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4" r:id="rId6"/>
    <p:sldId id="257" r:id="rId7"/>
    <p:sldId id="258" r:id="rId8"/>
    <p:sldId id="273" r:id="rId9"/>
    <p:sldId id="266" r:id="rId10"/>
    <p:sldId id="263" r:id="rId11"/>
    <p:sldId id="265" r:id="rId12"/>
    <p:sldId id="276" r:id="rId13"/>
    <p:sldId id="277" r:id="rId14"/>
    <p:sldId id="268" r:id="rId15"/>
    <p:sldId id="274" r:id="rId16"/>
    <p:sldId id="275" r:id="rId17"/>
    <p:sldId id="269" r:id="rId18"/>
    <p:sldId id="272" r:id="rId19"/>
    <p:sldId id="270" r:id="rId20"/>
    <p:sldId id="271"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FAF"/>
    <a:srgbClr val="DE6666"/>
    <a:srgbClr val="CF4A4A"/>
    <a:srgbClr val="E0A2A2"/>
    <a:srgbClr val="E08D8D"/>
    <a:srgbClr val="E3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30496-A909-4D60-82D4-0881A0509C5D}" v="536" dt="2023-05-11T03:58:52.402"/>
    <p1510:client id="{1CB6733E-7995-9758-661F-0C7E31C1CEBA}" v="174" dt="2023-05-10T21:21:25.882"/>
    <p1510:client id="{25711565-631C-4413-A0E1-539379CF6C1F}" v="6" dt="2023-05-11T17:27:44.021"/>
    <p1510:client id="{29A7FDD8-A61D-4D7A-AF41-C5545647C032}" v="99" dt="2023-05-10T21:08:48.511"/>
    <p1510:client id="{47EDFFF2-7388-4680-A952-1340EE95A6A1}" v="11" dt="2023-05-17T19:24:43.191"/>
    <p1510:client id="{51982366-C168-4363-947F-CEFABA357229}" v="999" dt="2023-05-10T22:31:20.567"/>
    <p1510:client id="{5274912B-2626-4F7B-BB78-B01294035474}" v="54" dt="2023-05-11T00:33:17.613"/>
    <p1510:client id="{7A49E34E-E103-45C7-882D-1B20B35560F7}" v="41" dt="2023-05-17T12:59:31.888"/>
    <p1510:client id="{8B6EEBD8-F25F-4DE1-B1D0-E3F2FFA637B4}" v="741" dt="2023-05-17T00:13:51.337"/>
    <p1510:client id="{9847C6D1-C191-4A12-9548-20E960C6334F}" v="11" dt="2023-05-10T21:59:47.424"/>
    <p1510:client id="{999CCEAE-D41F-4805-817A-4DE217C5529C}" v="151" dt="2023-05-16T20:33:30.807"/>
    <p1510:client id="{9D499B86-D62F-45EA-BAA7-D542469A42AB}" v="102" dt="2023-05-16T20:00:47.702"/>
    <p1510:client id="{C2B870F2-66E1-483F-B3F0-9E84981192B8}" v="465" dt="2023-05-10T15:40:11.816"/>
    <p1510:client id="{C80A330F-2782-40A7-BAF3-2A9E4295E981}" v="10" dt="2023-05-10T19:43:18.578"/>
    <p1510:client id="{D31CAB23-B691-47D5-8243-7FBD1CAB1BF4}" v="609" dt="2023-05-16T20:16:26.142"/>
    <p1510:client id="{E80A5A5A-2DB7-4387-9589-A0AD20E097E1}" v="9" dt="2023-05-10T19:49:12.207"/>
    <p1510:client id="{E926DFF4-D39B-4102-932A-75727EB87463}" v="5" dt="2023-05-10T22:02:52.294"/>
    <p1510:client id="{E9BDE9FA-4AC5-4A2D-820C-775CC97A346D}" v="294" dt="2023-05-10T21:53:19.811"/>
    <p1510:client id="{FE0FF2BF-136E-4CD9-925D-0CC4B93FE6C1}" v="7" dt="2023-05-10T21:17:23.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D Nelson" userId="S::nelsonjac@uwplatt.edu::31ee3752-961d-40a6-9439-010884e5f1ac" providerId="AD" clId="Web-{E9BDE9FA-4AC5-4A2D-820C-775CC97A346D}"/>
    <pc:docChg chg="addSld modSld">
      <pc:chgData name="Jacob D Nelson" userId="S::nelsonjac@uwplatt.edu::31ee3752-961d-40a6-9439-010884e5f1ac" providerId="AD" clId="Web-{E9BDE9FA-4AC5-4A2D-820C-775CC97A346D}" dt="2023-05-10T21:53:19.811" v="278"/>
      <pc:docMkLst>
        <pc:docMk/>
      </pc:docMkLst>
      <pc:sldChg chg="addSp delSp modSp mod modClrScheme chgLayout">
        <pc:chgData name="Jacob D Nelson" userId="S::nelsonjac@uwplatt.edu::31ee3752-961d-40a6-9439-010884e5f1ac" providerId="AD" clId="Web-{E9BDE9FA-4AC5-4A2D-820C-775CC97A346D}" dt="2023-05-10T21:52:50.919" v="277" actId="20577"/>
        <pc:sldMkLst>
          <pc:docMk/>
          <pc:sldMk cId="1157679372" sldId="266"/>
        </pc:sldMkLst>
        <pc:spChg chg="mod ord">
          <ac:chgData name="Jacob D Nelson" userId="S::nelsonjac@uwplatt.edu::31ee3752-961d-40a6-9439-010884e5f1ac" providerId="AD" clId="Web-{E9BDE9FA-4AC5-4A2D-820C-775CC97A346D}" dt="2023-05-10T21:43:55.187" v="84"/>
          <ac:spMkLst>
            <pc:docMk/>
            <pc:sldMk cId="1157679372" sldId="266"/>
            <ac:spMk id="2" creationId="{F24086D9-45C7-4B3D-B6D7-C73AEE446A31}"/>
          </ac:spMkLst>
        </pc:spChg>
        <pc:spChg chg="del">
          <ac:chgData name="Jacob D Nelson" userId="S::nelsonjac@uwplatt.edu::31ee3752-961d-40a6-9439-010884e5f1ac" providerId="AD" clId="Web-{E9BDE9FA-4AC5-4A2D-820C-775CC97A346D}" dt="2023-05-10T21:41:17.762" v="0"/>
          <ac:spMkLst>
            <pc:docMk/>
            <pc:sldMk cId="1157679372" sldId="266"/>
            <ac:spMk id="3" creationId="{DB5B3A9F-7BE7-6B4C-BE3D-37E11C42C530}"/>
          </ac:spMkLst>
        </pc:spChg>
        <pc:spChg chg="add del mod">
          <ac:chgData name="Jacob D Nelson" userId="S::nelsonjac@uwplatt.edu::31ee3752-961d-40a6-9439-010884e5f1ac" providerId="AD" clId="Web-{E9BDE9FA-4AC5-4A2D-820C-775CC97A346D}" dt="2023-05-10T21:43:33.421" v="83"/>
          <ac:spMkLst>
            <pc:docMk/>
            <pc:sldMk cId="1157679372" sldId="266"/>
            <ac:spMk id="5" creationId="{29A2655B-B1E8-5BF3-8055-B30416DFD1BF}"/>
          </ac:spMkLst>
        </pc:spChg>
        <pc:spChg chg="add mod ord">
          <ac:chgData name="Jacob D Nelson" userId="S::nelsonjac@uwplatt.edu::31ee3752-961d-40a6-9439-010884e5f1ac" providerId="AD" clId="Web-{E9BDE9FA-4AC5-4A2D-820C-775CC97A346D}" dt="2023-05-10T21:52:50.919" v="277" actId="20577"/>
          <ac:spMkLst>
            <pc:docMk/>
            <pc:sldMk cId="1157679372" sldId="266"/>
            <ac:spMk id="6" creationId="{3FDEA55E-3D2C-271A-4E29-D5F8B63AAE37}"/>
          </ac:spMkLst>
        </pc:spChg>
        <pc:picChg chg="add mod ord">
          <ac:chgData name="Jacob D Nelson" userId="S::nelsonjac@uwplatt.edu::31ee3752-961d-40a6-9439-010884e5f1ac" providerId="AD" clId="Web-{E9BDE9FA-4AC5-4A2D-820C-775CC97A346D}" dt="2023-05-10T21:44:14.344" v="87" actId="1076"/>
          <ac:picMkLst>
            <pc:docMk/>
            <pc:sldMk cId="1157679372" sldId="266"/>
            <ac:picMk id="4" creationId="{951CD980-538B-50B6-D98A-4B4B5CC1DBE1}"/>
          </ac:picMkLst>
        </pc:picChg>
      </pc:sldChg>
      <pc:sldChg chg="new">
        <pc:chgData name="Jacob D Nelson" userId="S::nelsonjac@uwplatt.edu::31ee3752-961d-40a6-9439-010884e5f1ac" providerId="AD" clId="Web-{E9BDE9FA-4AC5-4A2D-820C-775CC97A346D}" dt="2023-05-10T21:53:19.811" v="278"/>
        <pc:sldMkLst>
          <pc:docMk/>
          <pc:sldMk cId="1632312615" sldId="268"/>
        </pc:sldMkLst>
      </pc:sldChg>
    </pc:docChg>
  </pc:docChgLst>
  <pc:docChgLst>
    <pc:chgData name="Jacob D Nelson" userId="S::nelsonjac@uwplatt.edu::31ee3752-961d-40a6-9439-010884e5f1ac" providerId="AD" clId="Web-{25711565-631C-4413-A0E1-539379CF6C1F}"/>
    <pc:docChg chg="modSld">
      <pc:chgData name="Jacob D Nelson" userId="S::nelsonjac@uwplatt.edu::31ee3752-961d-40a6-9439-010884e5f1ac" providerId="AD" clId="Web-{25711565-631C-4413-A0E1-539379CF6C1F}" dt="2023-05-11T17:27:44.021" v="5" actId="20577"/>
      <pc:docMkLst>
        <pc:docMk/>
      </pc:docMkLst>
      <pc:sldChg chg="modSp">
        <pc:chgData name="Jacob D Nelson" userId="S::nelsonjac@uwplatt.edu::31ee3752-961d-40a6-9439-010884e5f1ac" providerId="AD" clId="Web-{25711565-631C-4413-A0E1-539379CF6C1F}" dt="2023-05-11T17:27:44.021" v="5" actId="20577"/>
        <pc:sldMkLst>
          <pc:docMk/>
          <pc:sldMk cId="1927130422" sldId="257"/>
        </pc:sldMkLst>
        <pc:spChg chg="mod">
          <ac:chgData name="Jacob D Nelson" userId="S::nelsonjac@uwplatt.edu::31ee3752-961d-40a6-9439-010884e5f1ac" providerId="AD" clId="Web-{25711565-631C-4413-A0E1-539379CF6C1F}" dt="2023-05-11T17:27:44.021" v="5" actId="20577"/>
          <ac:spMkLst>
            <pc:docMk/>
            <pc:sldMk cId="1927130422" sldId="257"/>
            <ac:spMk id="3" creationId="{9E603415-7F77-F1B4-C32D-B7DE149C73E5}"/>
          </ac:spMkLst>
        </pc:spChg>
      </pc:sldChg>
      <pc:sldChg chg="modSp">
        <pc:chgData name="Jacob D Nelson" userId="S::nelsonjac@uwplatt.edu::31ee3752-961d-40a6-9439-010884e5f1ac" providerId="AD" clId="Web-{25711565-631C-4413-A0E1-539379CF6C1F}" dt="2023-05-11T17:26:40.363" v="1" actId="20577"/>
        <pc:sldMkLst>
          <pc:docMk/>
          <pc:sldMk cId="434646375" sldId="272"/>
        </pc:sldMkLst>
        <pc:spChg chg="mod">
          <ac:chgData name="Jacob D Nelson" userId="S::nelsonjac@uwplatt.edu::31ee3752-961d-40a6-9439-010884e5f1ac" providerId="AD" clId="Web-{25711565-631C-4413-A0E1-539379CF6C1F}" dt="2023-05-11T17:26:40.363" v="1" actId="20577"/>
          <ac:spMkLst>
            <pc:docMk/>
            <pc:sldMk cId="434646375" sldId="272"/>
            <ac:spMk id="3" creationId="{C7F3A1D3-4CC1-26BF-F3AC-6DB07A4D3A9C}"/>
          </ac:spMkLst>
        </pc:spChg>
      </pc:sldChg>
    </pc:docChg>
  </pc:docChgLst>
  <pc:docChgLst>
    <pc:chgData name="Jacob D Nelson" userId="S::nelsonjac@uwplatt.edu::31ee3752-961d-40a6-9439-010884e5f1ac" providerId="AD" clId="Web-{51982366-C168-4363-947F-CEFABA357229}"/>
    <pc:docChg chg="addSld modSld">
      <pc:chgData name="Jacob D Nelson" userId="S::nelsonjac@uwplatt.edu::31ee3752-961d-40a6-9439-010884e5f1ac" providerId="AD" clId="Web-{51982366-C168-4363-947F-CEFABA357229}" dt="2023-05-10T22:31:16.427" v="985" actId="20577"/>
      <pc:docMkLst>
        <pc:docMk/>
      </pc:docMkLst>
      <pc:sldChg chg="modSp">
        <pc:chgData name="Jacob D Nelson" userId="S::nelsonjac@uwplatt.edu::31ee3752-961d-40a6-9439-010884e5f1ac" providerId="AD" clId="Web-{51982366-C168-4363-947F-CEFABA357229}" dt="2023-05-10T22:31:16.427" v="985" actId="20577"/>
        <pc:sldMkLst>
          <pc:docMk/>
          <pc:sldMk cId="109857222" sldId="256"/>
        </pc:sldMkLst>
        <pc:spChg chg="mod">
          <ac:chgData name="Jacob D Nelson" userId="S::nelsonjac@uwplatt.edu::31ee3752-961d-40a6-9439-010884e5f1ac" providerId="AD" clId="Web-{51982366-C168-4363-947F-CEFABA357229}" dt="2023-05-10T22:31:16.427" v="985" actId="20577"/>
          <ac:spMkLst>
            <pc:docMk/>
            <pc:sldMk cId="109857222" sldId="256"/>
            <ac:spMk id="3" creationId="{00000000-0000-0000-0000-000000000000}"/>
          </ac:spMkLst>
        </pc:spChg>
      </pc:sldChg>
      <pc:sldChg chg="modSp">
        <pc:chgData name="Jacob D Nelson" userId="S::nelsonjac@uwplatt.edu::31ee3752-961d-40a6-9439-010884e5f1ac" providerId="AD" clId="Web-{51982366-C168-4363-947F-CEFABA357229}" dt="2023-05-10T22:24:11.306" v="847" actId="20577"/>
        <pc:sldMkLst>
          <pc:docMk/>
          <pc:sldMk cId="280029493" sldId="264"/>
        </pc:sldMkLst>
        <pc:spChg chg="mod">
          <ac:chgData name="Jacob D Nelson" userId="S::nelsonjac@uwplatt.edu::31ee3752-961d-40a6-9439-010884e5f1ac" providerId="AD" clId="Web-{51982366-C168-4363-947F-CEFABA357229}" dt="2023-05-10T22:24:11.306" v="847" actId="20577"/>
          <ac:spMkLst>
            <pc:docMk/>
            <pc:sldMk cId="280029493" sldId="264"/>
            <ac:spMk id="3" creationId="{8FF4E801-E55E-470D-76C1-2C86444FC76B}"/>
          </ac:spMkLst>
        </pc:spChg>
      </pc:sldChg>
      <pc:sldChg chg="modSp">
        <pc:chgData name="Jacob D Nelson" userId="S::nelsonjac@uwplatt.edu::31ee3752-961d-40a6-9439-010884e5f1ac" providerId="AD" clId="Web-{51982366-C168-4363-947F-CEFABA357229}" dt="2023-05-10T22:04:35.963" v="40" actId="20577"/>
        <pc:sldMkLst>
          <pc:docMk/>
          <pc:sldMk cId="1157679372" sldId="266"/>
        </pc:sldMkLst>
        <pc:spChg chg="mod">
          <ac:chgData name="Jacob D Nelson" userId="S::nelsonjac@uwplatt.edu::31ee3752-961d-40a6-9439-010884e5f1ac" providerId="AD" clId="Web-{51982366-C168-4363-947F-CEFABA357229}" dt="2023-05-10T22:04:35.963" v="40" actId="20577"/>
          <ac:spMkLst>
            <pc:docMk/>
            <pc:sldMk cId="1157679372" sldId="266"/>
            <ac:spMk id="6" creationId="{3FDEA55E-3D2C-271A-4E29-D5F8B63AAE37}"/>
          </ac:spMkLst>
        </pc:spChg>
      </pc:sldChg>
      <pc:sldChg chg="modSp">
        <pc:chgData name="Jacob D Nelson" userId="S::nelsonjac@uwplatt.edu::31ee3752-961d-40a6-9439-010884e5f1ac" providerId="AD" clId="Web-{51982366-C168-4363-947F-CEFABA357229}" dt="2023-05-10T22:23:51.743" v="844" actId="20577"/>
        <pc:sldMkLst>
          <pc:docMk/>
          <pc:sldMk cId="249770469" sldId="267"/>
        </pc:sldMkLst>
        <pc:spChg chg="mod">
          <ac:chgData name="Jacob D Nelson" userId="S::nelsonjac@uwplatt.edu::31ee3752-961d-40a6-9439-010884e5f1ac" providerId="AD" clId="Web-{51982366-C168-4363-947F-CEFABA357229}" dt="2023-05-10T22:23:51.743" v="844" actId="20577"/>
          <ac:spMkLst>
            <pc:docMk/>
            <pc:sldMk cId="249770469" sldId="267"/>
            <ac:spMk id="3" creationId="{E30DED35-7E97-2EF3-7B41-AB2C66BF4365}"/>
          </ac:spMkLst>
        </pc:spChg>
      </pc:sldChg>
      <pc:sldChg chg="addSp delSp modSp">
        <pc:chgData name="Jacob D Nelson" userId="S::nelsonjac@uwplatt.edu::31ee3752-961d-40a6-9439-010884e5f1ac" providerId="AD" clId="Web-{51982366-C168-4363-947F-CEFABA357229}" dt="2023-05-10T22:16:26.982" v="368" actId="20577"/>
        <pc:sldMkLst>
          <pc:docMk/>
          <pc:sldMk cId="1632312615" sldId="268"/>
        </pc:sldMkLst>
        <pc:spChg chg="mod">
          <ac:chgData name="Jacob D Nelson" userId="S::nelsonjac@uwplatt.edu::31ee3752-961d-40a6-9439-010884e5f1ac" providerId="AD" clId="Web-{51982366-C168-4363-947F-CEFABA357229}" dt="2023-05-10T22:05:19.324" v="66" actId="20577"/>
          <ac:spMkLst>
            <pc:docMk/>
            <pc:sldMk cId="1632312615" sldId="268"/>
            <ac:spMk id="2" creationId="{334B89EA-2DB6-B1DE-BB79-8A71B3629466}"/>
          </ac:spMkLst>
        </pc:spChg>
        <pc:spChg chg="del">
          <ac:chgData name="Jacob D Nelson" userId="S::nelsonjac@uwplatt.edu::31ee3752-961d-40a6-9439-010884e5f1ac" providerId="AD" clId="Web-{51982366-C168-4363-947F-CEFABA357229}" dt="2023-05-10T22:13:26.118" v="183"/>
          <ac:spMkLst>
            <pc:docMk/>
            <pc:sldMk cId="1632312615" sldId="268"/>
            <ac:spMk id="3" creationId="{151E4E1C-B2B1-6979-695C-99E3FEBEC002}"/>
          </ac:spMkLst>
        </pc:spChg>
        <pc:spChg chg="add mod">
          <ac:chgData name="Jacob D Nelson" userId="S::nelsonjac@uwplatt.edu::31ee3752-961d-40a6-9439-010884e5f1ac" providerId="AD" clId="Web-{51982366-C168-4363-947F-CEFABA357229}" dt="2023-05-10T22:16:26.982" v="368" actId="20577"/>
          <ac:spMkLst>
            <pc:docMk/>
            <pc:sldMk cId="1632312615" sldId="268"/>
            <ac:spMk id="7" creationId="{3F81D757-F4C4-5F8A-8FBE-17BAD54EA525}"/>
          </ac:spMkLst>
        </pc:spChg>
        <pc:picChg chg="add del mod ord">
          <ac:chgData name="Jacob D Nelson" userId="S::nelsonjac@uwplatt.edu::31ee3752-961d-40a6-9439-010884e5f1ac" providerId="AD" clId="Web-{51982366-C168-4363-947F-CEFABA357229}" dt="2023-05-10T22:13:44.275" v="184"/>
          <ac:picMkLst>
            <pc:docMk/>
            <pc:sldMk cId="1632312615" sldId="268"/>
            <ac:picMk id="5" creationId="{B39310FD-0DB6-00AB-1630-FD3DFBBEC77D}"/>
          </ac:picMkLst>
        </pc:picChg>
      </pc:sldChg>
      <pc:sldChg chg="addSp delSp modSp new">
        <pc:chgData name="Jacob D Nelson" userId="S::nelsonjac@uwplatt.edu::31ee3752-961d-40a6-9439-010884e5f1ac" providerId="AD" clId="Web-{51982366-C168-4363-947F-CEFABA357229}" dt="2023-05-10T22:18:51.970" v="497" actId="20577"/>
        <pc:sldMkLst>
          <pc:docMk/>
          <pc:sldMk cId="3862596915" sldId="269"/>
        </pc:sldMkLst>
        <pc:spChg chg="mod">
          <ac:chgData name="Jacob D Nelson" userId="S::nelsonjac@uwplatt.edu::31ee3752-961d-40a6-9439-010884e5f1ac" providerId="AD" clId="Web-{51982366-C168-4363-947F-CEFABA357229}" dt="2023-05-10T22:05:37.309" v="94" actId="20577"/>
          <ac:spMkLst>
            <pc:docMk/>
            <pc:sldMk cId="3862596915" sldId="269"/>
            <ac:spMk id="2" creationId="{071D6069-8502-AD91-5663-A8370A7A58AE}"/>
          </ac:spMkLst>
        </pc:spChg>
        <pc:spChg chg="del">
          <ac:chgData name="Jacob D Nelson" userId="S::nelsonjac@uwplatt.edu::31ee3752-961d-40a6-9439-010884e5f1ac" providerId="AD" clId="Web-{51982366-C168-4363-947F-CEFABA357229}" dt="2023-05-10T22:16:38.904" v="369"/>
          <ac:spMkLst>
            <pc:docMk/>
            <pc:sldMk cId="3862596915" sldId="269"/>
            <ac:spMk id="3" creationId="{CF89D773-B95F-DD1F-4168-A905A929659D}"/>
          </ac:spMkLst>
        </pc:spChg>
        <pc:spChg chg="mod">
          <ac:chgData name="Jacob D Nelson" userId="S::nelsonjac@uwplatt.edu::31ee3752-961d-40a6-9439-010884e5f1ac" providerId="AD" clId="Web-{51982366-C168-4363-947F-CEFABA357229}" dt="2023-05-10T22:18:51.970" v="497" actId="20577"/>
          <ac:spMkLst>
            <pc:docMk/>
            <pc:sldMk cId="3862596915" sldId="269"/>
            <ac:spMk id="4" creationId="{2C71A8F7-5A06-2DA7-EDB2-BFBB3E1AB78B}"/>
          </ac:spMkLst>
        </pc:spChg>
        <pc:picChg chg="add mod ord">
          <ac:chgData name="Jacob D Nelson" userId="S::nelsonjac@uwplatt.edu::31ee3752-961d-40a6-9439-010884e5f1ac" providerId="AD" clId="Web-{51982366-C168-4363-947F-CEFABA357229}" dt="2023-05-10T22:16:47.185" v="371" actId="1076"/>
          <ac:picMkLst>
            <pc:docMk/>
            <pc:sldMk cId="3862596915" sldId="269"/>
            <ac:picMk id="5" creationId="{4A95EF40-6976-9EAE-F5AD-2E4511B9D74E}"/>
          </ac:picMkLst>
        </pc:picChg>
      </pc:sldChg>
      <pc:sldChg chg="addSp delSp modSp new">
        <pc:chgData name="Jacob D Nelson" userId="S::nelsonjac@uwplatt.edu::31ee3752-961d-40a6-9439-010884e5f1ac" providerId="AD" clId="Web-{51982366-C168-4363-947F-CEFABA357229}" dt="2023-05-10T22:19:10.236" v="498"/>
        <pc:sldMkLst>
          <pc:docMk/>
          <pc:sldMk cId="1822763197" sldId="270"/>
        </pc:sldMkLst>
        <pc:spChg chg="mod">
          <ac:chgData name="Jacob D Nelson" userId="S::nelsonjac@uwplatt.edu::31ee3752-961d-40a6-9439-010884e5f1ac" providerId="AD" clId="Web-{51982366-C168-4363-947F-CEFABA357229}" dt="2023-05-10T22:06:25.466" v="148" actId="20577"/>
          <ac:spMkLst>
            <pc:docMk/>
            <pc:sldMk cId="1822763197" sldId="270"/>
            <ac:spMk id="2" creationId="{0E88A1E0-00D8-72B9-8666-20303A721C5C}"/>
          </ac:spMkLst>
        </pc:spChg>
        <pc:spChg chg="del">
          <ac:chgData name="Jacob D Nelson" userId="S::nelsonjac@uwplatt.edu::31ee3752-961d-40a6-9439-010884e5f1ac" providerId="AD" clId="Web-{51982366-C168-4363-947F-CEFABA357229}" dt="2023-05-10T22:19:10.236" v="498"/>
          <ac:spMkLst>
            <pc:docMk/>
            <pc:sldMk cId="1822763197" sldId="270"/>
            <ac:spMk id="3" creationId="{4F4E6D8B-F10E-BC13-FCBD-6CB60D5121CB}"/>
          </ac:spMkLst>
        </pc:spChg>
        <pc:picChg chg="add mod ord">
          <ac:chgData name="Jacob D Nelson" userId="S::nelsonjac@uwplatt.edu::31ee3752-961d-40a6-9439-010884e5f1ac" providerId="AD" clId="Web-{51982366-C168-4363-947F-CEFABA357229}" dt="2023-05-10T22:19:10.236" v="498"/>
          <ac:picMkLst>
            <pc:docMk/>
            <pc:sldMk cId="1822763197" sldId="270"/>
            <ac:picMk id="5" creationId="{C1C86C20-A264-3A0B-5EF9-C121C97B0F3D}"/>
          </ac:picMkLst>
        </pc:picChg>
      </pc:sldChg>
      <pc:sldChg chg="addSp delSp modSp new">
        <pc:chgData name="Jacob D Nelson" userId="S::nelsonjac@uwplatt.edu::31ee3752-961d-40a6-9439-010884e5f1ac" providerId="AD" clId="Web-{51982366-C168-4363-947F-CEFABA357229}" dt="2023-05-10T22:19:27.080" v="499"/>
        <pc:sldMkLst>
          <pc:docMk/>
          <pc:sldMk cId="1728239464" sldId="271"/>
        </pc:sldMkLst>
        <pc:spChg chg="mod">
          <ac:chgData name="Jacob D Nelson" userId="S::nelsonjac@uwplatt.edu::31ee3752-961d-40a6-9439-010884e5f1ac" providerId="AD" clId="Web-{51982366-C168-4363-947F-CEFABA357229}" dt="2023-05-10T22:06:51.029" v="182" actId="20577"/>
          <ac:spMkLst>
            <pc:docMk/>
            <pc:sldMk cId="1728239464" sldId="271"/>
            <ac:spMk id="2" creationId="{4FFDF2EB-5264-BFB1-5C5F-8B103FA5D347}"/>
          </ac:spMkLst>
        </pc:spChg>
        <pc:spChg chg="del">
          <ac:chgData name="Jacob D Nelson" userId="S::nelsonjac@uwplatt.edu::31ee3752-961d-40a6-9439-010884e5f1ac" providerId="AD" clId="Web-{51982366-C168-4363-947F-CEFABA357229}" dt="2023-05-10T22:19:27.080" v="499"/>
          <ac:spMkLst>
            <pc:docMk/>
            <pc:sldMk cId="1728239464" sldId="271"/>
            <ac:spMk id="3" creationId="{F6899214-3EB5-48FE-138B-52CECB32D81A}"/>
          </ac:spMkLst>
        </pc:spChg>
        <pc:picChg chg="add mod ord">
          <ac:chgData name="Jacob D Nelson" userId="S::nelsonjac@uwplatt.edu::31ee3752-961d-40a6-9439-010884e5f1ac" providerId="AD" clId="Web-{51982366-C168-4363-947F-CEFABA357229}" dt="2023-05-10T22:19:27.080" v="499"/>
          <ac:picMkLst>
            <pc:docMk/>
            <pc:sldMk cId="1728239464" sldId="271"/>
            <ac:picMk id="5" creationId="{DC469D11-14D8-8980-4287-648E607C3214}"/>
          </ac:picMkLst>
        </pc:picChg>
      </pc:sldChg>
      <pc:sldChg chg="modSp new">
        <pc:chgData name="Jacob D Nelson" userId="S::nelsonjac@uwplatt.edu::31ee3752-961d-40a6-9439-010884e5f1ac" providerId="AD" clId="Web-{51982366-C168-4363-947F-CEFABA357229}" dt="2023-05-10T22:28:18.641" v="959" actId="20577"/>
        <pc:sldMkLst>
          <pc:docMk/>
          <pc:sldMk cId="3485225987" sldId="272"/>
        </pc:sldMkLst>
        <pc:spChg chg="mod">
          <ac:chgData name="Jacob D Nelson" userId="S::nelsonjac@uwplatt.edu::31ee3752-961d-40a6-9439-010884e5f1ac" providerId="AD" clId="Web-{51982366-C168-4363-947F-CEFABA357229}" dt="2023-05-10T22:24:41.588" v="868" actId="20577"/>
          <ac:spMkLst>
            <pc:docMk/>
            <pc:sldMk cId="3485225987" sldId="272"/>
            <ac:spMk id="2" creationId="{0B7A7223-82B4-1B21-4809-641326DE921E}"/>
          </ac:spMkLst>
        </pc:spChg>
        <pc:spChg chg="mod">
          <ac:chgData name="Jacob D Nelson" userId="S::nelsonjac@uwplatt.edu::31ee3752-961d-40a6-9439-010884e5f1ac" providerId="AD" clId="Web-{51982366-C168-4363-947F-CEFABA357229}" dt="2023-05-10T22:28:18.641" v="959" actId="20577"/>
          <ac:spMkLst>
            <pc:docMk/>
            <pc:sldMk cId="3485225987" sldId="272"/>
            <ac:spMk id="3" creationId="{E317A46B-C827-9060-3192-A9217F709AAA}"/>
          </ac:spMkLst>
        </pc:spChg>
      </pc:sldChg>
    </pc:docChg>
  </pc:docChgLst>
  <pc:docChgLst>
    <pc:chgData name="Jacob D Nelson" userId="S::nelsonjac@uwplatt.edu::31ee3752-961d-40a6-9439-010884e5f1ac" providerId="AD" clId="Web-{29A7FDD8-A61D-4D7A-AF41-C5545647C032}"/>
    <pc:docChg chg="addSld modSld sldOrd">
      <pc:chgData name="Jacob D Nelson" userId="S::nelsonjac@uwplatt.edu::31ee3752-961d-40a6-9439-010884e5f1ac" providerId="AD" clId="Web-{29A7FDD8-A61D-4D7A-AF41-C5545647C032}" dt="2023-05-10T21:08:46.464" v="93" actId="20577"/>
      <pc:docMkLst>
        <pc:docMk/>
      </pc:docMkLst>
      <pc:sldChg chg="modSp new ord">
        <pc:chgData name="Jacob D Nelson" userId="S::nelsonjac@uwplatt.edu::31ee3752-961d-40a6-9439-010884e5f1ac" providerId="AD" clId="Web-{29A7FDD8-A61D-4D7A-AF41-C5545647C032}" dt="2023-05-10T21:03:28.300" v="8" actId="20577"/>
        <pc:sldMkLst>
          <pc:docMk/>
          <pc:sldMk cId="280029493" sldId="264"/>
        </pc:sldMkLst>
        <pc:spChg chg="mod">
          <ac:chgData name="Jacob D Nelson" userId="S::nelsonjac@uwplatt.edu::31ee3752-961d-40a6-9439-010884e5f1ac" providerId="AD" clId="Web-{29A7FDD8-A61D-4D7A-AF41-C5545647C032}" dt="2023-05-10T21:03:28.300" v="8" actId="20577"/>
          <ac:spMkLst>
            <pc:docMk/>
            <pc:sldMk cId="280029493" sldId="264"/>
            <ac:spMk id="2" creationId="{B405467E-65B4-5C06-20CD-C37713B1E79A}"/>
          </ac:spMkLst>
        </pc:spChg>
      </pc:sldChg>
      <pc:sldChg chg="modSp new">
        <pc:chgData name="Jacob D Nelson" userId="S::nelsonjac@uwplatt.edu::31ee3752-961d-40a6-9439-010884e5f1ac" providerId="AD" clId="Web-{29A7FDD8-A61D-4D7A-AF41-C5545647C032}" dt="2023-05-10T21:08:46.464" v="93" actId="20577"/>
        <pc:sldMkLst>
          <pc:docMk/>
          <pc:sldMk cId="2439510986" sldId="265"/>
        </pc:sldMkLst>
        <pc:spChg chg="mod">
          <ac:chgData name="Jacob D Nelson" userId="S::nelsonjac@uwplatt.edu::31ee3752-961d-40a6-9439-010884e5f1ac" providerId="AD" clId="Web-{29A7FDD8-A61D-4D7A-AF41-C5545647C032}" dt="2023-05-10T21:08:46.464" v="93" actId="20577"/>
          <ac:spMkLst>
            <pc:docMk/>
            <pc:sldMk cId="2439510986" sldId="265"/>
            <ac:spMk id="2" creationId="{E6B52C06-51D3-ABA3-C34C-D685F6EC848D}"/>
          </ac:spMkLst>
        </pc:spChg>
      </pc:sldChg>
      <pc:sldChg chg="modSp new">
        <pc:chgData name="Jacob D Nelson" userId="S::nelsonjac@uwplatt.edu::31ee3752-961d-40a6-9439-010884e5f1ac" providerId="AD" clId="Web-{29A7FDD8-A61D-4D7A-AF41-C5545647C032}" dt="2023-05-10T21:04:16.192" v="38" actId="20577"/>
        <pc:sldMkLst>
          <pc:docMk/>
          <pc:sldMk cId="1157679372" sldId="266"/>
        </pc:sldMkLst>
        <pc:spChg chg="mod">
          <ac:chgData name="Jacob D Nelson" userId="S::nelsonjac@uwplatt.edu::31ee3752-961d-40a6-9439-010884e5f1ac" providerId="AD" clId="Web-{29A7FDD8-A61D-4D7A-AF41-C5545647C032}" dt="2023-05-10T21:04:16.192" v="38" actId="20577"/>
          <ac:spMkLst>
            <pc:docMk/>
            <pc:sldMk cId="1157679372" sldId="266"/>
            <ac:spMk id="2" creationId="{F24086D9-45C7-4B3D-B6D7-C73AEE446A31}"/>
          </ac:spMkLst>
        </pc:spChg>
      </pc:sldChg>
      <pc:sldChg chg="modSp new">
        <pc:chgData name="Jacob D Nelson" userId="S::nelsonjac@uwplatt.edu::31ee3752-961d-40a6-9439-010884e5f1ac" providerId="AD" clId="Web-{29A7FDD8-A61D-4D7A-AF41-C5545647C032}" dt="2023-05-10T21:04:56.584" v="61" actId="20577"/>
        <pc:sldMkLst>
          <pc:docMk/>
          <pc:sldMk cId="249770469" sldId="267"/>
        </pc:sldMkLst>
        <pc:spChg chg="mod">
          <ac:chgData name="Jacob D Nelson" userId="S::nelsonjac@uwplatt.edu::31ee3752-961d-40a6-9439-010884e5f1ac" providerId="AD" clId="Web-{29A7FDD8-A61D-4D7A-AF41-C5545647C032}" dt="2023-05-10T21:04:56.584" v="61" actId="20577"/>
          <ac:spMkLst>
            <pc:docMk/>
            <pc:sldMk cId="249770469" sldId="267"/>
            <ac:spMk id="2" creationId="{86E076D7-B596-9C8D-5D67-6860F022E582}"/>
          </ac:spMkLst>
        </pc:spChg>
      </pc:sldChg>
    </pc:docChg>
  </pc:docChgLst>
  <pc:docChgLst>
    <pc:chgData name="Evan J Rumann" userId="S::rumanne@uwplatt.edu::95f64dcd-949e-48b9-87d9-87384baad47e" providerId="AD" clId="Web-{47EDFFF2-7388-4680-A952-1340EE95A6A1}"/>
    <pc:docChg chg="modSld">
      <pc:chgData name="Evan J Rumann" userId="S::rumanne@uwplatt.edu::95f64dcd-949e-48b9-87d9-87384baad47e" providerId="AD" clId="Web-{47EDFFF2-7388-4680-A952-1340EE95A6A1}" dt="2023-05-17T19:24:43.191" v="10" actId="20577"/>
      <pc:docMkLst>
        <pc:docMk/>
      </pc:docMkLst>
      <pc:sldChg chg="modSp">
        <pc:chgData name="Evan J Rumann" userId="S::rumanne@uwplatt.edu::95f64dcd-949e-48b9-87d9-87384baad47e" providerId="AD" clId="Web-{47EDFFF2-7388-4680-A952-1340EE95A6A1}" dt="2023-05-17T19:24:43.191" v="10" actId="20577"/>
        <pc:sldMkLst>
          <pc:docMk/>
          <pc:sldMk cId="676788819" sldId="258"/>
        </pc:sldMkLst>
        <pc:spChg chg="mod">
          <ac:chgData name="Evan J Rumann" userId="S::rumanne@uwplatt.edu::95f64dcd-949e-48b9-87d9-87384baad47e" providerId="AD" clId="Web-{47EDFFF2-7388-4680-A952-1340EE95A6A1}" dt="2023-05-17T19:24:43.191" v="10" actId="20577"/>
          <ac:spMkLst>
            <pc:docMk/>
            <pc:sldMk cId="676788819" sldId="258"/>
            <ac:spMk id="3" creationId="{394ADFFD-1323-1FDA-F289-866775E5FA26}"/>
          </ac:spMkLst>
        </pc:spChg>
      </pc:sldChg>
      <pc:sldChg chg="modSp">
        <pc:chgData name="Evan J Rumann" userId="S::rumanne@uwplatt.edu::95f64dcd-949e-48b9-87d9-87384baad47e" providerId="AD" clId="Web-{47EDFFF2-7388-4680-A952-1340EE95A6A1}" dt="2023-05-17T19:22:23.109" v="6" actId="20577"/>
        <pc:sldMkLst>
          <pc:docMk/>
          <pc:sldMk cId="280029493" sldId="264"/>
        </pc:sldMkLst>
        <pc:spChg chg="mod">
          <ac:chgData name="Evan J Rumann" userId="S::rumanne@uwplatt.edu::95f64dcd-949e-48b9-87d9-87384baad47e" providerId="AD" clId="Web-{47EDFFF2-7388-4680-A952-1340EE95A6A1}" dt="2023-05-17T19:22:23.109" v="6" actId="20577"/>
          <ac:spMkLst>
            <pc:docMk/>
            <pc:sldMk cId="280029493" sldId="264"/>
            <ac:spMk id="3" creationId="{8FF4E801-E55E-470D-76C1-2C86444FC76B}"/>
          </ac:spMkLst>
        </pc:spChg>
      </pc:sldChg>
    </pc:docChg>
  </pc:docChgLst>
  <pc:docChgLst>
    <pc:chgData name="Collin E Van Allen" userId="S::vanallenc@uwplatt.edu::e863841e-2594-4eb7-9b82-1c2b28f82b64" providerId="AD" clId="Web-{E926DFF4-D39B-4102-932A-75727EB87463}"/>
    <pc:docChg chg="modSld">
      <pc:chgData name="Collin E Van Allen" userId="S::vanallenc@uwplatt.edu::e863841e-2594-4eb7-9b82-1c2b28f82b64" providerId="AD" clId="Web-{E926DFF4-D39B-4102-932A-75727EB87463}" dt="2023-05-10T22:02:50.091" v="2"/>
      <pc:docMkLst>
        <pc:docMk/>
      </pc:docMkLst>
      <pc:sldChg chg="addSp delSp modSp">
        <pc:chgData name="Collin E Van Allen" userId="S::vanallenc@uwplatt.edu::e863841e-2594-4eb7-9b82-1c2b28f82b64" providerId="AD" clId="Web-{E926DFF4-D39B-4102-932A-75727EB87463}" dt="2023-05-10T22:02:50.091" v="2"/>
        <pc:sldMkLst>
          <pc:docMk/>
          <pc:sldMk cId="3504104650" sldId="263"/>
        </pc:sldMkLst>
        <pc:spChg chg="del">
          <ac:chgData name="Collin E Van Allen" userId="S::vanallenc@uwplatt.edu::e863841e-2594-4eb7-9b82-1c2b28f82b64" providerId="AD" clId="Web-{E926DFF4-D39B-4102-932A-75727EB87463}" dt="2023-05-10T22:02:50.091" v="2"/>
          <ac:spMkLst>
            <pc:docMk/>
            <pc:sldMk cId="3504104650" sldId="263"/>
            <ac:spMk id="3" creationId="{828591F3-A161-C2EE-C59A-4FF753FB7E96}"/>
          </ac:spMkLst>
        </pc:spChg>
        <pc:picChg chg="add mod ord">
          <ac:chgData name="Collin E Van Allen" userId="S::vanallenc@uwplatt.edu::e863841e-2594-4eb7-9b82-1c2b28f82b64" providerId="AD" clId="Web-{E926DFF4-D39B-4102-932A-75727EB87463}" dt="2023-05-10T22:02:50.091" v="2"/>
          <ac:picMkLst>
            <pc:docMk/>
            <pc:sldMk cId="3504104650" sldId="263"/>
            <ac:picMk id="4" creationId="{8754379D-06D3-E496-918C-F7E4AB4655E6}"/>
          </ac:picMkLst>
        </pc:picChg>
      </pc:sldChg>
      <pc:sldChg chg="addSp delSp modSp">
        <pc:chgData name="Collin E Van Allen" userId="S::vanallenc@uwplatt.edu::e863841e-2594-4eb7-9b82-1c2b28f82b64" providerId="AD" clId="Web-{E926DFF4-D39B-4102-932A-75727EB87463}" dt="2023-05-10T22:02:19.449" v="1"/>
        <pc:sldMkLst>
          <pc:docMk/>
          <pc:sldMk cId="2439510986" sldId="265"/>
        </pc:sldMkLst>
        <pc:spChg chg="add del mod">
          <ac:chgData name="Collin E Van Allen" userId="S::vanallenc@uwplatt.edu::e863841e-2594-4eb7-9b82-1c2b28f82b64" providerId="AD" clId="Web-{E926DFF4-D39B-4102-932A-75727EB87463}" dt="2023-05-10T22:02:19.449" v="1"/>
          <ac:spMkLst>
            <pc:docMk/>
            <pc:sldMk cId="2439510986" sldId="265"/>
            <ac:spMk id="5" creationId="{6D0CE165-F5EA-4214-7020-67C6E124B57B}"/>
          </ac:spMkLst>
        </pc:spChg>
        <pc:picChg chg="del">
          <ac:chgData name="Collin E Van Allen" userId="S::vanallenc@uwplatt.edu::e863841e-2594-4eb7-9b82-1c2b28f82b64" providerId="AD" clId="Web-{E926DFF4-D39B-4102-932A-75727EB87463}" dt="2023-05-10T22:02:08.089" v="0"/>
          <ac:picMkLst>
            <pc:docMk/>
            <pc:sldMk cId="2439510986" sldId="265"/>
            <ac:picMk id="4" creationId="{145993BB-357B-720F-7AFC-59C6DAE26A53}"/>
          </ac:picMkLst>
        </pc:picChg>
        <pc:picChg chg="add mod ord">
          <ac:chgData name="Collin E Van Allen" userId="S::vanallenc@uwplatt.edu::e863841e-2594-4eb7-9b82-1c2b28f82b64" providerId="AD" clId="Web-{E926DFF4-D39B-4102-932A-75727EB87463}" dt="2023-05-10T22:02:19.449" v="1"/>
          <ac:picMkLst>
            <pc:docMk/>
            <pc:sldMk cId="2439510986" sldId="265"/>
            <ac:picMk id="6" creationId="{EF2D455E-4911-F96F-B163-B0294A56FB72}"/>
          </ac:picMkLst>
        </pc:picChg>
      </pc:sldChg>
    </pc:docChg>
  </pc:docChgLst>
  <pc:docChgLst>
    <pc:chgData name="Collin E Van Allen" userId="S::vanallenc@uwplatt.edu::e863841e-2594-4eb7-9b82-1c2b28f82b64" providerId="AD" clId="Web-{8B6EEBD8-F25F-4DE1-B1D0-E3F2FFA637B4}"/>
    <pc:docChg chg="addSld modSld">
      <pc:chgData name="Collin E Van Allen" userId="S::vanallenc@uwplatt.edu::e863841e-2594-4eb7-9b82-1c2b28f82b64" providerId="AD" clId="Web-{8B6EEBD8-F25F-4DE1-B1D0-E3F2FFA637B4}" dt="2023-05-17T00:14:24.041" v="664"/>
      <pc:docMkLst>
        <pc:docMk/>
      </pc:docMkLst>
      <pc:sldChg chg="modSp">
        <pc:chgData name="Collin E Van Allen" userId="S::vanallenc@uwplatt.edu::e863841e-2594-4eb7-9b82-1c2b28f82b64" providerId="AD" clId="Web-{8B6EEBD8-F25F-4DE1-B1D0-E3F2FFA637B4}" dt="2023-05-16T23:47:08.058" v="40" actId="20577"/>
        <pc:sldMkLst>
          <pc:docMk/>
          <pc:sldMk cId="4050876847" sldId="275"/>
        </pc:sldMkLst>
        <pc:spChg chg="mod">
          <ac:chgData name="Collin E Van Allen" userId="S::vanallenc@uwplatt.edu::e863841e-2594-4eb7-9b82-1c2b28f82b64" providerId="AD" clId="Web-{8B6EEBD8-F25F-4DE1-B1D0-E3F2FFA637B4}" dt="2023-05-16T23:47:08.058" v="40" actId="20577"/>
          <ac:spMkLst>
            <pc:docMk/>
            <pc:sldMk cId="4050876847" sldId="275"/>
            <ac:spMk id="4" creationId="{F64E794F-8C1E-F052-8212-0473D5403C27}"/>
          </ac:spMkLst>
        </pc:spChg>
        <pc:picChg chg="mod">
          <ac:chgData name="Collin E Van Allen" userId="S::vanallenc@uwplatt.edu::e863841e-2594-4eb7-9b82-1c2b28f82b64" providerId="AD" clId="Web-{8B6EEBD8-F25F-4DE1-B1D0-E3F2FFA637B4}" dt="2023-05-16T23:43:00.910" v="0" actId="14100"/>
          <ac:picMkLst>
            <pc:docMk/>
            <pc:sldMk cId="4050876847" sldId="275"/>
            <ac:picMk id="5" creationId="{934F441A-02C6-38B5-9AF8-7B4E977DDD47}"/>
          </ac:picMkLst>
        </pc:picChg>
        <pc:picChg chg="mod">
          <ac:chgData name="Collin E Van Allen" userId="S::vanallenc@uwplatt.edu::e863841e-2594-4eb7-9b82-1c2b28f82b64" providerId="AD" clId="Web-{8B6EEBD8-F25F-4DE1-B1D0-E3F2FFA637B4}" dt="2023-05-16T23:43:17.786" v="3" actId="14100"/>
          <ac:picMkLst>
            <pc:docMk/>
            <pc:sldMk cId="4050876847" sldId="275"/>
            <ac:picMk id="6" creationId="{F05DB059-D367-6ED2-1FBE-84828E76E3EF}"/>
          </ac:picMkLst>
        </pc:picChg>
      </pc:sldChg>
      <pc:sldChg chg="addSp delSp modSp new mod setBg modClrScheme chgLayout">
        <pc:chgData name="Collin E Van Allen" userId="S::vanallenc@uwplatt.edu::e863841e-2594-4eb7-9b82-1c2b28f82b64" providerId="AD" clId="Web-{8B6EEBD8-F25F-4DE1-B1D0-E3F2FFA637B4}" dt="2023-05-17T00:14:24.041" v="664"/>
        <pc:sldMkLst>
          <pc:docMk/>
          <pc:sldMk cId="2477218325" sldId="276"/>
        </pc:sldMkLst>
        <pc:spChg chg="mod ord">
          <ac:chgData name="Collin E Van Allen" userId="S::vanallenc@uwplatt.edu::e863841e-2594-4eb7-9b82-1c2b28f82b64" providerId="AD" clId="Web-{8B6EEBD8-F25F-4DE1-B1D0-E3F2FFA637B4}" dt="2023-05-17T00:14:24.041" v="664"/>
          <ac:spMkLst>
            <pc:docMk/>
            <pc:sldMk cId="2477218325" sldId="276"/>
            <ac:spMk id="2" creationId="{C973C7AE-0AC9-8BB6-9049-EA85D7B88174}"/>
          </ac:spMkLst>
        </pc:spChg>
        <pc:spChg chg="del mod ord">
          <ac:chgData name="Collin E Van Allen" userId="S::vanallenc@uwplatt.edu::e863841e-2594-4eb7-9b82-1c2b28f82b64" providerId="AD" clId="Web-{8B6EEBD8-F25F-4DE1-B1D0-E3F2FFA637B4}" dt="2023-05-16T23:54:16.726" v="47"/>
          <ac:spMkLst>
            <pc:docMk/>
            <pc:sldMk cId="2477218325" sldId="276"/>
            <ac:spMk id="3" creationId="{80AD9F1D-35D2-B81E-5ACD-E440BF745F70}"/>
          </ac:spMkLst>
        </pc:spChg>
        <pc:spChg chg="mod ord">
          <ac:chgData name="Collin E Van Allen" userId="S::vanallenc@uwplatt.edu::e863841e-2594-4eb7-9b82-1c2b28f82b64" providerId="AD" clId="Web-{8B6EEBD8-F25F-4DE1-B1D0-E3F2FFA637B4}" dt="2023-05-17T00:14:24.041" v="664"/>
          <ac:spMkLst>
            <pc:docMk/>
            <pc:sldMk cId="2477218325" sldId="276"/>
            <ac:spMk id="4" creationId="{1AC04582-681D-7B12-7550-DFD45B97ABC3}"/>
          </ac:spMkLst>
        </pc:spChg>
        <pc:spChg chg="add del">
          <ac:chgData name="Collin E Van Allen" userId="S::vanallenc@uwplatt.edu::e863841e-2594-4eb7-9b82-1c2b28f82b64" providerId="AD" clId="Web-{8B6EEBD8-F25F-4DE1-B1D0-E3F2FFA637B4}" dt="2023-05-17T00:14:24.041" v="664"/>
          <ac:spMkLst>
            <pc:docMk/>
            <pc:sldMk cId="2477218325" sldId="276"/>
            <ac:spMk id="10" creationId="{2B97F24A-32CE-4C1C-A50D-3016B394DCFB}"/>
          </ac:spMkLst>
        </pc:spChg>
        <pc:spChg chg="add del">
          <ac:chgData name="Collin E Van Allen" userId="S::vanallenc@uwplatt.edu::e863841e-2594-4eb7-9b82-1c2b28f82b64" providerId="AD" clId="Web-{8B6EEBD8-F25F-4DE1-B1D0-E3F2FFA637B4}" dt="2023-05-17T00:14:24.041" v="664"/>
          <ac:spMkLst>
            <pc:docMk/>
            <pc:sldMk cId="2477218325" sldId="276"/>
            <ac:spMk id="12" creationId="{CD8B4F24-440B-49E9-B85D-733523DC064B}"/>
          </ac:spMkLst>
        </pc:spChg>
        <pc:spChg chg="add">
          <ac:chgData name="Collin E Van Allen" userId="S::vanallenc@uwplatt.edu::e863841e-2594-4eb7-9b82-1c2b28f82b64" providerId="AD" clId="Web-{8B6EEBD8-F25F-4DE1-B1D0-E3F2FFA637B4}" dt="2023-05-17T00:14:24.041" v="664"/>
          <ac:spMkLst>
            <pc:docMk/>
            <pc:sldMk cId="2477218325" sldId="276"/>
            <ac:spMk id="17" creationId="{90D01200-0224-43C5-AB38-FB4D16B73FB7}"/>
          </ac:spMkLst>
        </pc:spChg>
        <pc:spChg chg="add">
          <ac:chgData name="Collin E Van Allen" userId="S::vanallenc@uwplatt.edu::e863841e-2594-4eb7-9b82-1c2b28f82b64" providerId="AD" clId="Web-{8B6EEBD8-F25F-4DE1-B1D0-E3F2FFA637B4}" dt="2023-05-17T00:14:24.041" v="664"/>
          <ac:spMkLst>
            <pc:docMk/>
            <pc:sldMk cId="2477218325" sldId="276"/>
            <ac:spMk id="19" creationId="{728A44A4-A002-4A88-9FC9-1D0566C97A47}"/>
          </ac:spMkLst>
        </pc:spChg>
        <pc:spChg chg="add">
          <ac:chgData name="Collin E Van Allen" userId="S::vanallenc@uwplatt.edu::e863841e-2594-4eb7-9b82-1c2b28f82b64" providerId="AD" clId="Web-{8B6EEBD8-F25F-4DE1-B1D0-E3F2FFA637B4}" dt="2023-05-17T00:14:24.041" v="664"/>
          <ac:spMkLst>
            <pc:docMk/>
            <pc:sldMk cId="2477218325" sldId="276"/>
            <ac:spMk id="21" creationId="{3E7D5C7B-DD16-401B-85CE-4AAA2A4F5136}"/>
          </ac:spMkLst>
        </pc:spChg>
        <pc:graphicFrameChg chg="add mod ord modGraphic">
          <ac:chgData name="Collin E Van Allen" userId="S::vanallenc@uwplatt.edu::e863841e-2594-4eb7-9b82-1c2b28f82b64" providerId="AD" clId="Web-{8B6EEBD8-F25F-4DE1-B1D0-E3F2FFA637B4}" dt="2023-05-17T00:14:24.041" v="664"/>
          <ac:graphicFrameMkLst>
            <pc:docMk/>
            <pc:sldMk cId="2477218325" sldId="276"/>
            <ac:graphicFrameMk id="5" creationId="{E4AA7C93-E334-7FBE-735F-F5ADBAB7099B}"/>
          </ac:graphicFrameMkLst>
        </pc:graphicFrameChg>
      </pc:sldChg>
    </pc:docChg>
  </pc:docChgLst>
  <pc:docChgLst>
    <pc:chgData name="Jacob D Nelson" userId="S::nelsonjac@uwplatt.edu::31ee3752-961d-40a6-9439-010884e5f1ac" providerId="AD" clId="Web-{C2B870F2-66E1-483F-B3F0-9E84981192B8}"/>
    <pc:docChg chg="addSld modSld">
      <pc:chgData name="Jacob D Nelson" userId="S::nelsonjac@uwplatt.edu::31ee3752-961d-40a6-9439-010884e5f1ac" providerId="AD" clId="Web-{C2B870F2-66E1-483F-B3F0-9E84981192B8}" dt="2023-05-10T15:40:08.003" v="455"/>
      <pc:docMkLst>
        <pc:docMk/>
      </pc:docMkLst>
      <pc:sldChg chg="modSp">
        <pc:chgData name="Jacob D Nelson" userId="S::nelsonjac@uwplatt.edu::31ee3752-961d-40a6-9439-010884e5f1ac" providerId="AD" clId="Web-{C2B870F2-66E1-483F-B3F0-9E84981192B8}" dt="2023-05-10T15:09:50.107" v="13" actId="20577"/>
        <pc:sldMkLst>
          <pc:docMk/>
          <pc:sldMk cId="109857222" sldId="256"/>
        </pc:sldMkLst>
        <pc:spChg chg="mod">
          <ac:chgData name="Jacob D Nelson" userId="S::nelsonjac@uwplatt.edu::31ee3752-961d-40a6-9439-010884e5f1ac" providerId="AD" clId="Web-{C2B870F2-66E1-483F-B3F0-9E84981192B8}" dt="2023-05-10T15:09:50.107" v="13" actId="20577"/>
          <ac:spMkLst>
            <pc:docMk/>
            <pc:sldMk cId="109857222" sldId="256"/>
            <ac:spMk id="2" creationId="{00000000-0000-0000-0000-000000000000}"/>
          </ac:spMkLst>
        </pc:spChg>
      </pc:sldChg>
      <pc:sldChg chg="modSp new">
        <pc:chgData name="Jacob D Nelson" userId="S::nelsonjac@uwplatt.edu::31ee3752-961d-40a6-9439-010884e5f1ac" providerId="AD" clId="Web-{C2B870F2-66E1-483F-B3F0-9E84981192B8}" dt="2023-05-10T15:36:28.479" v="418" actId="20577"/>
        <pc:sldMkLst>
          <pc:docMk/>
          <pc:sldMk cId="1927130422" sldId="257"/>
        </pc:sldMkLst>
        <pc:spChg chg="mod">
          <ac:chgData name="Jacob D Nelson" userId="S::nelsonjac@uwplatt.edu::31ee3752-961d-40a6-9439-010884e5f1ac" providerId="AD" clId="Web-{C2B870F2-66E1-483F-B3F0-9E84981192B8}" dt="2023-05-10T15:10:19.202" v="19" actId="20577"/>
          <ac:spMkLst>
            <pc:docMk/>
            <pc:sldMk cId="1927130422" sldId="257"/>
            <ac:spMk id="2" creationId="{2AE7E2F8-FBDE-BB95-AA73-5D4CAB0B3BD8}"/>
          </ac:spMkLst>
        </pc:spChg>
        <pc:spChg chg="mod">
          <ac:chgData name="Jacob D Nelson" userId="S::nelsonjac@uwplatt.edu::31ee3752-961d-40a6-9439-010884e5f1ac" providerId="AD" clId="Web-{C2B870F2-66E1-483F-B3F0-9E84981192B8}" dt="2023-05-10T15:36:28.479" v="418" actId="20577"/>
          <ac:spMkLst>
            <pc:docMk/>
            <pc:sldMk cId="1927130422" sldId="257"/>
            <ac:spMk id="3" creationId="{9E603415-7F77-F1B4-C32D-B7DE149C73E5}"/>
          </ac:spMkLst>
        </pc:spChg>
      </pc:sldChg>
      <pc:sldChg chg="modSp new">
        <pc:chgData name="Jacob D Nelson" userId="S::nelsonjac@uwplatt.edu::31ee3752-961d-40a6-9439-010884e5f1ac" providerId="AD" clId="Web-{C2B870F2-66E1-483F-B3F0-9E84981192B8}" dt="2023-05-10T15:40:07.675" v="454" actId="20577"/>
        <pc:sldMkLst>
          <pc:docMk/>
          <pc:sldMk cId="676788819" sldId="258"/>
        </pc:sldMkLst>
        <pc:spChg chg="mod">
          <ac:chgData name="Jacob D Nelson" userId="S::nelsonjac@uwplatt.edu::31ee3752-961d-40a6-9439-010884e5f1ac" providerId="AD" clId="Web-{C2B870F2-66E1-483F-B3F0-9E84981192B8}" dt="2023-05-10T15:27:26.459" v="202" actId="20577"/>
          <ac:spMkLst>
            <pc:docMk/>
            <pc:sldMk cId="676788819" sldId="258"/>
            <ac:spMk id="2" creationId="{DE7D8F7F-1CBB-C44F-236C-C33C52457B39}"/>
          </ac:spMkLst>
        </pc:spChg>
        <pc:spChg chg="mod">
          <ac:chgData name="Jacob D Nelson" userId="S::nelsonjac@uwplatt.edu::31ee3752-961d-40a6-9439-010884e5f1ac" providerId="AD" clId="Web-{C2B870F2-66E1-483F-B3F0-9E84981192B8}" dt="2023-05-10T15:40:07.675" v="454" actId="20577"/>
          <ac:spMkLst>
            <pc:docMk/>
            <pc:sldMk cId="676788819" sldId="258"/>
            <ac:spMk id="3" creationId="{394ADFFD-1323-1FDA-F289-866775E5FA26}"/>
          </ac:spMkLst>
        </pc:spChg>
      </pc:sldChg>
      <pc:sldChg chg="new">
        <pc:chgData name="Jacob D Nelson" userId="S::nelsonjac@uwplatt.edu::31ee3752-961d-40a6-9439-010884e5f1ac" providerId="AD" clId="Web-{C2B870F2-66E1-483F-B3F0-9E84981192B8}" dt="2023-05-10T15:39:11.642" v="450"/>
        <pc:sldMkLst>
          <pc:docMk/>
          <pc:sldMk cId="1955846424" sldId="259"/>
        </pc:sldMkLst>
      </pc:sldChg>
      <pc:sldChg chg="new">
        <pc:chgData name="Jacob D Nelson" userId="S::nelsonjac@uwplatt.edu::31ee3752-961d-40a6-9439-010884e5f1ac" providerId="AD" clId="Web-{C2B870F2-66E1-483F-B3F0-9E84981192B8}" dt="2023-05-10T15:40:08.003" v="455"/>
        <pc:sldMkLst>
          <pc:docMk/>
          <pc:sldMk cId="513019941" sldId="260"/>
        </pc:sldMkLst>
      </pc:sldChg>
    </pc:docChg>
  </pc:docChgLst>
  <pc:docChgLst>
    <pc:chgData name="Jacob D Nelson" userId="S::nelsonjac@uwplatt.edu::31ee3752-961d-40a6-9439-010884e5f1ac" providerId="AD" clId="Web-{E80A5A5A-2DB7-4387-9589-A0AD20E097E1}"/>
    <pc:docChg chg="addSld modSld">
      <pc:chgData name="Jacob D Nelson" userId="S::nelsonjac@uwplatt.edu::31ee3752-961d-40a6-9439-010884e5f1ac" providerId="AD" clId="Web-{E80A5A5A-2DB7-4387-9589-A0AD20E097E1}" dt="2023-05-10T19:49:10.926" v="7" actId="20577"/>
      <pc:docMkLst>
        <pc:docMk/>
      </pc:docMkLst>
      <pc:sldChg chg="modSp new">
        <pc:chgData name="Jacob D Nelson" userId="S::nelsonjac@uwplatt.edu::31ee3752-961d-40a6-9439-010884e5f1ac" providerId="AD" clId="Web-{E80A5A5A-2DB7-4387-9589-A0AD20E097E1}" dt="2023-05-10T19:49:10.926" v="7" actId="20577"/>
        <pc:sldMkLst>
          <pc:docMk/>
          <pc:sldMk cId="3504104650" sldId="263"/>
        </pc:sldMkLst>
        <pc:spChg chg="mod">
          <ac:chgData name="Jacob D Nelson" userId="S::nelsonjac@uwplatt.edu::31ee3752-961d-40a6-9439-010884e5f1ac" providerId="AD" clId="Web-{E80A5A5A-2DB7-4387-9589-A0AD20E097E1}" dt="2023-05-10T19:49:10.926" v="7" actId="20577"/>
          <ac:spMkLst>
            <pc:docMk/>
            <pc:sldMk cId="3504104650" sldId="263"/>
            <ac:spMk id="2" creationId="{C2B9D69F-5986-6460-ADBF-C7DB324FE50E}"/>
          </ac:spMkLst>
        </pc:spChg>
      </pc:sldChg>
    </pc:docChg>
  </pc:docChgLst>
  <pc:docChgLst>
    <pc:chgData name="Jacob D Nelson" userId="S::nelsonjac@uwplatt.edu::31ee3752-961d-40a6-9439-010884e5f1ac" providerId="AD" clId="Web-{9847C6D1-C191-4A12-9548-20E960C6334F}"/>
    <pc:docChg chg="modSld">
      <pc:chgData name="Jacob D Nelson" userId="S::nelsonjac@uwplatt.edu::31ee3752-961d-40a6-9439-010884e5f1ac" providerId="AD" clId="Web-{9847C6D1-C191-4A12-9548-20E960C6334F}" dt="2023-05-10T21:59:47.424" v="9" actId="20577"/>
      <pc:docMkLst>
        <pc:docMk/>
      </pc:docMkLst>
      <pc:sldChg chg="modSp">
        <pc:chgData name="Jacob D Nelson" userId="S::nelsonjac@uwplatt.edu::31ee3752-961d-40a6-9439-010884e5f1ac" providerId="AD" clId="Web-{9847C6D1-C191-4A12-9548-20E960C6334F}" dt="2023-05-10T21:59:26.579" v="1" actId="20577"/>
        <pc:sldMkLst>
          <pc:docMk/>
          <pc:sldMk cId="1927130422" sldId="257"/>
        </pc:sldMkLst>
        <pc:spChg chg="mod">
          <ac:chgData name="Jacob D Nelson" userId="S::nelsonjac@uwplatt.edu::31ee3752-961d-40a6-9439-010884e5f1ac" providerId="AD" clId="Web-{9847C6D1-C191-4A12-9548-20E960C6334F}" dt="2023-05-10T21:59:26.579" v="1" actId="20577"/>
          <ac:spMkLst>
            <pc:docMk/>
            <pc:sldMk cId="1927130422" sldId="257"/>
            <ac:spMk id="3" creationId="{9E603415-7F77-F1B4-C32D-B7DE149C73E5}"/>
          </ac:spMkLst>
        </pc:spChg>
      </pc:sldChg>
      <pc:sldChg chg="modSp">
        <pc:chgData name="Jacob D Nelson" userId="S::nelsonjac@uwplatt.edu::31ee3752-961d-40a6-9439-010884e5f1ac" providerId="AD" clId="Web-{9847C6D1-C191-4A12-9548-20E960C6334F}" dt="2023-05-10T21:59:47.424" v="9" actId="20577"/>
        <pc:sldMkLst>
          <pc:docMk/>
          <pc:sldMk cId="1157679372" sldId="266"/>
        </pc:sldMkLst>
        <pc:spChg chg="mod">
          <ac:chgData name="Jacob D Nelson" userId="S::nelsonjac@uwplatt.edu::31ee3752-961d-40a6-9439-010884e5f1ac" providerId="AD" clId="Web-{9847C6D1-C191-4A12-9548-20E960C6334F}" dt="2023-05-10T21:59:47.424" v="9" actId="20577"/>
          <ac:spMkLst>
            <pc:docMk/>
            <pc:sldMk cId="1157679372" sldId="266"/>
            <ac:spMk id="6" creationId="{3FDEA55E-3D2C-271A-4E29-D5F8B63AAE37}"/>
          </ac:spMkLst>
        </pc:spChg>
      </pc:sldChg>
    </pc:docChg>
  </pc:docChgLst>
  <pc:docChgLst>
    <pc:chgData name="Evan J Rumann" userId="S::rumanne@uwplatt.edu::95f64dcd-949e-48b9-87d9-87384baad47e" providerId="AD" clId="Web-{1CB6733E-7995-9758-661F-0C7E31C1CEBA}"/>
    <pc:docChg chg="modSld">
      <pc:chgData name="Evan J Rumann" userId="S::rumanne@uwplatt.edu::95f64dcd-949e-48b9-87d9-87384baad47e" providerId="AD" clId="Web-{1CB6733E-7995-9758-661F-0C7E31C1CEBA}" dt="2023-05-10T21:21:25.882" v="172" actId="20577"/>
      <pc:docMkLst>
        <pc:docMk/>
      </pc:docMkLst>
      <pc:sldChg chg="modSp">
        <pc:chgData name="Evan J Rumann" userId="S::rumanne@uwplatt.edu::95f64dcd-949e-48b9-87d9-87384baad47e" providerId="AD" clId="Web-{1CB6733E-7995-9758-661F-0C7E31C1CEBA}" dt="2023-05-10T21:21:25.882" v="172" actId="20577"/>
        <pc:sldMkLst>
          <pc:docMk/>
          <pc:sldMk cId="280029493" sldId="264"/>
        </pc:sldMkLst>
        <pc:spChg chg="mod">
          <ac:chgData name="Evan J Rumann" userId="S::rumanne@uwplatt.edu::95f64dcd-949e-48b9-87d9-87384baad47e" providerId="AD" clId="Web-{1CB6733E-7995-9758-661F-0C7E31C1CEBA}" dt="2023-05-10T21:21:25.882" v="172" actId="20577"/>
          <ac:spMkLst>
            <pc:docMk/>
            <pc:sldMk cId="280029493" sldId="264"/>
            <ac:spMk id="3" creationId="{8FF4E801-E55E-470D-76C1-2C86444FC76B}"/>
          </ac:spMkLst>
        </pc:spChg>
      </pc:sldChg>
    </pc:docChg>
  </pc:docChgLst>
  <pc:docChgLst>
    <pc:chgData name="Collin E Van Allen" userId="S::vanallenc@uwplatt.edu::e863841e-2594-4eb7-9b82-1c2b28f82b64" providerId="AD" clId="Web-{999CCEAE-D41F-4805-817A-4DE217C5529C}"/>
    <pc:docChg chg="addSld delSld modSld sldOrd">
      <pc:chgData name="Collin E Van Allen" userId="S::vanallenc@uwplatt.edu::e863841e-2594-4eb7-9b82-1c2b28f82b64" providerId="AD" clId="Web-{999CCEAE-D41F-4805-817A-4DE217C5529C}" dt="2023-05-16T20:33:30.807" v="137" actId="1076"/>
      <pc:docMkLst>
        <pc:docMk/>
      </pc:docMkLst>
      <pc:sldChg chg="addSp delSp modSp">
        <pc:chgData name="Collin E Van Allen" userId="S::vanallenc@uwplatt.edu::e863841e-2594-4eb7-9b82-1c2b28f82b64" providerId="AD" clId="Web-{999CCEAE-D41F-4805-817A-4DE217C5529C}" dt="2023-05-16T20:33:30.807" v="137" actId="1076"/>
        <pc:sldMkLst>
          <pc:docMk/>
          <pc:sldMk cId="2439510986" sldId="265"/>
        </pc:sldMkLst>
        <pc:spChg chg="add del mod">
          <ac:chgData name="Collin E Van Allen" userId="S::vanallenc@uwplatt.edu::e863841e-2594-4eb7-9b82-1c2b28f82b64" providerId="AD" clId="Web-{999CCEAE-D41F-4805-817A-4DE217C5529C}" dt="2023-05-16T20:33:15.072" v="133"/>
          <ac:spMkLst>
            <pc:docMk/>
            <pc:sldMk cId="2439510986" sldId="265"/>
            <ac:spMk id="5" creationId="{913D0762-DD1B-0298-A695-ABE9D0DA6BB1}"/>
          </ac:spMkLst>
        </pc:spChg>
        <pc:picChg chg="del">
          <ac:chgData name="Collin E Van Allen" userId="S::vanallenc@uwplatt.edu::e863841e-2594-4eb7-9b82-1c2b28f82b64" providerId="AD" clId="Web-{999CCEAE-D41F-4805-817A-4DE217C5529C}" dt="2023-05-16T20:33:07.510" v="132"/>
          <ac:picMkLst>
            <pc:docMk/>
            <pc:sldMk cId="2439510986" sldId="265"/>
            <ac:picMk id="6" creationId="{EF2D455E-4911-F96F-B163-B0294A56FB72}"/>
          </ac:picMkLst>
        </pc:picChg>
        <pc:picChg chg="add mod ord">
          <ac:chgData name="Collin E Van Allen" userId="S::vanallenc@uwplatt.edu::e863841e-2594-4eb7-9b82-1c2b28f82b64" providerId="AD" clId="Web-{999CCEAE-D41F-4805-817A-4DE217C5529C}" dt="2023-05-16T20:33:30.807" v="137" actId="1076"/>
          <ac:picMkLst>
            <pc:docMk/>
            <pc:sldMk cId="2439510986" sldId="265"/>
            <ac:picMk id="7" creationId="{4CCAA076-A59D-855F-2B4C-2130970F7263}"/>
          </ac:picMkLst>
        </pc:picChg>
      </pc:sldChg>
      <pc:sldChg chg="addSp delSp modSp ord">
        <pc:chgData name="Collin E Van Allen" userId="S::vanallenc@uwplatt.edu::e863841e-2594-4eb7-9b82-1c2b28f82b64" providerId="AD" clId="Web-{999CCEAE-D41F-4805-817A-4DE217C5529C}" dt="2023-05-16T20:19:04.105" v="25" actId="1076"/>
        <pc:sldMkLst>
          <pc:docMk/>
          <pc:sldMk cId="1157679372" sldId="266"/>
        </pc:sldMkLst>
        <pc:spChg chg="add del mod">
          <ac:chgData name="Collin E Van Allen" userId="S::vanallenc@uwplatt.edu::e863841e-2594-4eb7-9b82-1c2b28f82b64" providerId="AD" clId="Web-{999CCEAE-D41F-4805-817A-4DE217C5529C}" dt="2023-05-16T20:13:30.952" v="3"/>
          <ac:spMkLst>
            <pc:docMk/>
            <pc:sldMk cId="1157679372" sldId="266"/>
            <ac:spMk id="5" creationId="{3AC70345-0975-5F0A-BE8E-E7046DDBE8CB}"/>
          </ac:spMkLst>
        </pc:spChg>
        <pc:spChg chg="add del mod">
          <ac:chgData name="Collin E Van Allen" userId="S::vanallenc@uwplatt.edu::e863841e-2594-4eb7-9b82-1c2b28f82b64" providerId="AD" clId="Web-{999CCEAE-D41F-4805-817A-4DE217C5529C}" dt="2023-05-16T20:18:17.900" v="12"/>
          <ac:spMkLst>
            <pc:docMk/>
            <pc:sldMk cId="1157679372" sldId="266"/>
            <ac:spMk id="9" creationId="{4D494BB9-D34A-4034-54F3-DCB7E1D08CA4}"/>
          </ac:spMkLst>
        </pc:spChg>
        <pc:picChg chg="del">
          <ac:chgData name="Collin E Van Allen" userId="S::vanallenc@uwplatt.edu::e863841e-2594-4eb7-9b82-1c2b28f82b64" providerId="AD" clId="Web-{999CCEAE-D41F-4805-817A-4DE217C5529C}" dt="2023-05-16T20:13:22.358" v="2"/>
          <ac:picMkLst>
            <pc:docMk/>
            <pc:sldMk cId="1157679372" sldId="266"/>
            <ac:picMk id="4" creationId="{951CD980-538B-50B6-D98A-4B4B5CC1DBE1}"/>
          </ac:picMkLst>
        </pc:picChg>
        <pc:picChg chg="add del mod ord modCrop">
          <ac:chgData name="Collin E Van Allen" userId="S::vanallenc@uwplatt.edu::e863841e-2594-4eb7-9b82-1c2b28f82b64" providerId="AD" clId="Web-{999CCEAE-D41F-4805-817A-4DE217C5529C}" dt="2023-05-16T20:18:12.540" v="11"/>
          <ac:picMkLst>
            <pc:docMk/>
            <pc:sldMk cId="1157679372" sldId="266"/>
            <ac:picMk id="7" creationId="{8EDEFF53-0AD5-EBDF-1FE4-828EDFF234B6}"/>
          </ac:picMkLst>
        </pc:picChg>
        <pc:picChg chg="add mod ord modCrop">
          <ac:chgData name="Collin E Van Allen" userId="S::vanallenc@uwplatt.edu::e863841e-2594-4eb7-9b82-1c2b28f82b64" providerId="AD" clId="Web-{999CCEAE-D41F-4805-817A-4DE217C5529C}" dt="2023-05-16T20:19:04.105" v="25" actId="1076"/>
          <ac:picMkLst>
            <pc:docMk/>
            <pc:sldMk cId="1157679372" sldId="266"/>
            <ac:picMk id="10" creationId="{1083C1A9-FB3B-02BF-AD21-BE5598DC26DE}"/>
          </ac:picMkLst>
        </pc:picChg>
      </pc:sldChg>
      <pc:sldChg chg="modSp">
        <pc:chgData name="Collin E Van Allen" userId="S::vanallenc@uwplatt.edu::e863841e-2594-4eb7-9b82-1c2b28f82b64" providerId="AD" clId="Web-{999CCEAE-D41F-4805-817A-4DE217C5529C}" dt="2023-05-16T20:27:28.998" v="125" actId="20577"/>
        <pc:sldMkLst>
          <pc:docMk/>
          <pc:sldMk cId="1632312615" sldId="268"/>
        </pc:sldMkLst>
        <pc:spChg chg="mod">
          <ac:chgData name="Collin E Van Allen" userId="S::vanallenc@uwplatt.edu::e863841e-2594-4eb7-9b82-1c2b28f82b64" providerId="AD" clId="Web-{999CCEAE-D41F-4805-817A-4DE217C5529C}" dt="2023-05-16T20:27:28.998" v="125" actId="20577"/>
          <ac:spMkLst>
            <pc:docMk/>
            <pc:sldMk cId="1632312615" sldId="268"/>
            <ac:spMk id="7" creationId="{3F81D757-F4C4-5F8A-8FBE-17BAD54EA525}"/>
          </ac:spMkLst>
        </pc:spChg>
      </pc:sldChg>
      <pc:sldChg chg="addSp delSp modSp">
        <pc:chgData name="Collin E Van Allen" userId="S::vanallenc@uwplatt.edu::e863841e-2594-4eb7-9b82-1c2b28f82b64" providerId="AD" clId="Web-{999CCEAE-D41F-4805-817A-4DE217C5529C}" dt="2023-05-16T20:19:29.231" v="30" actId="1076"/>
        <pc:sldMkLst>
          <pc:docMk/>
          <pc:sldMk cId="3862596915" sldId="269"/>
        </pc:sldMkLst>
        <pc:spChg chg="add del mod">
          <ac:chgData name="Collin E Van Allen" userId="S::vanallenc@uwplatt.edu::e863841e-2594-4eb7-9b82-1c2b28f82b64" providerId="AD" clId="Web-{999CCEAE-D41F-4805-817A-4DE217C5529C}" dt="2023-05-16T20:18:26.244" v="14"/>
          <ac:spMkLst>
            <pc:docMk/>
            <pc:sldMk cId="3862596915" sldId="269"/>
            <ac:spMk id="6" creationId="{A00B4B07-C1E9-6DD7-823C-E250CAF221FC}"/>
          </ac:spMkLst>
        </pc:spChg>
        <pc:picChg chg="del">
          <ac:chgData name="Collin E Van Allen" userId="S::vanallenc@uwplatt.edu::e863841e-2594-4eb7-9b82-1c2b28f82b64" providerId="AD" clId="Web-{999CCEAE-D41F-4805-817A-4DE217C5529C}" dt="2023-05-16T20:18:21.525" v="13"/>
          <ac:picMkLst>
            <pc:docMk/>
            <pc:sldMk cId="3862596915" sldId="269"/>
            <ac:picMk id="5" creationId="{4A95EF40-6976-9EAE-F5AD-2E4511B9D74E}"/>
          </ac:picMkLst>
        </pc:picChg>
        <pc:picChg chg="add mod ord">
          <ac:chgData name="Collin E Van Allen" userId="S::vanallenc@uwplatt.edu::e863841e-2594-4eb7-9b82-1c2b28f82b64" providerId="AD" clId="Web-{999CCEAE-D41F-4805-817A-4DE217C5529C}" dt="2023-05-16T20:19:29.231" v="30" actId="1076"/>
          <ac:picMkLst>
            <pc:docMk/>
            <pc:sldMk cId="3862596915" sldId="269"/>
            <ac:picMk id="7" creationId="{EF89195D-97ED-6BEF-CA9A-90220412D269}"/>
          </ac:picMkLst>
        </pc:picChg>
      </pc:sldChg>
      <pc:sldChg chg="addSp delSp modSp">
        <pc:chgData name="Collin E Van Allen" userId="S::vanallenc@uwplatt.edu::e863841e-2594-4eb7-9b82-1c2b28f82b64" providerId="AD" clId="Web-{999CCEAE-D41F-4805-817A-4DE217C5529C}" dt="2023-05-16T20:20:03.216" v="40" actId="14100"/>
        <pc:sldMkLst>
          <pc:docMk/>
          <pc:sldMk cId="1822763197" sldId="270"/>
        </pc:sldMkLst>
        <pc:spChg chg="add del mod">
          <ac:chgData name="Collin E Van Allen" userId="S::vanallenc@uwplatt.edu::e863841e-2594-4eb7-9b82-1c2b28f82b64" providerId="AD" clId="Web-{999CCEAE-D41F-4805-817A-4DE217C5529C}" dt="2023-05-16T20:18:30.166" v="16"/>
          <ac:spMkLst>
            <pc:docMk/>
            <pc:sldMk cId="1822763197" sldId="270"/>
            <ac:spMk id="6" creationId="{806C78E9-CB7A-9CC6-F38C-0710902C90E6}"/>
          </ac:spMkLst>
        </pc:spChg>
        <pc:picChg chg="del">
          <ac:chgData name="Collin E Van Allen" userId="S::vanallenc@uwplatt.edu::e863841e-2594-4eb7-9b82-1c2b28f82b64" providerId="AD" clId="Web-{999CCEAE-D41F-4805-817A-4DE217C5529C}" dt="2023-05-16T20:18:28.994" v="15"/>
          <ac:picMkLst>
            <pc:docMk/>
            <pc:sldMk cId="1822763197" sldId="270"/>
            <ac:picMk id="5" creationId="{C1C86C20-A264-3A0B-5EF9-C121C97B0F3D}"/>
          </ac:picMkLst>
        </pc:picChg>
        <pc:picChg chg="add mod ord">
          <ac:chgData name="Collin E Van Allen" userId="S::vanallenc@uwplatt.edu::e863841e-2594-4eb7-9b82-1c2b28f82b64" providerId="AD" clId="Web-{999CCEAE-D41F-4805-817A-4DE217C5529C}" dt="2023-05-16T20:20:03.216" v="40" actId="14100"/>
          <ac:picMkLst>
            <pc:docMk/>
            <pc:sldMk cId="1822763197" sldId="270"/>
            <ac:picMk id="7" creationId="{DDE0AC2D-73D2-C44A-FC30-FCD1E5259280}"/>
          </ac:picMkLst>
        </pc:picChg>
      </pc:sldChg>
      <pc:sldChg chg="addSp delSp modSp">
        <pc:chgData name="Collin E Van Allen" userId="S::vanallenc@uwplatt.edu::e863841e-2594-4eb7-9b82-1c2b28f82b64" providerId="AD" clId="Web-{999CCEAE-D41F-4805-817A-4DE217C5529C}" dt="2023-05-16T20:19:47.903" v="37" actId="1076"/>
        <pc:sldMkLst>
          <pc:docMk/>
          <pc:sldMk cId="1728239464" sldId="271"/>
        </pc:sldMkLst>
        <pc:spChg chg="add del mod">
          <ac:chgData name="Collin E Van Allen" userId="S::vanallenc@uwplatt.edu::e863841e-2594-4eb7-9b82-1c2b28f82b64" providerId="AD" clId="Web-{999CCEAE-D41F-4805-817A-4DE217C5529C}" dt="2023-05-16T20:18:36.182" v="18"/>
          <ac:spMkLst>
            <pc:docMk/>
            <pc:sldMk cId="1728239464" sldId="271"/>
            <ac:spMk id="6" creationId="{F8C88F90-0924-A320-1946-78885A4A6397}"/>
          </ac:spMkLst>
        </pc:spChg>
        <pc:picChg chg="del">
          <ac:chgData name="Collin E Van Allen" userId="S::vanallenc@uwplatt.edu::e863841e-2594-4eb7-9b82-1c2b28f82b64" providerId="AD" clId="Web-{999CCEAE-D41F-4805-817A-4DE217C5529C}" dt="2023-05-16T20:18:32.776" v="17"/>
          <ac:picMkLst>
            <pc:docMk/>
            <pc:sldMk cId="1728239464" sldId="271"/>
            <ac:picMk id="5" creationId="{DC469D11-14D8-8980-4287-648E607C3214}"/>
          </ac:picMkLst>
        </pc:picChg>
        <pc:picChg chg="add mod ord">
          <ac:chgData name="Collin E Van Allen" userId="S::vanallenc@uwplatt.edu::e863841e-2594-4eb7-9b82-1c2b28f82b64" providerId="AD" clId="Web-{999CCEAE-D41F-4805-817A-4DE217C5529C}" dt="2023-05-16T20:19:47.903" v="37" actId="1076"/>
          <ac:picMkLst>
            <pc:docMk/>
            <pc:sldMk cId="1728239464" sldId="271"/>
            <ac:picMk id="7" creationId="{10D1FD97-77BE-E5C0-5FE6-F183906E6B37}"/>
          </ac:picMkLst>
        </pc:picChg>
      </pc:sldChg>
      <pc:sldChg chg="addSp delSp modSp new">
        <pc:chgData name="Collin E Van Allen" userId="S::vanallenc@uwplatt.edu::e863841e-2594-4eb7-9b82-1c2b28f82b64" providerId="AD" clId="Web-{999CCEAE-D41F-4805-817A-4DE217C5529C}" dt="2023-05-16T20:28:33.859" v="131" actId="1076"/>
        <pc:sldMkLst>
          <pc:docMk/>
          <pc:sldMk cId="140357832" sldId="274"/>
        </pc:sldMkLst>
        <pc:spChg chg="del">
          <ac:chgData name="Collin E Van Allen" userId="S::vanallenc@uwplatt.edu::e863841e-2594-4eb7-9b82-1c2b28f82b64" providerId="AD" clId="Web-{999CCEAE-D41F-4805-817A-4DE217C5529C}" dt="2023-05-16T20:22:23.737" v="49"/>
          <ac:spMkLst>
            <pc:docMk/>
            <pc:sldMk cId="140357832" sldId="274"/>
            <ac:spMk id="2" creationId="{734F9808-AB98-DB5F-934E-027938C9ACA4}"/>
          </ac:spMkLst>
        </pc:spChg>
        <pc:spChg chg="del">
          <ac:chgData name="Collin E Van Allen" userId="S::vanallenc@uwplatt.edu::e863841e-2594-4eb7-9b82-1c2b28f82b64" providerId="AD" clId="Web-{999CCEAE-D41F-4805-817A-4DE217C5529C}" dt="2023-05-16T20:21:58.189" v="43"/>
          <ac:spMkLst>
            <pc:docMk/>
            <pc:sldMk cId="140357832" sldId="274"/>
            <ac:spMk id="3" creationId="{CB3C1999-844C-69DB-B326-ACDA7D815B76}"/>
          </ac:spMkLst>
        </pc:spChg>
        <pc:spChg chg="add del mod">
          <ac:chgData name="Collin E Van Allen" userId="S::vanallenc@uwplatt.edu::e863841e-2594-4eb7-9b82-1c2b28f82b64" providerId="AD" clId="Web-{999CCEAE-D41F-4805-817A-4DE217C5529C}" dt="2023-05-16T20:28:25.437" v="127"/>
          <ac:spMkLst>
            <pc:docMk/>
            <pc:sldMk cId="140357832" sldId="274"/>
            <ac:spMk id="6" creationId="{C6A29D01-E7B7-087B-1195-49832A875644}"/>
          </ac:spMkLst>
        </pc:spChg>
        <pc:picChg chg="add del mod ord">
          <ac:chgData name="Collin E Van Allen" userId="S::vanallenc@uwplatt.edu::e863841e-2594-4eb7-9b82-1c2b28f82b64" providerId="AD" clId="Web-{999CCEAE-D41F-4805-817A-4DE217C5529C}" dt="2023-05-16T20:28:23.031" v="126"/>
          <ac:picMkLst>
            <pc:docMk/>
            <pc:sldMk cId="140357832" sldId="274"/>
            <ac:picMk id="4" creationId="{D013C44D-C998-BD3D-37BD-AEE0EA1422C7}"/>
          </ac:picMkLst>
        </pc:picChg>
        <pc:picChg chg="add mod ord">
          <ac:chgData name="Collin E Van Allen" userId="S::vanallenc@uwplatt.edu::e863841e-2594-4eb7-9b82-1c2b28f82b64" providerId="AD" clId="Web-{999CCEAE-D41F-4805-817A-4DE217C5529C}" dt="2023-05-16T20:28:33.859" v="131" actId="1076"/>
          <ac:picMkLst>
            <pc:docMk/>
            <pc:sldMk cId="140357832" sldId="274"/>
            <ac:picMk id="7" creationId="{BDB80831-6615-3633-69AE-877B18D5BA8E}"/>
          </ac:picMkLst>
        </pc:picChg>
      </pc:sldChg>
      <pc:sldChg chg="addSp delSp modSp new del mod modClrScheme chgLayout">
        <pc:chgData name="Collin E Van Allen" userId="S::vanallenc@uwplatt.edu::e863841e-2594-4eb7-9b82-1c2b28f82b64" providerId="AD" clId="Web-{999CCEAE-D41F-4805-817A-4DE217C5529C}" dt="2023-05-16T20:22:57.238" v="59"/>
        <pc:sldMkLst>
          <pc:docMk/>
          <pc:sldMk cId="2879728601" sldId="275"/>
        </pc:sldMkLst>
        <pc:spChg chg="mod ord">
          <ac:chgData name="Collin E Van Allen" userId="S::vanallenc@uwplatt.edu::e863841e-2594-4eb7-9b82-1c2b28f82b64" providerId="AD" clId="Web-{999CCEAE-D41F-4805-817A-4DE217C5529C}" dt="2023-05-16T20:22:54.191" v="58"/>
          <ac:spMkLst>
            <pc:docMk/>
            <pc:sldMk cId="2879728601" sldId="275"/>
            <ac:spMk id="2" creationId="{4E14CCEB-F83F-6B70-A011-06574B8695A6}"/>
          </ac:spMkLst>
        </pc:spChg>
        <pc:spChg chg="del">
          <ac:chgData name="Collin E Van Allen" userId="S::vanallenc@uwplatt.edu::e863841e-2594-4eb7-9b82-1c2b28f82b64" providerId="AD" clId="Web-{999CCEAE-D41F-4805-817A-4DE217C5529C}" dt="2023-05-16T20:22:01.408" v="44"/>
          <ac:spMkLst>
            <pc:docMk/>
            <pc:sldMk cId="2879728601" sldId="275"/>
            <ac:spMk id="3" creationId="{156E7482-4DD1-E602-0EC0-390CE575F787}"/>
          </ac:spMkLst>
        </pc:spChg>
        <pc:spChg chg="add del mod ord">
          <ac:chgData name="Collin E Van Allen" userId="S::vanallenc@uwplatt.edu::e863841e-2594-4eb7-9b82-1c2b28f82b64" providerId="AD" clId="Web-{999CCEAE-D41F-4805-817A-4DE217C5529C}" dt="2023-05-16T20:22:54.191" v="58"/>
          <ac:spMkLst>
            <pc:docMk/>
            <pc:sldMk cId="2879728601" sldId="275"/>
            <ac:spMk id="5" creationId="{BAB372E9-64FD-EFF8-57CC-826D7ACB60F5}"/>
          </ac:spMkLst>
        </pc:spChg>
        <pc:picChg chg="add mod ord">
          <ac:chgData name="Collin E Van Allen" userId="S::vanallenc@uwplatt.edu::e863841e-2594-4eb7-9b82-1c2b28f82b64" providerId="AD" clId="Web-{999CCEAE-D41F-4805-817A-4DE217C5529C}" dt="2023-05-16T20:22:54.191" v="58"/>
          <ac:picMkLst>
            <pc:docMk/>
            <pc:sldMk cId="2879728601" sldId="275"/>
            <ac:picMk id="4" creationId="{FEC6AF02-C066-44A8-E914-3E7248BDEF71}"/>
          </ac:picMkLst>
        </pc:picChg>
      </pc:sldChg>
      <pc:sldChg chg="addSp delSp modSp new mod setBg modClrScheme chgLayout">
        <pc:chgData name="Collin E Van Allen" userId="S::vanallenc@uwplatt.edu::e863841e-2594-4eb7-9b82-1c2b28f82b64" providerId="AD" clId="Web-{999CCEAE-D41F-4805-817A-4DE217C5529C}" dt="2023-05-16T20:27:05.075" v="114" actId="14100"/>
        <pc:sldMkLst>
          <pc:docMk/>
          <pc:sldMk cId="4050876847" sldId="275"/>
        </pc:sldMkLst>
        <pc:spChg chg="mod ord">
          <ac:chgData name="Collin E Van Allen" userId="S::vanallenc@uwplatt.edu::e863841e-2594-4eb7-9b82-1c2b28f82b64" providerId="AD" clId="Web-{999CCEAE-D41F-4805-817A-4DE217C5529C}" dt="2023-05-16T20:26:35.715" v="105" actId="20577"/>
          <ac:spMkLst>
            <pc:docMk/>
            <pc:sldMk cId="4050876847" sldId="275"/>
            <ac:spMk id="2" creationId="{9408946D-AE66-2A05-C101-3434289B6D9E}"/>
          </ac:spMkLst>
        </pc:spChg>
        <pc:spChg chg="del mod ord">
          <ac:chgData name="Collin E Van Allen" userId="S::vanallenc@uwplatt.edu::e863841e-2594-4eb7-9b82-1c2b28f82b64" providerId="AD" clId="Web-{999CCEAE-D41F-4805-817A-4DE217C5529C}" dt="2023-05-16T20:23:30.177" v="68"/>
          <ac:spMkLst>
            <pc:docMk/>
            <pc:sldMk cId="4050876847" sldId="275"/>
            <ac:spMk id="3" creationId="{3D5494C8-FB29-9C18-335B-E2EB894776D7}"/>
          </ac:spMkLst>
        </pc:spChg>
        <pc:spChg chg="add mod ord">
          <ac:chgData name="Collin E Van Allen" userId="S::vanallenc@uwplatt.edu::e863841e-2594-4eb7-9b82-1c2b28f82b64" providerId="AD" clId="Web-{999CCEAE-D41F-4805-817A-4DE217C5529C}" dt="2023-05-16T20:26:41.433" v="107" actId="20577"/>
          <ac:spMkLst>
            <pc:docMk/>
            <pc:sldMk cId="4050876847" sldId="275"/>
            <ac:spMk id="4" creationId="{F64E794F-8C1E-F052-8212-0473D5403C27}"/>
          </ac:spMkLst>
        </pc:spChg>
        <pc:spChg chg="add">
          <ac:chgData name="Collin E Van Allen" userId="S::vanallenc@uwplatt.edu::e863841e-2594-4eb7-9b82-1c2b28f82b64" providerId="AD" clId="Web-{999CCEAE-D41F-4805-817A-4DE217C5529C}" dt="2023-05-16T20:26:10.276" v="98"/>
          <ac:spMkLst>
            <pc:docMk/>
            <pc:sldMk cId="4050876847" sldId="275"/>
            <ac:spMk id="11" creationId="{0B9EE3F3-89B7-43C3-8651-C4C96830993D}"/>
          </ac:spMkLst>
        </pc:spChg>
        <pc:spChg chg="add">
          <ac:chgData name="Collin E Van Allen" userId="S::vanallenc@uwplatt.edu::e863841e-2594-4eb7-9b82-1c2b28f82b64" providerId="AD" clId="Web-{999CCEAE-D41F-4805-817A-4DE217C5529C}" dt="2023-05-16T20:26:10.276" v="98"/>
          <ac:spMkLst>
            <pc:docMk/>
            <pc:sldMk cId="4050876847" sldId="275"/>
            <ac:spMk id="13" creationId="{33AE4636-AEEC-45D6-84D4-7AC2DA48ECF8}"/>
          </ac:spMkLst>
        </pc:spChg>
        <pc:spChg chg="add">
          <ac:chgData name="Collin E Van Allen" userId="S::vanallenc@uwplatt.edu::e863841e-2594-4eb7-9b82-1c2b28f82b64" providerId="AD" clId="Web-{999CCEAE-D41F-4805-817A-4DE217C5529C}" dt="2023-05-16T20:26:10.276" v="98"/>
          <ac:spMkLst>
            <pc:docMk/>
            <pc:sldMk cId="4050876847" sldId="275"/>
            <ac:spMk id="15" creationId="{8D9CE0F4-2EB2-4F1F-8AAC-DB3571D9FE10}"/>
          </ac:spMkLst>
        </pc:spChg>
        <pc:picChg chg="add mod ord">
          <ac:chgData name="Collin E Van Allen" userId="S::vanallenc@uwplatt.edu::e863841e-2594-4eb7-9b82-1c2b28f82b64" providerId="AD" clId="Web-{999CCEAE-D41F-4805-817A-4DE217C5529C}" dt="2023-05-16T20:26:48.902" v="110" actId="1076"/>
          <ac:picMkLst>
            <pc:docMk/>
            <pc:sldMk cId="4050876847" sldId="275"/>
            <ac:picMk id="5" creationId="{934F441A-02C6-38B5-9AF8-7B4E977DDD47}"/>
          </ac:picMkLst>
        </pc:picChg>
        <pc:picChg chg="add mod">
          <ac:chgData name="Collin E Van Allen" userId="S::vanallenc@uwplatt.edu::e863841e-2594-4eb7-9b82-1c2b28f82b64" providerId="AD" clId="Web-{999CCEAE-D41F-4805-817A-4DE217C5529C}" dt="2023-05-16T20:27:05.075" v="114" actId="14100"/>
          <ac:picMkLst>
            <pc:docMk/>
            <pc:sldMk cId="4050876847" sldId="275"/>
            <ac:picMk id="6" creationId="{F05DB059-D367-6ED2-1FBE-84828E76E3EF}"/>
          </ac:picMkLst>
        </pc:picChg>
      </pc:sldChg>
    </pc:docChg>
  </pc:docChgLst>
  <pc:docChgLst>
    <pc:chgData name="Jacob D Nelson" userId="S::nelsonjac@uwplatt.edu::31ee3752-961d-40a6-9439-010884e5f1ac" providerId="AD" clId="Web-{0F330496-A909-4D60-82D4-0881A0509C5D}"/>
    <pc:docChg chg="addSld delSld modSld">
      <pc:chgData name="Jacob D Nelson" userId="S::nelsonjac@uwplatt.edu::31ee3752-961d-40a6-9439-010884e5f1ac" providerId="AD" clId="Web-{0F330496-A909-4D60-82D4-0881A0509C5D}" dt="2023-05-11T03:58:52.402" v="548" actId="20577"/>
      <pc:docMkLst>
        <pc:docMk/>
      </pc:docMkLst>
      <pc:sldChg chg="addSp modSp mod setBg addAnim">
        <pc:chgData name="Jacob D Nelson" userId="S::nelsonjac@uwplatt.edu::31ee3752-961d-40a6-9439-010884e5f1ac" providerId="AD" clId="Web-{0F330496-A909-4D60-82D4-0881A0509C5D}" dt="2023-05-11T03:31:01.845" v="434"/>
        <pc:sldMkLst>
          <pc:docMk/>
          <pc:sldMk cId="109857222" sldId="256"/>
        </pc:sldMkLst>
        <pc:spChg chg="mod">
          <ac:chgData name="Jacob D Nelson" userId="S::nelsonjac@uwplatt.edu::31ee3752-961d-40a6-9439-010884e5f1ac" providerId="AD" clId="Web-{0F330496-A909-4D60-82D4-0881A0509C5D}" dt="2023-05-11T03:31:01.845" v="432"/>
          <ac:spMkLst>
            <pc:docMk/>
            <pc:sldMk cId="109857222" sldId="256"/>
            <ac:spMk id="2" creationId="{00000000-0000-0000-0000-000000000000}"/>
          </ac:spMkLst>
        </pc:spChg>
        <pc:spChg chg="mod">
          <ac:chgData name="Jacob D Nelson" userId="S::nelsonjac@uwplatt.edu::31ee3752-961d-40a6-9439-010884e5f1ac" providerId="AD" clId="Web-{0F330496-A909-4D60-82D4-0881A0509C5D}" dt="2023-05-11T03:31:01.845" v="432"/>
          <ac:spMkLst>
            <pc:docMk/>
            <pc:sldMk cId="109857222" sldId="256"/>
            <ac:spMk id="3" creationId="{00000000-0000-0000-0000-000000000000}"/>
          </ac:spMkLst>
        </pc:spChg>
        <pc:spChg chg="add">
          <ac:chgData name="Jacob D Nelson" userId="S::nelsonjac@uwplatt.edu::31ee3752-961d-40a6-9439-010884e5f1ac" providerId="AD" clId="Web-{0F330496-A909-4D60-82D4-0881A0509C5D}" dt="2023-05-11T03:31:01.845" v="432"/>
          <ac:spMkLst>
            <pc:docMk/>
            <pc:sldMk cId="109857222" sldId="256"/>
            <ac:spMk id="8" creationId="{FFD48BC7-DC40-47DE-87EE-9F4B6ECB9ABB}"/>
          </ac:spMkLst>
        </pc:spChg>
        <pc:spChg chg="add">
          <ac:chgData name="Jacob D Nelson" userId="S::nelsonjac@uwplatt.edu::31ee3752-961d-40a6-9439-010884e5f1ac" providerId="AD" clId="Web-{0F330496-A909-4D60-82D4-0881A0509C5D}" dt="2023-05-11T03:31:01.845" v="432"/>
          <ac:spMkLst>
            <pc:docMk/>
            <pc:sldMk cId="109857222" sldId="256"/>
            <ac:spMk id="10" creationId="{E502BBC7-2C76-46F3-BC24-5985BC13DB88}"/>
          </ac:spMkLst>
        </pc:spChg>
        <pc:spChg chg="add">
          <ac:chgData name="Jacob D Nelson" userId="S::nelsonjac@uwplatt.edu::31ee3752-961d-40a6-9439-010884e5f1ac" providerId="AD" clId="Web-{0F330496-A909-4D60-82D4-0881A0509C5D}" dt="2023-05-11T03:31:01.845" v="432"/>
          <ac:spMkLst>
            <pc:docMk/>
            <pc:sldMk cId="109857222" sldId="256"/>
            <ac:spMk id="12" creationId="{C7F28D52-2A5F-4D23-81AE-7CB8B591C7AF}"/>
          </ac:spMkLst>
        </pc:spChg>
        <pc:spChg chg="add">
          <ac:chgData name="Jacob D Nelson" userId="S::nelsonjac@uwplatt.edu::31ee3752-961d-40a6-9439-010884e5f1ac" providerId="AD" clId="Web-{0F330496-A909-4D60-82D4-0881A0509C5D}" dt="2023-05-11T03:31:01.845" v="432"/>
          <ac:spMkLst>
            <pc:docMk/>
            <pc:sldMk cId="109857222" sldId="256"/>
            <ac:spMk id="14" creationId="{3629484E-3792-4B3D-89AD-7C8A1ED0E0D4}"/>
          </ac:spMkLst>
        </pc:spChg>
      </pc:sldChg>
      <pc:sldChg chg="addSp modSp mod setBg">
        <pc:chgData name="Jacob D Nelson" userId="S::nelsonjac@uwplatt.edu::31ee3752-961d-40a6-9439-010884e5f1ac" providerId="AD" clId="Web-{0F330496-A909-4D60-82D4-0881A0509C5D}" dt="2023-05-11T03:31:54.175" v="440"/>
        <pc:sldMkLst>
          <pc:docMk/>
          <pc:sldMk cId="1927130422" sldId="257"/>
        </pc:sldMkLst>
        <pc:spChg chg="mod">
          <ac:chgData name="Jacob D Nelson" userId="S::nelsonjac@uwplatt.edu::31ee3752-961d-40a6-9439-010884e5f1ac" providerId="AD" clId="Web-{0F330496-A909-4D60-82D4-0881A0509C5D}" dt="2023-05-11T03:31:54.175" v="440"/>
          <ac:spMkLst>
            <pc:docMk/>
            <pc:sldMk cId="1927130422" sldId="257"/>
            <ac:spMk id="2" creationId="{2AE7E2F8-FBDE-BB95-AA73-5D4CAB0B3BD8}"/>
          </ac:spMkLst>
        </pc:spChg>
        <pc:spChg chg="mod">
          <ac:chgData name="Jacob D Nelson" userId="S::nelsonjac@uwplatt.edu::31ee3752-961d-40a6-9439-010884e5f1ac" providerId="AD" clId="Web-{0F330496-A909-4D60-82D4-0881A0509C5D}" dt="2023-05-11T03:31:54.175" v="440"/>
          <ac:spMkLst>
            <pc:docMk/>
            <pc:sldMk cId="1927130422" sldId="257"/>
            <ac:spMk id="3" creationId="{9E603415-7F77-F1B4-C32D-B7DE149C73E5}"/>
          </ac:spMkLst>
        </pc:spChg>
        <pc:spChg chg="add">
          <ac:chgData name="Jacob D Nelson" userId="S::nelsonjac@uwplatt.edu::31ee3752-961d-40a6-9439-010884e5f1ac" providerId="AD" clId="Web-{0F330496-A909-4D60-82D4-0881A0509C5D}" dt="2023-05-11T03:31:54.175" v="440"/>
          <ac:spMkLst>
            <pc:docMk/>
            <pc:sldMk cId="1927130422" sldId="257"/>
            <ac:spMk id="8" creationId="{DAF1966E-FD40-4A4A-B61B-C4DF7FA05F06}"/>
          </ac:spMkLst>
        </pc:spChg>
        <pc:spChg chg="add">
          <ac:chgData name="Jacob D Nelson" userId="S::nelsonjac@uwplatt.edu::31ee3752-961d-40a6-9439-010884e5f1ac" providerId="AD" clId="Web-{0F330496-A909-4D60-82D4-0881A0509C5D}" dt="2023-05-11T03:31:54.175" v="440"/>
          <ac:spMkLst>
            <pc:docMk/>
            <pc:sldMk cId="1927130422" sldId="257"/>
            <ac:spMk id="10" creationId="{047BFA19-D45E-416B-A404-7AF2F3F27017}"/>
          </ac:spMkLst>
        </pc:spChg>
        <pc:spChg chg="add">
          <ac:chgData name="Jacob D Nelson" userId="S::nelsonjac@uwplatt.edu::31ee3752-961d-40a6-9439-010884e5f1ac" providerId="AD" clId="Web-{0F330496-A909-4D60-82D4-0881A0509C5D}" dt="2023-05-11T03:31:54.175" v="440"/>
          <ac:spMkLst>
            <pc:docMk/>
            <pc:sldMk cId="1927130422" sldId="257"/>
            <ac:spMk id="12" creationId="{8E0105E7-23DB-4CF2-8258-FF47C7620F6E}"/>
          </ac:spMkLst>
        </pc:spChg>
        <pc:spChg chg="add">
          <ac:chgData name="Jacob D Nelson" userId="S::nelsonjac@uwplatt.edu::31ee3752-961d-40a6-9439-010884e5f1ac" providerId="AD" clId="Web-{0F330496-A909-4D60-82D4-0881A0509C5D}" dt="2023-05-11T03:31:54.175" v="440"/>
          <ac:spMkLst>
            <pc:docMk/>
            <pc:sldMk cId="1927130422" sldId="257"/>
            <ac:spMk id="14" creationId="{074B4F7D-14B2-478B-8BF5-01E4E0C5D263}"/>
          </ac:spMkLst>
        </pc:spChg>
      </pc:sldChg>
      <pc:sldChg chg="addSp modSp mod setBg">
        <pc:chgData name="Jacob D Nelson" userId="S::nelsonjac@uwplatt.edu::31ee3752-961d-40a6-9439-010884e5f1ac" providerId="AD" clId="Web-{0F330496-A909-4D60-82D4-0881A0509C5D}" dt="2023-05-11T03:31:58.800" v="441"/>
        <pc:sldMkLst>
          <pc:docMk/>
          <pc:sldMk cId="676788819" sldId="258"/>
        </pc:sldMkLst>
        <pc:spChg chg="mod">
          <ac:chgData name="Jacob D Nelson" userId="S::nelsonjac@uwplatt.edu::31ee3752-961d-40a6-9439-010884e5f1ac" providerId="AD" clId="Web-{0F330496-A909-4D60-82D4-0881A0509C5D}" dt="2023-05-11T03:31:58.800" v="441"/>
          <ac:spMkLst>
            <pc:docMk/>
            <pc:sldMk cId="676788819" sldId="258"/>
            <ac:spMk id="2" creationId="{DE7D8F7F-1CBB-C44F-236C-C33C52457B39}"/>
          </ac:spMkLst>
        </pc:spChg>
        <pc:spChg chg="mod">
          <ac:chgData name="Jacob D Nelson" userId="S::nelsonjac@uwplatt.edu::31ee3752-961d-40a6-9439-010884e5f1ac" providerId="AD" clId="Web-{0F330496-A909-4D60-82D4-0881A0509C5D}" dt="2023-05-11T03:31:58.800" v="441"/>
          <ac:spMkLst>
            <pc:docMk/>
            <pc:sldMk cId="676788819" sldId="258"/>
            <ac:spMk id="3" creationId="{394ADFFD-1323-1FDA-F289-866775E5FA26}"/>
          </ac:spMkLst>
        </pc:spChg>
        <pc:spChg chg="add">
          <ac:chgData name="Jacob D Nelson" userId="S::nelsonjac@uwplatt.edu::31ee3752-961d-40a6-9439-010884e5f1ac" providerId="AD" clId="Web-{0F330496-A909-4D60-82D4-0881A0509C5D}" dt="2023-05-11T03:31:58.800" v="441"/>
          <ac:spMkLst>
            <pc:docMk/>
            <pc:sldMk cId="676788819" sldId="258"/>
            <ac:spMk id="8" creationId="{DAF1966E-FD40-4A4A-B61B-C4DF7FA05F06}"/>
          </ac:spMkLst>
        </pc:spChg>
        <pc:spChg chg="add">
          <ac:chgData name="Jacob D Nelson" userId="S::nelsonjac@uwplatt.edu::31ee3752-961d-40a6-9439-010884e5f1ac" providerId="AD" clId="Web-{0F330496-A909-4D60-82D4-0881A0509C5D}" dt="2023-05-11T03:31:58.800" v="441"/>
          <ac:spMkLst>
            <pc:docMk/>
            <pc:sldMk cId="676788819" sldId="258"/>
            <ac:spMk id="10" creationId="{047BFA19-D45E-416B-A404-7AF2F3F27017}"/>
          </ac:spMkLst>
        </pc:spChg>
        <pc:spChg chg="add">
          <ac:chgData name="Jacob D Nelson" userId="S::nelsonjac@uwplatt.edu::31ee3752-961d-40a6-9439-010884e5f1ac" providerId="AD" clId="Web-{0F330496-A909-4D60-82D4-0881A0509C5D}" dt="2023-05-11T03:31:58.800" v="441"/>
          <ac:spMkLst>
            <pc:docMk/>
            <pc:sldMk cId="676788819" sldId="258"/>
            <ac:spMk id="12" creationId="{8E0105E7-23DB-4CF2-8258-FF47C7620F6E}"/>
          </ac:spMkLst>
        </pc:spChg>
        <pc:spChg chg="add">
          <ac:chgData name="Jacob D Nelson" userId="S::nelsonjac@uwplatt.edu::31ee3752-961d-40a6-9439-010884e5f1ac" providerId="AD" clId="Web-{0F330496-A909-4D60-82D4-0881A0509C5D}" dt="2023-05-11T03:31:58.800" v="441"/>
          <ac:spMkLst>
            <pc:docMk/>
            <pc:sldMk cId="676788819" sldId="258"/>
            <ac:spMk id="14" creationId="{074B4F7D-14B2-478B-8BF5-01E4E0C5D263}"/>
          </ac:spMkLst>
        </pc:spChg>
      </pc:sldChg>
      <pc:sldChg chg="del">
        <pc:chgData name="Jacob D Nelson" userId="S::nelsonjac@uwplatt.edu::31ee3752-961d-40a6-9439-010884e5f1ac" providerId="AD" clId="Web-{0F330496-A909-4D60-82D4-0881A0509C5D}" dt="2023-05-11T02:49:19.721" v="18"/>
        <pc:sldMkLst>
          <pc:docMk/>
          <pc:sldMk cId="1955846424" sldId="259"/>
        </pc:sldMkLst>
      </pc:sldChg>
      <pc:sldChg chg="del">
        <pc:chgData name="Jacob D Nelson" userId="S::nelsonjac@uwplatt.edu::31ee3752-961d-40a6-9439-010884e5f1ac" providerId="AD" clId="Web-{0F330496-A909-4D60-82D4-0881A0509C5D}" dt="2023-05-11T02:49:17.612" v="17"/>
        <pc:sldMkLst>
          <pc:docMk/>
          <pc:sldMk cId="513019941" sldId="260"/>
        </pc:sldMkLst>
      </pc:sldChg>
      <pc:sldChg chg="del">
        <pc:chgData name="Jacob D Nelson" userId="S::nelsonjac@uwplatt.edu::31ee3752-961d-40a6-9439-010884e5f1ac" providerId="AD" clId="Web-{0F330496-A909-4D60-82D4-0881A0509C5D}" dt="2023-05-11T02:49:15.596" v="16"/>
        <pc:sldMkLst>
          <pc:docMk/>
          <pc:sldMk cId="956843049" sldId="261"/>
        </pc:sldMkLst>
      </pc:sldChg>
      <pc:sldChg chg="del">
        <pc:chgData name="Jacob D Nelson" userId="S::nelsonjac@uwplatt.edu::31ee3752-961d-40a6-9439-010884e5f1ac" providerId="AD" clId="Web-{0F330496-A909-4D60-82D4-0881A0509C5D}" dt="2023-05-11T02:49:13.987" v="15"/>
        <pc:sldMkLst>
          <pc:docMk/>
          <pc:sldMk cId="3369053999" sldId="262"/>
        </pc:sldMkLst>
      </pc:sldChg>
      <pc:sldChg chg="addSp modSp mod setBg">
        <pc:chgData name="Jacob D Nelson" userId="S::nelsonjac@uwplatt.edu::31ee3752-961d-40a6-9439-010884e5f1ac" providerId="AD" clId="Web-{0F330496-A909-4D60-82D4-0881A0509C5D}" dt="2023-05-11T03:32:02.534" v="442"/>
        <pc:sldMkLst>
          <pc:docMk/>
          <pc:sldMk cId="3504104650" sldId="263"/>
        </pc:sldMkLst>
        <pc:spChg chg="mod">
          <ac:chgData name="Jacob D Nelson" userId="S::nelsonjac@uwplatt.edu::31ee3752-961d-40a6-9439-010884e5f1ac" providerId="AD" clId="Web-{0F330496-A909-4D60-82D4-0881A0509C5D}" dt="2023-05-11T03:32:02.534" v="442"/>
          <ac:spMkLst>
            <pc:docMk/>
            <pc:sldMk cId="3504104650" sldId="263"/>
            <ac:spMk id="2" creationId="{C2B9D69F-5986-6460-ADBF-C7DB324FE50E}"/>
          </ac:spMkLst>
        </pc:spChg>
        <pc:spChg chg="mod">
          <ac:chgData name="Jacob D Nelson" userId="S::nelsonjac@uwplatt.edu::31ee3752-961d-40a6-9439-010884e5f1ac" providerId="AD" clId="Web-{0F330496-A909-4D60-82D4-0881A0509C5D}" dt="2023-05-11T03:32:02.534" v="442"/>
          <ac:spMkLst>
            <pc:docMk/>
            <pc:sldMk cId="3504104650" sldId="263"/>
            <ac:spMk id="3" creationId="{940230E8-0215-EC93-3F73-2EC1CE2E2966}"/>
          </ac:spMkLst>
        </pc:spChg>
        <pc:spChg chg="add">
          <ac:chgData name="Jacob D Nelson" userId="S::nelsonjac@uwplatt.edu::31ee3752-961d-40a6-9439-010884e5f1ac" providerId="AD" clId="Web-{0F330496-A909-4D60-82D4-0881A0509C5D}" dt="2023-05-11T03:32:02.534" v="442"/>
          <ac:spMkLst>
            <pc:docMk/>
            <pc:sldMk cId="3504104650" sldId="263"/>
            <ac:spMk id="9" creationId="{5116E49A-CA4D-4983-969D-19FE3C55F387}"/>
          </ac:spMkLst>
        </pc:spChg>
        <pc:spChg chg="add">
          <ac:chgData name="Jacob D Nelson" userId="S::nelsonjac@uwplatt.edu::31ee3752-961d-40a6-9439-010884e5f1ac" providerId="AD" clId="Web-{0F330496-A909-4D60-82D4-0881A0509C5D}" dt="2023-05-11T03:32:02.534" v="442"/>
          <ac:spMkLst>
            <pc:docMk/>
            <pc:sldMk cId="3504104650" sldId="263"/>
            <ac:spMk id="11" creationId="{57F6BDD4-E066-4008-8011-6CC31AEB4556}"/>
          </ac:spMkLst>
        </pc:spChg>
        <pc:spChg chg="add">
          <ac:chgData name="Jacob D Nelson" userId="S::nelsonjac@uwplatt.edu::31ee3752-961d-40a6-9439-010884e5f1ac" providerId="AD" clId="Web-{0F330496-A909-4D60-82D4-0881A0509C5D}" dt="2023-05-11T03:32:02.534" v="442"/>
          <ac:spMkLst>
            <pc:docMk/>
            <pc:sldMk cId="3504104650" sldId="263"/>
            <ac:spMk id="13" creationId="{2711A8FB-68FC-45FC-B01E-38F809E2D439}"/>
          </ac:spMkLst>
        </pc:spChg>
        <pc:spChg chg="add">
          <ac:chgData name="Jacob D Nelson" userId="S::nelsonjac@uwplatt.edu::31ee3752-961d-40a6-9439-010884e5f1ac" providerId="AD" clId="Web-{0F330496-A909-4D60-82D4-0881A0509C5D}" dt="2023-05-11T03:32:02.534" v="442"/>
          <ac:spMkLst>
            <pc:docMk/>
            <pc:sldMk cId="3504104650" sldId="263"/>
            <ac:spMk id="15" creationId="{281E2DF8-F6D8-4E5C-B76E-E082FD8C1FBD}"/>
          </ac:spMkLst>
        </pc:spChg>
        <pc:picChg chg="mod">
          <ac:chgData name="Jacob D Nelson" userId="S::nelsonjac@uwplatt.edu::31ee3752-961d-40a6-9439-010884e5f1ac" providerId="AD" clId="Web-{0F330496-A909-4D60-82D4-0881A0509C5D}" dt="2023-05-11T03:32:02.534" v="442"/>
          <ac:picMkLst>
            <pc:docMk/>
            <pc:sldMk cId="3504104650" sldId="263"/>
            <ac:picMk id="4" creationId="{8754379D-06D3-E496-918C-F7E4AB4655E6}"/>
          </ac:picMkLst>
        </pc:picChg>
      </pc:sldChg>
      <pc:sldChg chg="addSp modSp mod setBg">
        <pc:chgData name="Jacob D Nelson" userId="S::nelsonjac@uwplatt.edu::31ee3752-961d-40a6-9439-010884e5f1ac" providerId="AD" clId="Web-{0F330496-A909-4D60-82D4-0881A0509C5D}" dt="2023-05-11T03:31:49.456" v="439"/>
        <pc:sldMkLst>
          <pc:docMk/>
          <pc:sldMk cId="280029493" sldId="264"/>
        </pc:sldMkLst>
        <pc:spChg chg="mod">
          <ac:chgData name="Jacob D Nelson" userId="S::nelsonjac@uwplatt.edu::31ee3752-961d-40a6-9439-010884e5f1ac" providerId="AD" clId="Web-{0F330496-A909-4D60-82D4-0881A0509C5D}" dt="2023-05-11T03:31:49.456" v="439"/>
          <ac:spMkLst>
            <pc:docMk/>
            <pc:sldMk cId="280029493" sldId="264"/>
            <ac:spMk id="2" creationId="{B405467E-65B4-5C06-20CD-C37713B1E79A}"/>
          </ac:spMkLst>
        </pc:spChg>
        <pc:spChg chg="mod">
          <ac:chgData name="Jacob D Nelson" userId="S::nelsonjac@uwplatt.edu::31ee3752-961d-40a6-9439-010884e5f1ac" providerId="AD" clId="Web-{0F330496-A909-4D60-82D4-0881A0509C5D}" dt="2023-05-11T03:31:49.456" v="439"/>
          <ac:spMkLst>
            <pc:docMk/>
            <pc:sldMk cId="280029493" sldId="264"/>
            <ac:spMk id="3" creationId="{8FF4E801-E55E-470D-76C1-2C86444FC76B}"/>
          </ac:spMkLst>
        </pc:spChg>
        <pc:spChg chg="add">
          <ac:chgData name="Jacob D Nelson" userId="S::nelsonjac@uwplatt.edu::31ee3752-961d-40a6-9439-010884e5f1ac" providerId="AD" clId="Web-{0F330496-A909-4D60-82D4-0881A0509C5D}" dt="2023-05-11T03:31:49.456" v="439"/>
          <ac:spMkLst>
            <pc:docMk/>
            <pc:sldMk cId="280029493" sldId="264"/>
            <ac:spMk id="8" creationId="{DAF1966E-FD40-4A4A-B61B-C4DF7FA05F06}"/>
          </ac:spMkLst>
        </pc:spChg>
        <pc:spChg chg="add">
          <ac:chgData name="Jacob D Nelson" userId="S::nelsonjac@uwplatt.edu::31ee3752-961d-40a6-9439-010884e5f1ac" providerId="AD" clId="Web-{0F330496-A909-4D60-82D4-0881A0509C5D}" dt="2023-05-11T03:31:49.456" v="439"/>
          <ac:spMkLst>
            <pc:docMk/>
            <pc:sldMk cId="280029493" sldId="264"/>
            <ac:spMk id="10" creationId="{047BFA19-D45E-416B-A404-7AF2F3F27017}"/>
          </ac:spMkLst>
        </pc:spChg>
        <pc:spChg chg="add">
          <ac:chgData name="Jacob D Nelson" userId="S::nelsonjac@uwplatt.edu::31ee3752-961d-40a6-9439-010884e5f1ac" providerId="AD" clId="Web-{0F330496-A909-4D60-82D4-0881A0509C5D}" dt="2023-05-11T03:31:49.456" v="439"/>
          <ac:spMkLst>
            <pc:docMk/>
            <pc:sldMk cId="280029493" sldId="264"/>
            <ac:spMk id="12" creationId="{8E0105E7-23DB-4CF2-8258-FF47C7620F6E}"/>
          </ac:spMkLst>
        </pc:spChg>
        <pc:spChg chg="add">
          <ac:chgData name="Jacob D Nelson" userId="S::nelsonjac@uwplatt.edu::31ee3752-961d-40a6-9439-010884e5f1ac" providerId="AD" clId="Web-{0F330496-A909-4D60-82D4-0881A0509C5D}" dt="2023-05-11T03:31:49.456" v="439"/>
          <ac:spMkLst>
            <pc:docMk/>
            <pc:sldMk cId="280029493" sldId="264"/>
            <ac:spMk id="14" creationId="{074B4F7D-14B2-478B-8BF5-01E4E0C5D263}"/>
          </ac:spMkLst>
        </pc:spChg>
      </pc:sldChg>
      <pc:sldChg chg="addSp modSp mod setBg">
        <pc:chgData name="Jacob D Nelson" userId="S::nelsonjac@uwplatt.edu::31ee3752-961d-40a6-9439-010884e5f1ac" providerId="AD" clId="Web-{0F330496-A909-4D60-82D4-0881A0509C5D}" dt="2023-05-11T03:32:09.128" v="443"/>
        <pc:sldMkLst>
          <pc:docMk/>
          <pc:sldMk cId="2439510986" sldId="265"/>
        </pc:sldMkLst>
        <pc:spChg chg="mod">
          <ac:chgData name="Jacob D Nelson" userId="S::nelsonjac@uwplatt.edu::31ee3752-961d-40a6-9439-010884e5f1ac" providerId="AD" clId="Web-{0F330496-A909-4D60-82D4-0881A0509C5D}" dt="2023-05-11T03:32:09.128" v="443"/>
          <ac:spMkLst>
            <pc:docMk/>
            <pc:sldMk cId="2439510986" sldId="265"/>
            <ac:spMk id="2" creationId="{E6B52C06-51D3-ABA3-C34C-D685F6EC848D}"/>
          </ac:spMkLst>
        </pc:spChg>
        <pc:spChg chg="mod">
          <ac:chgData name="Jacob D Nelson" userId="S::nelsonjac@uwplatt.edu::31ee3752-961d-40a6-9439-010884e5f1ac" providerId="AD" clId="Web-{0F330496-A909-4D60-82D4-0881A0509C5D}" dt="2023-05-11T03:32:09.128" v="443"/>
          <ac:spMkLst>
            <pc:docMk/>
            <pc:sldMk cId="2439510986" sldId="265"/>
            <ac:spMk id="3" creationId="{E5B7FEFD-BDFB-3B77-0F74-4E1198A2F9B0}"/>
          </ac:spMkLst>
        </pc:spChg>
        <pc:spChg chg="add">
          <ac:chgData name="Jacob D Nelson" userId="S::nelsonjac@uwplatt.edu::31ee3752-961d-40a6-9439-010884e5f1ac" providerId="AD" clId="Web-{0F330496-A909-4D60-82D4-0881A0509C5D}" dt="2023-05-11T03:32:09.128" v="443"/>
          <ac:spMkLst>
            <pc:docMk/>
            <pc:sldMk cId="2439510986" sldId="265"/>
            <ac:spMk id="11" creationId="{5116E49A-CA4D-4983-969D-19FE3C55F387}"/>
          </ac:spMkLst>
        </pc:spChg>
        <pc:spChg chg="add">
          <ac:chgData name="Jacob D Nelson" userId="S::nelsonjac@uwplatt.edu::31ee3752-961d-40a6-9439-010884e5f1ac" providerId="AD" clId="Web-{0F330496-A909-4D60-82D4-0881A0509C5D}" dt="2023-05-11T03:32:09.128" v="443"/>
          <ac:spMkLst>
            <pc:docMk/>
            <pc:sldMk cId="2439510986" sldId="265"/>
            <ac:spMk id="13" creationId="{57F6BDD4-E066-4008-8011-6CC31AEB4556}"/>
          </ac:spMkLst>
        </pc:spChg>
        <pc:spChg chg="add">
          <ac:chgData name="Jacob D Nelson" userId="S::nelsonjac@uwplatt.edu::31ee3752-961d-40a6-9439-010884e5f1ac" providerId="AD" clId="Web-{0F330496-A909-4D60-82D4-0881A0509C5D}" dt="2023-05-11T03:32:09.128" v="443"/>
          <ac:spMkLst>
            <pc:docMk/>
            <pc:sldMk cId="2439510986" sldId="265"/>
            <ac:spMk id="15" creationId="{2711A8FB-68FC-45FC-B01E-38F809E2D439}"/>
          </ac:spMkLst>
        </pc:spChg>
        <pc:spChg chg="add">
          <ac:chgData name="Jacob D Nelson" userId="S::nelsonjac@uwplatt.edu::31ee3752-961d-40a6-9439-010884e5f1ac" providerId="AD" clId="Web-{0F330496-A909-4D60-82D4-0881A0509C5D}" dt="2023-05-11T03:32:09.128" v="443"/>
          <ac:spMkLst>
            <pc:docMk/>
            <pc:sldMk cId="2439510986" sldId="265"/>
            <ac:spMk id="17" creationId="{281E2DF8-F6D8-4E5C-B76E-E082FD8C1FBD}"/>
          </ac:spMkLst>
        </pc:spChg>
        <pc:picChg chg="mod">
          <ac:chgData name="Jacob D Nelson" userId="S::nelsonjac@uwplatt.edu::31ee3752-961d-40a6-9439-010884e5f1ac" providerId="AD" clId="Web-{0F330496-A909-4D60-82D4-0881A0509C5D}" dt="2023-05-11T03:32:09.128" v="443"/>
          <ac:picMkLst>
            <pc:docMk/>
            <pc:sldMk cId="2439510986" sldId="265"/>
            <ac:picMk id="6" creationId="{EF2D455E-4911-F96F-B163-B0294A56FB72}"/>
          </ac:picMkLst>
        </pc:picChg>
      </pc:sldChg>
      <pc:sldChg chg="addSp modSp mod setBg">
        <pc:chgData name="Jacob D Nelson" userId="S::nelsonjac@uwplatt.edu::31ee3752-961d-40a6-9439-010884e5f1ac" providerId="AD" clId="Web-{0F330496-A909-4D60-82D4-0881A0509C5D}" dt="2023-05-11T03:58:52.402" v="548" actId="20577"/>
        <pc:sldMkLst>
          <pc:docMk/>
          <pc:sldMk cId="1157679372" sldId="266"/>
        </pc:sldMkLst>
        <pc:spChg chg="mod">
          <ac:chgData name="Jacob D Nelson" userId="S::nelsonjac@uwplatt.edu::31ee3752-961d-40a6-9439-010884e5f1ac" providerId="AD" clId="Web-{0F330496-A909-4D60-82D4-0881A0509C5D}" dt="2023-05-11T03:32:13.488" v="444"/>
          <ac:spMkLst>
            <pc:docMk/>
            <pc:sldMk cId="1157679372" sldId="266"/>
            <ac:spMk id="2" creationId="{F24086D9-45C7-4B3D-B6D7-C73AEE446A31}"/>
          </ac:spMkLst>
        </pc:spChg>
        <pc:spChg chg="mod">
          <ac:chgData name="Jacob D Nelson" userId="S::nelsonjac@uwplatt.edu::31ee3752-961d-40a6-9439-010884e5f1ac" providerId="AD" clId="Web-{0F330496-A909-4D60-82D4-0881A0509C5D}" dt="2023-05-11T03:58:52.402" v="548" actId="20577"/>
          <ac:spMkLst>
            <pc:docMk/>
            <pc:sldMk cId="1157679372" sldId="266"/>
            <ac:spMk id="6" creationId="{3FDEA55E-3D2C-271A-4E29-D5F8B63AAE37}"/>
          </ac:spMkLst>
        </pc:spChg>
        <pc:spChg chg="add">
          <ac:chgData name="Jacob D Nelson" userId="S::nelsonjac@uwplatt.edu::31ee3752-961d-40a6-9439-010884e5f1ac" providerId="AD" clId="Web-{0F330496-A909-4D60-82D4-0881A0509C5D}" dt="2023-05-11T03:32:13.488" v="444"/>
          <ac:spMkLst>
            <pc:docMk/>
            <pc:sldMk cId="1157679372" sldId="266"/>
            <ac:spMk id="11" creationId="{5116E49A-CA4D-4983-969D-19FE3C55F387}"/>
          </ac:spMkLst>
        </pc:spChg>
        <pc:spChg chg="add">
          <ac:chgData name="Jacob D Nelson" userId="S::nelsonjac@uwplatt.edu::31ee3752-961d-40a6-9439-010884e5f1ac" providerId="AD" clId="Web-{0F330496-A909-4D60-82D4-0881A0509C5D}" dt="2023-05-11T03:32:13.488" v="444"/>
          <ac:spMkLst>
            <pc:docMk/>
            <pc:sldMk cId="1157679372" sldId="266"/>
            <ac:spMk id="13" creationId="{57F6BDD4-E066-4008-8011-6CC31AEB4556}"/>
          </ac:spMkLst>
        </pc:spChg>
        <pc:spChg chg="add">
          <ac:chgData name="Jacob D Nelson" userId="S::nelsonjac@uwplatt.edu::31ee3752-961d-40a6-9439-010884e5f1ac" providerId="AD" clId="Web-{0F330496-A909-4D60-82D4-0881A0509C5D}" dt="2023-05-11T03:32:13.488" v="444"/>
          <ac:spMkLst>
            <pc:docMk/>
            <pc:sldMk cId="1157679372" sldId="266"/>
            <ac:spMk id="15" creationId="{2711A8FB-68FC-45FC-B01E-38F809E2D439}"/>
          </ac:spMkLst>
        </pc:spChg>
        <pc:spChg chg="add">
          <ac:chgData name="Jacob D Nelson" userId="S::nelsonjac@uwplatt.edu::31ee3752-961d-40a6-9439-010884e5f1ac" providerId="AD" clId="Web-{0F330496-A909-4D60-82D4-0881A0509C5D}" dt="2023-05-11T03:32:13.488" v="444"/>
          <ac:spMkLst>
            <pc:docMk/>
            <pc:sldMk cId="1157679372" sldId="266"/>
            <ac:spMk id="17" creationId="{281E2DF8-F6D8-4E5C-B76E-E082FD8C1FBD}"/>
          </ac:spMkLst>
        </pc:spChg>
        <pc:picChg chg="mod">
          <ac:chgData name="Jacob D Nelson" userId="S::nelsonjac@uwplatt.edu::31ee3752-961d-40a6-9439-010884e5f1ac" providerId="AD" clId="Web-{0F330496-A909-4D60-82D4-0881A0509C5D}" dt="2023-05-11T03:32:13.488" v="444"/>
          <ac:picMkLst>
            <pc:docMk/>
            <pc:sldMk cId="1157679372" sldId="266"/>
            <ac:picMk id="4" creationId="{951CD980-538B-50B6-D98A-4B4B5CC1DBE1}"/>
          </ac:picMkLst>
        </pc:picChg>
      </pc:sldChg>
      <pc:sldChg chg="addSp modSp mod setBg">
        <pc:chgData name="Jacob D Nelson" userId="S::nelsonjac@uwplatt.edu::31ee3752-961d-40a6-9439-010884e5f1ac" providerId="AD" clId="Web-{0F330496-A909-4D60-82D4-0881A0509C5D}" dt="2023-05-11T03:33:53.896" v="452" actId="20577"/>
        <pc:sldMkLst>
          <pc:docMk/>
          <pc:sldMk cId="249770469" sldId="267"/>
        </pc:sldMkLst>
        <pc:spChg chg="mod">
          <ac:chgData name="Jacob D Nelson" userId="S::nelsonjac@uwplatt.edu::31ee3752-961d-40a6-9439-010884e5f1ac" providerId="AD" clId="Web-{0F330496-A909-4D60-82D4-0881A0509C5D}" dt="2023-05-11T03:32:56.879" v="450"/>
          <ac:spMkLst>
            <pc:docMk/>
            <pc:sldMk cId="249770469" sldId="267"/>
            <ac:spMk id="2" creationId="{86E076D7-B596-9C8D-5D67-6860F022E582}"/>
          </ac:spMkLst>
        </pc:spChg>
        <pc:spChg chg="mod">
          <ac:chgData name="Jacob D Nelson" userId="S::nelsonjac@uwplatt.edu::31ee3752-961d-40a6-9439-010884e5f1ac" providerId="AD" clId="Web-{0F330496-A909-4D60-82D4-0881A0509C5D}" dt="2023-05-11T03:33:53.896" v="452" actId="20577"/>
          <ac:spMkLst>
            <pc:docMk/>
            <pc:sldMk cId="249770469" sldId="267"/>
            <ac:spMk id="3" creationId="{E30DED35-7E97-2EF3-7B41-AB2C66BF4365}"/>
          </ac:spMkLst>
        </pc:spChg>
        <pc:spChg chg="add">
          <ac:chgData name="Jacob D Nelson" userId="S::nelsonjac@uwplatt.edu::31ee3752-961d-40a6-9439-010884e5f1ac" providerId="AD" clId="Web-{0F330496-A909-4D60-82D4-0881A0509C5D}" dt="2023-05-11T03:32:56.879" v="450"/>
          <ac:spMkLst>
            <pc:docMk/>
            <pc:sldMk cId="249770469" sldId="267"/>
            <ac:spMk id="8" creationId="{907EF6B7-1338-4443-8C46-6A318D952DFD}"/>
          </ac:spMkLst>
        </pc:spChg>
        <pc:spChg chg="add">
          <ac:chgData name="Jacob D Nelson" userId="S::nelsonjac@uwplatt.edu::31ee3752-961d-40a6-9439-010884e5f1ac" providerId="AD" clId="Web-{0F330496-A909-4D60-82D4-0881A0509C5D}" dt="2023-05-11T03:32:56.879" v="450"/>
          <ac:spMkLst>
            <pc:docMk/>
            <pc:sldMk cId="249770469" sldId="267"/>
            <ac:spMk id="10" creationId="{DAAE4CDD-124C-4DCF-9584-B6033B545DD5}"/>
          </ac:spMkLst>
        </pc:spChg>
        <pc:spChg chg="add">
          <ac:chgData name="Jacob D Nelson" userId="S::nelsonjac@uwplatt.edu::31ee3752-961d-40a6-9439-010884e5f1ac" providerId="AD" clId="Web-{0F330496-A909-4D60-82D4-0881A0509C5D}" dt="2023-05-11T03:32:56.879" v="450"/>
          <ac:spMkLst>
            <pc:docMk/>
            <pc:sldMk cId="249770469" sldId="267"/>
            <ac:spMk id="12" creationId="{081E4A58-353D-44AE-B2FC-2A74E2E400F7}"/>
          </ac:spMkLst>
        </pc:spChg>
      </pc:sldChg>
      <pc:sldChg chg="addSp delSp modSp mod setBg modClrScheme chgLayout">
        <pc:chgData name="Jacob D Nelson" userId="S::nelsonjac@uwplatt.edu::31ee3752-961d-40a6-9439-010884e5f1ac" providerId="AD" clId="Web-{0F330496-A909-4D60-82D4-0881A0509C5D}" dt="2023-05-11T03:54:36.646" v="530" actId="20577"/>
        <pc:sldMkLst>
          <pc:docMk/>
          <pc:sldMk cId="1632312615" sldId="268"/>
        </pc:sldMkLst>
        <pc:spChg chg="mod ord">
          <ac:chgData name="Jacob D Nelson" userId="S::nelsonjac@uwplatt.edu::31ee3752-961d-40a6-9439-010884e5f1ac" providerId="AD" clId="Web-{0F330496-A909-4D60-82D4-0881A0509C5D}" dt="2023-05-11T03:32:47.520" v="449"/>
          <ac:spMkLst>
            <pc:docMk/>
            <pc:sldMk cId="1632312615" sldId="268"/>
            <ac:spMk id="2" creationId="{334B89EA-2DB6-B1DE-BB79-8A71B3629466}"/>
          </ac:spMkLst>
        </pc:spChg>
        <pc:spChg chg="del">
          <ac:chgData name="Jacob D Nelson" userId="S::nelsonjac@uwplatt.edu::31ee3752-961d-40a6-9439-010884e5f1ac" providerId="AD" clId="Web-{0F330496-A909-4D60-82D4-0881A0509C5D}" dt="2023-05-11T02:49:53.159" v="19"/>
          <ac:spMkLst>
            <pc:docMk/>
            <pc:sldMk cId="1632312615" sldId="268"/>
            <ac:spMk id="4" creationId="{D159C542-C7A6-FDB8-AA04-93267DE7E1F9}"/>
          </ac:spMkLst>
        </pc:spChg>
        <pc:spChg chg="mod ord">
          <ac:chgData name="Jacob D Nelson" userId="S::nelsonjac@uwplatt.edu::31ee3752-961d-40a6-9439-010884e5f1ac" providerId="AD" clId="Web-{0F330496-A909-4D60-82D4-0881A0509C5D}" dt="2023-05-11T03:54:36.646" v="530" actId="20577"/>
          <ac:spMkLst>
            <pc:docMk/>
            <pc:sldMk cId="1632312615" sldId="268"/>
            <ac:spMk id="7" creationId="{3F81D757-F4C4-5F8A-8FBE-17BAD54EA525}"/>
          </ac:spMkLst>
        </pc:spChg>
        <pc:spChg chg="add del">
          <ac:chgData name="Jacob D Nelson" userId="S::nelsonjac@uwplatt.edu::31ee3752-961d-40a6-9439-010884e5f1ac" providerId="AD" clId="Web-{0F330496-A909-4D60-82D4-0881A0509C5D}" dt="2023-05-11T03:32:47.504" v="448"/>
          <ac:spMkLst>
            <pc:docMk/>
            <pc:sldMk cId="1632312615" sldId="268"/>
            <ac:spMk id="12" creationId="{1C799903-48D5-4A31-A1A2-541072D9771E}"/>
          </ac:spMkLst>
        </pc:spChg>
        <pc:spChg chg="add del">
          <ac:chgData name="Jacob D Nelson" userId="S::nelsonjac@uwplatt.edu::31ee3752-961d-40a6-9439-010884e5f1ac" providerId="AD" clId="Web-{0F330496-A909-4D60-82D4-0881A0509C5D}" dt="2023-05-11T03:32:47.504" v="448"/>
          <ac:spMkLst>
            <pc:docMk/>
            <pc:sldMk cId="1632312615" sldId="268"/>
            <ac:spMk id="14" creationId="{8EFFF109-FC58-4FD3-BE05-9775A1310F55}"/>
          </ac:spMkLst>
        </pc:spChg>
        <pc:spChg chg="add del">
          <ac:chgData name="Jacob D Nelson" userId="S::nelsonjac@uwplatt.edu::31ee3752-961d-40a6-9439-010884e5f1ac" providerId="AD" clId="Web-{0F330496-A909-4D60-82D4-0881A0509C5D}" dt="2023-05-11T03:32:47.504" v="448"/>
          <ac:spMkLst>
            <pc:docMk/>
            <pc:sldMk cId="1632312615" sldId="268"/>
            <ac:spMk id="16" creationId="{E1B96AD6-92A9-4273-A62B-96A1C3E0BA95}"/>
          </ac:spMkLst>
        </pc:spChg>
        <pc:spChg chg="add del">
          <ac:chgData name="Jacob D Nelson" userId="S::nelsonjac@uwplatt.edu::31ee3752-961d-40a6-9439-010884e5f1ac" providerId="AD" clId="Web-{0F330496-A909-4D60-82D4-0881A0509C5D}" dt="2023-05-11T03:32:47.504" v="448"/>
          <ac:spMkLst>
            <pc:docMk/>
            <pc:sldMk cId="1632312615" sldId="268"/>
            <ac:spMk id="18" creationId="{463EEC44-1BA3-44ED-81FC-A644B04B2A44}"/>
          </ac:spMkLst>
        </pc:spChg>
        <pc:spChg chg="add">
          <ac:chgData name="Jacob D Nelson" userId="S::nelsonjac@uwplatt.edu::31ee3752-961d-40a6-9439-010884e5f1ac" providerId="AD" clId="Web-{0F330496-A909-4D60-82D4-0881A0509C5D}" dt="2023-05-11T03:32:47.520" v="449"/>
          <ac:spMkLst>
            <pc:docMk/>
            <pc:sldMk cId="1632312615" sldId="268"/>
            <ac:spMk id="20" creationId="{DAF1966E-FD40-4A4A-B61B-C4DF7FA05F06}"/>
          </ac:spMkLst>
        </pc:spChg>
        <pc:spChg chg="add">
          <ac:chgData name="Jacob D Nelson" userId="S::nelsonjac@uwplatt.edu::31ee3752-961d-40a6-9439-010884e5f1ac" providerId="AD" clId="Web-{0F330496-A909-4D60-82D4-0881A0509C5D}" dt="2023-05-11T03:32:47.520" v="449"/>
          <ac:spMkLst>
            <pc:docMk/>
            <pc:sldMk cId="1632312615" sldId="268"/>
            <ac:spMk id="21" creationId="{047BFA19-D45E-416B-A404-7AF2F3F27017}"/>
          </ac:spMkLst>
        </pc:spChg>
        <pc:spChg chg="add">
          <ac:chgData name="Jacob D Nelson" userId="S::nelsonjac@uwplatt.edu::31ee3752-961d-40a6-9439-010884e5f1ac" providerId="AD" clId="Web-{0F330496-A909-4D60-82D4-0881A0509C5D}" dt="2023-05-11T03:32:47.520" v="449"/>
          <ac:spMkLst>
            <pc:docMk/>
            <pc:sldMk cId="1632312615" sldId="268"/>
            <ac:spMk id="22" creationId="{8E0105E7-23DB-4CF2-8258-FF47C7620F6E}"/>
          </ac:spMkLst>
        </pc:spChg>
        <pc:spChg chg="add">
          <ac:chgData name="Jacob D Nelson" userId="S::nelsonjac@uwplatt.edu::31ee3752-961d-40a6-9439-010884e5f1ac" providerId="AD" clId="Web-{0F330496-A909-4D60-82D4-0881A0509C5D}" dt="2023-05-11T03:32:47.520" v="449"/>
          <ac:spMkLst>
            <pc:docMk/>
            <pc:sldMk cId="1632312615" sldId="268"/>
            <ac:spMk id="23" creationId="{074B4F7D-14B2-478B-8BF5-01E4E0C5D263}"/>
          </ac:spMkLst>
        </pc:spChg>
      </pc:sldChg>
      <pc:sldChg chg="addSp modSp mod setBg">
        <pc:chgData name="Jacob D Nelson" userId="S::nelsonjac@uwplatt.edu::31ee3752-961d-40a6-9439-010884e5f1ac" providerId="AD" clId="Web-{0F330496-A909-4D60-82D4-0881A0509C5D}" dt="2023-05-11T03:32:28.597" v="445"/>
        <pc:sldMkLst>
          <pc:docMk/>
          <pc:sldMk cId="3862596915" sldId="269"/>
        </pc:sldMkLst>
        <pc:spChg chg="mod">
          <ac:chgData name="Jacob D Nelson" userId="S::nelsonjac@uwplatt.edu::31ee3752-961d-40a6-9439-010884e5f1ac" providerId="AD" clId="Web-{0F330496-A909-4D60-82D4-0881A0509C5D}" dt="2023-05-11T03:32:28.597" v="445"/>
          <ac:spMkLst>
            <pc:docMk/>
            <pc:sldMk cId="3862596915" sldId="269"/>
            <ac:spMk id="2" creationId="{071D6069-8502-AD91-5663-A8370A7A58AE}"/>
          </ac:spMkLst>
        </pc:spChg>
        <pc:spChg chg="mod">
          <ac:chgData name="Jacob D Nelson" userId="S::nelsonjac@uwplatt.edu::31ee3752-961d-40a6-9439-010884e5f1ac" providerId="AD" clId="Web-{0F330496-A909-4D60-82D4-0881A0509C5D}" dt="2023-05-11T03:32:28.597" v="445"/>
          <ac:spMkLst>
            <pc:docMk/>
            <pc:sldMk cId="3862596915" sldId="269"/>
            <ac:spMk id="4" creationId="{2C71A8F7-5A06-2DA7-EDB2-BFBB3E1AB78B}"/>
          </ac:spMkLst>
        </pc:spChg>
        <pc:spChg chg="add">
          <ac:chgData name="Jacob D Nelson" userId="S::nelsonjac@uwplatt.edu::31ee3752-961d-40a6-9439-010884e5f1ac" providerId="AD" clId="Web-{0F330496-A909-4D60-82D4-0881A0509C5D}" dt="2023-05-11T03:32:28.597" v="445"/>
          <ac:spMkLst>
            <pc:docMk/>
            <pc:sldMk cId="3862596915" sldId="269"/>
            <ac:spMk id="10" creationId="{5116E49A-CA4D-4983-969D-19FE3C55F387}"/>
          </ac:spMkLst>
        </pc:spChg>
        <pc:spChg chg="add">
          <ac:chgData name="Jacob D Nelson" userId="S::nelsonjac@uwplatt.edu::31ee3752-961d-40a6-9439-010884e5f1ac" providerId="AD" clId="Web-{0F330496-A909-4D60-82D4-0881A0509C5D}" dt="2023-05-11T03:32:28.597" v="445"/>
          <ac:spMkLst>
            <pc:docMk/>
            <pc:sldMk cId="3862596915" sldId="269"/>
            <ac:spMk id="12" creationId="{57F6BDD4-E066-4008-8011-6CC31AEB4556}"/>
          </ac:spMkLst>
        </pc:spChg>
        <pc:spChg chg="add">
          <ac:chgData name="Jacob D Nelson" userId="S::nelsonjac@uwplatt.edu::31ee3752-961d-40a6-9439-010884e5f1ac" providerId="AD" clId="Web-{0F330496-A909-4D60-82D4-0881A0509C5D}" dt="2023-05-11T03:32:28.597" v="445"/>
          <ac:spMkLst>
            <pc:docMk/>
            <pc:sldMk cId="3862596915" sldId="269"/>
            <ac:spMk id="14" creationId="{2711A8FB-68FC-45FC-B01E-38F809E2D439}"/>
          </ac:spMkLst>
        </pc:spChg>
        <pc:spChg chg="add">
          <ac:chgData name="Jacob D Nelson" userId="S::nelsonjac@uwplatt.edu::31ee3752-961d-40a6-9439-010884e5f1ac" providerId="AD" clId="Web-{0F330496-A909-4D60-82D4-0881A0509C5D}" dt="2023-05-11T03:32:28.597" v="445"/>
          <ac:spMkLst>
            <pc:docMk/>
            <pc:sldMk cId="3862596915" sldId="269"/>
            <ac:spMk id="16" creationId="{281E2DF8-F6D8-4E5C-B76E-E082FD8C1FBD}"/>
          </ac:spMkLst>
        </pc:spChg>
        <pc:picChg chg="mod">
          <ac:chgData name="Jacob D Nelson" userId="S::nelsonjac@uwplatt.edu::31ee3752-961d-40a6-9439-010884e5f1ac" providerId="AD" clId="Web-{0F330496-A909-4D60-82D4-0881A0509C5D}" dt="2023-05-11T03:32:28.597" v="445"/>
          <ac:picMkLst>
            <pc:docMk/>
            <pc:sldMk cId="3862596915" sldId="269"/>
            <ac:picMk id="5" creationId="{4A95EF40-6976-9EAE-F5AD-2E4511B9D74E}"/>
          </ac:picMkLst>
        </pc:picChg>
      </pc:sldChg>
      <pc:sldChg chg="addSp delSp modSp mod setBg modClrScheme chgLayout">
        <pc:chgData name="Jacob D Nelson" userId="S::nelsonjac@uwplatt.edu::31ee3752-961d-40a6-9439-010884e5f1ac" providerId="AD" clId="Web-{0F330496-A909-4D60-82D4-0881A0509C5D}" dt="2023-05-11T03:41:36.501" v="457" actId="20577"/>
        <pc:sldMkLst>
          <pc:docMk/>
          <pc:sldMk cId="1822763197" sldId="270"/>
        </pc:sldMkLst>
        <pc:spChg chg="mod ord">
          <ac:chgData name="Jacob D Nelson" userId="S::nelsonjac@uwplatt.edu::31ee3752-961d-40a6-9439-010884e5f1ac" providerId="AD" clId="Web-{0F330496-A909-4D60-82D4-0881A0509C5D}" dt="2023-05-11T03:31:28.471" v="438"/>
          <ac:spMkLst>
            <pc:docMk/>
            <pc:sldMk cId="1822763197" sldId="270"/>
            <ac:spMk id="2" creationId="{0E88A1E0-00D8-72B9-8666-20303A721C5C}"/>
          </ac:spMkLst>
        </pc:spChg>
        <pc:spChg chg="add mod ord">
          <ac:chgData name="Jacob D Nelson" userId="S::nelsonjac@uwplatt.edu::31ee3752-961d-40a6-9439-010884e5f1ac" providerId="AD" clId="Web-{0F330496-A909-4D60-82D4-0881A0509C5D}" dt="2023-05-11T03:41:36.501" v="457" actId="20577"/>
          <ac:spMkLst>
            <pc:docMk/>
            <pc:sldMk cId="1822763197" sldId="270"/>
            <ac:spMk id="3" creationId="{8CE1CA2D-B628-8B33-9D37-D6D36C27BD7F}"/>
          </ac:spMkLst>
        </pc:spChg>
        <pc:spChg chg="del">
          <ac:chgData name="Jacob D Nelson" userId="S::nelsonjac@uwplatt.edu::31ee3752-961d-40a6-9439-010884e5f1ac" providerId="AD" clId="Web-{0F330496-A909-4D60-82D4-0881A0509C5D}" dt="2023-05-11T02:51:54.850" v="22"/>
          <ac:spMkLst>
            <pc:docMk/>
            <pc:sldMk cId="1822763197" sldId="270"/>
            <ac:spMk id="4" creationId="{CFD4B6A9-D5F4-DD8C-EA6B-F7FEC3B5F0E1}"/>
          </ac:spMkLst>
        </pc:spChg>
        <pc:spChg chg="add">
          <ac:chgData name="Jacob D Nelson" userId="S::nelsonjac@uwplatt.edu::31ee3752-961d-40a6-9439-010884e5f1ac" providerId="AD" clId="Web-{0F330496-A909-4D60-82D4-0881A0509C5D}" dt="2023-05-11T03:31:28.471" v="438"/>
          <ac:spMkLst>
            <pc:docMk/>
            <pc:sldMk cId="1822763197" sldId="270"/>
            <ac:spMk id="10" creationId="{5116E49A-CA4D-4983-969D-19FE3C55F387}"/>
          </ac:spMkLst>
        </pc:spChg>
        <pc:spChg chg="add">
          <ac:chgData name="Jacob D Nelson" userId="S::nelsonjac@uwplatt.edu::31ee3752-961d-40a6-9439-010884e5f1ac" providerId="AD" clId="Web-{0F330496-A909-4D60-82D4-0881A0509C5D}" dt="2023-05-11T03:31:28.471" v="438"/>
          <ac:spMkLst>
            <pc:docMk/>
            <pc:sldMk cId="1822763197" sldId="270"/>
            <ac:spMk id="12" creationId="{57F6BDD4-E066-4008-8011-6CC31AEB4556}"/>
          </ac:spMkLst>
        </pc:spChg>
        <pc:spChg chg="add">
          <ac:chgData name="Jacob D Nelson" userId="S::nelsonjac@uwplatt.edu::31ee3752-961d-40a6-9439-010884e5f1ac" providerId="AD" clId="Web-{0F330496-A909-4D60-82D4-0881A0509C5D}" dt="2023-05-11T03:31:28.471" v="438"/>
          <ac:spMkLst>
            <pc:docMk/>
            <pc:sldMk cId="1822763197" sldId="270"/>
            <ac:spMk id="14" creationId="{2711A8FB-68FC-45FC-B01E-38F809E2D439}"/>
          </ac:spMkLst>
        </pc:spChg>
        <pc:spChg chg="add">
          <ac:chgData name="Jacob D Nelson" userId="S::nelsonjac@uwplatt.edu::31ee3752-961d-40a6-9439-010884e5f1ac" providerId="AD" clId="Web-{0F330496-A909-4D60-82D4-0881A0509C5D}" dt="2023-05-11T03:31:28.471" v="438"/>
          <ac:spMkLst>
            <pc:docMk/>
            <pc:sldMk cId="1822763197" sldId="270"/>
            <ac:spMk id="16" creationId="{281E2DF8-F6D8-4E5C-B76E-E082FD8C1FBD}"/>
          </ac:spMkLst>
        </pc:spChg>
        <pc:picChg chg="mod ord">
          <ac:chgData name="Jacob D Nelson" userId="S::nelsonjac@uwplatt.edu::31ee3752-961d-40a6-9439-010884e5f1ac" providerId="AD" clId="Web-{0F330496-A909-4D60-82D4-0881A0509C5D}" dt="2023-05-11T03:31:28.471" v="438"/>
          <ac:picMkLst>
            <pc:docMk/>
            <pc:sldMk cId="1822763197" sldId="270"/>
            <ac:picMk id="5" creationId="{C1C86C20-A264-3A0B-5EF9-C121C97B0F3D}"/>
          </ac:picMkLst>
        </pc:picChg>
      </pc:sldChg>
      <pc:sldChg chg="addSp delSp modSp mod setBg modClrScheme chgLayout">
        <pc:chgData name="Jacob D Nelson" userId="S::nelsonjac@uwplatt.edu::31ee3752-961d-40a6-9439-010884e5f1ac" providerId="AD" clId="Web-{0F330496-A909-4D60-82D4-0881A0509C5D}" dt="2023-05-11T03:41:44.392" v="464" actId="20577"/>
        <pc:sldMkLst>
          <pc:docMk/>
          <pc:sldMk cId="1728239464" sldId="271"/>
        </pc:sldMkLst>
        <pc:spChg chg="mod ord">
          <ac:chgData name="Jacob D Nelson" userId="S::nelsonjac@uwplatt.edu::31ee3752-961d-40a6-9439-010884e5f1ac" providerId="AD" clId="Web-{0F330496-A909-4D60-82D4-0881A0509C5D}" dt="2023-05-11T03:31:13.939" v="437"/>
          <ac:spMkLst>
            <pc:docMk/>
            <pc:sldMk cId="1728239464" sldId="271"/>
            <ac:spMk id="2" creationId="{4FFDF2EB-5264-BFB1-5C5F-8B103FA5D347}"/>
          </ac:spMkLst>
        </pc:spChg>
        <pc:spChg chg="add mod ord">
          <ac:chgData name="Jacob D Nelson" userId="S::nelsonjac@uwplatt.edu::31ee3752-961d-40a6-9439-010884e5f1ac" providerId="AD" clId="Web-{0F330496-A909-4D60-82D4-0881A0509C5D}" dt="2023-05-11T03:41:44.392" v="464" actId="20577"/>
          <ac:spMkLst>
            <pc:docMk/>
            <pc:sldMk cId="1728239464" sldId="271"/>
            <ac:spMk id="3" creationId="{699B2CC7-39A1-9716-4B90-35202283F1A1}"/>
          </ac:spMkLst>
        </pc:spChg>
        <pc:spChg chg="del">
          <ac:chgData name="Jacob D Nelson" userId="S::nelsonjac@uwplatt.edu::31ee3752-961d-40a6-9439-010884e5f1ac" providerId="AD" clId="Web-{0F330496-A909-4D60-82D4-0881A0509C5D}" dt="2023-05-11T02:51:58.694" v="23"/>
          <ac:spMkLst>
            <pc:docMk/>
            <pc:sldMk cId="1728239464" sldId="271"/>
            <ac:spMk id="4" creationId="{2A3BDFA0-2010-A913-E413-0A994C3FFA35}"/>
          </ac:spMkLst>
        </pc:spChg>
        <pc:spChg chg="add del">
          <ac:chgData name="Jacob D Nelson" userId="S::nelsonjac@uwplatt.edu::31ee3752-961d-40a6-9439-010884e5f1ac" providerId="AD" clId="Web-{0F330496-A909-4D60-82D4-0881A0509C5D}" dt="2023-05-11T03:31:13.939" v="436"/>
          <ac:spMkLst>
            <pc:docMk/>
            <pc:sldMk cId="1728239464" sldId="271"/>
            <ac:spMk id="10" creationId="{F13C74B1-5B17-4795-BED0-7140497B445A}"/>
          </ac:spMkLst>
        </pc:spChg>
        <pc:spChg chg="add del">
          <ac:chgData name="Jacob D Nelson" userId="S::nelsonjac@uwplatt.edu::31ee3752-961d-40a6-9439-010884e5f1ac" providerId="AD" clId="Web-{0F330496-A909-4D60-82D4-0881A0509C5D}" dt="2023-05-11T03:31:13.939" v="436"/>
          <ac:spMkLst>
            <pc:docMk/>
            <pc:sldMk cId="1728239464" sldId="271"/>
            <ac:spMk id="12" creationId="{D4974D33-8DC5-464E-8C6D-BE58F0669C17}"/>
          </ac:spMkLst>
        </pc:spChg>
        <pc:spChg chg="add">
          <ac:chgData name="Jacob D Nelson" userId="S::nelsonjac@uwplatt.edu::31ee3752-961d-40a6-9439-010884e5f1ac" providerId="AD" clId="Web-{0F330496-A909-4D60-82D4-0881A0509C5D}" dt="2023-05-11T03:31:13.939" v="437"/>
          <ac:spMkLst>
            <pc:docMk/>
            <pc:sldMk cId="1728239464" sldId="271"/>
            <ac:spMk id="14" creationId="{2711A8FB-68FC-45FC-B01E-38F809E2D439}"/>
          </ac:spMkLst>
        </pc:spChg>
        <pc:spChg chg="add">
          <ac:chgData name="Jacob D Nelson" userId="S::nelsonjac@uwplatt.edu::31ee3752-961d-40a6-9439-010884e5f1ac" providerId="AD" clId="Web-{0F330496-A909-4D60-82D4-0881A0509C5D}" dt="2023-05-11T03:31:13.939" v="437"/>
          <ac:spMkLst>
            <pc:docMk/>
            <pc:sldMk cId="1728239464" sldId="271"/>
            <ac:spMk id="15" creationId="{5116E49A-CA4D-4983-969D-19FE3C55F387}"/>
          </ac:spMkLst>
        </pc:spChg>
        <pc:spChg chg="add">
          <ac:chgData name="Jacob D Nelson" userId="S::nelsonjac@uwplatt.edu::31ee3752-961d-40a6-9439-010884e5f1ac" providerId="AD" clId="Web-{0F330496-A909-4D60-82D4-0881A0509C5D}" dt="2023-05-11T03:31:13.939" v="437"/>
          <ac:spMkLst>
            <pc:docMk/>
            <pc:sldMk cId="1728239464" sldId="271"/>
            <ac:spMk id="16" creationId="{281E2DF8-F6D8-4E5C-B76E-E082FD8C1FBD}"/>
          </ac:spMkLst>
        </pc:spChg>
        <pc:spChg chg="add">
          <ac:chgData name="Jacob D Nelson" userId="S::nelsonjac@uwplatt.edu::31ee3752-961d-40a6-9439-010884e5f1ac" providerId="AD" clId="Web-{0F330496-A909-4D60-82D4-0881A0509C5D}" dt="2023-05-11T03:31:13.939" v="437"/>
          <ac:spMkLst>
            <pc:docMk/>
            <pc:sldMk cId="1728239464" sldId="271"/>
            <ac:spMk id="17" creationId="{57F6BDD4-E066-4008-8011-6CC31AEB4556}"/>
          </ac:spMkLst>
        </pc:spChg>
        <pc:picChg chg="mod ord">
          <ac:chgData name="Jacob D Nelson" userId="S::nelsonjac@uwplatt.edu::31ee3752-961d-40a6-9439-010884e5f1ac" providerId="AD" clId="Web-{0F330496-A909-4D60-82D4-0881A0509C5D}" dt="2023-05-11T03:31:13.939" v="437"/>
          <ac:picMkLst>
            <pc:docMk/>
            <pc:sldMk cId="1728239464" sldId="271"/>
            <ac:picMk id="5" creationId="{DC469D11-14D8-8980-4287-648E607C3214}"/>
          </ac:picMkLst>
        </pc:picChg>
      </pc:sldChg>
      <pc:sldChg chg="addSp delSp modSp new mod setBg modClrScheme chgLayout">
        <pc:chgData name="Jacob D Nelson" userId="S::nelsonjac@uwplatt.edu::31ee3752-961d-40a6-9439-010884e5f1ac" providerId="AD" clId="Web-{0F330496-A909-4D60-82D4-0881A0509C5D}" dt="2023-05-11T03:32:35.879" v="446"/>
        <pc:sldMkLst>
          <pc:docMk/>
          <pc:sldMk cId="434646375" sldId="272"/>
        </pc:sldMkLst>
        <pc:spChg chg="mod ord">
          <ac:chgData name="Jacob D Nelson" userId="S::nelsonjac@uwplatt.edu::31ee3752-961d-40a6-9439-010884e5f1ac" providerId="AD" clId="Web-{0F330496-A909-4D60-82D4-0881A0509C5D}" dt="2023-05-11T03:32:35.879" v="446"/>
          <ac:spMkLst>
            <pc:docMk/>
            <pc:sldMk cId="434646375" sldId="272"/>
            <ac:spMk id="2" creationId="{4E9EA671-9625-B66B-9CD6-9729CE392ADD}"/>
          </ac:spMkLst>
        </pc:spChg>
        <pc:spChg chg="mod ord">
          <ac:chgData name="Jacob D Nelson" userId="S::nelsonjac@uwplatt.edu::31ee3752-961d-40a6-9439-010884e5f1ac" providerId="AD" clId="Web-{0F330496-A909-4D60-82D4-0881A0509C5D}" dt="2023-05-11T03:32:35.879" v="446"/>
          <ac:spMkLst>
            <pc:docMk/>
            <pc:sldMk cId="434646375" sldId="272"/>
            <ac:spMk id="3" creationId="{C7F3A1D3-4CC1-26BF-F3AC-6DB07A4D3A9C}"/>
          </ac:spMkLst>
        </pc:spChg>
        <pc:spChg chg="del">
          <ac:chgData name="Jacob D Nelson" userId="S::nelsonjac@uwplatt.edu::31ee3752-961d-40a6-9439-010884e5f1ac" providerId="AD" clId="Web-{0F330496-A909-4D60-82D4-0881A0509C5D}" dt="2023-05-11T03:17:01.932" v="169"/>
          <ac:spMkLst>
            <pc:docMk/>
            <pc:sldMk cId="434646375" sldId="272"/>
            <ac:spMk id="4" creationId="{B7A5E3FB-91C7-FF83-A468-8B57D460BE2F}"/>
          </ac:spMkLst>
        </pc:spChg>
        <pc:spChg chg="add">
          <ac:chgData name="Jacob D Nelson" userId="S::nelsonjac@uwplatt.edu::31ee3752-961d-40a6-9439-010884e5f1ac" providerId="AD" clId="Web-{0F330496-A909-4D60-82D4-0881A0509C5D}" dt="2023-05-11T03:32:35.879" v="446"/>
          <ac:spMkLst>
            <pc:docMk/>
            <pc:sldMk cId="434646375" sldId="272"/>
            <ac:spMk id="8" creationId="{1C799903-48D5-4A31-A1A2-541072D9771E}"/>
          </ac:spMkLst>
        </pc:spChg>
        <pc:spChg chg="add">
          <ac:chgData name="Jacob D Nelson" userId="S::nelsonjac@uwplatt.edu::31ee3752-961d-40a6-9439-010884e5f1ac" providerId="AD" clId="Web-{0F330496-A909-4D60-82D4-0881A0509C5D}" dt="2023-05-11T03:32:35.879" v="446"/>
          <ac:spMkLst>
            <pc:docMk/>
            <pc:sldMk cId="434646375" sldId="272"/>
            <ac:spMk id="10" creationId="{8EFFF109-FC58-4FD3-BE05-9775A1310F55}"/>
          </ac:spMkLst>
        </pc:spChg>
        <pc:spChg chg="add">
          <ac:chgData name="Jacob D Nelson" userId="S::nelsonjac@uwplatt.edu::31ee3752-961d-40a6-9439-010884e5f1ac" providerId="AD" clId="Web-{0F330496-A909-4D60-82D4-0881A0509C5D}" dt="2023-05-11T03:32:35.879" v="446"/>
          <ac:spMkLst>
            <pc:docMk/>
            <pc:sldMk cId="434646375" sldId="272"/>
            <ac:spMk id="12" creationId="{E1B96AD6-92A9-4273-A62B-96A1C3E0BA95}"/>
          </ac:spMkLst>
        </pc:spChg>
        <pc:spChg chg="add">
          <ac:chgData name="Jacob D Nelson" userId="S::nelsonjac@uwplatt.edu::31ee3752-961d-40a6-9439-010884e5f1ac" providerId="AD" clId="Web-{0F330496-A909-4D60-82D4-0881A0509C5D}" dt="2023-05-11T03:32:35.879" v="446"/>
          <ac:spMkLst>
            <pc:docMk/>
            <pc:sldMk cId="434646375" sldId="272"/>
            <ac:spMk id="14" creationId="{463EEC44-1BA3-44ED-81FC-A644B04B2A44}"/>
          </ac:spMkLst>
        </pc:spChg>
      </pc:sldChg>
      <pc:sldChg chg="new del">
        <pc:chgData name="Jacob D Nelson" userId="S::nelsonjac@uwplatt.edu::31ee3752-961d-40a6-9439-010884e5f1ac" providerId="AD" clId="Web-{0F330496-A909-4D60-82D4-0881A0509C5D}" dt="2023-05-11T02:51:49.396" v="21"/>
        <pc:sldMkLst>
          <pc:docMk/>
          <pc:sldMk cId="997379616" sldId="272"/>
        </pc:sldMkLst>
      </pc:sldChg>
      <pc:sldChg chg="new del">
        <pc:chgData name="Jacob D Nelson" userId="S::nelsonjac@uwplatt.edu::31ee3752-961d-40a6-9439-010884e5f1ac" providerId="AD" clId="Web-{0F330496-A909-4D60-82D4-0881A0509C5D}" dt="2023-05-11T03:13:27.880" v="130"/>
        <pc:sldMkLst>
          <pc:docMk/>
          <pc:sldMk cId="2981142493" sldId="272"/>
        </pc:sldMkLst>
      </pc:sldChg>
      <pc:sldChg chg="del">
        <pc:chgData name="Jacob D Nelson" userId="S::nelsonjac@uwplatt.edu::31ee3752-961d-40a6-9439-010884e5f1ac" providerId="AD" clId="Web-{0F330496-A909-4D60-82D4-0881A0509C5D}" dt="2023-05-11T02:34:55.023" v="6"/>
        <pc:sldMkLst>
          <pc:docMk/>
          <pc:sldMk cId="3485225987" sldId="272"/>
        </pc:sldMkLst>
      </pc:sldChg>
    </pc:docChg>
  </pc:docChgLst>
  <pc:docChgLst>
    <pc:chgData name="Jacob D Nelson" userId="S::nelsonjac@uwplatt.edu::31ee3752-961d-40a6-9439-010884e5f1ac" providerId="AD" clId="Web-{5274912B-2626-4F7B-BB78-B01294035474}"/>
    <pc:docChg chg="modSld sldOrd">
      <pc:chgData name="Jacob D Nelson" userId="S::nelsonjac@uwplatt.edu::31ee3752-961d-40a6-9439-010884e5f1ac" providerId="AD" clId="Web-{5274912B-2626-4F7B-BB78-B01294035474}" dt="2023-05-11T00:33:17.613" v="50"/>
      <pc:docMkLst>
        <pc:docMk/>
      </pc:docMkLst>
      <pc:sldChg chg="modSp">
        <pc:chgData name="Jacob D Nelson" userId="S::nelsonjac@uwplatt.edu::31ee3752-961d-40a6-9439-010884e5f1ac" providerId="AD" clId="Web-{5274912B-2626-4F7B-BB78-B01294035474}" dt="2023-05-11T00:29:31.373" v="43" actId="20577"/>
        <pc:sldMkLst>
          <pc:docMk/>
          <pc:sldMk cId="109857222" sldId="256"/>
        </pc:sldMkLst>
        <pc:spChg chg="mod">
          <ac:chgData name="Jacob D Nelson" userId="S::nelsonjac@uwplatt.edu::31ee3752-961d-40a6-9439-010884e5f1ac" providerId="AD" clId="Web-{5274912B-2626-4F7B-BB78-B01294035474}" dt="2023-05-11T00:29:31.373" v="43" actId="20577"/>
          <ac:spMkLst>
            <pc:docMk/>
            <pc:sldMk cId="109857222" sldId="256"/>
            <ac:spMk id="3" creationId="{00000000-0000-0000-0000-000000000000}"/>
          </ac:spMkLst>
        </pc:spChg>
      </pc:sldChg>
      <pc:sldChg chg="addSp modSp mod modClrScheme chgLayout">
        <pc:chgData name="Jacob D Nelson" userId="S::nelsonjac@uwplatt.edu::31ee3752-961d-40a6-9439-010884e5f1ac" providerId="AD" clId="Web-{5274912B-2626-4F7B-BB78-B01294035474}" dt="2023-05-11T00:33:13.503" v="49"/>
        <pc:sldMkLst>
          <pc:docMk/>
          <pc:sldMk cId="3504104650" sldId="263"/>
        </pc:sldMkLst>
        <pc:spChg chg="mod ord">
          <ac:chgData name="Jacob D Nelson" userId="S::nelsonjac@uwplatt.edu::31ee3752-961d-40a6-9439-010884e5f1ac" providerId="AD" clId="Web-{5274912B-2626-4F7B-BB78-B01294035474}" dt="2023-05-11T00:33:13.503" v="49"/>
          <ac:spMkLst>
            <pc:docMk/>
            <pc:sldMk cId="3504104650" sldId="263"/>
            <ac:spMk id="2" creationId="{C2B9D69F-5986-6460-ADBF-C7DB324FE50E}"/>
          </ac:spMkLst>
        </pc:spChg>
        <pc:spChg chg="add mod ord">
          <ac:chgData name="Jacob D Nelson" userId="S::nelsonjac@uwplatt.edu::31ee3752-961d-40a6-9439-010884e5f1ac" providerId="AD" clId="Web-{5274912B-2626-4F7B-BB78-B01294035474}" dt="2023-05-11T00:33:13.503" v="49"/>
          <ac:spMkLst>
            <pc:docMk/>
            <pc:sldMk cId="3504104650" sldId="263"/>
            <ac:spMk id="3" creationId="{940230E8-0215-EC93-3F73-2EC1CE2E2966}"/>
          </ac:spMkLst>
        </pc:spChg>
        <pc:picChg chg="mod ord">
          <ac:chgData name="Jacob D Nelson" userId="S::nelsonjac@uwplatt.edu::31ee3752-961d-40a6-9439-010884e5f1ac" providerId="AD" clId="Web-{5274912B-2626-4F7B-BB78-B01294035474}" dt="2023-05-11T00:33:13.503" v="49"/>
          <ac:picMkLst>
            <pc:docMk/>
            <pc:sldMk cId="3504104650" sldId="263"/>
            <ac:picMk id="4" creationId="{8754379D-06D3-E496-918C-F7E4AB4655E6}"/>
          </ac:picMkLst>
        </pc:picChg>
      </pc:sldChg>
      <pc:sldChg chg="modSp">
        <pc:chgData name="Jacob D Nelson" userId="S::nelsonjac@uwplatt.edu::31ee3752-961d-40a6-9439-010884e5f1ac" providerId="AD" clId="Web-{5274912B-2626-4F7B-BB78-B01294035474}" dt="2023-05-11T00:30:04.936" v="48" actId="20577"/>
        <pc:sldMkLst>
          <pc:docMk/>
          <pc:sldMk cId="280029493" sldId="264"/>
        </pc:sldMkLst>
        <pc:spChg chg="mod">
          <ac:chgData name="Jacob D Nelson" userId="S::nelsonjac@uwplatt.edu::31ee3752-961d-40a6-9439-010884e5f1ac" providerId="AD" clId="Web-{5274912B-2626-4F7B-BB78-B01294035474}" dt="2023-05-11T00:30:04.936" v="48" actId="20577"/>
          <ac:spMkLst>
            <pc:docMk/>
            <pc:sldMk cId="280029493" sldId="264"/>
            <ac:spMk id="3" creationId="{8FF4E801-E55E-470D-76C1-2C86444FC76B}"/>
          </ac:spMkLst>
        </pc:spChg>
      </pc:sldChg>
      <pc:sldChg chg="addSp modSp mod modClrScheme chgLayout">
        <pc:chgData name="Jacob D Nelson" userId="S::nelsonjac@uwplatt.edu::31ee3752-961d-40a6-9439-010884e5f1ac" providerId="AD" clId="Web-{5274912B-2626-4F7B-BB78-B01294035474}" dt="2023-05-11T00:33:17.613" v="50"/>
        <pc:sldMkLst>
          <pc:docMk/>
          <pc:sldMk cId="2439510986" sldId="265"/>
        </pc:sldMkLst>
        <pc:spChg chg="mod ord">
          <ac:chgData name="Jacob D Nelson" userId="S::nelsonjac@uwplatt.edu::31ee3752-961d-40a6-9439-010884e5f1ac" providerId="AD" clId="Web-{5274912B-2626-4F7B-BB78-B01294035474}" dt="2023-05-11T00:33:17.613" v="50"/>
          <ac:spMkLst>
            <pc:docMk/>
            <pc:sldMk cId="2439510986" sldId="265"/>
            <ac:spMk id="2" creationId="{E6B52C06-51D3-ABA3-C34C-D685F6EC848D}"/>
          </ac:spMkLst>
        </pc:spChg>
        <pc:spChg chg="add mod ord">
          <ac:chgData name="Jacob D Nelson" userId="S::nelsonjac@uwplatt.edu::31ee3752-961d-40a6-9439-010884e5f1ac" providerId="AD" clId="Web-{5274912B-2626-4F7B-BB78-B01294035474}" dt="2023-05-11T00:33:17.613" v="50"/>
          <ac:spMkLst>
            <pc:docMk/>
            <pc:sldMk cId="2439510986" sldId="265"/>
            <ac:spMk id="3" creationId="{E5B7FEFD-BDFB-3B77-0F74-4E1198A2F9B0}"/>
          </ac:spMkLst>
        </pc:spChg>
        <pc:picChg chg="mod ord">
          <ac:chgData name="Jacob D Nelson" userId="S::nelsonjac@uwplatt.edu::31ee3752-961d-40a6-9439-010884e5f1ac" providerId="AD" clId="Web-{5274912B-2626-4F7B-BB78-B01294035474}" dt="2023-05-11T00:33:17.613" v="50"/>
          <ac:picMkLst>
            <pc:docMk/>
            <pc:sldMk cId="2439510986" sldId="265"/>
            <ac:picMk id="6" creationId="{EF2D455E-4911-F96F-B163-B0294A56FB72}"/>
          </ac:picMkLst>
        </pc:picChg>
      </pc:sldChg>
      <pc:sldChg chg="modSp">
        <pc:chgData name="Jacob D Nelson" userId="S::nelsonjac@uwplatt.edu::31ee3752-961d-40a6-9439-010884e5f1ac" providerId="AD" clId="Web-{5274912B-2626-4F7B-BB78-B01294035474}" dt="2023-05-10T22:35:22.646" v="40" actId="20577"/>
        <pc:sldMkLst>
          <pc:docMk/>
          <pc:sldMk cId="1632312615" sldId="268"/>
        </pc:sldMkLst>
        <pc:spChg chg="mod">
          <ac:chgData name="Jacob D Nelson" userId="S::nelsonjac@uwplatt.edu::31ee3752-961d-40a6-9439-010884e5f1ac" providerId="AD" clId="Web-{5274912B-2626-4F7B-BB78-B01294035474}" dt="2023-05-10T22:35:22.646" v="40" actId="20577"/>
          <ac:spMkLst>
            <pc:docMk/>
            <pc:sldMk cId="1632312615" sldId="268"/>
            <ac:spMk id="7" creationId="{3F81D757-F4C4-5F8A-8FBE-17BAD54EA525}"/>
          </ac:spMkLst>
        </pc:spChg>
      </pc:sldChg>
      <pc:sldChg chg="modSp ord">
        <pc:chgData name="Jacob D Nelson" userId="S::nelsonjac@uwplatt.edu::31ee3752-961d-40a6-9439-010884e5f1ac" providerId="AD" clId="Web-{5274912B-2626-4F7B-BB78-B01294035474}" dt="2023-05-10T22:35:00.817" v="32" actId="20577"/>
        <pc:sldMkLst>
          <pc:docMk/>
          <pc:sldMk cId="3485225987" sldId="272"/>
        </pc:sldMkLst>
        <pc:spChg chg="mod">
          <ac:chgData name="Jacob D Nelson" userId="S::nelsonjac@uwplatt.edu::31ee3752-961d-40a6-9439-010884e5f1ac" providerId="AD" clId="Web-{5274912B-2626-4F7B-BB78-B01294035474}" dt="2023-05-10T22:35:00.817" v="32" actId="20577"/>
          <ac:spMkLst>
            <pc:docMk/>
            <pc:sldMk cId="3485225987" sldId="272"/>
            <ac:spMk id="3" creationId="{E317A46B-C827-9060-3192-A9217F709AAA}"/>
          </ac:spMkLst>
        </pc:spChg>
      </pc:sldChg>
    </pc:docChg>
  </pc:docChgLst>
  <pc:docChgLst>
    <pc:chgData name="Jacob D Nelson" userId="S::nelsonjac@uwplatt.edu::31ee3752-961d-40a6-9439-010884e5f1ac" providerId="AD" clId="Web-{FE0FF2BF-136E-4CD9-925D-0CC4B93FE6C1}"/>
    <pc:docChg chg="modSld">
      <pc:chgData name="Jacob D Nelson" userId="S::nelsonjac@uwplatt.edu::31ee3752-961d-40a6-9439-010884e5f1ac" providerId="AD" clId="Web-{FE0FF2BF-136E-4CD9-925D-0CC4B93FE6C1}" dt="2023-05-10T21:17:23.443" v="5" actId="1076"/>
      <pc:docMkLst>
        <pc:docMk/>
      </pc:docMkLst>
      <pc:sldChg chg="addSp delSp modSp">
        <pc:chgData name="Jacob D Nelson" userId="S::nelsonjac@uwplatt.edu::31ee3752-961d-40a6-9439-010884e5f1ac" providerId="AD" clId="Web-{FE0FF2BF-136E-4CD9-925D-0CC4B93FE6C1}" dt="2023-05-10T21:17:23.443" v="5" actId="1076"/>
        <pc:sldMkLst>
          <pc:docMk/>
          <pc:sldMk cId="2439510986" sldId="265"/>
        </pc:sldMkLst>
        <pc:spChg chg="del">
          <ac:chgData name="Jacob D Nelson" userId="S::nelsonjac@uwplatt.edu::31ee3752-961d-40a6-9439-010884e5f1ac" providerId="AD" clId="Web-{FE0FF2BF-136E-4CD9-925D-0CC4B93FE6C1}" dt="2023-05-10T21:17:03.114" v="0"/>
          <ac:spMkLst>
            <pc:docMk/>
            <pc:sldMk cId="2439510986" sldId="265"/>
            <ac:spMk id="3" creationId="{F66BF3E2-EE55-C1EF-671C-BB51BDDE5990}"/>
          </ac:spMkLst>
        </pc:spChg>
        <pc:picChg chg="add mod ord">
          <ac:chgData name="Jacob D Nelson" userId="S::nelsonjac@uwplatt.edu::31ee3752-961d-40a6-9439-010884e5f1ac" providerId="AD" clId="Web-{FE0FF2BF-136E-4CD9-925D-0CC4B93FE6C1}" dt="2023-05-10T21:17:23.443" v="5" actId="1076"/>
          <ac:picMkLst>
            <pc:docMk/>
            <pc:sldMk cId="2439510986" sldId="265"/>
            <ac:picMk id="4" creationId="{145993BB-357B-720F-7AFC-59C6DAE26A53}"/>
          </ac:picMkLst>
        </pc:picChg>
      </pc:sldChg>
    </pc:docChg>
  </pc:docChgLst>
  <pc:docChgLst>
    <pc:chgData name="Collin E Van Allen" userId="S::vanallenc@uwplatt.edu::e863841e-2594-4eb7-9b82-1c2b28f82b64" providerId="AD" clId="Web-{7A49E34E-E103-45C7-882D-1B20B35560F7}"/>
    <pc:docChg chg="addSld modSld">
      <pc:chgData name="Collin E Van Allen" userId="S::vanallenc@uwplatt.edu::e863841e-2594-4eb7-9b82-1c2b28f82b64" providerId="AD" clId="Web-{7A49E34E-E103-45C7-882D-1B20B35560F7}" dt="2023-05-17T12:59:31.451" v="15"/>
      <pc:docMkLst>
        <pc:docMk/>
      </pc:docMkLst>
      <pc:sldChg chg="modSp">
        <pc:chgData name="Collin E Van Allen" userId="S::vanallenc@uwplatt.edu::e863841e-2594-4eb7-9b82-1c2b28f82b64" providerId="AD" clId="Web-{7A49E34E-E103-45C7-882D-1B20B35560F7}" dt="2023-05-17T12:59:31.451" v="15"/>
        <pc:sldMkLst>
          <pc:docMk/>
          <pc:sldMk cId="2477218325" sldId="276"/>
        </pc:sldMkLst>
        <pc:graphicFrameChg chg="modGraphic">
          <ac:chgData name="Collin E Van Allen" userId="S::vanallenc@uwplatt.edu::e863841e-2594-4eb7-9b82-1c2b28f82b64" providerId="AD" clId="Web-{7A49E34E-E103-45C7-882D-1B20B35560F7}" dt="2023-05-17T12:59:31.451" v="15"/>
          <ac:graphicFrameMkLst>
            <pc:docMk/>
            <pc:sldMk cId="2477218325" sldId="276"/>
            <ac:graphicFrameMk id="5" creationId="{E4AA7C93-E334-7FBE-735F-F5ADBAB7099B}"/>
          </ac:graphicFrameMkLst>
        </pc:graphicFrameChg>
      </pc:sldChg>
      <pc:sldChg chg="addSp delSp modSp new">
        <pc:chgData name="Collin E Van Allen" userId="S::vanallenc@uwplatt.edu::e863841e-2594-4eb7-9b82-1c2b28f82b64" providerId="AD" clId="Web-{7A49E34E-E103-45C7-882D-1B20B35560F7}" dt="2023-05-17T12:58:55.137" v="10" actId="1076"/>
        <pc:sldMkLst>
          <pc:docMk/>
          <pc:sldMk cId="585425343" sldId="277"/>
        </pc:sldMkLst>
        <pc:spChg chg="del">
          <ac:chgData name="Collin E Van Allen" userId="S::vanallenc@uwplatt.edu::e863841e-2594-4eb7-9b82-1c2b28f82b64" providerId="AD" clId="Web-{7A49E34E-E103-45C7-882D-1B20B35560F7}" dt="2023-05-17T12:58:40.590" v="4"/>
          <ac:spMkLst>
            <pc:docMk/>
            <pc:sldMk cId="585425343" sldId="277"/>
            <ac:spMk id="2" creationId="{38458B94-A889-EEDA-4CC6-0EB204036F1A}"/>
          </ac:spMkLst>
        </pc:spChg>
        <pc:spChg chg="del">
          <ac:chgData name="Collin E Van Allen" userId="S::vanallenc@uwplatt.edu::e863841e-2594-4eb7-9b82-1c2b28f82b64" providerId="AD" clId="Web-{7A49E34E-E103-45C7-882D-1B20B35560F7}" dt="2023-05-17T12:58:20.011" v="1"/>
          <ac:spMkLst>
            <pc:docMk/>
            <pc:sldMk cId="585425343" sldId="277"/>
            <ac:spMk id="3" creationId="{A4095105-7BB7-D351-17F2-A710C7223B4B}"/>
          </ac:spMkLst>
        </pc:spChg>
        <pc:spChg chg="del">
          <ac:chgData name="Collin E Van Allen" userId="S::vanallenc@uwplatt.edu::e863841e-2594-4eb7-9b82-1c2b28f82b64" providerId="AD" clId="Web-{7A49E34E-E103-45C7-882D-1B20B35560F7}" dt="2023-05-17T12:58:41.949" v="5"/>
          <ac:spMkLst>
            <pc:docMk/>
            <pc:sldMk cId="585425343" sldId="277"/>
            <ac:spMk id="4" creationId="{673DFB8E-026B-998E-F593-1B7C38C03504}"/>
          </ac:spMkLst>
        </pc:spChg>
        <pc:picChg chg="add mod ord">
          <ac:chgData name="Collin E Van Allen" userId="S::vanallenc@uwplatt.edu::e863841e-2594-4eb7-9b82-1c2b28f82b64" providerId="AD" clId="Web-{7A49E34E-E103-45C7-882D-1B20B35560F7}" dt="2023-05-17T12:58:55.137" v="10" actId="1076"/>
          <ac:picMkLst>
            <pc:docMk/>
            <pc:sldMk cId="585425343" sldId="277"/>
            <ac:picMk id="5" creationId="{402F560F-714F-283F-652D-3A3C00BCBAAE}"/>
          </ac:picMkLst>
        </pc:picChg>
      </pc:sldChg>
    </pc:docChg>
  </pc:docChgLst>
  <pc:docChgLst>
    <pc:chgData name="Jacob D Nelson" userId="S::nelsonjac@uwplatt.edu::31ee3752-961d-40a6-9439-010884e5f1ac" providerId="AD" clId="Web-{C80A330F-2782-40A7-BAF3-2A9E4295E981}"/>
    <pc:docChg chg="addSld modSld">
      <pc:chgData name="Jacob D Nelson" userId="S::nelsonjac@uwplatt.edu::31ee3752-961d-40a6-9439-010884e5f1ac" providerId="AD" clId="Web-{C80A330F-2782-40A7-BAF3-2A9E4295E981}" dt="2023-05-10T19:43:18.578" v="8"/>
      <pc:docMkLst>
        <pc:docMk/>
      </pc:docMkLst>
      <pc:sldChg chg="modSp">
        <pc:chgData name="Jacob D Nelson" userId="S::nelsonjac@uwplatt.edu::31ee3752-961d-40a6-9439-010884e5f1ac" providerId="AD" clId="Web-{C80A330F-2782-40A7-BAF3-2A9E4295E981}" dt="2023-05-10T19:43:05.765" v="7" actId="20577"/>
        <pc:sldMkLst>
          <pc:docMk/>
          <pc:sldMk cId="676788819" sldId="258"/>
        </pc:sldMkLst>
        <pc:spChg chg="mod">
          <ac:chgData name="Jacob D Nelson" userId="S::nelsonjac@uwplatt.edu::31ee3752-961d-40a6-9439-010884e5f1ac" providerId="AD" clId="Web-{C80A330F-2782-40A7-BAF3-2A9E4295E981}" dt="2023-05-10T19:43:05.765" v="7" actId="20577"/>
          <ac:spMkLst>
            <pc:docMk/>
            <pc:sldMk cId="676788819" sldId="258"/>
            <ac:spMk id="2" creationId="{DE7D8F7F-1CBB-C44F-236C-C33C52457B39}"/>
          </ac:spMkLst>
        </pc:spChg>
      </pc:sldChg>
      <pc:sldChg chg="new">
        <pc:chgData name="Jacob D Nelson" userId="S::nelsonjac@uwplatt.edu::31ee3752-961d-40a6-9439-010884e5f1ac" providerId="AD" clId="Web-{C80A330F-2782-40A7-BAF3-2A9E4295E981}" dt="2023-05-10T19:41:17.590" v="0"/>
        <pc:sldMkLst>
          <pc:docMk/>
          <pc:sldMk cId="956843049" sldId="261"/>
        </pc:sldMkLst>
      </pc:sldChg>
      <pc:sldChg chg="new">
        <pc:chgData name="Jacob D Nelson" userId="S::nelsonjac@uwplatt.edu::31ee3752-961d-40a6-9439-010884e5f1ac" providerId="AD" clId="Web-{C80A330F-2782-40A7-BAF3-2A9E4295E981}" dt="2023-05-10T19:43:18.578" v="8"/>
        <pc:sldMkLst>
          <pc:docMk/>
          <pc:sldMk cId="3369053999" sldId="262"/>
        </pc:sldMkLst>
      </pc:sldChg>
    </pc:docChg>
  </pc:docChgLst>
  <pc:docChgLst>
    <pc:chgData name="Evan J Rumann" userId="S::rumanne@uwplatt.edu::95f64dcd-949e-48b9-87d9-87384baad47e" providerId="AD" clId="Web-{9D499B86-D62F-45EA-BAA7-D542469A42AB}"/>
    <pc:docChg chg="modSld">
      <pc:chgData name="Evan J Rumann" userId="S::rumanne@uwplatt.edu::95f64dcd-949e-48b9-87d9-87384baad47e" providerId="AD" clId="Web-{9D499B86-D62F-45EA-BAA7-D542469A42AB}" dt="2023-05-16T19:51:58.282" v="99" actId="20577"/>
      <pc:docMkLst>
        <pc:docMk/>
      </pc:docMkLst>
      <pc:sldChg chg="modSp">
        <pc:chgData name="Evan J Rumann" userId="S::rumanne@uwplatt.edu::95f64dcd-949e-48b9-87d9-87384baad47e" providerId="AD" clId="Web-{9D499B86-D62F-45EA-BAA7-D542469A42AB}" dt="2023-05-16T19:51:58.282" v="99" actId="20577"/>
        <pc:sldMkLst>
          <pc:docMk/>
          <pc:sldMk cId="434646375" sldId="272"/>
        </pc:sldMkLst>
        <pc:spChg chg="mod">
          <ac:chgData name="Evan J Rumann" userId="S::rumanne@uwplatt.edu::95f64dcd-949e-48b9-87d9-87384baad47e" providerId="AD" clId="Web-{9D499B86-D62F-45EA-BAA7-D542469A42AB}" dt="2023-05-16T19:51:58.282" v="99" actId="20577"/>
          <ac:spMkLst>
            <pc:docMk/>
            <pc:sldMk cId="434646375" sldId="272"/>
            <ac:spMk id="3" creationId="{C7F3A1D3-4CC1-26BF-F3AC-6DB07A4D3A9C}"/>
          </ac:spMkLst>
        </pc:spChg>
      </pc:sldChg>
    </pc:docChg>
  </pc:docChgLst>
  <pc:docChgLst>
    <pc:chgData name="Jacob D Nelson" userId="S::nelsonjac@uwplatt.edu::31ee3752-961d-40a6-9439-010884e5f1ac" providerId="AD" clId="Web-{D31CAB23-B691-47D5-8243-7FBD1CAB1BF4}"/>
    <pc:docChg chg="addSld modSld sldOrd">
      <pc:chgData name="Jacob D Nelson" userId="S::nelsonjac@uwplatt.edu::31ee3752-961d-40a6-9439-010884e5f1ac" providerId="AD" clId="Web-{D31CAB23-B691-47D5-8243-7FBD1CAB1BF4}" dt="2023-05-16T20:16:26.142" v="611" actId="20577"/>
      <pc:docMkLst>
        <pc:docMk/>
      </pc:docMkLst>
      <pc:sldChg chg="modSp ord">
        <pc:chgData name="Jacob D Nelson" userId="S::nelsonjac@uwplatt.edu::31ee3752-961d-40a6-9439-010884e5f1ac" providerId="AD" clId="Web-{D31CAB23-B691-47D5-8243-7FBD1CAB1BF4}" dt="2023-05-16T20:03:47.561" v="600"/>
        <pc:sldMkLst>
          <pc:docMk/>
          <pc:sldMk cId="676788819" sldId="258"/>
        </pc:sldMkLst>
        <pc:spChg chg="mod">
          <ac:chgData name="Jacob D Nelson" userId="S::nelsonjac@uwplatt.edu::31ee3752-961d-40a6-9439-010884e5f1ac" providerId="AD" clId="Web-{D31CAB23-B691-47D5-8243-7FBD1CAB1BF4}" dt="2023-05-16T19:30:01.837" v="69" actId="20577"/>
          <ac:spMkLst>
            <pc:docMk/>
            <pc:sldMk cId="676788819" sldId="258"/>
            <ac:spMk id="3" creationId="{394ADFFD-1323-1FDA-F289-866775E5FA26}"/>
          </ac:spMkLst>
        </pc:spChg>
      </pc:sldChg>
      <pc:sldChg chg="modSp">
        <pc:chgData name="Jacob D Nelson" userId="S::nelsonjac@uwplatt.edu::31ee3752-961d-40a6-9439-010884e5f1ac" providerId="AD" clId="Web-{D31CAB23-B691-47D5-8243-7FBD1CAB1BF4}" dt="2023-05-16T19:34:29" v="216" actId="20577"/>
        <pc:sldMkLst>
          <pc:docMk/>
          <pc:sldMk cId="280029493" sldId="264"/>
        </pc:sldMkLst>
        <pc:spChg chg="mod">
          <ac:chgData name="Jacob D Nelson" userId="S::nelsonjac@uwplatt.edu::31ee3752-961d-40a6-9439-010884e5f1ac" providerId="AD" clId="Web-{D31CAB23-B691-47D5-8243-7FBD1CAB1BF4}" dt="2023-05-16T19:34:29" v="216" actId="20577"/>
          <ac:spMkLst>
            <pc:docMk/>
            <pc:sldMk cId="280029493" sldId="264"/>
            <ac:spMk id="3" creationId="{8FF4E801-E55E-470D-76C1-2C86444FC76B}"/>
          </ac:spMkLst>
        </pc:spChg>
      </pc:sldChg>
      <pc:sldChg chg="modSp">
        <pc:chgData name="Jacob D Nelson" userId="S::nelsonjac@uwplatt.edu::31ee3752-961d-40a6-9439-010884e5f1ac" providerId="AD" clId="Web-{D31CAB23-B691-47D5-8243-7FBD1CAB1BF4}" dt="2023-05-16T20:15:41.626" v="605" actId="20577"/>
        <pc:sldMkLst>
          <pc:docMk/>
          <pc:sldMk cId="1157679372" sldId="266"/>
        </pc:sldMkLst>
        <pc:spChg chg="mod">
          <ac:chgData name="Jacob D Nelson" userId="S::nelsonjac@uwplatt.edu::31ee3752-961d-40a6-9439-010884e5f1ac" providerId="AD" clId="Web-{D31CAB23-B691-47D5-8243-7FBD1CAB1BF4}" dt="2023-05-16T20:15:41.626" v="605" actId="20577"/>
          <ac:spMkLst>
            <pc:docMk/>
            <pc:sldMk cId="1157679372" sldId="266"/>
            <ac:spMk id="6" creationId="{3FDEA55E-3D2C-271A-4E29-D5F8B63AAE37}"/>
          </ac:spMkLst>
        </pc:spChg>
      </pc:sldChg>
      <pc:sldChg chg="modSp">
        <pc:chgData name="Jacob D Nelson" userId="S::nelsonjac@uwplatt.edu::31ee3752-961d-40a6-9439-010884e5f1ac" providerId="AD" clId="Web-{D31CAB23-B691-47D5-8243-7FBD1CAB1BF4}" dt="2023-05-16T19:44:17.656" v="374" actId="20577"/>
        <pc:sldMkLst>
          <pc:docMk/>
          <pc:sldMk cId="249770469" sldId="267"/>
        </pc:sldMkLst>
        <pc:spChg chg="mod">
          <ac:chgData name="Jacob D Nelson" userId="S::nelsonjac@uwplatt.edu::31ee3752-961d-40a6-9439-010884e5f1ac" providerId="AD" clId="Web-{D31CAB23-B691-47D5-8243-7FBD1CAB1BF4}" dt="2023-05-16T19:44:17.656" v="374" actId="20577"/>
          <ac:spMkLst>
            <pc:docMk/>
            <pc:sldMk cId="249770469" sldId="267"/>
            <ac:spMk id="3" creationId="{E30DED35-7E97-2EF3-7B41-AB2C66BF4365}"/>
          </ac:spMkLst>
        </pc:spChg>
      </pc:sldChg>
      <pc:sldChg chg="modSp">
        <pc:chgData name="Jacob D Nelson" userId="S::nelsonjac@uwplatt.edu::31ee3752-961d-40a6-9439-010884e5f1ac" providerId="AD" clId="Web-{D31CAB23-B691-47D5-8243-7FBD1CAB1BF4}" dt="2023-05-16T20:16:26.142" v="611" actId="20577"/>
        <pc:sldMkLst>
          <pc:docMk/>
          <pc:sldMk cId="1632312615" sldId="268"/>
        </pc:sldMkLst>
        <pc:spChg chg="mod">
          <ac:chgData name="Jacob D Nelson" userId="S::nelsonjac@uwplatt.edu::31ee3752-961d-40a6-9439-010884e5f1ac" providerId="AD" clId="Web-{D31CAB23-B691-47D5-8243-7FBD1CAB1BF4}" dt="2023-05-16T20:16:26.142" v="611" actId="20577"/>
          <ac:spMkLst>
            <pc:docMk/>
            <pc:sldMk cId="1632312615" sldId="268"/>
            <ac:spMk id="7" creationId="{3F81D757-F4C4-5F8A-8FBE-17BAD54EA525}"/>
          </ac:spMkLst>
        </pc:spChg>
      </pc:sldChg>
      <pc:sldChg chg="modSp">
        <pc:chgData name="Jacob D Nelson" userId="S::nelsonjac@uwplatt.edu::31ee3752-961d-40a6-9439-010884e5f1ac" providerId="AD" clId="Web-{D31CAB23-B691-47D5-8243-7FBD1CAB1BF4}" dt="2023-05-16T19:31:37.856" v="120" actId="20577"/>
        <pc:sldMkLst>
          <pc:docMk/>
          <pc:sldMk cId="3862596915" sldId="269"/>
        </pc:sldMkLst>
        <pc:spChg chg="mod">
          <ac:chgData name="Jacob D Nelson" userId="S::nelsonjac@uwplatt.edu::31ee3752-961d-40a6-9439-010884e5f1ac" providerId="AD" clId="Web-{D31CAB23-B691-47D5-8243-7FBD1CAB1BF4}" dt="2023-05-16T19:31:37.856" v="120" actId="20577"/>
          <ac:spMkLst>
            <pc:docMk/>
            <pc:sldMk cId="3862596915" sldId="269"/>
            <ac:spMk id="4" creationId="{2C71A8F7-5A06-2DA7-EDB2-BFBB3E1AB78B}"/>
          </ac:spMkLst>
        </pc:spChg>
      </pc:sldChg>
      <pc:sldChg chg="modSp">
        <pc:chgData name="Jacob D Nelson" userId="S::nelsonjac@uwplatt.edu::31ee3752-961d-40a6-9439-010884e5f1ac" providerId="AD" clId="Web-{D31CAB23-B691-47D5-8243-7FBD1CAB1BF4}" dt="2023-05-16T19:56:55.581" v="588" actId="20577"/>
        <pc:sldMkLst>
          <pc:docMk/>
          <pc:sldMk cId="434646375" sldId="272"/>
        </pc:sldMkLst>
        <pc:spChg chg="mod">
          <ac:chgData name="Jacob D Nelson" userId="S::nelsonjac@uwplatt.edu::31ee3752-961d-40a6-9439-010884e5f1ac" providerId="AD" clId="Web-{D31CAB23-B691-47D5-8243-7FBD1CAB1BF4}" dt="2023-05-16T19:56:55.581" v="588" actId="20577"/>
          <ac:spMkLst>
            <pc:docMk/>
            <pc:sldMk cId="434646375" sldId="272"/>
            <ac:spMk id="3" creationId="{C7F3A1D3-4CC1-26BF-F3AC-6DB07A4D3A9C}"/>
          </ac:spMkLst>
        </pc:spChg>
      </pc:sldChg>
      <pc:sldChg chg="addSp delSp modSp new mod ord setBg">
        <pc:chgData name="Jacob D Nelson" userId="S::nelsonjac@uwplatt.edu::31ee3752-961d-40a6-9439-010884e5f1ac" providerId="AD" clId="Web-{D31CAB23-B691-47D5-8243-7FBD1CAB1BF4}" dt="2023-05-16T19:53:40.389" v="507"/>
        <pc:sldMkLst>
          <pc:docMk/>
          <pc:sldMk cId="3228700844" sldId="273"/>
        </pc:sldMkLst>
        <pc:spChg chg="mod">
          <ac:chgData name="Jacob D Nelson" userId="S::nelsonjac@uwplatt.edu::31ee3752-961d-40a6-9439-010884e5f1ac" providerId="AD" clId="Web-{D31CAB23-B691-47D5-8243-7FBD1CAB1BF4}" dt="2023-05-16T19:53:40.389" v="507"/>
          <ac:spMkLst>
            <pc:docMk/>
            <pc:sldMk cId="3228700844" sldId="273"/>
            <ac:spMk id="2" creationId="{82CCA280-FBFA-5C30-1972-4F9B9B6B6BA9}"/>
          </ac:spMkLst>
        </pc:spChg>
        <pc:spChg chg="add del mod">
          <ac:chgData name="Jacob D Nelson" userId="S::nelsonjac@uwplatt.edu::31ee3752-961d-40a6-9439-010884e5f1ac" providerId="AD" clId="Web-{D31CAB23-B691-47D5-8243-7FBD1CAB1BF4}" dt="2023-05-16T19:53:40.389" v="507"/>
          <ac:spMkLst>
            <pc:docMk/>
            <pc:sldMk cId="3228700844" sldId="273"/>
            <ac:spMk id="3" creationId="{C481C9D1-EB90-CC40-FBE7-72ACBD1DEFE2}"/>
          </ac:spMkLst>
        </pc:spChg>
        <pc:spChg chg="add del">
          <ac:chgData name="Jacob D Nelson" userId="S::nelsonjac@uwplatt.edu::31ee3752-961d-40a6-9439-010884e5f1ac" providerId="AD" clId="Web-{D31CAB23-B691-47D5-8243-7FBD1CAB1BF4}" dt="2023-05-16T19:53:38.107" v="504"/>
          <ac:spMkLst>
            <pc:docMk/>
            <pc:sldMk cId="3228700844" sldId="273"/>
            <ac:spMk id="8" creationId="{907EF6B7-1338-4443-8C46-6A318D952DFD}"/>
          </ac:spMkLst>
        </pc:spChg>
        <pc:spChg chg="add del">
          <ac:chgData name="Jacob D Nelson" userId="S::nelsonjac@uwplatt.edu::31ee3752-961d-40a6-9439-010884e5f1ac" providerId="AD" clId="Web-{D31CAB23-B691-47D5-8243-7FBD1CAB1BF4}" dt="2023-05-16T19:53:40.373" v="506"/>
          <ac:spMkLst>
            <pc:docMk/>
            <pc:sldMk cId="3228700844" sldId="273"/>
            <ac:spMk id="9" creationId="{2E442304-DDBD-4F7B-8017-36BCC863FB40}"/>
          </ac:spMkLst>
        </pc:spChg>
        <pc:spChg chg="add del">
          <ac:chgData name="Jacob D Nelson" userId="S::nelsonjac@uwplatt.edu::31ee3752-961d-40a6-9439-010884e5f1ac" providerId="AD" clId="Web-{D31CAB23-B691-47D5-8243-7FBD1CAB1BF4}" dt="2023-05-16T19:53:38.107" v="504"/>
          <ac:spMkLst>
            <pc:docMk/>
            <pc:sldMk cId="3228700844" sldId="273"/>
            <ac:spMk id="10" creationId="{DAAE4CDD-124C-4DCF-9584-B6033B545DD5}"/>
          </ac:spMkLst>
        </pc:spChg>
        <pc:spChg chg="add del">
          <ac:chgData name="Jacob D Nelson" userId="S::nelsonjac@uwplatt.edu::31ee3752-961d-40a6-9439-010884e5f1ac" providerId="AD" clId="Web-{D31CAB23-B691-47D5-8243-7FBD1CAB1BF4}" dt="2023-05-16T19:53:40.373" v="506"/>
          <ac:spMkLst>
            <pc:docMk/>
            <pc:sldMk cId="3228700844" sldId="273"/>
            <ac:spMk id="11" creationId="{5E107275-3853-46FD-A241-DE4355A42675}"/>
          </ac:spMkLst>
        </pc:spChg>
        <pc:spChg chg="add del">
          <ac:chgData name="Jacob D Nelson" userId="S::nelsonjac@uwplatt.edu::31ee3752-961d-40a6-9439-010884e5f1ac" providerId="AD" clId="Web-{D31CAB23-B691-47D5-8243-7FBD1CAB1BF4}" dt="2023-05-16T19:53:38.107" v="504"/>
          <ac:spMkLst>
            <pc:docMk/>
            <pc:sldMk cId="3228700844" sldId="273"/>
            <ac:spMk id="12" creationId="{081E4A58-353D-44AE-B2FC-2A74E2E400F7}"/>
          </ac:spMkLst>
        </pc:spChg>
        <pc:spChg chg="add">
          <ac:chgData name="Jacob D Nelson" userId="S::nelsonjac@uwplatt.edu::31ee3752-961d-40a6-9439-010884e5f1ac" providerId="AD" clId="Web-{D31CAB23-B691-47D5-8243-7FBD1CAB1BF4}" dt="2023-05-16T19:53:40.389" v="507"/>
          <ac:spMkLst>
            <pc:docMk/>
            <pc:sldMk cId="3228700844" sldId="273"/>
            <ac:spMk id="13" creationId="{907EF6B7-1338-4443-8C46-6A318D952DFD}"/>
          </ac:spMkLst>
        </pc:spChg>
        <pc:spChg chg="add">
          <ac:chgData name="Jacob D Nelson" userId="S::nelsonjac@uwplatt.edu::31ee3752-961d-40a6-9439-010884e5f1ac" providerId="AD" clId="Web-{D31CAB23-B691-47D5-8243-7FBD1CAB1BF4}" dt="2023-05-16T19:53:40.389" v="507"/>
          <ac:spMkLst>
            <pc:docMk/>
            <pc:sldMk cId="3228700844" sldId="273"/>
            <ac:spMk id="14" creationId="{DAAE4CDD-124C-4DCF-9584-B6033B545DD5}"/>
          </ac:spMkLst>
        </pc:spChg>
        <pc:spChg chg="add">
          <ac:chgData name="Jacob D Nelson" userId="S::nelsonjac@uwplatt.edu::31ee3752-961d-40a6-9439-010884e5f1ac" providerId="AD" clId="Web-{D31CAB23-B691-47D5-8243-7FBD1CAB1BF4}" dt="2023-05-16T19:53:40.389" v="507"/>
          <ac:spMkLst>
            <pc:docMk/>
            <pc:sldMk cId="3228700844" sldId="273"/>
            <ac:spMk id="15" creationId="{081E4A58-353D-44AE-B2FC-2A74E2E400F7}"/>
          </ac:spMkLst>
        </pc:spChg>
        <pc:spChg chg="add">
          <ac:chgData name="Jacob D Nelson" userId="S::nelsonjac@uwplatt.edu::31ee3752-961d-40a6-9439-010884e5f1ac" providerId="AD" clId="Web-{D31CAB23-B691-47D5-8243-7FBD1CAB1BF4}" dt="2023-05-16T19:53:40.389" v="507"/>
          <ac:spMkLst>
            <pc:docMk/>
            <pc:sldMk cId="3228700844" sldId="273"/>
            <ac:spMk id="16" creationId="{C481C9D1-EB90-CC40-FBE7-72ACBD1DEFE2}"/>
          </ac:spMkLst>
        </pc:spChg>
        <pc:graphicFrameChg chg="add del">
          <ac:chgData name="Jacob D Nelson" userId="S::nelsonjac@uwplatt.edu::31ee3752-961d-40a6-9439-010884e5f1ac" providerId="AD" clId="Web-{D31CAB23-B691-47D5-8243-7FBD1CAB1BF4}" dt="2023-05-16T19:53:40.373" v="506"/>
          <ac:graphicFrameMkLst>
            <pc:docMk/>
            <pc:sldMk cId="3228700844" sldId="273"/>
            <ac:graphicFrameMk id="5" creationId="{EFFAEB35-711D-E8D2-33B4-035C1177E26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24-May-23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24-May-23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24-May-23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24-May-23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6100">
                <a:cs typeface="Calibri Light"/>
              </a:rPr>
              <a:t>Assessing Financial Failure in Southwest Wisconsin Municipalities</a:t>
            </a:r>
            <a:endParaRPr lang="en-US" sz="61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dirty="0">
                <a:cs typeface="Calibri"/>
              </a:rPr>
              <a:t>2023 Data Science Capstone Team</a:t>
            </a:r>
            <a:endParaRPr lang="en-US"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402F560F-714F-283F-652D-3A3C00BCBAAE}"/>
              </a:ext>
            </a:extLst>
          </p:cNvPr>
          <p:cNvPicPr>
            <a:picLocks noGrp="1" noChangeAspect="1"/>
          </p:cNvPicPr>
          <p:nvPr>
            <p:ph idx="1"/>
          </p:nvPr>
        </p:nvPicPr>
        <p:blipFill>
          <a:blip r:embed="rId2"/>
          <a:stretch>
            <a:fillRect/>
          </a:stretch>
        </p:blipFill>
        <p:spPr>
          <a:xfrm>
            <a:off x="1729448" y="505877"/>
            <a:ext cx="8745185" cy="5836721"/>
          </a:xfrm>
        </p:spPr>
      </p:pic>
    </p:spTree>
    <p:extLst>
      <p:ext uri="{BB962C8B-B14F-4D97-AF65-F5344CB8AC3E}">
        <p14:creationId xmlns:p14="http://schemas.microsoft.com/office/powerpoint/2010/main" val="58542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B89EA-2DB6-B1DE-BB79-8A71B3629466}"/>
              </a:ext>
            </a:extLst>
          </p:cNvPr>
          <p:cNvSpPr>
            <a:spLocks noGrp="1"/>
          </p:cNvSpPr>
          <p:nvPr>
            <p:ph type="title"/>
          </p:nvPr>
        </p:nvSpPr>
        <p:spPr>
          <a:xfrm>
            <a:off x="1115568" y="548640"/>
            <a:ext cx="10168128" cy="1179576"/>
          </a:xfrm>
        </p:spPr>
        <p:txBody>
          <a:bodyPr>
            <a:normAutofit/>
          </a:bodyPr>
          <a:lstStyle/>
          <a:p>
            <a:r>
              <a:rPr lang="en-US" sz="4000">
                <a:cs typeface="Calibri Light"/>
              </a:rPr>
              <a:t>Individual Report- Breakout Graphs</a:t>
            </a:r>
            <a:endParaRPr lang="en-US" sz="4000"/>
          </a:p>
        </p:txBody>
      </p:sp>
      <p:sp>
        <p:nvSpPr>
          <p:cNvPr id="23"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3F81D757-F4C4-5F8A-8FBE-17BAD54EA525}"/>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cs typeface="Calibri"/>
              </a:rPr>
              <a:t>Each municipality has its own unique circumstances.</a:t>
            </a:r>
          </a:p>
          <a:p>
            <a:pPr>
              <a:buFont typeface="Arial"/>
              <a:buChar char="•"/>
            </a:pPr>
            <a:r>
              <a:rPr lang="en-US" sz="2200">
                <a:cs typeface="Calibri"/>
              </a:rPr>
              <a:t>A deeper look is required.</a:t>
            </a:r>
            <a:endParaRPr lang="en-US"/>
          </a:p>
          <a:p>
            <a:r>
              <a:rPr lang="en-US" sz="2200">
                <a:cs typeface="Calibri"/>
              </a:rPr>
              <a:t>All contributions to total revenue and expenses.</a:t>
            </a:r>
            <a:endParaRPr lang="en-US">
              <a:cs typeface="Calibri" panose="020F0502020204030204"/>
            </a:endParaRPr>
          </a:p>
          <a:p>
            <a:r>
              <a:rPr lang="en-US" sz="2200">
                <a:cs typeface="Calibri"/>
              </a:rPr>
              <a:t>Shows potential causes for vulnerability to failure.</a:t>
            </a:r>
          </a:p>
          <a:p>
            <a:endParaRPr lang="en-US" sz="2200">
              <a:cs typeface="Calibri"/>
            </a:endParaRPr>
          </a:p>
          <a:p>
            <a:endParaRPr lang="en-US" sz="2200"/>
          </a:p>
          <a:p>
            <a:endParaRPr lang="en-US" sz="2200">
              <a:cs typeface="Calibri"/>
            </a:endParaRPr>
          </a:p>
        </p:txBody>
      </p:sp>
    </p:spTree>
    <p:extLst>
      <p:ext uri="{BB962C8B-B14F-4D97-AF65-F5344CB8AC3E}">
        <p14:creationId xmlns:p14="http://schemas.microsoft.com/office/powerpoint/2010/main" val="163231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indoor&#10;&#10;Description automatically generated">
            <a:extLst>
              <a:ext uri="{FF2B5EF4-FFF2-40B4-BE49-F238E27FC236}">
                <a16:creationId xmlns:a16="http://schemas.microsoft.com/office/drawing/2014/main" id="{BDB80831-6615-3633-69AE-877B18D5BA8E}"/>
              </a:ext>
            </a:extLst>
          </p:cNvPr>
          <p:cNvPicPr>
            <a:picLocks noGrp="1" noChangeAspect="1"/>
          </p:cNvPicPr>
          <p:nvPr>
            <p:ph idx="1"/>
          </p:nvPr>
        </p:nvPicPr>
        <p:blipFill>
          <a:blip r:embed="rId2"/>
          <a:stretch>
            <a:fillRect/>
          </a:stretch>
        </p:blipFill>
        <p:spPr>
          <a:xfrm>
            <a:off x="2364973" y="163080"/>
            <a:ext cx="7462054" cy="6528480"/>
          </a:xfrm>
        </p:spPr>
      </p:pic>
    </p:spTree>
    <p:extLst>
      <p:ext uri="{BB962C8B-B14F-4D97-AF65-F5344CB8AC3E}">
        <p14:creationId xmlns:p14="http://schemas.microsoft.com/office/powerpoint/2010/main" val="14035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F64E794F-8C1E-F052-8212-0473D5403C27}"/>
              </a:ext>
            </a:extLst>
          </p:cNvPr>
          <p:cNvSpPr>
            <a:spLocks noGrp="1"/>
          </p:cNvSpPr>
          <p:nvPr>
            <p:ph type="body" sz="half" idx="2"/>
          </p:nvPr>
        </p:nvSpPr>
        <p:spPr>
          <a:xfrm>
            <a:off x="411480" y="2684095"/>
            <a:ext cx="4443154" cy="3492868"/>
          </a:xfrm>
        </p:spPr>
        <p:txBody>
          <a:bodyPr vert="horz" lIns="91440" tIns="45720" rIns="91440" bIns="45720" rtlCol="0" anchor="t">
            <a:normAutofit/>
          </a:bodyPr>
          <a:lstStyle/>
          <a:p>
            <a:pPr indent="-228600">
              <a:buFont typeface="Arial" panose="020B0604020202020204" pitchFamily="34" charset="0"/>
              <a:buChar char="•"/>
            </a:pPr>
            <a:endParaRPr lang="en-US" sz="1800"/>
          </a:p>
          <a:p>
            <a:pPr marL="342900" indent="-342900">
              <a:buChar char="•"/>
            </a:pPr>
            <a:r>
              <a:rPr lang="en-US" sz="2200" dirty="0">
                <a:cs typeface="Calibri"/>
              </a:rPr>
              <a:t>Benton Village Parks &amp; Recreation expenses.</a:t>
            </a:r>
          </a:p>
          <a:p>
            <a:pPr marL="342900" indent="-342900">
              <a:buChar char="•"/>
            </a:pPr>
            <a:r>
              <a:rPr lang="en-US" sz="2200" dirty="0">
                <a:cs typeface="Calibri"/>
              </a:rPr>
              <a:t>Expense may be root cause of vulnerability in 2016.</a:t>
            </a:r>
            <a:endParaRPr lang="en-US" dirty="0">
              <a:cs typeface="Calibri" panose="020F0502020204030204"/>
            </a:endParaRPr>
          </a:p>
        </p:txBody>
      </p:sp>
      <p:sp>
        <p:nvSpPr>
          <p:cNvPr id="2" name="Title 1">
            <a:extLst>
              <a:ext uri="{FF2B5EF4-FFF2-40B4-BE49-F238E27FC236}">
                <a16:creationId xmlns:a16="http://schemas.microsoft.com/office/drawing/2014/main" id="{9408946D-AE66-2A05-C101-3434289B6D9E}"/>
              </a:ext>
            </a:extLst>
          </p:cNvPr>
          <p:cNvSpPr>
            <a:spLocks noGrp="1"/>
          </p:cNvSpPr>
          <p:nvPr>
            <p:ph type="title"/>
          </p:nvPr>
        </p:nvSpPr>
        <p:spPr>
          <a:xfrm>
            <a:off x="410674" y="835154"/>
            <a:ext cx="4379436" cy="1307007"/>
          </a:xfrm>
        </p:spPr>
        <p:txBody>
          <a:bodyPr>
            <a:normAutofit/>
          </a:bodyPr>
          <a:lstStyle/>
          <a:p>
            <a:pPr defTabSz="548640"/>
            <a:r>
              <a:rPr lang="en-US" sz="2800">
                <a:cs typeface="Calibri Light"/>
              </a:rPr>
              <a:t>Example Cell for Expenses</a:t>
            </a:r>
          </a:p>
        </p:txBody>
      </p:sp>
      <p:pic>
        <p:nvPicPr>
          <p:cNvPr id="5" name="Picture 5" descr="Chart, line chart&#10;&#10;Description automatically generated">
            <a:extLst>
              <a:ext uri="{FF2B5EF4-FFF2-40B4-BE49-F238E27FC236}">
                <a16:creationId xmlns:a16="http://schemas.microsoft.com/office/drawing/2014/main" id="{934F441A-02C6-38B5-9AF8-7B4E977DDD47}"/>
              </a:ext>
            </a:extLst>
          </p:cNvPr>
          <p:cNvPicPr>
            <a:picLocks noGrp="1" noChangeAspect="1"/>
          </p:cNvPicPr>
          <p:nvPr>
            <p:ph idx="1"/>
          </p:nvPr>
        </p:nvPicPr>
        <p:blipFill>
          <a:blip r:embed="rId2"/>
          <a:stretch>
            <a:fillRect/>
          </a:stretch>
        </p:blipFill>
        <p:spPr>
          <a:xfrm>
            <a:off x="7273902" y="1343386"/>
            <a:ext cx="3734863" cy="4683483"/>
          </a:xfrm>
        </p:spPr>
      </p:pic>
      <p:pic>
        <p:nvPicPr>
          <p:cNvPr id="6" name="Picture 6" descr="A picture containing shape&#10;&#10;Description automatically generated">
            <a:extLst>
              <a:ext uri="{FF2B5EF4-FFF2-40B4-BE49-F238E27FC236}">
                <a16:creationId xmlns:a16="http://schemas.microsoft.com/office/drawing/2014/main" id="{F05DB059-D367-6ED2-1FBE-84828E76E3EF}"/>
              </a:ext>
            </a:extLst>
          </p:cNvPr>
          <p:cNvPicPr>
            <a:picLocks noChangeAspect="1"/>
          </p:cNvPicPr>
          <p:nvPr/>
        </p:nvPicPr>
        <p:blipFill>
          <a:blip r:embed="rId3"/>
          <a:stretch>
            <a:fillRect/>
          </a:stretch>
        </p:blipFill>
        <p:spPr>
          <a:xfrm>
            <a:off x="6296258" y="1387779"/>
            <a:ext cx="1010201" cy="4261836"/>
          </a:xfrm>
          <a:prstGeom prst="rect">
            <a:avLst/>
          </a:prstGeom>
        </p:spPr>
      </p:pic>
    </p:spTree>
    <p:extLst>
      <p:ext uri="{BB962C8B-B14F-4D97-AF65-F5344CB8AC3E}">
        <p14:creationId xmlns:p14="http://schemas.microsoft.com/office/powerpoint/2010/main" val="405087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1D6069-8502-AD91-5663-A8370A7A58AE}"/>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800" kern="1200">
                <a:solidFill>
                  <a:schemeClr val="tx1"/>
                </a:solidFill>
                <a:latin typeface="+mj-lt"/>
                <a:ea typeface="+mj-ea"/>
                <a:cs typeface="+mj-cs"/>
              </a:rPr>
              <a:t>Individual Report- Trend Line</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2C71A8F7-5A06-2DA7-EDB2-BFBB3E1AB78B}"/>
              </a:ext>
            </a:extLst>
          </p:cNvPr>
          <p:cNvSpPr>
            <a:spLocks noGrp="1"/>
          </p:cNvSpPr>
          <p:nvPr>
            <p:ph sz="half" idx="2"/>
          </p:nvPr>
        </p:nvSpPr>
        <p:spPr>
          <a:xfrm>
            <a:off x="7938532" y="2252870"/>
            <a:ext cx="3404594" cy="3557016"/>
          </a:xfrm>
        </p:spPr>
        <p:txBody>
          <a:bodyPr vert="horz" lIns="91440" tIns="45720" rIns="91440" bIns="45720" rtlCol="0" anchor="t">
            <a:normAutofit/>
          </a:bodyPr>
          <a:lstStyle/>
          <a:p>
            <a:r>
              <a:rPr lang="en-US" sz="1700"/>
              <a:t>Trajectory of financial health for the municipality.</a:t>
            </a:r>
          </a:p>
          <a:p>
            <a:r>
              <a:rPr lang="en-US" sz="1700"/>
              <a:t>2013 starts with an estimated fund of 25% of 2013's expenses.</a:t>
            </a:r>
            <a:endParaRPr lang="en-US" sz="1700">
              <a:cs typeface="Calibri"/>
            </a:endParaRPr>
          </a:p>
          <a:p>
            <a:r>
              <a:rPr lang="en-US" sz="1700"/>
              <a:t>NOT a prediction model.</a:t>
            </a:r>
            <a:endParaRPr lang="en-US" sz="1700">
              <a:cs typeface="Calibri"/>
            </a:endParaRPr>
          </a:p>
        </p:txBody>
      </p:sp>
      <p:pic>
        <p:nvPicPr>
          <p:cNvPr id="7" name="Picture 7" descr="Chart, scatter chart&#10;&#10;Description automatically generated">
            <a:extLst>
              <a:ext uri="{FF2B5EF4-FFF2-40B4-BE49-F238E27FC236}">
                <a16:creationId xmlns:a16="http://schemas.microsoft.com/office/drawing/2014/main" id="{EF89195D-97ED-6BEF-CA9A-90220412D269}"/>
              </a:ext>
            </a:extLst>
          </p:cNvPr>
          <p:cNvPicPr>
            <a:picLocks noGrp="1" noChangeAspect="1"/>
          </p:cNvPicPr>
          <p:nvPr>
            <p:ph sz="half" idx="1"/>
          </p:nvPr>
        </p:nvPicPr>
        <p:blipFill>
          <a:blip r:embed="rId2"/>
          <a:stretch>
            <a:fillRect/>
          </a:stretch>
        </p:blipFill>
        <p:spPr>
          <a:xfrm>
            <a:off x="531421" y="1182211"/>
            <a:ext cx="6725392" cy="4341774"/>
          </a:xfrm>
        </p:spPr>
      </p:pic>
    </p:spTree>
    <p:extLst>
      <p:ext uri="{BB962C8B-B14F-4D97-AF65-F5344CB8AC3E}">
        <p14:creationId xmlns:p14="http://schemas.microsoft.com/office/powerpoint/2010/main" val="386259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9EA671-9625-B66B-9CD6-9729CE392ADD}"/>
              </a:ext>
            </a:extLst>
          </p:cNvPr>
          <p:cNvSpPr>
            <a:spLocks noGrp="1"/>
          </p:cNvSpPr>
          <p:nvPr>
            <p:ph type="title"/>
          </p:nvPr>
        </p:nvSpPr>
        <p:spPr>
          <a:xfrm>
            <a:off x="621792" y="1161288"/>
            <a:ext cx="3602736" cy="4526280"/>
          </a:xfrm>
        </p:spPr>
        <p:txBody>
          <a:bodyPr>
            <a:normAutofit/>
          </a:bodyPr>
          <a:lstStyle/>
          <a:p>
            <a:r>
              <a:rPr lang="en-US" sz="4000">
                <a:cs typeface="Calibri Light"/>
              </a:rPr>
              <a:t>Standardized Profit</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F3A1D3-4CC1-26BF-F3AC-6DB07A4D3A9C}"/>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a:cs typeface="Calibri"/>
              </a:rPr>
              <a:t>Want to compare the municipality's individual performance with the performance of the state and region.</a:t>
            </a:r>
            <a:endParaRPr lang="en-US">
              <a:ea typeface="Calibri"/>
              <a:cs typeface="Calibri"/>
            </a:endParaRPr>
          </a:p>
          <a:p>
            <a:r>
              <a:rPr lang="en-US" sz="2000">
                <a:cs typeface="Calibri"/>
              </a:rPr>
              <a:t>Can help determine if a vulnerable year was affected to the financial situation of Wisconsin and Southwest Wisconsin.</a:t>
            </a:r>
          </a:p>
          <a:p>
            <a:r>
              <a:rPr lang="en-US" sz="2000">
                <a:cs typeface="Calibri"/>
              </a:rPr>
              <a:t>Discrepancies in magnitude of profit cause issues.</a:t>
            </a:r>
            <a:endParaRPr lang="en-US" sz="2000">
              <a:ea typeface="Calibri"/>
              <a:cs typeface="Calibri"/>
            </a:endParaRPr>
          </a:p>
          <a:p>
            <a:r>
              <a:rPr lang="en-US" sz="2000">
                <a:cs typeface="Calibri"/>
              </a:rPr>
              <a:t>Need a new metric to compare municipalities financial health.</a:t>
            </a:r>
            <a:endParaRPr lang="en-US" sz="2000"/>
          </a:p>
          <a:p>
            <a:pPr lvl="1"/>
            <a:r>
              <a:rPr lang="en-US" sz="2000">
                <a:cs typeface="Calibri"/>
              </a:rPr>
              <a:t>Standardized profit is revenue subtracted by expenses divided by expenses.</a:t>
            </a:r>
          </a:p>
          <a:p>
            <a:pPr lvl="1"/>
            <a:r>
              <a:rPr lang="en-US" sz="2000">
                <a:cs typeface="Calibri"/>
              </a:rPr>
              <a:t>Standardized profit = (revenue – expenses)/expenses</a:t>
            </a:r>
          </a:p>
          <a:p>
            <a:pPr marL="457200" lvl="1" indent="0">
              <a:buNone/>
            </a:pPr>
            <a:endParaRPr lang="en-US" sz="2000">
              <a:cs typeface="Calibri"/>
            </a:endParaRPr>
          </a:p>
          <a:p>
            <a:endParaRPr lang="en-US" sz="2000">
              <a:cs typeface="Calibri"/>
            </a:endParaRPr>
          </a:p>
        </p:txBody>
      </p:sp>
    </p:spTree>
    <p:extLst>
      <p:ext uri="{BB962C8B-B14F-4D97-AF65-F5344CB8AC3E}">
        <p14:creationId xmlns:p14="http://schemas.microsoft.com/office/powerpoint/2010/main" val="43464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88A1E0-00D8-72B9-8666-20303A721C5C}"/>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400" kern="1200">
                <a:solidFill>
                  <a:schemeClr val="tx1"/>
                </a:solidFill>
                <a:latin typeface="+mj-lt"/>
                <a:ea typeface="+mj-ea"/>
                <a:cs typeface="+mj-cs"/>
              </a:rPr>
              <a:t>Individual Report-  </a:t>
            </a:r>
            <a:br>
              <a:rPr lang="en-US" sz="2400" kern="1200">
                <a:solidFill>
                  <a:schemeClr val="tx1"/>
                </a:solidFill>
                <a:latin typeface="+mj-lt"/>
                <a:ea typeface="+mj-ea"/>
                <a:cs typeface="+mj-cs"/>
              </a:rPr>
            </a:br>
            <a:r>
              <a:rPr lang="en-US" sz="2400" kern="1200">
                <a:solidFill>
                  <a:schemeClr val="tx1"/>
                </a:solidFill>
                <a:latin typeface="+mj-lt"/>
                <a:ea typeface="+mj-ea"/>
                <a:cs typeface="+mj-cs"/>
              </a:rPr>
              <a:t>Southwest Wisconsin Rank Comparisons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E1CA2D-B628-8B33-9D37-D6D36C27BD7F}"/>
              </a:ext>
            </a:extLst>
          </p:cNvPr>
          <p:cNvSpPr>
            <a:spLocks noGrp="1"/>
          </p:cNvSpPr>
          <p:nvPr>
            <p:ph sz="half" idx="2"/>
          </p:nvPr>
        </p:nvSpPr>
        <p:spPr>
          <a:xfrm>
            <a:off x="7938532" y="2252870"/>
            <a:ext cx="3404594" cy="3557016"/>
          </a:xfrm>
        </p:spPr>
        <p:txBody>
          <a:bodyPr vert="horz" lIns="91440" tIns="45720" rIns="91440" bIns="45720" rtlCol="0" anchor="t">
            <a:normAutofit/>
          </a:bodyPr>
          <a:lstStyle/>
          <a:p>
            <a:r>
              <a:rPr lang="en-US" sz="1700"/>
              <a:t>Percentile represents percent of municipalities that performed worse in that year.</a:t>
            </a:r>
          </a:p>
          <a:p>
            <a:r>
              <a:rPr lang="en-US" sz="1700"/>
              <a:t>Compared to Southwest Wisconsin.</a:t>
            </a:r>
          </a:p>
        </p:txBody>
      </p:sp>
      <p:pic>
        <p:nvPicPr>
          <p:cNvPr id="7" name="Picture 7" descr="Chart, scatter chart&#10;&#10;Description automatically generated">
            <a:extLst>
              <a:ext uri="{FF2B5EF4-FFF2-40B4-BE49-F238E27FC236}">
                <a16:creationId xmlns:a16="http://schemas.microsoft.com/office/drawing/2014/main" id="{DDE0AC2D-73D2-C44A-FC30-FCD1E5259280}"/>
              </a:ext>
            </a:extLst>
          </p:cNvPr>
          <p:cNvPicPr>
            <a:picLocks noGrp="1" noChangeAspect="1"/>
          </p:cNvPicPr>
          <p:nvPr>
            <p:ph sz="half" idx="1"/>
          </p:nvPr>
        </p:nvPicPr>
        <p:blipFill>
          <a:blip r:embed="rId2"/>
          <a:stretch>
            <a:fillRect/>
          </a:stretch>
        </p:blipFill>
        <p:spPr>
          <a:xfrm>
            <a:off x="333499" y="1081788"/>
            <a:ext cx="6992587" cy="4720753"/>
          </a:xfrm>
        </p:spPr>
      </p:pic>
    </p:spTree>
    <p:extLst>
      <p:ext uri="{BB962C8B-B14F-4D97-AF65-F5344CB8AC3E}">
        <p14:creationId xmlns:p14="http://schemas.microsoft.com/office/powerpoint/2010/main" val="182276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FDF2EB-5264-BFB1-5C5F-8B103FA5D347}"/>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400" kern="1200">
                <a:solidFill>
                  <a:schemeClr val="tx1"/>
                </a:solidFill>
                <a:latin typeface="+mj-lt"/>
                <a:ea typeface="+mj-ea"/>
                <a:cs typeface="+mj-cs"/>
              </a:rPr>
              <a:t>Individual Report- </a:t>
            </a:r>
            <a:br>
              <a:rPr lang="en-US" sz="2400" kern="1200">
                <a:solidFill>
                  <a:schemeClr val="tx1"/>
                </a:solidFill>
                <a:latin typeface="+mj-lt"/>
                <a:ea typeface="+mj-ea"/>
                <a:cs typeface="+mj-cs"/>
              </a:rPr>
            </a:br>
            <a:r>
              <a:rPr lang="en-US" sz="2400" kern="1200">
                <a:solidFill>
                  <a:schemeClr val="tx1"/>
                </a:solidFill>
                <a:latin typeface="+mj-lt"/>
                <a:ea typeface="+mj-ea"/>
                <a:cs typeface="+mj-cs"/>
              </a:rPr>
              <a:t>Wisconsin Rank Comparisons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99B2CC7-39A1-9716-4B90-35202283F1A1}"/>
              </a:ext>
            </a:extLst>
          </p:cNvPr>
          <p:cNvSpPr>
            <a:spLocks noGrp="1"/>
          </p:cNvSpPr>
          <p:nvPr>
            <p:ph sz="half" idx="2"/>
          </p:nvPr>
        </p:nvSpPr>
        <p:spPr>
          <a:xfrm>
            <a:off x="7938532" y="2252870"/>
            <a:ext cx="3404594" cy="3557016"/>
          </a:xfrm>
        </p:spPr>
        <p:txBody>
          <a:bodyPr vert="horz" lIns="91440" tIns="45720" rIns="91440" bIns="45720" rtlCol="0" anchor="t">
            <a:normAutofit/>
          </a:bodyPr>
          <a:lstStyle/>
          <a:p>
            <a:r>
              <a:rPr lang="en-US" sz="1700"/>
              <a:t>Percentile represents percent of municipalities that performed worse in that year.</a:t>
            </a:r>
          </a:p>
          <a:p>
            <a:r>
              <a:rPr lang="en-US" sz="1700"/>
              <a:t>Compared to all of Wisconsin.</a:t>
            </a:r>
          </a:p>
        </p:txBody>
      </p:sp>
      <p:pic>
        <p:nvPicPr>
          <p:cNvPr id="7" name="Picture 7" descr="Chart, scatter chart&#10;&#10;Description automatically generated">
            <a:extLst>
              <a:ext uri="{FF2B5EF4-FFF2-40B4-BE49-F238E27FC236}">
                <a16:creationId xmlns:a16="http://schemas.microsoft.com/office/drawing/2014/main" id="{10D1FD97-77BE-E5C0-5FE6-F183906E6B37}"/>
              </a:ext>
            </a:extLst>
          </p:cNvPr>
          <p:cNvPicPr>
            <a:picLocks noGrp="1" noChangeAspect="1"/>
          </p:cNvPicPr>
          <p:nvPr>
            <p:ph sz="half" idx="1"/>
          </p:nvPr>
        </p:nvPicPr>
        <p:blipFill>
          <a:blip r:embed="rId2"/>
          <a:stretch>
            <a:fillRect/>
          </a:stretch>
        </p:blipFill>
        <p:spPr>
          <a:xfrm>
            <a:off x="313706" y="1038017"/>
            <a:ext cx="7042067" cy="4679645"/>
          </a:xfrm>
        </p:spPr>
      </p:pic>
    </p:spTree>
    <p:extLst>
      <p:ext uri="{BB962C8B-B14F-4D97-AF65-F5344CB8AC3E}">
        <p14:creationId xmlns:p14="http://schemas.microsoft.com/office/powerpoint/2010/main" val="172823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076D7-B596-9C8D-5D67-6860F022E58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Predictive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DED35-7E97-2EF3-7B41-AB2C66BF436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Forecasting future fund estimates require more data and accurate fund estimates.</a:t>
            </a:r>
          </a:p>
          <a:p>
            <a:r>
              <a:rPr lang="en-US">
                <a:cs typeface="Calibri"/>
              </a:rPr>
              <a:t>Predicting for vulnerability requires outside data sources to be explored further</a:t>
            </a:r>
          </a:p>
          <a:p>
            <a:pPr lvl="1"/>
            <a:r>
              <a:rPr lang="en-US">
                <a:cs typeface="Calibri"/>
              </a:rPr>
              <a:t>Population and Municipality Type proved to have an insignificant effect on predicting vulnerability.</a:t>
            </a:r>
          </a:p>
        </p:txBody>
      </p:sp>
    </p:spTree>
    <p:extLst>
      <p:ext uri="{BB962C8B-B14F-4D97-AF65-F5344CB8AC3E}">
        <p14:creationId xmlns:p14="http://schemas.microsoft.com/office/powerpoint/2010/main" val="24977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5467E-65B4-5C06-20CD-C37713B1E79A}"/>
              </a:ext>
            </a:extLst>
          </p:cNvPr>
          <p:cNvSpPr>
            <a:spLocks noGrp="1"/>
          </p:cNvSpPr>
          <p:nvPr>
            <p:ph type="title"/>
          </p:nvPr>
        </p:nvSpPr>
        <p:spPr>
          <a:xfrm>
            <a:off x="1115568" y="548640"/>
            <a:ext cx="10168128" cy="1179576"/>
          </a:xfrm>
        </p:spPr>
        <p:txBody>
          <a:bodyPr>
            <a:normAutofit/>
          </a:bodyPr>
          <a:lstStyle/>
          <a:p>
            <a:r>
              <a:rPr lang="en-US" sz="4000">
                <a:cs typeface="Calibri Light"/>
              </a:rPr>
              <a:t>Introduction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FF4E801-E55E-470D-76C1-2C86444FC76B}"/>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dirty="0">
                <a:cs typeface="Calibri"/>
              </a:rPr>
              <a:t>Collaboration with SWWRPC</a:t>
            </a:r>
          </a:p>
          <a:p>
            <a:r>
              <a:rPr lang="en-US" sz="2200" dirty="0">
                <a:cs typeface="Calibri"/>
              </a:rPr>
              <a:t>Our Goal: Understand and predict financial failure in Southwest Wisconsin (Grant, Green, Iowa, Lafayette, Richland)</a:t>
            </a:r>
            <a:endParaRPr lang="en-US" sz="2200" dirty="0">
              <a:ea typeface="Calibri"/>
              <a:cs typeface="Calibri"/>
            </a:endParaRPr>
          </a:p>
          <a:p>
            <a:r>
              <a:rPr lang="en-US" sz="2200" dirty="0">
                <a:cs typeface="Calibri"/>
              </a:rPr>
              <a:t>Datasets from Wisconsin Department of Revenue and ARPA funds (American Rescue Plan Act – COVID rescue funds)</a:t>
            </a:r>
            <a:endParaRPr lang="en-US" sz="2200" dirty="0">
              <a:ea typeface="Calibri"/>
              <a:cs typeface="Calibri"/>
            </a:endParaRPr>
          </a:p>
          <a:p>
            <a:pPr lvl="1"/>
            <a:r>
              <a:rPr lang="en-US" sz="2200" dirty="0">
                <a:cs typeface="Calibri"/>
              </a:rPr>
              <a:t>Removed variables that were not representative of self-sufficiency.</a:t>
            </a:r>
            <a:endParaRPr lang="en-US" sz="2200" dirty="0">
              <a:ea typeface="Calibri"/>
              <a:cs typeface="Calibri"/>
            </a:endParaRPr>
          </a:p>
          <a:p>
            <a:endParaRPr lang="en-US" sz="2200" dirty="0">
              <a:ea typeface="Calibri"/>
              <a:cs typeface="Calibri"/>
            </a:endParaRPr>
          </a:p>
          <a:p>
            <a:pPr marL="0" indent="0">
              <a:buNone/>
            </a:pPr>
            <a:endParaRPr lang="en-US" sz="2200">
              <a:cs typeface="Calibri"/>
            </a:endParaRPr>
          </a:p>
          <a:p>
            <a:endParaRPr lang="en-US" sz="2200">
              <a:cs typeface="Calibri"/>
            </a:endParaRPr>
          </a:p>
        </p:txBody>
      </p:sp>
    </p:spTree>
    <p:extLst>
      <p:ext uri="{BB962C8B-B14F-4D97-AF65-F5344CB8AC3E}">
        <p14:creationId xmlns:p14="http://schemas.microsoft.com/office/powerpoint/2010/main" val="28002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E7E2F8-FBDE-BB95-AA73-5D4CAB0B3BD8}"/>
              </a:ext>
            </a:extLst>
          </p:cNvPr>
          <p:cNvSpPr>
            <a:spLocks noGrp="1"/>
          </p:cNvSpPr>
          <p:nvPr>
            <p:ph type="title"/>
          </p:nvPr>
        </p:nvSpPr>
        <p:spPr>
          <a:xfrm>
            <a:off x="1115568" y="548640"/>
            <a:ext cx="10168128" cy="1179576"/>
          </a:xfrm>
        </p:spPr>
        <p:txBody>
          <a:bodyPr>
            <a:normAutofit/>
          </a:bodyPr>
          <a:lstStyle/>
          <a:p>
            <a:r>
              <a:rPr lang="en-US" sz="4000">
                <a:cs typeface="Calibri Light"/>
              </a:rPr>
              <a:t>Defining Failure</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603415-7F77-F1B4-C32D-B7DE149C73E5}"/>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cs typeface="Calibri"/>
              </a:rPr>
              <a:t>What does it mean for a municipality to be vulnerable to failure?</a:t>
            </a:r>
          </a:p>
          <a:p>
            <a:r>
              <a:rPr lang="en-US" sz="2200">
                <a:cs typeface="Calibri"/>
              </a:rPr>
              <a:t>Expenses exceed revenue</a:t>
            </a:r>
          </a:p>
          <a:p>
            <a:r>
              <a:rPr lang="en-US" sz="2200">
                <a:cs typeface="Calibri"/>
              </a:rPr>
              <a:t>Forces municipalities into one of the following:</a:t>
            </a:r>
          </a:p>
          <a:p>
            <a:pPr lvl="1"/>
            <a:r>
              <a:rPr lang="en-US" sz="2200">
                <a:cs typeface="Calibri"/>
              </a:rPr>
              <a:t>Take on substantial debt</a:t>
            </a:r>
          </a:p>
          <a:p>
            <a:pPr lvl="1"/>
            <a:r>
              <a:rPr lang="en-US" sz="2200">
                <a:cs typeface="Calibri"/>
              </a:rPr>
              <a:t>Bailed out by higher government</a:t>
            </a:r>
          </a:p>
          <a:p>
            <a:pPr lvl="1"/>
            <a:r>
              <a:rPr lang="en-US" sz="2200">
                <a:cs typeface="Calibri"/>
              </a:rPr>
              <a:t>Worst Case Scenario: Dissolution</a:t>
            </a:r>
          </a:p>
          <a:p>
            <a:endParaRPr lang="en-US" sz="2200">
              <a:cs typeface="Calibri"/>
            </a:endParaRPr>
          </a:p>
        </p:txBody>
      </p:sp>
    </p:spTree>
    <p:extLst>
      <p:ext uri="{BB962C8B-B14F-4D97-AF65-F5344CB8AC3E}">
        <p14:creationId xmlns:p14="http://schemas.microsoft.com/office/powerpoint/2010/main" val="192713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7D8F7F-1CBB-C44F-236C-C33C52457B39}"/>
              </a:ext>
            </a:extLst>
          </p:cNvPr>
          <p:cNvSpPr>
            <a:spLocks noGrp="1"/>
          </p:cNvSpPr>
          <p:nvPr>
            <p:ph type="title"/>
          </p:nvPr>
        </p:nvSpPr>
        <p:spPr>
          <a:xfrm>
            <a:off x="1115568" y="548640"/>
            <a:ext cx="10168128" cy="1179576"/>
          </a:xfrm>
        </p:spPr>
        <p:txBody>
          <a:bodyPr>
            <a:normAutofit/>
          </a:bodyPr>
          <a:lstStyle/>
          <a:p>
            <a:r>
              <a:rPr lang="en-US" sz="4000">
                <a:cs typeface="Calibri Light"/>
              </a:rPr>
              <a:t>Improving Failure Metric</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4ADFFD-1323-1FDA-F289-866775E5FA26}"/>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dirty="0">
                <a:ea typeface="Calibri"/>
                <a:cs typeface="Calibri"/>
              </a:rPr>
              <a:t>Expenses exceeding revenue is a bit too sensitive.</a:t>
            </a:r>
            <a:endParaRPr lang="en-US" sz="2200" dirty="0">
              <a:cs typeface="Calibri"/>
            </a:endParaRPr>
          </a:p>
          <a:p>
            <a:r>
              <a:rPr lang="en-US" sz="2200" dirty="0">
                <a:cs typeface="Calibri"/>
              </a:rPr>
              <a:t>Municipalities are expected to keep a reserve fund.</a:t>
            </a:r>
            <a:endParaRPr lang="en-US" sz="2200" dirty="0">
              <a:ea typeface="Calibri"/>
              <a:cs typeface="Calibri"/>
            </a:endParaRPr>
          </a:p>
          <a:p>
            <a:r>
              <a:rPr lang="en-US" sz="2200" dirty="0">
                <a:cs typeface="Calibri"/>
              </a:rPr>
              <a:t>Use an estimated </a:t>
            </a:r>
            <a:r>
              <a:rPr lang="en-US" sz="2200">
                <a:cs typeface="Calibri"/>
              </a:rPr>
              <a:t>fund </a:t>
            </a:r>
          </a:p>
          <a:p>
            <a:pPr lvl="1"/>
            <a:r>
              <a:rPr lang="en-US" sz="2200" dirty="0">
                <a:cs typeface="Calibri"/>
              </a:rPr>
              <a:t>25% previous years' expenses</a:t>
            </a:r>
            <a:endParaRPr lang="en-US" sz="2200" dirty="0">
              <a:ea typeface="Calibri"/>
              <a:cs typeface="Calibri"/>
            </a:endParaRPr>
          </a:p>
          <a:p>
            <a:r>
              <a:rPr lang="en-US" sz="2200" dirty="0">
                <a:cs typeface="Calibri"/>
              </a:rPr>
              <a:t>Failure now defined as expenses exceeding revenue by a magnitude over the estimated fund.</a:t>
            </a:r>
            <a:endParaRPr lang="en-US" sz="2200" dirty="0">
              <a:ea typeface="Calibri"/>
              <a:cs typeface="Calibri"/>
            </a:endParaRPr>
          </a:p>
          <a:p>
            <a:pPr lvl="1"/>
            <a:r>
              <a:rPr lang="en-US" sz="1800" dirty="0">
                <a:cs typeface="Calibri"/>
              </a:rPr>
              <a:t>Failure: expenses – revenue &gt; 25% previous years' expenses</a:t>
            </a:r>
            <a:endParaRPr lang="en-US" sz="1800" dirty="0">
              <a:ea typeface="Calibri"/>
              <a:cs typeface="Calibri"/>
            </a:endParaRPr>
          </a:p>
          <a:p>
            <a:r>
              <a:rPr lang="en-US" sz="2200" dirty="0">
                <a:cs typeface="Calibri"/>
              </a:rPr>
              <a:t>New metric titled Vulnerability</a:t>
            </a:r>
            <a:endParaRPr lang="en-US" sz="2200" dirty="0">
              <a:ea typeface="Calibri"/>
              <a:cs typeface="Calibri"/>
            </a:endParaRPr>
          </a:p>
          <a:p>
            <a:endParaRPr lang="en-US" sz="2200">
              <a:cs typeface="Calibri"/>
            </a:endParaRPr>
          </a:p>
          <a:p>
            <a:pPr marL="0" indent="0">
              <a:buNone/>
            </a:pPr>
            <a:endParaRPr lang="en-US" sz="2200">
              <a:cs typeface="Calibri"/>
            </a:endParaRPr>
          </a:p>
          <a:p>
            <a:endParaRPr lang="en-US" sz="2200">
              <a:cs typeface="Calibri"/>
            </a:endParaRPr>
          </a:p>
        </p:txBody>
      </p:sp>
    </p:spTree>
    <p:extLst>
      <p:ext uri="{BB962C8B-B14F-4D97-AF65-F5344CB8AC3E}">
        <p14:creationId xmlns:p14="http://schemas.microsoft.com/office/powerpoint/2010/main" val="67678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CA280-FBFA-5C30-1972-4F9B9B6B6BA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Total Revenue and Total Expenses</a:t>
            </a:r>
            <a:endParaRPr lang="en-US">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C481C9D1-EB90-CC40-FBE7-72ACBD1DEFE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cs typeface="Calibri"/>
              </a:rPr>
              <a:t>The total revenue and total expenses of the municipalities.</a:t>
            </a:r>
          </a:p>
          <a:p>
            <a:r>
              <a:rPr lang="en-US" sz="2000">
                <a:cs typeface="Calibri"/>
              </a:rPr>
              <a:t>Total Revenue includes the following: </a:t>
            </a:r>
            <a:r>
              <a:rPr lang="en-US" sz="2000">
                <a:ea typeface="+mn-lt"/>
                <a:cs typeface="+mn-lt"/>
              </a:rPr>
              <a:t>All Other State Aids, Fines Forfeitures and Penalties, General Property Taxes, In Lieu of Taxes, Interest Income, Intergovernmental Charges for Services, Licenses and Permits, Other Local Government Aids, Other Revenues, Other Taxes, Public Charges for Services, Special Assessments, State Highway Aids, State Shared Revenues, and Tax Increments.</a:t>
            </a:r>
          </a:p>
          <a:p>
            <a:r>
              <a:rPr lang="en-US" sz="2000">
                <a:cs typeface="Calibri" panose="020F0502020204030204"/>
              </a:rPr>
              <a:t>Total Expenses includes the following: </a:t>
            </a:r>
            <a:r>
              <a:rPr lang="en-US" sz="2000">
                <a:ea typeface="+mn-lt"/>
                <a:cs typeface="+mn-lt"/>
              </a:rPr>
              <a:t>All Other Expenditures, Ambulances, Conservation and Development, Culture and Education, Fire, General Government, Health and Human Resources, Highway Maintenance and Administration, Law Enforcement, Other Financing Uses, Other Public Safety, Other Sanitation, Other Transportation, Parks and Recreation, Road Related Facilities, Solid Waste Collection and Disposal.</a:t>
            </a:r>
            <a:endParaRPr lang="en-US" sz="2000">
              <a:cs typeface="Calibri" panose="020F0502020204030204"/>
            </a:endParaRPr>
          </a:p>
        </p:txBody>
      </p:sp>
    </p:spTree>
    <p:extLst>
      <p:ext uri="{BB962C8B-B14F-4D97-AF65-F5344CB8AC3E}">
        <p14:creationId xmlns:p14="http://schemas.microsoft.com/office/powerpoint/2010/main" val="322870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4086D9-45C7-4B3D-B6D7-C73AEE446A31}"/>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800" kern="1200">
                <a:solidFill>
                  <a:schemeClr val="tx1"/>
                </a:solidFill>
                <a:latin typeface="+mj-lt"/>
                <a:ea typeface="+mj-ea"/>
                <a:cs typeface="+mj-cs"/>
              </a:rPr>
              <a:t>Individual Report  - Benton Village</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FDEA55E-3D2C-271A-4E29-D5F8B63AAE37}"/>
              </a:ext>
            </a:extLst>
          </p:cNvPr>
          <p:cNvSpPr>
            <a:spLocks noGrp="1"/>
          </p:cNvSpPr>
          <p:nvPr>
            <p:ph sz="half" idx="2"/>
          </p:nvPr>
        </p:nvSpPr>
        <p:spPr>
          <a:xfrm>
            <a:off x="7938532" y="2252870"/>
            <a:ext cx="3404594" cy="3557016"/>
          </a:xfrm>
        </p:spPr>
        <p:txBody>
          <a:bodyPr vert="horz" lIns="91440" tIns="45720" rIns="91440" bIns="45720" rtlCol="0" anchor="t">
            <a:normAutofit/>
          </a:bodyPr>
          <a:lstStyle/>
          <a:p>
            <a:pPr marL="0" indent="0">
              <a:buNone/>
            </a:pPr>
            <a:endParaRPr lang="en-US" sz="1700">
              <a:cs typeface="Calibri"/>
            </a:endParaRPr>
          </a:p>
          <a:p>
            <a:r>
              <a:rPr lang="en-US" sz="1700"/>
              <a:t>Revenue and Expenses graph.</a:t>
            </a:r>
            <a:endParaRPr lang="en-US" sz="1700">
              <a:cs typeface="Calibri"/>
            </a:endParaRPr>
          </a:p>
          <a:p>
            <a:r>
              <a:rPr lang="en-US" sz="1700">
                <a:cs typeface="Calibri"/>
              </a:rPr>
              <a:t>Visualize year to year profits.</a:t>
            </a:r>
          </a:p>
          <a:p>
            <a:endParaRPr lang="en-US" sz="1700">
              <a:cs typeface="Calibri"/>
            </a:endParaRPr>
          </a:p>
          <a:p>
            <a:endParaRPr lang="en-US" sz="1700"/>
          </a:p>
          <a:p>
            <a:endParaRPr lang="en-US" sz="1700"/>
          </a:p>
          <a:p>
            <a:endParaRPr lang="en-US" sz="1700"/>
          </a:p>
          <a:p>
            <a:endParaRPr lang="en-US" sz="1700">
              <a:cs typeface="Calibri" panose="020F0502020204030204"/>
            </a:endParaRPr>
          </a:p>
        </p:txBody>
      </p:sp>
      <p:pic>
        <p:nvPicPr>
          <p:cNvPr id="10" name="Picture 11" descr="Chart, line chart&#10;&#10;Description automatically generated">
            <a:extLst>
              <a:ext uri="{FF2B5EF4-FFF2-40B4-BE49-F238E27FC236}">
                <a16:creationId xmlns:a16="http://schemas.microsoft.com/office/drawing/2014/main" id="{1083C1A9-FB3B-02BF-AD21-BE5598DC26DE}"/>
              </a:ext>
            </a:extLst>
          </p:cNvPr>
          <p:cNvPicPr>
            <a:picLocks noGrp="1" noChangeAspect="1"/>
          </p:cNvPicPr>
          <p:nvPr>
            <p:ph sz="half" idx="1"/>
          </p:nvPr>
        </p:nvPicPr>
        <p:blipFill rotWithShape="1">
          <a:blip r:embed="rId2"/>
          <a:srcRect l="4642" r="5835" b="-236"/>
          <a:stretch/>
        </p:blipFill>
        <p:spPr>
          <a:xfrm>
            <a:off x="442356" y="1268012"/>
            <a:ext cx="6676331" cy="4209771"/>
          </a:xfrm>
        </p:spPr>
      </p:pic>
    </p:spTree>
    <p:extLst>
      <p:ext uri="{BB962C8B-B14F-4D97-AF65-F5344CB8AC3E}">
        <p14:creationId xmlns:p14="http://schemas.microsoft.com/office/powerpoint/2010/main" val="115767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B9D69F-5986-6460-ADBF-C7DB324FE50E}"/>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800" kern="1200">
                <a:solidFill>
                  <a:schemeClr val="tx1"/>
                </a:solidFill>
                <a:latin typeface="+mj-lt"/>
                <a:ea typeface="+mj-ea"/>
                <a:cs typeface="+mj-cs"/>
              </a:rPr>
              <a:t>Vulnerability Count by Year</a:t>
            </a:r>
          </a:p>
        </p:txBody>
      </p:sp>
      <p:pic>
        <p:nvPicPr>
          <p:cNvPr id="4" name="Picture 4">
            <a:extLst>
              <a:ext uri="{FF2B5EF4-FFF2-40B4-BE49-F238E27FC236}">
                <a16:creationId xmlns:a16="http://schemas.microsoft.com/office/drawing/2014/main" id="{8754379D-06D3-E496-918C-F7E4AB4655E6}"/>
              </a:ext>
            </a:extLst>
          </p:cNvPr>
          <p:cNvPicPr>
            <a:picLocks noGrp="1" noChangeAspect="1"/>
          </p:cNvPicPr>
          <p:nvPr>
            <p:ph sz="half" idx="1"/>
          </p:nvPr>
        </p:nvPicPr>
        <p:blipFill>
          <a:blip r:embed="rId2"/>
          <a:stretch>
            <a:fillRect/>
          </a:stretch>
        </p:blipFill>
        <p:spPr>
          <a:xfrm>
            <a:off x="411480" y="1384401"/>
            <a:ext cx="6647688" cy="3988613"/>
          </a:xfrm>
          <a:prstGeom prst="rect">
            <a:avLst/>
          </a:prstGeom>
        </p:spPr>
      </p:pic>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0230E8-0215-EC93-3F73-2EC1CE2E2966}"/>
              </a:ext>
            </a:extLst>
          </p:cNvPr>
          <p:cNvSpPr>
            <a:spLocks noGrp="1"/>
          </p:cNvSpPr>
          <p:nvPr>
            <p:ph sz="half" idx="2"/>
          </p:nvPr>
        </p:nvSpPr>
        <p:spPr>
          <a:xfrm>
            <a:off x="7938532" y="2252870"/>
            <a:ext cx="3404594" cy="3557016"/>
          </a:xfrm>
        </p:spPr>
        <p:txBody>
          <a:bodyPr vert="horz" lIns="91440" tIns="45720" rIns="91440" bIns="45720" rtlCol="0">
            <a:normAutofit/>
          </a:bodyPr>
          <a:lstStyle/>
          <a:p>
            <a:r>
              <a:rPr lang="en-US" sz="1700"/>
              <a:t>Number of municipalities that are vulnerable to failure by year.</a:t>
            </a:r>
          </a:p>
          <a:p>
            <a:r>
              <a:rPr lang="en-US" sz="1700"/>
              <a:t>Out of 148 municipalities.</a:t>
            </a:r>
          </a:p>
          <a:p>
            <a:r>
              <a:rPr lang="en-US" sz="1700"/>
              <a:t>Stark increase in 2021.</a:t>
            </a:r>
          </a:p>
          <a:p>
            <a:endParaRPr lang="en-US" sz="1700"/>
          </a:p>
        </p:txBody>
      </p:sp>
    </p:spTree>
    <p:extLst>
      <p:ext uri="{BB962C8B-B14F-4D97-AF65-F5344CB8AC3E}">
        <p14:creationId xmlns:p14="http://schemas.microsoft.com/office/powerpoint/2010/main" val="350410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52C06-51D3-ABA3-C34C-D685F6EC848D}"/>
              </a:ext>
            </a:extLst>
          </p:cNvPr>
          <p:cNvSpPr>
            <a:spLocks noGrp="1"/>
          </p:cNvSpPr>
          <p:nvPr>
            <p:ph type="title"/>
          </p:nvPr>
        </p:nvSpPr>
        <p:spPr>
          <a:xfrm>
            <a:off x="7938533" y="978619"/>
            <a:ext cx="3404594" cy="1106424"/>
          </a:xfrm>
        </p:spPr>
        <p:txBody>
          <a:bodyPr vert="horz" lIns="91440" tIns="45720" rIns="91440" bIns="45720" rtlCol="0" anchor="ctr">
            <a:normAutofit/>
          </a:bodyPr>
          <a:lstStyle/>
          <a:p>
            <a:r>
              <a:rPr lang="en-US" sz="2800" kern="1200">
                <a:solidFill>
                  <a:schemeClr val="tx1"/>
                </a:solidFill>
                <a:latin typeface="+mj-lt"/>
                <a:ea typeface="+mj-ea"/>
                <a:cs typeface="+mj-cs"/>
              </a:rPr>
              <a:t>Cumulative Vulnerability Counts</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B7FEFD-BDFB-3B77-0F74-4E1198A2F9B0}"/>
              </a:ext>
            </a:extLst>
          </p:cNvPr>
          <p:cNvSpPr>
            <a:spLocks noGrp="1"/>
          </p:cNvSpPr>
          <p:nvPr>
            <p:ph sz="half" idx="2"/>
          </p:nvPr>
        </p:nvSpPr>
        <p:spPr>
          <a:xfrm>
            <a:off x="7938532" y="2252870"/>
            <a:ext cx="3404594" cy="3557016"/>
          </a:xfrm>
        </p:spPr>
        <p:txBody>
          <a:bodyPr vert="horz" lIns="91440" tIns="45720" rIns="91440" bIns="45720" rtlCol="0">
            <a:normAutofit/>
          </a:bodyPr>
          <a:lstStyle/>
          <a:p>
            <a:r>
              <a:rPr lang="en-US" sz="1700"/>
              <a:t>Number of years of vulnerability for each municipality.</a:t>
            </a:r>
          </a:p>
          <a:p>
            <a:r>
              <a:rPr lang="en-US" sz="1700"/>
              <a:t>Over span of 9 years.</a:t>
            </a:r>
          </a:p>
          <a:p>
            <a:r>
              <a:rPr lang="en-US" sz="1700"/>
              <a:t>Max is 2, min is 0.</a:t>
            </a:r>
          </a:p>
          <a:p>
            <a:r>
              <a:rPr lang="en-US" sz="1700"/>
              <a:t>Most years of vulnerability are single year incidents.</a:t>
            </a:r>
          </a:p>
          <a:p>
            <a:endParaRPr lang="en-US" sz="1700"/>
          </a:p>
        </p:txBody>
      </p:sp>
      <p:pic>
        <p:nvPicPr>
          <p:cNvPr id="7" name="Picture 7" descr="Chart, bar chart&#10;&#10;Description automatically generated">
            <a:extLst>
              <a:ext uri="{FF2B5EF4-FFF2-40B4-BE49-F238E27FC236}">
                <a16:creationId xmlns:a16="http://schemas.microsoft.com/office/drawing/2014/main" id="{4CCAA076-A59D-855F-2B4C-2130970F7263}"/>
              </a:ext>
            </a:extLst>
          </p:cNvPr>
          <p:cNvPicPr>
            <a:picLocks noGrp="1" noChangeAspect="1"/>
          </p:cNvPicPr>
          <p:nvPr>
            <p:ph sz="half" idx="1"/>
          </p:nvPr>
        </p:nvPicPr>
        <p:blipFill>
          <a:blip r:embed="rId2"/>
          <a:stretch>
            <a:fillRect/>
          </a:stretch>
        </p:blipFill>
        <p:spPr>
          <a:xfrm>
            <a:off x="373083" y="1333965"/>
            <a:ext cx="6863937" cy="4602347"/>
          </a:xfrm>
        </p:spPr>
      </p:pic>
    </p:spTree>
    <p:extLst>
      <p:ext uri="{BB962C8B-B14F-4D97-AF65-F5344CB8AC3E}">
        <p14:creationId xmlns:p14="http://schemas.microsoft.com/office/powerpoint/2010/main" val="24395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3C7AE-0AC9-8BB6-9049-EA85D7B88174}"/>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kern="1200">
                <a:solidFill>
                  <a:schemeClr val="tx1"/>
                </a:solidFill>
                <a:latin typeface="+mj-lt"/>
                <a:ea typeface="+mj-ea"/>
                <a:cs typeface="+mj-cs"/>
              </a:rPr>
              <a:t>List of Vulnerable Municipalities</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1AC04582-681D-7B12-7550-DFD45B97ABC3}"/>
              </a:ext>
            </a:extLst>
          </p:cNvPr>
          <p:cNvSpPr>
            <a:spLocks noGrp="1"/>
          </p:cNvSpPr>
          <p:nvPr>
            <p:ph type="body" sz="half" idx="2"/>
          </p:nvPr>
        </p:nvSpPr>
        <p:spPr>
          <a:xfrm>
            <a:off x="612648" y="3355848"/>
            <a:ext cx="6268770" cy="2825496"/>
          </a:xfrm>
        </p:spPr>
        <p:txBody>
          <a:bodyPr vert="horz" lIns="91440" tIns="45720" rIns="91440" bIns="45720" rtlCol="0">
            <a:normAutofit/>
          </a:bodyPr>
          <a:lstStyle/>
          <a:p>
            <a:pPr marL="285750" indent="-228600">
              <a:buFont typeface="Arial" panose="020B0604020202020204" pitchFamily="34" charset="0"/>
              <a:buChar char="•"/>
            </a:pPr>
            <a:r>
              <a:rPr lang="en-US" sz="2200"/>
              <a:t>Cities are less likely to fall into a vulnerable state</a:t>
            </a:r>
          </a:p>
          <a:p>
            <a:pPr marL="285750" indent="-228600">
              <a:buFont typeface="Arial" panose="020B0604020202020204" pitchFamily="34" charset="0"/>
              <a:buChar char="•"/>
            </a:pPr>
            <a:r>
              <a:rPr lang="en-US" sz="2200"/>
              <a:t>Majority of vulnerable municipalities are townships</a:t>
            </a:r>
          </a:p>
        </p:txBody>
      </p:sp>
      <p:graphicFrame>
        <p:nvGraphicFramePr>
          <p:cNvPr id="5" name="Table 5">
            <a:extLst>
              <a:ext uri="{FF2B5EF4-FFF2-40B4-BE49-F238E27FC236}">
                <a16:creationId xmlns:a16="http://schemas.microsoft.com/office/drawing/2014/main" id="{E4AA7C93-E334-7FBE-735F-F5ADBAB7099B}"/>
              </a:ext>
            </a:extLst>
          </p:cNvPr>
          <p:cNvGraphicFramePr>
            <a:graphicFrameLocks noGrp="1"/>
          </p:cNvGraphicFramePr>
          <p:nvPr>
            <p:ph idx="1"/>
            <p:extLst>
              <p:ext uri="{D42A27DB-BD31-4B8C-83A1-F6EECF244321}">
                <p14:modId xmlns:p14="http://schemas.microsoft.com/office/powerpoint/2010/main" val="72767199"/>
              </p:ext>
            </p:extLst>
          </p:nvPr>
        </p:nvGraphicFramePr>
        <p:xfrm>
          <a:off x="7494066" y="1097832"/>
          <a:ext cx="4237686" cy="4586815"/>
        </p:xfrm>
        <a:graphic>
          <a:graphicData uri="http://schemas.openxmlformats.org/drawingml/2006/table">
            <a:tbl>
              <a:tblPr firstRow="1" bandRow="1">
                <a:tableStyleId>{21E4AEA4-8DFA-4A89-87EB-49C32662AFE0}</a:tableStyleId>
              </a:tblPr>
              <a:tblGrid>
                <a:gridCol w="2022261">
                  <a:extLst>
                    <a:ext uri="{9D8B030D-6E8A-4147-A177-3AD203B41FA5}">
                      <a16:colId xmlns:a16="http://schemas.microsoft.com/office/drawing/2014/main" val="2458550116"/>
                    </a:ext>
                  </a:extLst>
                </a:gridCol>
                <a:gridCol w="2215425">
                  <a:extLst>
                    <a:ext uri="{9D8B030D-6E8A-4147-A177-3AD203B41FA5}">
                      <a16:colId xmlns:a16="http://schemas.microsoft.com/office/drawing/2014/main" val="294171605"/>
                    </a:ext>
                  </a:extLst>
                </a:gridCol>
              </a:tblGrid>
              <a:tr h="723592">
                <a:tc>
                  <a:txBody>
                    <a:bodyPr/>
                    <a:lstStyle/>
                    <a:p>
                      <a:r>
                        <a:rPr lang="en-US" sz="1900" dirty="0"/>
                        <a:t>Municipality – Type </a:t>
                      </a:r>
                    </a:p>
                  </a:txBody>
                  <a:tcPr marL="99582" marR="99582" marT="49790" marB="49790">
                    <a:solidFill>
                      <a:schemeClr val="bg1">
                        <a:lumMod val="50000"/>
                      </a:schemeClr>
                    </a:solidFill>
                  </a:tcPr>
                </a:tc>
                <a:tc>
                  <a:txBody>
                    <a:bodyPr/>
                    <a:lstStyle/>
                    <a:p>
                      <a:r>
                        <a:rPr lang="en-US" sz="1900" dirty="0"/>
                        <a:t>Years Vulnerable</a:t>
                      </a:r>
                    </a:p>
                  </a:txBody>
                  <a:tcPr marL="99582" marR="99582" marT="49790" marB="49790">
                    <a:solidFill>
                      <a:schemeClr val="bg1">
                        <a:lumMod val="50000"/>
                      </a:schemeClr>
                    </a:solidFill>
                  </a:tcPr>
                </a:tc>
                <a:extLst>
                  <a:ext uri="{0D108BD9-81ED-4DB2-BD59-A6C34878D82A}">
                    <a16:rowId xmlns:a16="http://schemas.microsoft.com/office/drawing/2014/main" val="1365597999"/>
                  </a:ext>
                </a:extLst>
              </a:tr>
              <a:tr h="429247">
                <a:tc>
                  <a:txBody>
                    <a:bodyPr/>
                    <a:lstStyle/>
                    <a:p>
                      <a:pPr lvl="0">
                        <a:buNone/>
                      </a:pPr>
                      <a:r>
                        <a:rPr lang="en-US" sz="1900" dirty="0"/>
                        <a:t>Darlington – C </a:t>
                      </a:r>
                    </a:p>
                  </a:txBody>
                  <a:tcPr marL="99582" marR="99582" marT="49790" marB="49790">
                    <a:solidFill>
                      <a:srgbClr val="DE6666"/>
                    </a:solidFill>
                  </a:tcPr>
                </a:tc>
                <a:tc>
                  <a:txBody>
                    <a:bodyPr/>
                    <a:lstStyle/>
                    <a:p>
                      <a:pPr lvl="0">
                        <a:buNone/>
                      </a:pPr>
                      <a:r>
                        <a:rPr lang="en-US" sz="1900" dirty="0"/>
                        <a:t>1</a:t>
                      </a:r>
                    </a:p>
                  </a:txBody>
                  <a:tcPr marL="99582" marR="99582" marT="49790" marB="49790">
                    <a:solidFill>
                      <a:srgbClr val="DE6666"/>
                    </a:solidFill>
                  </a:tcPr>
                </a:tc>
                <a:extLst>
                  <a:ext uri="{0D108BD9-81ED-4DB2-BD59-A6C34878D82A}">
                    <a16:rowId xmlns:a16="http://schemas.microsoft.com/office/drawing/2014/main" val="4159326816"/>
                  </a:ext>
                </a:extLst>
              </a:tr>
              <a:tr h="429247">
                <a:tc>
                  <a:txBody>
                    <a:bodyPr/>
                    <a:lstStyle/>
                    <a:p>
                      <a:pPr lvl="0">
                        <a:buNone/>
                      </a:pPr>
                      <a:r>
                        <a:rPr lang="en-US" sz="1900" dirty="0"/>
                        <a:t>Dodgeville – C </a:t>
                      </a:r>
                    </a:p>
                  </a:txBody>
                  <a:tcPr marL="99582" marR="99582" marT="49790" marB="49790">
                    <a:solidFill>
                      <a:srgbClr val="DEAFAF"/>
                    </a:solidFill>
                  </a:tcPr>
                </a:tc>
                <a:tc>
                  <a:txBody>
                    <a:bodyPr/>
                    <a:lstStyle/>
                    <a:p>
                      <a:pPr lvl="0">
                        <a:buNone/>
                      </a:pPr>
                      <a:r>
                        <a:rPr lang="en-US" sz="1900" dirty="0"/>
                        <a:t>1</a:t>
                      </a:r>
                    </a:p>
                  </a:txBody>
                  <a:tcPr marL="99582" marR="99582" marT="49790" marB="49790">
                    <a:solidFill>
                      <a:srgbClr val="DEAFAF"/>
                    </a:solidFill>
                  </a:tcPr>
                </a:tc>
                <a:extLst>
                  <a:ext uri="{0D108BD9-81ED-4DB2-BD59-A6C34878D82A}">
                    <a16:rowId xmlns:a16="http://schemas.microsoft.com/office/drawing/2014/main" val="2428769401"/>
                  </a:ext>
                </a:extLst>
              </a:tr>
              <a:tr h="429247">
                <a:tc>
                  <a:txBody>
                    <a:bodyPr/>
                    <a:lstStyle/>
                    <a:p>
                      <a:pPr lvl="0">
                        <a:buNone/>
                      </a:pPr>
                      <a:r>
                        <a:rPr lang="en-US" sz="1900" dirty="0"/>
                        <a:t>Fennimore – C </a:t>
                      </a:r>
                    </a:p>
                  </a:txBody>
                  <a:tcPr marL="99582" marR="99582" marT="49790" marB="49790">
                    <a:solidFill>
                      <a:srgbClr val="DE6666"/>
                    </a:solidFill>
                  </a:tcPr>
                </a:tc>
                <a:tc>
                  <a:txBody>
                    <a:bodyPr/>
                    <a:lstStyle/>
                    <a:p>
                      <a:pPr lvl="0">
                        <a:buNone/>
                      </a:pPr>
                      <a:r>
                        <a:rPr lang="en-US" sz="1900" dirty="0"/>
                        <a:t>1</a:t>
                      </a:r>
                    </a:p>
                  </a:txBody>
                  <a:tcPr marL="99582" marR="99582" marT="49790" marB="49790">
                    <a:solidFill>
                      <a:srgbClr val="DE6666"/>
                    </a:solidFill>
                  </a:tcPr>
                </a:tc>
                <a:extLst>
                  <a:ext uri="{0D108BD9-81ED-4DB2-BD59-A6C34878D82A}">
                    <a16:rowId xmlns:a16="http://schemas.microsoft.com/office/drawing/2014/main" val="2773035534"/>
                  </a:ext>
                </a:extLst>
              </a:tr>
              <a:tr h="429247">
                <a:tc>
                  <a:txBody>
                    <a:bodyPr/>
                    <a:lstStyle/>
                    <a:p>
                      <a:pPr lvl="0">
                        <a:buNone/>
                      </a:pPr>
                      <a:r>
                        <a:rPr lang="en-US" sz="1900" dirty="0" err="1"/>
                        <a:t>Dickeyville</a:t>
                      </a:r>
                      <a:r>
                        <a:rPr lang="en-US" sz="1900" dirty="0"/>
                        <a:t> – V</a:t>
                      </a:r>
                    </a:p>
                  </a:txBody>
                  <a:tcPr marL="99582" marR="99582" marT="49790" marB="49790">
                    <a:solidFill>
                      <a:schemeClr val="accent1">
                        <a:lumMod val="60000"/>
                        <a:lumOff val="40000"/>
                      </a:schemeClr>
                    </a:solidFill>
                  </a:tcPr>
                </a:tc>
                <a:tc>
                  <a:txBody>
                    <a:bodyPr/>
                    <a:lstStyle/>
                    <a:p>
                      <a:pPr lvl="0">
                        <a:buNone/>
                      </a:pPr>
                      <a:r>
                        <a:rPr lang="en-US" sz="1900" dirty="0"/>
                        <a:t>3</a:t>
                      </a:r>
                    </a:p>
                  </a:txBody>
                  <a:tcPr marL="99582" marR="99582" marT="49790" marB="49790">
                    <a:solidFill>
                      <a:schemeClr val="accent1">
                        <a:lumMod val="60000"/>
                        <a:lumOff val="40000"/>
                      </a:schemeClr>
                    </a:solidFill>
                  </a:tcPr>
                </a:tc>
                <a:extLst>
                  <a:ext uri="{0D108BD9-81ED-4DB2-BD59-A6C34878D82A}">
                    <a16:rowId xmlns:a16="http://schemas.microsoft.com/office/drawing/2014/main" val="2034964871"/>
                  </a:ext>
                </a:extLst>
              </a:tr>
              <a:tr h="429247">
                <a:tc>
                  <a:txBody>
                    <a:bodyPr/>
                    <a:lstStyle/>
                    <a:p>
                      <a:pPr lvl="0">
                        <a:buNone/>
                      </a:pPr>
                      <a:r>
                        <a:rPr lang="en-US" sz="1900" dirty="0"/>
                        <a:t>Yuba – V </a:t>
                      </a:r>
                    </a:p>
                  </a:txBody>
                  <a:tcPr marL="99582" marR="99582" marT="49790" marB="49790">
                    <a:solidFill>
                      <a:schemeClr val="accent1">
                        <a:lumMod val="20000"/>
                        <a:lumOff val="80000"/>
                      </a:schemeClr>
                    </a:solidFill>
                  </a:tcPr>
                </a:tc>
                <a:tc>
                  <a:txBody>
                    <a:bodyPr/>
                    <a:lstStyle/>
                    <a:p>
                      <a:pPr lvl="0">
                        <a:buNone/>
                      </a:pPr>
                      <a:r>
                        <a:rPr lang="en-US" sz="1900" dirty="0"/>
                        <a:t>3</a:t>
                      </a:r>
                    </a:p>
                  </a:txBody>
                  <a:tcPr marL="99582" marR="99582" marT="49790" marB="49790">
                    <a:solidFill>
                      <a:schemeClr val="accent1">
                        <a:lumMod val="20000"/>
                        <a:lumOff val="80000"/>
                      </a:schemeClr>
                    </a:solidFill>
                  </a:tcPr>
                </a:tc>
                <a:extLst>
                  <a:ext uri="{0D108BD9-81ED-4DB2-BD59-A6C34878D82A}">
                    <a16:rowId xmlns:a16="http://schemas.microsoft.com/office/drawing/2014/main" val="2225627657"/>
                  </a:ext>
                </a:extLst>
              </a:tr>
              <a:tr h="429247">
                <a:tc>
                  <a:txBody>
                    <a:bodyPr/>
                    <a:lstStyle/>
                    <a:p>
                      <a:pPr lvl="0">
                        <a:buNone/>
                      </a:pPr>
                      <a:r>
                        <a:rPr lang="en-US" sz="1900" dirty="0"/>
                        <a:t>Brooklyn  – V </a:t>
                      </a:r>
                    </a:p>
                  </a:txBody>
                  <a:tcPr marL="99582" marR="99582" marT="49790" marB="49790">
                    <a:solidFill>
                      <a:schemeClr val="accent1">
                        <a:lumMod val="60000"/>
                        <a:lumOff val="40000"/>
                      </a:schemeClr>
                    </a:solidFill>
                  </a:tcPr>
                </a:tc>
                <a:tc>
                  <a:txBody>
                    <a:bodyPr/>
                    <a:lstStyle/>
                    <a:p>
                      <a:pPr lvl="0">
                        <a:buNone/>
                      </a:pPr>
                      <a:r>
                        <a:rPr lang="en-US" sz="1900" dirty="0"/>
                        <a:t>2</a:t>
                      </a:r>
                    </a:p>
                  </a:txBody>
                  <a:tcPr marL="99582" marR="99582" marT="49790" marB="49790">
                    <a:solidFill>
                      <a:schemeClr val="accent1">
                        <a:lumMod val="60000"/>
                        <a:lumOff val="40000"/>
                      </a:schemeClr>
                    </a:solidFill>
                  </a:tcPr>
                </a:tc>
                <a:extLst>
                  <a:ext uri="{0D108BD9-81ED-4DB2-BD59-A6C34878D82A}">
                    <a16:rowId xmlns:a16="http://schemas.microsoft.com/office/drawing/2014/main" val="4282956414"/>
                  </a:ext>
                </a:extLst>
              </a:tr>
              <a:tr h="429247">
                <a:tc>
                  <a:txBody>
                    <a:bodyPr/>
                    <a:lstStyle/>
                    <a:p>
                      <a:pPr lvl="0">
                        <a:buNone/>
                      </a:pPr>
                      <a:r>
                        <a:rPr lang="en-US" sz="1900" dirty="0"/>
                        <a:t>Bloom – T</a:t>
                      </a:r>
                    </a:p>
                  </a:txBody>
                  <a:tcPr marL="99582" marR="99582" marT="49790" marB="49790">
                    <a:solidFill>
                      <a:schemeClr val="accent6">
                        <a:lumMod val="60000"/>
                        <a:lumOff val="40000"/>
                      </a:schemeClr>
                    </a:solidFill>
                  </a:tcPr>
                </a:tc>
                <a:tc>
                  <a:txBody>
                    <a:bodyPr/>
                    <a:lstStyle/>
                    <a:p>
                      <a:pPr lvl="0">
                        <a:buNone/>
                      </a:pPr>
                      <a:r>
                        <a:rPr lang="en-US" sz="1900" dirty="0"/>
                        <a:t>3</a:t>
                      </a:r>
                    </a:p>
                  </a:txBody>
                  <a:tcPr marL="99582" marR="99582" marT="49790" marB="49790">
                    <a:solidFill>
                      <a:schemeClr val="accent6">
                        <a:lumMod val="60000"/>
                        <a:lumOff val="40000"/>
                      </a:schemeClr>
                    </a:solidFill>
                  </a:tcPr>
                </a:tc>
                <a:extLst>
                  <a:ext uri="{0D108BD9-81ED-4DB2-BD59-A6C34878D82A}">
                    <a16:rowId xmlns:a16="http://schemas.microsoft.com/office/drawing/2014/main" val="2383417210"/>
                  </a:ext>
                </a:extLst>
              </a:tr>
              <a:tr h="429247">
                <a:tc>
                  <a:txBody>
                    <a:bodyPr/>
                    <a:lstStyle/>
                    <a:p>
                      <a:pPr lvl="0">
                        <a:buNone/>
                      </a:pPr>
                      <a:r>
                        <a:rPr lang="en-US" sz="1900" dirty="0"/>
                        <a:t>Monroe – T </a:t>
                      </a:r>
                    </a:p>
                  </a:txBody>
                  <a:tcPr marL="99582" marR="99582" marT="49790" marB="49790">
                    <a:solidFill>
                      <a:schemeClr val="accent6">
                        <a:lumMod val="20000"/>
                        <a:lumOff val="80000"/>
                      </a:schemeClr>
                    </a:solidFill>
                  </a:tcPr>
                </a:tc>
                <a:tc>
                  <a:txBody>
                    <a:bodyPr/>
                    <a:lstStyle/>
                    <a:p>
                      <a:pPr lvl="0">
                        <a:buNone/>
                      </a:pPr>
                      <a:r>
                        <a:rPr lang="en-US" sz="1900" dirty="0"/>
                        <a:t>3</a:t>
                      </a:r>
                    </a:p>
                  </a:txBody>
                  <a:tcPr marL="99582" marR="99582" marT="49790" marB="49790">
                    <a:solidFill>
                      <a:schemeClr val="accent6">
                        <a:lumMod val="20000"/>
                        <a:lumOff val="80000"/>
                      </a:schemeClr>
                    </a:solidFill>
                  </a:tcPr>
                </a:tc>
                <a:extLst>
                  <a:ext uri="{0D108BD9-81ED-4DB2-BD59-A6C34878D82A}">
                    <a16:rowId xmlns:a16="http://schemas.microsoft.com/office/drawing/2014/main" val="3446377734"/>
                  </a:ext>
                </a:extLst>
              </a:tr>
              <a:tr h="429247">
                <a:tc>
                  <a:txBody>
                    <a:bodyPr/>
                    <a:lstStyle/>
                    <a:p>
                      <a:pPr lvl="0">
                        <a:buNone/>
                      </a:pPr>
                      <a:r>
                        <a:rPr lang="en-US" sz="1900" dirty="0"/>
                        <a:t>Seymour – T </a:t>
                      </a:r>
                    </a:p>
                  </a:txBody>
                  <a:tcPr marL="99582" marR="99582" marT="49790" marB="49790">
                    <a:solidFill>
                      <a:schemeClr val="accent6">
                        <a:lumMod val="60000"/>
                        <a:lumOff val="40000"/>
                      </a:schemeClr>
                    </a:solidFill>
                  </a:tcPr>
                </a:tc>
                <a:tc>
                  <a:txBody>
                    <a:bodyPr/>
                    <a:lstStyle/>
                    <a:p>
                      <a:pPr lvl="0">
                        <a:buNone/>
                      </a:pPr>
                      <a:r>
                        <a:rPr lang="en-US" sz="1900" dirty="0"/>
                        <a:t>3</a:t>
                      </a:r>
                    </a:p>
                  </a:txBody>
                  <a:tcPr marL="99582" marR="99582" marT="49790" marB="49790">
                    <a:solidFill>
                      <a:schemeClr val="accent6">
                        <a:lumMod val="60000"/>
                        <a:lumOff val="40000"/>
                      </a:schemeClr>
                    </a:solidFill>
                  </a:tcPr>
                </a:tc>
                <a:extLst>
                  <a:ext uri="{0D108BD9-81ED-4DB2-BD59-A6C34878D82A}">
                    <a16:rowId xmlns:a16="http://schemas.microsoft.com/office/drawing/2014/main" val="2104997924"/>
                  </a:ext>
                </a:extLst>
              </a:tr>
            </a:tbl>
          </a:graphicData>
        </a:graphic>
      </p:graphicFrame>
    </p:spTree>
    <p:extLst>
      <p:ext uri="{BB962C8B-B14F-4D97-AF65-F5344CB8AC3E}">
        <p14:creationId xmlns:p14="http://schemas.microsoft.com/office/powerpoint/2010/main" val="2477218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eca225-8a50-4a57-828d-852b6e45bcbd" xsi:nil="true"/>
    <lcf76f155ced4ddcb4097134ff3c332f xmlns="b11660f4-be8c-4b53-bfaa-94a9e231363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AFE2924F63B0428CD847701D71615B" ma:contentTypeVersion="8" ma:contentTypeDescription="Create a new document." ma:contentTypeScope="" ma:versionID="867f31a9863592f4c4defc8c9a3da8c7">
  <xsd:schema xmlns:xsd="http://www.w3.org/2001/XMLSchema" xmlns:xs="http://www.w3.org/2001/XMLSchema" xmlns:p="http://schemas.microsoft.com/office/2006/metadata/properties" xmlns:ns2="b11660f4-be8c-4b53-bfaa-94a9e2313635" xmlns:ns3="c6eca225-8a50-4a57-828d-852b6e45bcbd" targetNamespace="http://schemas.microsoft.com/office/2006/metadata/properties" ma:root="true" ma:fieldsID="fd3cb881c9a6e431e41e11e0c886caa9" ns2:_="" ns3:_="">
    <xsd:import namespace="b11660f4-be8c-4b53-bfaa-94a9e2313635"/>
    <xsd:import namespace="c6eca225-8a50-4a57-828d-852b6e45bcb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1660f4-be8c-4b53-bfaa-94a9e23136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d7cb7d1-91ec-4c6d-bb2f-da66a492da3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eca225-8a50-4a57-828d-852b6e45bcb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c52221c-12a2-42c2-a4d6-e9a609d1a48d}" ma:internalName="TaxCatchAll" ma:showField="CatchAllData" ma:web="c6eca225-8a50-4a57-828d-852b6e45bc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0A02D4-ABC5-4502-82D1-2BF5EA4B69C4}">
  <ds:schemaRefs>
    <ds:schemaRef ds:uri="b11660f4-be8c-4b53-bfaa-94a9e2313635"/>
    <ds:schemaRef ds:uri="c6eca225-8a50-4a57-828d-852b6e45bcbd"/>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41FAC0-CB0E-4FE7-A200-9A7F0D1EC954}">
  <ds:schemaRefs>
    <ds:schemaRef ds:uri="b11660f4-be8c-4b53-bfaa-94a9e2313635"/>
    <ds:schemaRef ds:uri="c6eca225-8a50-4a57-828d-852b6e45bc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347527-87B6-4B25-8DD7-F15DD02AE2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701</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Assessing Financial Failure in Southwest Wisconsin Municipalities</vt:lpstr>
      <vt:lpstr>Introduction</vt:lpstr>
      <vt:lpstr>Defining Failure</vt:lpstr>
      <vt:lpstr>Improving Failure Metric</vt:lpstr>
      <vt:lpstr>Total Revenue and Total Expenses</vt:lpstr>
      <vt:lpstr>Individual Report  - Benton Village</vt:lpstr>
      <vt:lpstr>Vulnerability Count by Year</vt:lpstr>
      <vt:lpstr>Cumulative Vulnerability Counts</vt:lpstr>
      <vt:lpstr>List of Vulnerable Municipalities</vt:lpstr>
      <vt:lpstr>PowerPoint Presentation</vt:lpstr>
      <vt:lpstr>Individual Report- Breakout Graphs</vt:lpstr>
      <vt:lpstr>PowerPoint Presentation</vt:lpstr>
      <vt:lpstr>Example Cell for Expenses</vt:lpstr>
      <vt:lpstr>Individual Report- Trend Line</vt:lpstr>
      <vt:lpstr>Standardized Profit</vt:lpstr>
      <vt:lpstr>Individual Report-   Southwest Wisconsin Rank Comparisons</vt:lpstr>
      <vt:lpstr>Individual Report-  Wisconsin Rank Comparisons</vt:lpstr>
      <vt:lpstr>Predictive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Collin E Van Allen</cp:lastModifiedBy>
  <cp:revision>113</cp:revision>
  <dcterms:created xsi:type="dcterms:W3CDTF">2023-05-10T15:08:51Z</dcterms:created>
  <dcterms:modified xsi:type="dcterms:W3CDTF">2023-05-24T20:01:54Z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0x010100F5AFE2924F63B0428CD847701D71615B</vt:lpwstr>
  </property>
  <property fmtid="{D5CDD505-2E9C-101B-9397-08002B2CF9AE}" pid="3" name="MediaServiceImageTags">
    <vt:lpwstr/>
  </property>
</Properties>
</file>