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D876B7-95EF-4826-A038-C3CEE0379F4B}">
  <a:tblStyle styleId="{C5D876B7-95EF-4826-A038-C3CEE0379F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249da6591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249da6591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249da6591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249da6591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249da6591_0_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249da6591_0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Requirements: Comprehensive understanding and documentation of project requirements before commencing work.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Design: Establishing a robust foundation through meticulous planning and architectural considerations.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Testing: Enforcing rigorous testing protocols across the entire development lifecycle.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Collaboration and Communication: Facilitating effective communication among team members.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Persistence and Flexibility: Acknowledging that not all tasks must be perfected on the initial attempt; allowing time for refinement and adaptation.</a:t>
            </a:r>
            <a:endParaRPr sz="1200">
              <a:solidFill>
                <a:srgbClr val="37415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249da6591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249da6591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249da6591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249da6591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249da6591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249da6591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RLO5w0NJao8zGAmKNiv1zHx5grdWWI2N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</a:t>
            </a:r>
            <a:r>
              <a:rPr lang="en"/>
              <a:t> 4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Sebastien R</a:t>
            </a:r>
            <a:r>
              <a:rPr lang="en"/>
              <a:t>eed</a:t>
            </a:r>
            <a:br>
              <a:rPr lang="en"/>
            </a:br>
            <a:r>
              <a:rPr lang="en"/>
              <a:t>G</a:t>
            </a:r>
            <a:r>
              <a:rPr lang="en"/>
              <a:t>avin Kinsella</a:t>
            </a:r>
            <a:br>
              <a:rPr lang="en"/>
            </a:br>
            <a:r>
              <a:rPr lang="en"/>
              <a:t>Collin Gavin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Uneven Floor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Tape border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1: Having the robot stop, and turn when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2: Having the robot shift the axis to form the figure 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3: Having the </a:t>
            </a:r>
            <a:r>
              <a:rPr lang="en"/>
              <a:t>robot</a:t>
            </a:r>
            <a:r>
              <a:rPr lang="en"/>
              <a:t> jump the binder and stop at the proper spot.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Roles</a:t>
            </a:r>
            <a:endParaRPr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{C5D876B7-95EF-4826-A038-C3CEE0379F4B}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Sebastien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Reed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Requirements Table, Block Code, Sensor Data, Staffing Planning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Gavin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Kinsella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Requirements table, Algorithm, Test Table, GitHub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Repository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Collin Gavin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Flow Chart, System Design Document, Robot Video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0212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about Software Engineering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Collaboration and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Persistence and Flexibility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we do differently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summary, the outcome surpassed our expectations. We successfully produced all three videos in a single evening (10/28), and maintaining excellent </a:t>
            </a:r>
            <a:r>
              <a:rPr lang="en"/>
              <a:t>communication</a:t>
            </a:r>
            <a:r>
              <a:rPr lang="en"/>
              <a:t> and meeting all anticipated objectives without issue.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project was effectively handled, and in hindsight, we wouldn’t make any changes; everything was done satisfactory.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3: Block Code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275" y="614525"/>
            <a:ext cx="2350775" cy="39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3: Video</a:t>
            </a:r>
            <a:endParaRPr/>
          </a:p>
        </p:txBody>
      </p:sp>
      <p:pic>
        <p:nvPicPr>
          <p:cNvPr id="100" name="Google Shape;100;p19" title="IMG_7078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8151" y="1489825"/>
            <a:ext cx="4105224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