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3"/>
  </p:notesMasterIdLst>
  <p:sldIdLst>
    <p:sldId id="256" r:id="rId2"/>
    <p:sldId id="362" r:id="rId3"/>
    <p:sldId id="666" r:id="rId4"/>
    <p:sldId id="389" r:id="rId5"/>
    <p:sldId id="390" r:id="rId6"/>
    <p:sldId id="391" r:id="rId7"/>
    <p:sldId id="392" r:id="rId8"/>
    <p:sldId id="394" r:id="rId9"/>
    <p:sldId id="498" r:id="rId10"/>
    <p:sldId id="619" r:id="rId11"/>
    <p:sldId id="499" r:id="rId12"/>
    <p:sldId id="500" r:id="rId13"/>
    <p:sldId id="501" r:id="rId14"/>
    <p:sldId id="502" r:id="rId15"/>
    <p:sldId id="544" r:id="rId16"/>
    <p:sldId id="503" r:id="rId17"/>
    <p:sldId id="504" r:id="rId18"/>
    <p:sldId id="541" r:id="rId19"/>
    <p:sldId id="505" r:id="rId20"/>
    <p:sldId id="618" r:id="rId21"/>
    <p:sldId id="506" r:id="rId22"/>
    <p:sldId id="507" r:id="rId23"/>
    <p:sldId id="631" r:id="rId24"/>
    <p:sldId id="508" r:id="rId25"/>
    <p:sldId id="632" r:id="rId26"/>
    <p:sldId id="509" r:id="rId27"/>
    <p:sldId id="633" r:id="rId28"/>
    <p:sldId id="634" r:id="rId29"/>
    <p:sldId id="635" r:id="rId30"/>
    <p:sldId id="636" r:id="rId31"/>
    <p:sldId id="637" r:id="rId32"/>
    <p:sldId id="638" r:id="rId33"/>
    <p:sldId id="639" r:id="rId34"/>
    <p:sldId id="640" r:id="rId35"/>
    <p:sldId id="513" r:id="rId36"/>
    <p:sldId id="514" r:id="rId37"/>
    <p:sldId id="545" r:id="rId38"/>
    <p:sldId id="641" r:id="rId39"/>
    <p:sldId id="642" r:id="rId40"/>
    <p:sldId id="643" r:id="rId41"/>
    <p:sldId id="644" r:id="rId42"/>
    <p:sldId id="645" r:id="rId43"/>
    <p:sldId id="646" r:id="rId44"/>
    <p:sldId id="647" r:id="rId45"/>
    <p:sldId id="648" r:id="rId46"/>
    <p:sldId id="649" r:id="rId47"/>
    <p:sldId id="650" r:id="rId48"/>
    <p:sldId id="651" r:id="rId49"/>
    <p:sldId id="652" r:id="rId50"/>
    <p:sldId id="653" r:id="rId51"/>
    <p:sldId id="620" r:id="rId52"/>
    <p:sldId id="621" r:id="rId53"/>
    <p:sldId id="622" r:id="rId54"/>
    <p:sldId id="623" r:id="rId55"/>
    <p:sldId id="624" r:id="rId56"/>
    <p:sldId id="626" r:id="rId57"/>
    <p:sldId id="625" r:id="rId58"/>
    <p:sldId id="627" r:id="rId59"/>
    <p:sldId id="628" r:id="rId60"/>
    <p:sldId id="629" r:id="rId61"/>
    <p:sldId id="519" r:id="rId62"/>
    <p:sldId id="520" r:id="rId63"/>
    <p:sldId id="521" r:id="rId64"/>
    <p:sldId id="522" r:id="rId65"/>
    <p:sldId id="523" r:id="rId66"/>
    <p:sldId id="524" r:id="rId67"/>
    <p:sldId id="525" r:id="rId68"/>
    <p:sldId id="654" r:id="rId69"/>
    <p:sldId id="655" r:id="rId70"/>
    <p:sldId id="657" r:id="rId71"/>
    <p:sldId id="658" r:id="rId72"/>
    <p:sldId id="661" r:id="rId73"/>
    <p:sldId id="660" r:id="rId74"/>
    <p:sldId id="662" r:id="rId75"/>
    <p:sldId id="663" r:id="rId76"/>
    <p:sldId id="664" r:id="rId77"/>
    <p:sldId id="665" r:id="rId78"/>
    <p:sldId id="535" r:id="rId79"/>
    <p:sldId id="536" r:id="rId80"/>
    <p:sldId id="546" r:id="rId81"/>
    <p:sldId id="540" r:id="rId8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50AEF"/>
    <a:srgbClr val="00B050"/>
    <a:srgbClr val="FF9600"/>
    <a:srgbClr val="FF9E00"/>
    <a:srgbClr val="EF9600"/>
    <a:srgbClr val="007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96"/>
    <p:restoredTop sz="94785"/>
  </p:normalViewPr>
  <p:slideViewPr>
    <p:cSldViewPr snapToGrid="0" snapToObjects="1">
      <p:cViewPr varScale="1">
        <p:scale>
          <a:sx n="102" d="100"/>
          <a:sy n="102" d="100"/>
        </p:scale>
        <p:origin x="127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3/31/24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DFS here really denotes DFS-Visit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72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>
            <a:extLst>
              <a:ext uri="{FF2B5EF4-FFF2-40B4-BE49-F238E27FC236}">
                <a16:creationId xmlns:a16="http://schemas.microsoft.com/office/drawing/2014/main" id="{62C46378-5B14-C648-90B0-DB96AC533C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8" name="Notes Placeholder 2">
            <a:extLst>
              <a:ext uri="{FF2B5EF4-FFF2-40B4-BE49-F238E27FC236}">
                <a16:creationId xmlns:a16="http://schemas.microsoft.com/office/drawing/2014/main" id="{7DEE8EC9-E044-C549-8BA4-66B79D8934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MST is a lower bound on TSP.  2 * MST is one approximate solution to the TSP problem. </a:t>
            </a:r>
          </a:p>
        </p:txBody>
      </p:sp>
      <p:sp>
        <p:nvSpPr>
          <p:cNvPr id="96259" name="Slide Number Placeholder 3">
            <a:extLst>
              <a:ext uri="{FF2B5EF4-FFF2-40B4-BE49-F238E27FC236}">
                <a16:creationId xmlns:a16="http://schemas.microsoft.com/office/drawing/2014/main" id="{9817E8EE-D12B-D241-8539-3B175363ED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F7E54C0-94EA-AD43-812A-9E45A71A4D57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736962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3/31/24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graph algorithms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140 – Spring 2024</a:t>
            </a:r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>
            <a:extLst>
              <a:ext uri="{FF2B5EF4-FFF2-40B4-BE49-F238E27FC236}">
                <a16:creationId xmlns:a16="http://schemas.microsoft.com/office/drawing/2014/main" id="{22F41BFC-E4ED-D14D-80C3-FA653FD1A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Minimum spanning trees</a:t>
            </a:r>
          </a:p>
        </p:txBody>
      </p:sp>
      <p:sp>
        <p:nvSpPr>
          <p:cNvPr id="91138" name="Rectangle 3">
            <a:extLst>
              <a:ext uri="{FF2B5EF4-FFF2-40B4-BE49-F238E27FC236}">
                <a16:creationId xmlns:a16="http://schemas.microsoft.com/office/drawing/2014/main" id="{062412A1-612C-5F48-A299-988288CFEB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995737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What is the lowest weight set of edges that connects all vertices of an undirected graph with positive weights.</a:t>
            </a:r>
          </a:p>
          <a:p>
            <a:pPr marL="0" indent="0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Input: An undirected, positive weight graph, G=(V,E)</a:t>
            </a:r>
          </a:p>
          <a:p>
            <a:pPr marL="0" indent="0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Output: A tree T=(V, E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 dirty="0">
                <a:ea typeface="ＭＳ Ｐゴシック" panose="020B0600070205080204" pitchFamily="34" charset="-128"/>
              </a:rPr>
              <a:t>) where E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 dirty="0">
                <a:ea typeface="ＭＳ Ｐゴシック" panose="020B0600070205080204" pitchFamily="34" charset="-128"/>
              </a:rPr>
              <a:t> </a:t>
            </a:r>
            <a:r>
              <a:rPr lang="en-US" altLang="ja-JP" sz="2400" dirty="0">
                <a:ea typeface="ＭＳ Ｐゴシック" panose="020B0600070205080204" pitchFamily="34" charset="-128"/>
                <a:sym typeface="Symbol" pitchFamily="2" charset="2"/>
              </a:rPr>
              <a:t> E that minimizes</a:t>
            </a:r>
            <a:endParaRPr lang="en-US" altLang="en-US" sz="2400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graphicFrame>
        <p:nvGraphicFramePr>
          <p:cNvPr id="91139" name="Object 4">
            <a:extLst>
              <a:ext uri="{FF2B5EF4-FFF2-40B4-BE49-F238E27FC236}">
                <a16:creationId xmlns:a16="http://schemas.microsoft.com/office/drawing/2014/main" id="{724EF639-134B-2F4E-A22C-1B3DC8793A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4724400"/>
          <a:ext cx="24384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55650" imgH="3949700" progId="Equation.3">
                  <p:embed/>
                </p:oleObj>
              </mc:Choice>
              <mc:Fallback>
                <p:oleObj name="Equation" r:id="rId2" imgW="13455650" imgH="3949700" progId="Equation.3">
                  <p:embed/>
                  <p:pic>
                    <p:nvPicPr>
                      <p:cNvPr id="91139" name="Object 4">
                        <a:extLst>
                          <a:ext uri="{FF2B5EF4-FFF2-40B4-BE49-F238E27FC236}">
                            <a16:creationId xmlns:a16="http://schemas.microsoft.com/office/drawing/2014/main" id="{724EF639-134B-2F4E-A22C-1B3DC8793A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724400"/>
                        <a:ext cx="243840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5377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>
            <a:extLst>
              <a:ext uri="{FF2B5EF4-FFF2-40B4-BE49-F238E27FC236}">
                <a16:creationId xmlns:a16="http://schemas.microsoft.com/office/drawing/2014/main" id="{97DE6619-B508-AD4F-B533-0A40648121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MST example</a:t>
            </a:r>
          </a:p>
        </p:txBody>
      </p:sp>
      <p:grpSp>
        <p:nvGrpSpPr>
          <p:cNvPr id="92162" name="Group 7">
            <a:extLst>
              <a:ext uri="{FF2B5EF4-FFF2-40B4-BE49-F238E27FC236}">
                <a16:creationId xmlns:a16="http://schemas.microsoft.com/office/drawing/2014/main" id="{29B7E1BA-230F-354B-ADC0-9989CC20364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905000"/>
            <a:ext cx="533400" cy="533400"/>
            <a:chOff x="1824" y="2736"/>
            <a:chExt cx="336" cy="336"/>
          </a:xfrm>
        </p:grpSpPr>
        <p:sp>
          <p:nvSpPr>
            <p:cNvPr id="128008" name="Oval 8">
              <a:extLst>
                <a:ext uri="{FF2B5EF4-FFF2-40B4-BE49-F238E27FC236}">
                  <a16:creationId xmlns:a16="http://schemas.microsoft.com/office/drawing/2014/main" id="{F31C49BC-0442-AF46-8A53-55BA84C0F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09" name="Text Box 9">
              <a:extLst>
                <a:ext uri="{FF2B5EF4-FFF2-40B4-BE49-F238E27FC236}">
                  <a16:creationId xmlns:a16="http://schemas.microsoft.com/office/drawing/2014/main" id="{AABE64DE-6B06-4948-AE0A-297B3B4C3E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2163" name="Group 10">
            <a:extLst>
              <a:ext uri="{FF2B5EF4-FFF2-40B4-BE49-F238E27FC236}">
                <a16:creationId xmlns:a16="http://schemas.microsoft.com/office/drawing/2014/main" id="{2A9C4445-7248-9240-BFAC-33E3384DE2BF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581400"/>
            <a:ext cx="533400" cy="533400"/>
            <a:chOff x="1824" y="2736"/>
            <a:chExt cx="336" cy="336"/>
          </a:xfrm>
        </p:grpSpPr>
        <p:sp>
          <p:nvSpPr>
            <p:cNvPr id="128011" name="Oval 11">
              <a:extLst>
                <a:ext uri="{FF2B5EF4-FFF2-40B4-BE49-F238E27FC236}">
                  <a16:creationId xmlns:a16="http://schemas.microsoft.com/office/drawing/2014/main" id="{939E7E22-1425-E441-8117-F3E8EEE4A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12" name="Text Box 12">
              <a:extLst>
                <a:ext uri="{FF2B5EF4-FFF2-40B4-BE49-F238E27FC236}">
                  <a16:creationId xmlns:a16="http://schemas.microsoft.com/office/drawing/2014/main" id="{DB0E31BD-33B8-A645-96AC-EC49FFFCB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2164" name="Group 13">
            <a:extLst>
              <a:ext uri="{FF2B5EF4-FFF2-40B4-BE49-F238E27FC236}">
                <a16:creationId xmlns:a16="http://schemas.microsoft.com/office/drawing/2014/main" id="{B06AFDE4-38F2-6C4E-B40E-2A11413915D9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581400"/>
            <a:ext cx="533400" cy="533400"/>
            <a:chOff x="1824" y="2736"/>
            <a:chExt cx="336" cy="336"/>
          </a:xfrm>
        </p:grpSpPr>
        <p:sp>
          <p:nvSpPr>
            <p:cNvPr id="128014" name="Oval 14">
              <a:extLst>
                <a:ext uri="{FF2B5EF4-FFF2-40B4-BE49-F238E27FC236}">
                  <a16:creationId xmlns:a16="http://schemas.microsoft.com/office/drawing/2014/main" id="{0C085943-C498-EA4B-B795-A886BC51F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15" name="Text Box 15">
              <a:extLst>
                <a:ext uri="{FF2B5EF4-FFF2-40B4-BE49-F238E27FC236}">
                  <a16:creationId xmlns:a16="http://schemas.microsoft.com/office/drawing/2014/main" id="{1FD097C2-C46A-1F41-AB20-4BDD9C174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92165" name="Group 16">
            <a:extLst>
              <a:ext uri="{FF2B5EF4-FFF2-40B4-BE49-F238E27FC236}">
                <a16:creationId xmlns:a16="http://schemas.microsoft.com/office/drawing/2014/main" id="{C103DBF9-19D2-9847-ABF3-85E010527D3F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905000"/>
            <a:ext cx="533400" cy="533400"/>
            <a:chOff x="1824" y="2736"/>
            <a:chExt cx="336" cy="336"/>
          </a:xfrm>
        </p:grpSpPr>
        <p:sp>
          <p:nvSpPr>
            <p:cNvPr id="128017" name="Oval 17">
              <a:extLst>
                <a:ext uri="{FF2B5EF4-FFF2-40B4-BE49-F238E27FC236}">
                  <a16:creationId xmlns:a16="http://schemas.microsoft.com/office/drawing/2014/main" id="{B19C3B1C-C71D-6342-9615-ED9407E8F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18" name="Text Box 18">
              <a:extLst>
                <a:ext uri="{FF2B5EF4-FFF2-40B4-BE49-F238E27FC236}">
                  <a16:creationId xmlns:a16="http://schemas.microsoft.com/office/drawing/2014/main" id="{F8D7DA00-4D06-0647-8251-CE4E9535AB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28021" name="Line 21">
            <a:extLst>
              <a:ext uri="{FF2B5EF4-FFF2-40B4-BE49-F238E27FC236}">
                <a16:creationId xmlns:a16="http://schemas.microsoft.com/office/drawing/2014/main" id="{982332F6-7A69-E547-9C89-1A29D91ADAF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2" name="Line 22">
            <a:extLst>
              <a:ext uri="{FF2B5EF4-FFF2-40B4-BE49-F238E27FC236}">
                <a16:creationId xmlns:a16="http://schemas.microsoft.com/office/drawing/2014/main" id="{58B3216C-334D-3841-8D3C-17F97E1F39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3" name="Line 23">
            <a:extLst>
              <a:ext uri="{FF2B5EF4-FFF2-40B4-BE49-F238E27FC236}">
                <a16:creationId xmlns:a16="http://schemas.microsoft.com/office/drawing/2014/main" id="{ABEC36EF-66A6-3D44-A805-B52C219892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4" name="Line 24">
            <a:extLst>
              <a:ext uri="{FF2B5EF4-FFF2-40B4-BE49-F238E27FC236}">
                <a16:creationId xmlns:a16="http://schemas.microsoft.com/office/drawing/2014/main" id="{3D5336C6-8EBF-AD4C-B084-CE5D4ABEE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133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5" name="Line 25">
            <a:extLst>
              <a:ext uri="{FF2B5EF4-FFF2-40B4-BE49-F238E27FC236}">
                <a16:creationId xmlns:a16="http://schemas.microsoft.com/office/drawing/2014/main" id="{AC0CDC23-0D76-374D-8FDD-29FC42786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362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7" name="Text Box 27">
            <a:extLst>
              <a:ext uri="{FF2B5EF4-FFF2-40B4-BE49-F238E27FC236}">
                <a16:creationId xmlns:a16="http://schemas.microsoft.com/office/drawing/2014/main" id="{0285F262-1DEA-3045-995E-977EC4F60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19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29" name="Text Box 29">
            <a:extLst>
              <a:ext uri="{FF2B5EF4-FFF2-40B4-BE49-F238E27FC236}">
                <a16:creationId xmlns:a16="http://schemas.microsoft.com/office/drawing/2014/main" id="{055D7911-CD7C-3946-AE65-7E610CA14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28030" name="Text Box 30">
            <a:extLst>
              <a:ext uri="{FF2B5EF4-FFF2-40B4-BE49-F238E27FC236}">
                <a16:creationId xmlns:a16="http://schemas.microsoft.com/office/drawing/2014/main" id="{644B3F79-76D8-9D43-9A2C-1D0A993B8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28031" name="Text Box 31">
            <a:extLst>
              <a:ext uri="{FF2B5EF4-FFF2-40B4-BE49-F238E27FC236}">
                <a16:creationId xmlns:a16="http://schemas.microsoft.com/office/drawing/2014/main" id="{15D4A009-A0FC-A24D-8D8C-1E8B5CF98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590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28032" name="Text Box 32">
            <a:extLst>
              <a:ext uri="{FF2B5EF4-FFF2-40B4-BE49-F238E27FC236}">
                <a16:creationId xmlns:a16="http://schemas.microsoft.com/office/drawing/2014/main" id="{2E892196-9056-544B-8954-7C81CBBF0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900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92176" name="Group 33">
            <a:extLst>
              <a:ext uri="{FF2B5EF4-FFF2-40B4-BE49-F238E27FC236}">
                <a16:creationId xmlns:a16="http://schemas.microsoft.com/office/drawing/2014/main" id="{7BB9F9E4-54B7-D445-997C-7F46DABB2B3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581400"/>
            <a:ext cx="533400" cy="533400"/>
            <a:chOff x="1824" y="2736"/>
            <a:chExt cx="336" cy="336"/>
          </a:xfrm>
        </p:grpSpPr>
        <p:sp>
          <p:nvSpPr>
            <p:cNvPr id="128034" name="Oval 34">
              <a:extLst>
                <a:ext uri="{FF2B5EF4-FFF2-40B4-BE49-F238E27FC236}">
                  <a16:creationId xmlns:a16="http://schemas.microsoft.com/office/drawing/2014/main" id="{78D87439-46B9-0244-97B9-0C8C78875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35" name="Text Box 35">
              <a:extLst>
                <a:ext uri="{FF2B5EF4-FFF2-40B4-BE49-F238E27FC236}">
                  <a16:creationId xmlns:a16="http://schemas.microsoft.com/office/drawing/2014/main" id="{43BA2916-E42E-564D-AF40-3F590A75A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2177" name="Group 36">
            <a:extLst>
              <a:ext uri="{FF2B5EF4-FFF2-40B4-BE49-F238E27FC236}">
                <a16:creationId xmlns:a16="http://schemas.microsoft.com/office/drawing/2014/main" id="{2128B9AC-2AD2-B74F-B6EB-F3FDFC57ACC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905000"/>
            <a:ext cx="533400" cy="533400"/>
            <a:chOff x="1824" y="2736"/>
            <a:chExt cx="336" cy="336"/>
          </a:xfrm>
        </p:grpSpPr>
        <p:sp>
          <p:nvSpPr>
            <p:cNvPr id="128037" name="Oval 37">
              <a:extLst>
                <a:ext uri="{FF2B5EF4-FFF2-40B4-BE49-F238E27FC236}">
                  <a16:creationId xmlns:a16="http://schemas.microsoft.com/office/drawing/2014/main" id="{2DFE0960-B945-4E48-A2D6-21D9B93D6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38" name="Text Box 38">
              <a:extLst>
                <a:ext uri="{FF2B5EF4-FFF2-40B4-BE49-F238E27FC236}">
                  <a16:creationId xmlns:a16="http://schemas.microsoft.com/office/drawing/2014/main" id="{4A2A2086-EDFB-DC44-A92D-4107B797A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28039" name="Line 39">
            <a:extLst>
              <a:ext uri="{FF2B5EF4-FFF2-40B4-BE49-F238E27FC236}">
                <a16:creationId xmlns:a16="http://schemas.microsoft.com/office/drawing/2014/main" id="{65A2C776-109F-1C41-9FA5-BC4F2A8E3E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0" name="Line 40">
            <a:extLst>
              <a:ext uri="{FF2B5EF4-FFF2-40B4-BE49-F238E27FC236}">
                <a16:creationId xmlns:a16="http://schemas.microsoft.com/office/drawing/2014/main" id="{366B7125-B47E-404A-A89C-64B81261FD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3" name="Line 43">
            <a:extLst>
              <a:ext uri="{FF2B5EF4-FFF2-40B4-BE49-F238E27FC236}">
                <a16:creationId xmlns:a16="http://schemas.microsoft.com/office/drawing/2014/main" id="{472F4B71-DD22-FA4F-8886-A042ED4268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362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5" name="Text Box 45">
            <a:extLst>
              <a:ext uri="{FF2B5EF4-FFF2-40B4-BE49-F238E27FC236}">
                <a16:creationId xmlns:a16="http://schemas.microsoft.com/office/drawing/2014/main" id="{FD2B8379-B414-534F-8121-0106E4AFF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28046" name="Text Box 46">
            <a:extLst>
              <a:ext uri="{FF2B5EF4-FFF2-40B4-BE49-F238E27FC236}">
                <a16:creationId xmlns:a16="http://schemas.microsoft.com/office/drawing/2014/main" id="{DDB3B9B2-88C4-4348-8817-940B12F71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60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47" name="Text Box 47">
            <a:extLst>
              <a:ext uri="{FF2B5EF4-FFF2-40B4-BE49-F238E27FC236}">
                <a16:creationId xmlns:a16="http://schemas.microsoft.com/office/drawing/2014/main" id="{C70FAABC-3400-A146-A689-92470012F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900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28048" name="Line 48">
            <a:extLst>
              <a:ext uri="{FF2B5EF4-FFF2-40B4-BE49-F238E27FC236}">
                <a16:creationId xmlns:a16="http://schemas.microsoft.com/office/drawing/2014/main" id="{4690234F-4B6D-D145-9642-426E276714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4384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9" name="Text Box 49">
            <a:extLst>
              <a:ext uri="{FF2B5EF4-FFF2-40B4-BE49-F238E27FC236}">
                <a16:creationId xmlns:a16="http://schemas.microsoft.com/office/drawing/2014/main" id="{0D27B83D-29CB-794E-AFF5-A83CC4406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128050" name="Group 50">
            <a:extLst>
              <a:ext uri="{FF2B5EF4-FFF2-40B4-BE49-F238E27FC236}">
                <a16:creationId xmlns:a16="http://schemas.microsoft.com/office/drawing/2014/main" id="{80EFEA6E-AD76-6344-BBC9-9FFBD4BCD880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28051" name="Oval 51">
              <a:extLst>
                <a:ext uri="{FF2B5EF4-FFF2-40B4-BE49-F238E27FC236}">
                  <a16:creationId xmlns:a16="http://schemas.microsoft.com/office/drawing/2014/main" id="{7FD32C5F-C624-FF44-9441-09A01B8EB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52" name="Text Box 52">
              <a:extLst>
                <a:ext uri="{FF2B5EF4-FFF2-40B4-BE49-F238E27FC236}">
                  <a16:creationId xmlns:a16="http://schemas.microsoft.com/office/drawing/2014/main" id="{81B4CCB9-FAD3-D247-B3FC-75289E91EE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8053" name="Group 53">
            <a:extLst>
              <a:ext uri="{FF2B5EF4-FFF2-40B4-BE49-F238E27FC236}">
                <a16:creationId xmlns:a16="http://schemas.microsoft.com/office/drawing/2014/main" id="{A57CF004-2DF3-F24A-823F-2CF930DE30E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28054" name="Oval 54">
              <a:extLst>
                <a:ext uri="{FF2B5EF4-FFF2-40B4-BE49-F238E27FC236}">
                  <a16:creationId xmlns:a16="http://schemas.microsoft.com/office/drawing/2014/main" id="{0D51EE74-C9BC-F145-803E-CC9F92D29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55" name="Text Box 55">
              <a:extLst>
                <a:ext uri="{FF2B5EF4-FFF2-40B4-BE49-F238E27FC236}">
                  <a16:creationId xmlns:a16="http://schemas.microsoft.com/office/drawing/2014/main" id="{2C589AEC-F443-254A-9120-B65BA5D6A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8056" name="Group 56">
            <a:extLst>
              <a:ext uri="{FF2B5EF4-FFF2-40B4-BE49-F238E27FC236}">
                <a16:creationId xmlns:a16="http://schemas.microsoft.com/office/drawing/2014/main" id="{B84070A8-230E-D744-AAEA-1C0FEDDD405F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28057" name="Oval 57">
              <a:extLst>
                <a:ext uri="{FF2B5EF4-FFF2-40B4-BE49-F238E27FC236}">
                  <a16:creationId xmlns:a16="http://schemas.microsoft.com/office/drawing/2014/main" id="{E1D8A519-DB69-1F4A-8087-75DB7ED36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58" name="Text Box 58">
              <a:extLst>
                <a:ext uri="{FF2B5EF4-FFF2-40B4-BE49-F238E27FC236}">
                  <a16:creationId xmlns:a16="http://schemas.microsoft.com/office/drawing/2014/main" id="{B14C97A4-F0AD-374B-B47D-11756C45E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28059" name="Group 59">
            <a:extLst>
              <a:ext uri="{FF2B5EF4-FFF2-40B4-BE49-F238E27FC236}">
                <a16:creationId xmlns:a16="http://schemas.microsoft.com/office/drawing/2014/main" id="{76835AB1-579A-D240-A891-915224074BE9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28060" name="Oval 60">
              <a:extLst>
                <a:ext uri="{FF2B5EF4-FFF2-40B4-BE49-F238E27FC236}">
                  <a16:creationId xmlns:a16="http://schemas.microsoft.com/office/drawing/2014/main" id="{77B5EE2D-BC4A-6440-8493-07E0B89ED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61" name="Text Box 61">
              <a:extLst>
                <a:ext uri="{FF2B5EF4-FFF2-40B4-BE49-F238E27FC236}">
                  <a16:creationId xmlns:a16="http://schemas.microsoft.com/office/drawing/2014/main" id="{8D5EB275-6DAD-F041-B564-EAE78E206A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28063" name="Line 63">
            <a:extLst>
              <a:ext uri="{FF2B5EF4-FFF2-40B4-BE49-F238E27FC236}">
                <a16:creationId xmlns:a16="http://schemas.microsoft.com/office/drawing/2014/main" id="{0C874F9F-5ACD-CA4D-8B37-B9757CC276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64" name="Line 64">
            <a:extLst>
              <a:ext uri="{FF2B5EF4-FFF2-40B4-BE49-F238E27FC236}">
                <a16:creationId xmlns:a16="http://schemas.microsoft.com/office/drawing/2014/main" id="{EC306661-CBC7-1E42-A935-C5A97C7F0A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65" name="Line 65">
            <a:extLst>
              <a:ext uri="{FF2B5EF4-FFF2-40B4-BE49-F238E27FC236}">
                <a16:creationId xmlns:a16="http://schemas.microsoft.com/office/drawing/2014/main" id="{52AC5511-E199-2C48-96B0-0C0964A15D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67" name="Text Box 67">
            <a:extLst>
              <a:ext uri="{FF2B5EF4-FFF2-40B4-BE49-F238E27FC236}">
                <a16:creationId xmlns:a16="http://schemas.microsoft.com/office/drawing/2014/main" id="{757AF231-8258-E844-9F23-BF415A2A1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029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68" name="Text Box 68">
            <a:extLst>
              <a:ext uri="{FF2B5EF4-FFF2-40B4-BE49-F238E27FC236}">
                <a16:creationId xmlns:a16="http://schemas.microsoft.com/office/drawing/2014/main" id="{8A483F48-83A1-7F49-B2E1-34064EE6F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28069" name="Text Box 69">
            <a:extLst>
              <a:ext uri="{FF2B5EF4-FFF2-40B4-BE49-F238E27FC236}">
                <a16:creationId xmlns:a16="http://schemas.microsoft.com/office/drawing/2014/main" id="{28AF3874-E63F-2C4D-A208-9EB256BC2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28072" name="Group 72">
            <a:extLst>
              <a:ext uri="{FF2B5EF4-FFF2-40B4-BE49-F238E27FC236}">
                <a16:creationId xmlns:a16="http://schemas.microsoft.com/office/drawing/2014/main" id="{EE3F3165-BF9D-924A-886D-F5374A454D7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28073" name="Oval 73">
              <a:extLst>
                <a:ext uri="{FF2B5EF4-FFF2-40B4-BE49-F238E27FC236}">
                  <a16:creationId xmlns:a16="http://schemas.microsoft.com/office/drawing/2014/main" id="{F087666C-8EE6-8D49-8A0E-B1358A058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74" name="Text Box 74">
              <a:extLst>
                <a:ext uri="{FF2B5EF4-FFF2-40B4-BE49-F238E27FC236}">
                  <a16:creationId xmlns:a16="http://schemas.microsoft.com/office/drawing/2014/main" id="{9EE314AE-2630-CA49-B5D4-5A27F174E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28075" name="Group 75">
            <a:extLst>
              <a:ext uri="{FF2B5EF4-FFF2-40B4-BE49-F238E27FC236}">
                <a16:creationId xmlns:a16="http://schemas.microsoft.com/office/drawing/2014/main" id="{68B7BEC5-860C-C248-A1B4-0F13323B7C13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28076" name="Oval 76">
              <a:extLst>
                <a:ext uri="{FF2B5EF4-FFF2-40B4-BE49-F238E27FC236}">
                  <a16:creationId xmlns:a16="http://schemas.microsoft.com/office/drawing/2014/main" id="{0197FF11-2D3C-774B-B326-4C498D5A3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77" name="Text Box 77">
              <a:extLst>
                <a:ext uri="{FF2B5EF4-FFF2-40B4-BE49-F238E27FC236}">
                  <a16:creationId xmlns:a16="http://schemas.microsoft.com/office/drawing/2014/main" id="{C68864AC-F172-F643-854D-3C8ECD295A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28079" name="Line 79">
            <a:extLst>
              <a:ext uri="{FF2B5EF4-FFF2-40B4-BE49-F238E27FC236}">
                <a16:creationId xmlns:a16="http://schemas.microsoft.com/office/drawing/2014/main" id="{9D9CC862-3F47-8248-90DA-D05DD5CFFA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5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80" name="Line 80">
            <a:extLst>
              <a:ext uri="{FF2B5EF4-FFF2-40B4-BE49-F238E27FC236}">
                <a16:creationId xmlns:a16="http://schemas.microsoft.com/office/drawing/2014/main" id="{4CE7A914-4B14-BA41-B38A-2D8E003E23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81" name="Text Box 81">
            <a:extLst>
              <a:ext uri="{FF2B5EF4-FFF2-40B4-BE49-F238E27FC236}">
                <a16:creationId xmlns:a16="http://schemas.microsoft.com/office/drawing/2014/main" id="{375FD198-4F55-E243-B3C9-8D2313B04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28082" name="Text Box 82">
            <a:extLst>
              <a:ext uri="{FF2B5EF4-FFF2-40B4-BE49-F238E27FC236}">
                <a16:creationId xmlns:a16="http://schemas.microsoft.com/office/drawing/2014/main" id="{9C988E11-DD90-1742-B304-5E6E641C6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814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86" name="AutoShape 86">
            <a:extLst>
              <a:ext uri="{FF2B5EF4-FFF2-40B4-BE49-F238E27FC236}">
                <a16:creationId xmlns:a16="http://schemas.microsoft.com/office/drawing/2014/main" id="{629F5D38-A7EA-2046-A286-63A975402A0B}"/>
              </a:ext>
            </a:extLst>
          </p:cNvPr>
          <p:cNvSpPr>
            <a:spLocks noChangeArrowheads="1"/>
          </p:cNvSpPr>
          <p:nvPr/>
        </p:nvSpPr>
        <p:spPr bwMode="auto">
          <a:xfrm rot="2220001">
            <a:off x="4495800" y="2819400"/>
            <a:ext cx="1066800" cy="838200"/>
          </a:xfrm>
          <a:prstGeom prst="rightArrow">
            <a:avLst>
              <a:gd name="adj1" fmla="val 50000"/>
              <a:gd name="adj2" fmla="val 318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76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67" grpId="0"/>
      <p:bldP spid="128068" grpId="0"/>
      <p:bldP spid="128069" grpId="0"/>
      <p:bldP spid="128081" grpId="0"/>
      <p:bldP spid="128082" grpId="0"/>
      <p:bldP spid="12808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>
            <a:extLst>
              <a:ext uri="{FF2B5EF4-FFF2-40B4-BE49-F238E27FC236}">
                <a16:creationId xmlns:a16="http://schemas.microsoft.com/office/drawing/2014/main" id="{8F98B67B-A8F1-4F40-A377-BEA85BBB8E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MSTs</a:t>
            </a:r>
          </a:p>
        </p:txBody>
      </p:sp>
      <p:sp>
        <p:nvSpPr>
          <p:cNvPr id="93186" name="Rectangle 3">
            <a:extLst>
              <a:ext uri="{FF2B5EF4-FFF2-40B4-BE49-F238E27FC236}">
                <a16:creationId xmlns:a16="http://schemas.microsoft.com/office/drawing/2014/main" id="{518B403B-3ED8-8745-971F-9D1383DFB0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191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Can an MST have a cycle?</a:t>
            </a:r>
          </a:p>
        </p:txBody>
      </p:sp>
      <p:grpSp>
        <p:nvGrpSpPr>
          <p:cNvPr id="133124" name="Group 4">
            <a:extLst>
              <a:ext uri="{FF2B5EF4-FFF2-40B4-BE49-F238E27FC236}">
                <a16:creationId xmlns:a16="http://schemas.microsoft.com/office/drawing/2014/main" id="{D3DDA2C5-BA92-544E-A31F-2C63818B2566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819400"/>
            <a:ext cx="533400" cy="533400"/>
            <a:chOff x="1824" y="2736"/>
            <a:chExt cx="336" cy="336"/>
          </a:xfrm>
        </p:grpSpPr>
        <p:sp>
          <p:nvSpPr>
            <p:cNvPr id="133125" name="Oval 5">
              <a:extLst>
                <a:ext uri="{FF2B5EF4-FFF2-40B4-BE49-F238E27FC236}">
                  <a16:creationId xmlns:a16="http://schemas.microsoft.com/office/drawing/2014/main" id="{3B0C8527-253A-6A4B-9AE4-1199FF001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3126" name="Text Box 6">
              <a:extLst>
                <a:ext uri="{FF2B5EF4-FFF2-40B4-BE49-F238E27FC236}">
                  <a16:creationId xmlns:a16="http://schemas.microsoft.com/office/drawing/2014/main" id="{42BDA547-5E3A-A548-9D70-4726DFEDC7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33127" name="Group 7">
            <a:extLst>
              <a:ext uri="{FF2B5EF4-FFF2-40B4-BE49-F238E27FC236}">
                <a16:creationId xmlns:a16="http://schemas.microsoft.com/office/drawing/2014/main" id="{4D5CE524-D32A-4943-848C-A58BE1693999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4495800"/>
            <a:ext cx="533400" cy="533400"/>
            <a:chOff x="1824" y="2736"/>
            <a:chExt cx="336" cy="336"/>
          </a:xfrm>
        </p:grpSpPr>
        <p:sp>
          <p:nvSpPr>
            <p:cNvPr id="133128" name="Oval 8">
              <a:extLst>
                <a:ext uri="{FF2B5EF4-FFF2-40B4-BE49-F238E27FC236}">
                  <a16:creationId xmlns:a16="http://schemas.microsoft.com/office/drawing/2014/main" id="{4BBF72B3-161F-8A4C-A01A-A3DED59FE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3129" name="Text Box 9">
              <a:extLst>
                <a:ext uri="{FF2B5EF4-FFF2-40B4-BE49-F238E27FC236}">
                  <a16:creationId xmlns:a16="http://schemas.microsoft.com/office/drawing/2014/main" id="{C58C8EBD-D3D1-A842-9618-E626DA674E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33130" name="Group 10">
            <a:extLst>
              <a:ext uri="{FF2B5EF4-FFF2-40B4-BE49-F238E27FC236}">
                <a16:creationId xmlns:a16="http://schemas.microsoft.com/office/drawing/2014/main" id="{F0B8BC6F-4177-2043-A679-5AA34060C25C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4495800"/>
            <a:ext cx="533400" cy="533400"/>
            <a:chOff x="1824" y="2736"/>
            <a:chExt cx="336" cy="336"/>
          </a:xfrm>
        </p:grpSpPr>
        <p:sp>
          <p:nvSpPr>
            <p:cNvPr id="133131" name="Oval 11">
              <a:extLst>
                <a:ext uri="{FF2B5EF4-FFF2-40B4-BE49-F238E27FC236}">
                  <a16:creationId xmlns:a16="http://schemas.microsoft.com/office/drawing/2014/main" id="{A30A783D-8180-6D48-983A-DF4951CB9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3132" name="Text Box 12">
              <a:extLst>
                <a:ext uri="{FF2B5EF4-FFF2-40B4-BE49-F238E27FC236}">
                  <a16:creationId xmlns:a16="http://schemas.microsoft.com/office/drawing/2014/main" id="{AFF38ADE-282B-E045-992C-91E4575063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33133" name="Group 13">
            <a:extLst>
              <a:ext uri="{FF2B5EF4-FFF2-40B4-BE49-F238E27FC236}">
                <a16:creationId xmlns:a16="http://schemas.microsoft.com/office/drawing/2014/main" id="{EA46B480-FB09-2C40-9AFA-0C9F1DEBCC3F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2819400"/>
            <a:ext cx="533400" cy="533400"/>
            <a:chOff x="1824" y="2736"/>
            <a:chExt cx="336" cy="336"/>
          </a:xfrm>
        </p:grpSpPr>
        <p:sp>
          <p:nvSpPr>
            <p:cNvPr id="133134" name="Oval 14">
              <a:extLst>
                <a:ext uri="{FF2B5EF4-FFF2-40B4-BE49-F238E27FC236}">
                  <a16:creationId xmlns:a16="http://schemas.microsoft.com/office/drawing/2014/main" id="{78C609B1-0598-8249-A9AA-F0062CE4D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3135" name="Text Box 15">
              <a:extLst>
                <a:ext uri="{FF2B5EF4-FFF2-40B4-BE49-F238E27FC236}">
                  <a16:creationId xmlns:a16="http://schemas.microsoft.com/office/drawing/2014/main" id="{25D1D83C-2482-EF42-98AB-E6409CF2F3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33136" name="Line 16">
            <a:extLst>
              <a:ext uri="{FF2B5EF4-FFF2-40B4-BE49-F238E27FC236}">
                <a16:creationId xmlns:a16="http://schemas.microsoft.com/office/drawing/2014/main" id="{B776EA29-2CC1-7C4E-8E92-17F413F027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352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137" name="Line 17">
            <a:extLst>
              <a:ext uri="{FF2B5EF4-FFF2-40B4-BE49-F238E27FC236}">
                <a16:creationId xmlns:a16="http://schemas.microsoft.com/office/drawing/2014/main" id="{5D521EC6-011A-9241-8C92-C5DB2742D9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352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138" name="Line 18">
            <a:extLst>
              <a:ext uri="{FF2B5EF4-FFF2-40B4-BE49-F238E27FC236}">
                <a16:creationId xmlns:a16="http://schemas.microsoft.com/office/drawing/2014/main" id="{AACBAA16-DF15-6A46-B1DD-3C9CEB3E63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048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139" name="Text Box 19">
            <a:extLst>
              <a:ext uri="{FF2B5EF4-FFF2-40B4-BE49-F238E27FC236}">
                <a16:creationId xmlns:a16="http://schemas.microsoft.com/office/drawing/2014/main" id="{14E09D9A-637C-8544-9080-EE76CD775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733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33140" name="Text Box 20">
            <a:extLst>
              <a:ext uri="{FF2B5EF4-FFF2-40B4-BE49-F238E27FC236}">
                <a16:creationId xmlns:a16="http://schemas.microsoft.com/office/drawing/2014/main" id="{0472CF5E-198F-FA45-9E24-597B98E8A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667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33141" name="Text Box 21">
            <a:extLst>
              <a:ext uri="{FF2B5EF4-FFF2-40B4-BE49-F238E27FC236}">
                <a16:creationId xmlns:a16="http://schemas.microsoft.com/office/drawing/2014/main" id="{38F29419-C347-DC40-912D-ED7D50489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671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33142" name="Group 22">
            <a:extLst>
              <a:ext uri="{FF2B5EF4-FFF2-40B4-BE49-F238E27FC236}">
                <a16:creationId xmlns:a16="http://schemas.microsoft.com/office/drawing/2014/main" id="{003EF66A-B2D6-5445-8CDF-0458C3682134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4495800"/>
            <a:ext cx="533400" cy="533400"/>
            <a:chOff x="1824" y="2736"/>
            <a:chExt cx="336" cy="336"/>
          </a:xfrm>
        </p:grpSpPr>
        <p:sp>
          <p:nvSpPr>
            <p:cNvPr id="133143" name="Oval 23">
              <a:extLst>
                <a:ext uri="{FF2B5EF4-FFF2-40B4-BE49-F238E27FC236}">
                  <a16:creationId xmlns:a16="http://schemas.microsoft.com/office/drawing/2014/main" id="{986AEDFD-000F-0C4B-9F22-77180DBDA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3144" name="Text Box 24">
              <a:extLst>
                <a:ext uri="{FF2B5EF4-FFF2-40B4-BE49-F238E27FC236}">
                  <a16:creationId xmlns:a16="http://schemas.microsoft.com/office/drawing/2014/main" id="{83A950A9-6E4E-E74C-8D5E-38BD638E8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33145" name="Group 25">
            <a:extLst>
              <a:ext uri="{FF2B5EF4-FFF2-40B4-BE49-F238E27FC236}">
                <a16:creationId xmlns:a16="http://schemas.microsoft.com/office/drawing/2014/main" id="{B46A214D-2D63-4941-9BE1-B2E4590B528F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2819400"/>
            <a:ext cx="533400" cy="533400"/>
            <a:chOff x="1824" y="2736"/>
            <a:chExt cx="336" cy="336"/>
          </a:xfrm>
        </p:grpSpPr>
        <p:sp>
          <p:nvSpPr>
            <p:cNvPr id="133146" name="Oval 26">
              <a:extLst>
                <a:ext uri="{FF2B5EF4-FFF2-40B4-BE49-F238E27FC236}">
                  <a16:creationId xmlns:a16="http://schemas.microsoft.com/office/drawing/2014/main" id="{C21A1E8E-9DA5-844A-95A6-AEFB6F640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3147" name="Text Box 27">
              <a:extLst>
                <a:ext uri="{FF2B5EF4-FFF2-40B4-BE49-F238E27FC236}">
                  <a16:creationId xmlns:a16="http://schemas.microsoft.com/office/drawing/2014/main" id="{4DFEE499-4C67-3B4B-ADA8-5B9B4B8FA4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33148" name="Line 28">
            <a:extLst>
              <a:ext uri="{FF2B5EF4-FFF2-40B4-BE49-F238E27FC236}">
                <a16:creationId xmlns:a16="http://schemas.microsoft.com/office/drawing/2014/main" id="{201C19B8-E059-7344-A471-ECEFFF3055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3352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149" name="Line 29">
            <a:extLst>
              <a:ext uri="{FF2B5EF4-FFF2-40B4-BE49-F238E27FC236}">
                <a16:creationId xmlns:a16="http://schemas.microsoft.com/office/drawing/2014/main" id="{CD6A10D4-3B22-8647-8AFB-652377D51F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2766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150" name="Text Box 30">
            <a:extLst>
              <a:ext uri="{FF2B5EF4-FFF2-40B4-BE49-F238E27FC236}">
                <a16:creationId xmlns:a16="http://schemas.microsoft.com/office/drawing/2014/main" id="{1B96CE0A-CDA2-0143-9D81-4BBA96F8D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671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33151" name="Text Box 31">
            <a:extLst>
              <a:ext uri="{FF2B5EF4-FFF2-40B4-BE49-F238E27FC236}">
                <a16:creationId xmlns:a16="http://schemas.microsoft.com/office/drawing/2014/main" id="{FCEAF283-5652-7A4B-BE10-245AD3DF4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519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33152" name="Line 32">
            <a:extLst>
              <a:ext uri="{FF2B5EF4-FFF2-40B4-BE49-F238E27FC236}">
                <a16:creationId xmlns:a16="http://schemas.microsoft.com/office/drawing/2014/main" id="{EC070383-FB7E-D748-B608-964293200E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724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153" name="Text Box 33">
            <a:extLst>
              <a:ext uri="{FF2B5EF4-FFF2-40B4-BE49-F238E27FC236}">
                <a16:creationId xmlns:a16="http://schemas.microsoft.com/office/drawing/2014/main" id="{D838BEC1-6A30-964E-80A7-352A9AFB0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6483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9" grpId="0"/>
      <p:bldP spid="133140" grpId="0"/>
      <p:bldP spid="133141" grpId="0"/>
      <p:bldP spid="133150" grpId="0"/>
      <p:bldP spid="133151" grpId="0"/>
      <p:bldP spid="1331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>
            <a:extLst>
              <a:ext uri="{FF2B5EF4-FFF2-40B4-BE49-F238E27FC236}">
                <a16:creationId xmlns:a16="http://schemas.microsoft.com/office/drawing/2014/main" id="{A2F40C0B-504E-0441-9BD7-7A73093193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MSTs</a:t>
            </a:r>
          </a:p>
        </p:txBody>
      </p:sp>
      <p:sp>
        <p:nvSpPr>
          <p:cNvPr id="94210" name="Rectangle 3">
            <a:extLst>
              <a:ext uri="{FF2B5EF4-FFF2-40B4-BE49-F238E27FC236}">
                <a16:creationId xmlns:a16="http://schemas.microsoft.com/office/drawing/2014/main" id="{1C9C4FBF-F915-5C44-84E6-5C3606CDA8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191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Can an MST have a cycle?</a:t>
            </a:r>
          </a:p>
        </p:txBody>
      </p:sp>
      <p:grpSp>
        <p:nvGrpSpPr>
          <p:cNvPr id="94211" name="Group 4">
            <a:extLst>
              <a:ext uri="{FF2B5EF4-FFF2-40B4-BE49-F238E27FC236}">
                <a16:creationId xmlns:a16="http://schemas.microsoft.com/office/drawing/2014/main" id="{35809152-72FD-7D47-ABA1-3010DEDAF3AE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819400"/>
            <a:ext cx="533400" cy="533400"/>
            <a:chOff x="1824" y="2736"/>
            <a:chExt cx="336" cy="336"/>
          </a:xfrm>
        </p:grpSpPr>
        <p:sp>
          <p:nvSpPr>
            <p:cNvPr id="132101" name="Oval 5">
              <a:extLst>
                <a:ext uri="{FF2B5EF4-FFF2-40B4-BE49-F238E27FC236}">
                  <a16:creationId xmlns:a16="http://schemas.microsoft.com/office/drawing/2014/main" id="{45A988CB-5EA9-D74F-9D16-1A42626AF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2102" name="Text Box 6">
              <a:extLst>
                <a:ext uri="{FF2B5EF4-FFF2-40B4-BE49-F238E27FC236}">
                  <a16:creationId xmlns:a16="http://schemas.microsoft.com/office/drawing/2014/main" id="{48FAD493-E118-C840-9627-5641A9FDC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4212" name="Group 7">
            <a:extLst>
              <a:ext uri="{FF2B5EF4-FFF2-40B4-BE49-F238E27FC236}">
                <a16:creationId xmlns:a16="http://schemas.microsoft.com/office/drawing/2014/main" id="{3B0060C7-257A-194C-9A68-832891A0F5D7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4495800"/>
            <a:ext cx="533400" cy="533400"/>
            <a:chOff x="1824" y="2736"/>
            <a:chExt cx="336" cy="336"/>
          </a:xfrm>
        </p:grpSpPr>
        <p:sp>
          <p:nvSpPr>
            <p:cNvPr id="132104" name="Oval 8">
              <a:extLst>
                <a:ext uri="{FF2B5EF4-FFF2-40B4-BE49-F238E27FC236}">
                  <a16:creationId xmlns:a16="http://schemas.microsoft.com/office/drawing/2014/main" id="{845D7481-69FF-534E-9ED0-3A58A4A40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2105" name="Text Box 9">
              <a:extLst>
                <a:ext uri="{FF2B5EF4-FFF2-40B4-BE49-F238E27FC236}">
                  <a16:creationId xmlns:a16="http://schemas.microsoft.com/office/drawing/2014/main" id="{F8CC624A-4A16-B046-99EB-C99748FFF0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4213" name="Group 10">
            <a:extLst>
              <a:ext uri="{FF2B5EF4-FFF2-40B4-BE49-F238E27FC236}">
                <a16:creationId xmlns:a16="http://schemas.microsoft.com/office/drawing/2014/main" id="{BA03279C-0957-304C-9747-D97C3A6DEB22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4495800"/>
            <a:ext cx="533400" cy="533400"/>
            <a:chOff x="1824" y="2736"/>
            <a:chExt cx="336" cy="336"/>
          </a:xfrm>
        </p:grpSpPr>
        <p:sp>
          <p:nvSpPr>
            <p:cNvPr id="132107" name="Oval 11">
              <a:extLst>
                <a:ext uri="{FF2B5EF4-FFF2-40B4-BE49-F238E27FC236}">
                  <a16:creationId xmlns:a16="http://schemas.microsoft.com/office/drawing/2014/main" id="{E3D29A1C-E883-C248-8D01-10BD38E97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2108" name="Text Box 12">
              <a:extLst>
                <a:ext uri="{FF2B5EF4-FFF2-40B4-BE49-F238E27FC236}">
                  <a16:creationId xmlns:a16="http://schemas.microsoft.com/office/drawing/2014/main" id="{92CDA717-9AAA-1543-8468-32B9D69327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94214" name="Group 13">
            <a:extLst>
              <a:ext uri="{FF2B5EF4-FFF2-40B4-BE49-F238E27FC236}">
                <a16:creationId xmlns:a16="http://schemas.microsoft.com/office/drawing/2014/main" id="{DB79A2B4-25CB-6A4A-8D97-30E9E136058B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2819400"/>
            <a:ext cx="533400" cy="533400"/>
            <a:chOff x="1824" y="2736"/>
            <a:chExt cx="336" cy="336"/>
          </a:xfrm>
        </p:grpSpPr>
        <p:sp>
          <p:nvSpPr>
            <p:cNvPr id="132110" name="Oval 14">
              <a:extLst>
                <a:ext uri="{FF2B5EF4-FFF2-40B4-BE49-F238E27FC236}">
                  <a16:creationId xmlns:a16="http://schemas.microsoft.com/office/drawing/2014/main" id="{BE9905DD-AAC5-F843-A0BD-8702E9F21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2111" name="Text Box 15">
              <a:extLst>
                <a:ext uri="{FF2B5EF4-FFF2-40B4-BE49-F238E27FC236}">
                  <a16:creationId xmlns:a16="http://schemas.microsoft.com/office/drawing/2014/main" id="{5C3F86EF-F363-164D-86CE-D2843134C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32112" name="Line 16">
            <a:extLst>
              <a:ext uri="{FF2B5EF4-FFF2-40B4-BE49-F238E27FC236}">
                <a16:creationId xmlns:a16="http://schemas.microsoft.com/office/drawing/2014/main" id="{8E0557B7-073B-7248-8A27-0971E9DBC8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352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2113" name="Line 17">
            <a:extLst>
              <a:ext uri="{FF2B5EF4-FFF2-40B4-BE49-F238E27FC236}">
                <a16:creationId xmlns:a16="http://schemas.microsoft.com/office/drawing/2014/main" id="{B5072031-4E71-4942-99A2-B599BA9790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352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2114" name="Line 18">
            <a:extLst>
              <a:ext uri="{FF2B5EF4-FFF2-40B4-BE49-F238E27FC236}">
                <a16:creationId xmlns:a16="http://schemas.microsoft.com/office/drawing/2014/main" id="{56B48C92-9B95-7B40-A42C-89965301A3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048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2115" name="Text Box 19">
            <a:extLst>
              <a:ext uri="{FF2B5EF4-FFF2-40B4-BE49-F238E27FC236}">
                <a16:creationId xmlns:a16="http://schemas.microsoft.com/office/drawing/2014/main" id="{B2548747-2122-A641-B2EF-0F647EBB3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733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32116" name="Text Box 20">
            <a:extLst>
              <a:ext uri="{FF2B5EF4-FFF2-40B4-BE49-F238E27FC236}">
                <a16:creationId xmlns:a16="http://schemas.microsoft.com/office/drawing/2014/main" id="{F6C0643E-E558-0948-87AE-5DD7588AB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667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32117" name="Text Box 21">
            <a:extLst>
              <a:ext uri="{FF2B5EF4-FFF2-40B4-BE49-F238E27FC236}">
                <a16:creationId xmlns:a16="http://schemas.microsoft.com/office/drawing/2014/main" id="{6A840550-1584-944D-8BD9-96CC1639C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671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94221" name="Group 22">
            <a:extLst>
              <a:ext uri="{FF2B5EF4-FFF2-40B4-BE49-F238E27FC236}">
                <a16:creationId xmlns:a16="http://schemas.microsoft.com/office/drawing/2014/main" id="{3AAE3F23-2CA7-0842-B6AE-FC2FF905E018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4495800"/>
            <a:ext cx="533400" cy="533400"/>
            <a:chOff x="1824" y="2736"/>
            <a:chExt cx="336" cy="336"/>
          </a:xfrm>
        </p:grpSpPr>
        <p:sp>
          <p:nvSpPr>
            <p:cNvPr id="132119" name="Oval 23">
              <a:extLst>
                <a:ext uri="{FF2B5EF4-FFF2-40B4-BE49-F238E27FC236}">
                  <a16:creationId xmlns:a16="http://schemas.microsoft.com/office/drawing/2014/main" id="{BDC6A078-AD44-9C4A-8E22-D782ABD14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2120" name="Text Box 24">
              <a:extLst>
                <a:ext uri="{FF2B5EF4-FFF2-40B4-BE49-F238E27FC236}">
                  <a16:creationId xmlns:a16="http://schemas.microsoft.com/office/drawing/2014/main" id="{5E20B756-2D8F-B84A-9919-60201E3B8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4222" name="Group 25">
            <a:extLst>
              <a:ext uri="{FF2B5EF4-FFF2-40B4-BE49-F238E27FC236}">
                <a16:creationId xmlns:a16="http://schemas.microsoft.com/office/drawing/2014/main" id="{A744BD09-858E-3748-9183-9B12E1348B59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2819400"/>
            <a:ext cx="533400" cy="533400"/>
            <a:chOff x="1824" y="2736"/>
            <a:chExt cx="336" cy="336"/>
          </a:xfrm>
        </p:grpSpPr>
        <p:sp>
          <p:nvSpPr>
            <p:cNvPr id="132122" name="Oval 26">
              <a:extLst>
                <a:ext uri="{FF2B5EF4-FFF2-40B4-BE49-F238E27FC236}">
                  <a16:creationId xmlns:a16="http://schemas.microsoft.com/office/drawing/2014/main" id="{F6A452DA-1D47-D04F-964E-0D59DDB53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2123" name="Text Box 27">
              <a:extLst>
                <a:ext uri="{FF2B5EF4-FFF2-40B4-BE49-F238E27FC236}">
                  <a16:creationId xmlns:a16="http://schemas.microsoft.com/office/drawing/2014/main" id="{1983F2E5-6E43-4741-BB4C-4D72726F4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32124" name="Line 28">
            <a:extLst>
              <a:ext uri="{FF2B5EF4-FFF2-40B4-BE49-F238E27FC236}">
                <a16:creationId xmlns:a16="http://schemas.microsoft.com/office/drawing/2014/main" id="{3B92FEEC-A5EB-B441-A1D5-E684FB9D9E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3352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2125" name="Line 29">
            <a:extLst>
              <a:ext uri="{FF2B5EF4-FFF2-40B4-BE49-F238E27FC236}">
                <a16:creationId xmlns:a16="http://schemas.microsoft.com/office/drawing/2014/main" id="{A507132D-142E-1D4B-B69A-CBA572400E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2766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2126" name="Text Box 30">
            <a:extLst>
              <a:ext uri="{FF2B5EF4-FFF2-40B4-BE49-F238E27FC236}">
                <a16:creationId xmlns:a16="http://schemas.microsoft.com/office/drawing/2014/main" id="{AB638528-A7A6-D742-9CCF-BC7272FD0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671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32127" name="Text Box 31">
            <a:extLst>
              <a:ext uri="{FF2B5EF4-FFF2-40B4-BE49-F238E27FC236}">
                <a16:creationId xmlns:a16="http://schemas.microsoft.com/office/drawing/2014/main" id="{F5E396B9-3AA3-E649-A18A-6E5882337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519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0991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>
            <a:extLst>
              <a:ext uri="{FF2B5EF4-FFF2-40B4-BE49-F238E27FC236}">
                <a16:creationId xmlns:a16="http://schemas.microsoft.com/office/drawing/2014/main" id="{A31B4BD7-B772-6044-87A7-FB6C82C292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Applications?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61E0803F-F766-E844-B127-404A6E42F6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800" dirty="0"/>
              <a:t>Connectivity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400" dirty="0">
                <a:ea typeface="ＭＳ Ｐゴシック" charset="0"/>
              </a:rPr>
              <a:t>Networks (e.g., communications)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400" dirty="0">
                <a:ea typeface="ＭＳ Ｐゴシック" charset="0"/>
              </a:rPr>
              <a:t>Circuit design/wiring</a:t>
            </a:r>
          </a:p>
          <a:p>
            <a:pPr marL="0" indent="0">
              <a:buFont typeface="Wingdings" charset="0"/>
              <a:buNone/>
              <a:defRPr/>
            </a:pPr>
            <a:endParaRPr lang="en-US" sz="2800" dirty="0"/>
          </a:p>
          <a:p>
            <a:pPr marL="0" indent="0">
              <a:buFont typeface="Wingdings" charset="0"/>
              <a:buNone/>
              <a:defRPr/>
            </a:pPr>
            <a:r>
              <a:rPr lang="en-US" sz="2800" dirty="0"/>
              <a:t>hub/spoke models (e.g., flights, transportation)</a:t>
            </a:r>
          </a:p>
          <a:p>
            <a:pPr marL="0" indent="0">
              <a:buFont typeface="Wingdings" charset="0"/>
              <a:buNone/>
              <a:defRPr/>
            </a:pPr>
            <a:endParaRPr lang="en-US" sz="2800" dirty="0"/>
          </a:p>
          <a:p>
            <a:pPr marL="0" indent="0">
              <a:buFont typeface="Wingdings" charset="0"/>
              <a:buNone/>
              <a:defRPr/>
            </a:pPr>
            <a:r>
              <a:rPr lang="en-US" sz="2800" dirty="0"/>
              <a:t>Traveling salesman problem?</a:t>
            </a:r>
          </a:p>
          <a:p>
            <a:pPr>
              <a:buFont typeface="Wingdings" charset="0"/>
              <a:buChar char="l"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02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>
            <a:extLst>
              <a:ext uri="{FF2B5EF4-FFF2-40B4-BE49-F238E27FC236}">
                <a16:creationId xmlns:a16="http://schemas.microsoft.com/office/drawing/2014/main" id="{0DCDCC58-F34D-1243-BC88-7C333D5026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Algorithm ideas?</a:t>
            </a:r>
          </a:p>
        </p:txBody>
      </p:sp>
      <p:grpSp>
        <p:nvGrpSpPr>
          <p:cNvPr id="97282" name="Group 7">
            <a:extLst>
              <a:ext uri="{FF2B5EF4-FFF2-40B4-BE49-F238E27FC236}">
                <a16:creationId xmlns:a16="http://schemas.microsoft.com/office/drawing/2014/main" id="{CB63BA65-1C34-C34B-AAC0-8FCBCA059C6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905000"/>
            <a:ext cx="533400" cy="533400"/>
            <a:chOff x="1824" y="2736"/>
            <a:chExt cx="336" cy="336"/>
          </a:xfrm>
        </p:grpSpPr>
        <p:sp>
          <p:nvSpPr>
            <p:cNvPr id="128008" name="Oval 8">
              <a:extLst>
                <a:ext uri="{FF2B5EF4-FFF2-40B4-BE49-F238E27FC236}">
                  <a16:creationId xmlns:a16="http://schemas.microsoft.com/office/drawing/2014/main" id="{92F97B95-2BCD-0849-A7B9-F9824A65E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09" name="Text Box 9">
              <a:extLst>
                <a:ext uri="{FF2B5EF4-FFF2-40B4-BE49-F238E27FC236}">
                  <a16:creationId xmlns:a16="http://schemas.microsoft.com/office/drawing/2014/main" id="{7AE4F2FD-272E-5C49-9AC0-8C82792FC4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7283" name="Group 10">
            <a:extLst>
              <a:ext uri="{FF2B5EF4-FFF2-40B4-BE49-F238E27FC236}">
                <a16:creationId xmlns:a16="http://schemas.microsoft.com/office/drawing/2014/main" id="{3D8FE0EE-DC33-8045-B30C-265AC802815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581400"/>
            <a:ext cx="533400" cy="533400"/>
            <a:chOff x="1824" y="2736"/>
            <a:chExt cx="336" cy="336"/>
          </a:xfrm>
        </p:grpSpPr>
        <p:sp>
          <p:nvSpPr>
            <p:cNvPr id="128011" name="Oval 11">
              <a:extLst>
                <a:ext uri="{FF2B5EF4-FFF2-40B4-BE49-F238E27FC236}">
                  <a16:creationId xmlns:a16="http://schemas.microsoft.com/office/drawing/2014/main" id="{CE1DAEB6-FEE4-D643-ADF1-FC7DBDD4D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12" name="Text Box 12">
              <a:extLst>
                <a:ext uri="{FF2B5EF4-FFF2-40B4-BE49-F238E27FC236}">
                  <a16:creationId xmlns:a16="http://schemas.microsoft.com/office/drawing/2014/main" id="{4BC399F0-0C85-0544-879D-B3AE9FF1FF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7284" name="Group 13">
            <a:extLst>
              <a:ext uri="{FF2B5EF4-FFF2-40B4-BE49-F238E27FC236}">
                <a16:creationId xmlns:a16="http://schemas.microsoft.com/office/drawing/2014/main" id="{45A76629-82D9-0C4D-9549-C5306DF45372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581400"/>
            <a:ext cx="533400" cy="533400"/>
            <a:chOff x="1824" y="2736"/>
            <a:chExt cx="336" cy="336"/>
          </a:xfrm>
        </p:grpSpPr>
        <p:sp>
          <p:nvSpPr>
            <p:cNvPr id="128014" name="Oval 14">
              <a:extLst>
                <a:ext uri="{FF2B5EF4-FFF2-40B4-BE49-F238E27FC236}">
                  <a16:creationId xmlns:a16="http://schemas.microsoft.com/office/drawing/2014/main" id="{C67F94EF-0B93-7744-B22A-90ABAC66F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15" name="Text Box 15">
              <a:extLst>
                <a:ext uri="{FF2B5EF4-FFF2-40B4-BE49-F238E27FC236}">
                  <a16:creationId xmlns:a16="http://schemas.microsoft.com/office/drawing/2014/main" id="{B3121F39-92F8-624A-9D5A-93BC4D244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97285" name="Group 16">
            <a:extLst>
              <a:ext uri="{FF2B5EF4-FFF2-40B4-BE49-F238E27FC236}">
                <a16:creationId xmlns:a16="http://schemas.microsoft.com/office/drawing/2014/main" id="{8E76040B-7D9C-C244-A6C8-FDE429177CED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905000"/>
            <a:ext cx="533400" cy="533400"/>
            <a:chOff x="1824" y="2736"/>
            <a:chExt cx="336" cy="336"/>
          </a:xfrm>
        </p:grpSpPr>
        <p:sp>
          <p:nvSpPr>
            <p:cNvPr id="128017" name="Oval 17">
              <a:extLst>
                <a:ext uri="{FF2B5EF4-FFF2-40B4-BE49-F238E27FC236}">
                  <a16:creationId xmlns:a16="http://schemas.microsoft.com/office/drawing/2014/main" id="{E7DD5DE8-E737-554A-BBD5-99021B8B2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18" name="Text Box 18">
              <a:extLst>
                <a:ext uri="{FF2B5EF4-FFF2-40B4-BE49-F238E27FC236}">
                  <a16:creationId xmlns:a16="http://schemas.microsoft.com/office/drawing/2014/main" id="{EE6761AC-C3AE-244C-8E16-DDD3507DF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28021" name="Line 21">
            <a:extLst>
              <a:ext uri="{FF2B5EF4-FFF2-40B4-BE49-F238E27FC236}">
                <a16:creationId xmlns:a16="http://schemas.microsoft.com/office/drawing/2014/main" id="{C24FC10B-DAB0-CA44-BB43-5E986751B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2" name="Line 22">
            <a:extLst>
              <a:ext uri="{FF2B5EF4-FFF2-40B4-BE49-F238E27FC236}">
                <a16:creationId xmlns:a16="http://schemas.microsoft.com/office/drawing/2014/main" id="{7463CF05-DE1D-9A45-A27B-7D8D2C07B2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3" name="Line 23">
            <a:extLst>
              <a:ext uri="{FF2B5EF4-FFF2-40B4-BE49-F238E27FC236}">
                <a16:creationId xmlns:a16="http://schemas.microsoft.com/office/drawing/2014/main" id="{50FEAD4C-2315-F04F-989E-A34D9999B3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4" name="Line 24">
            <a:extLst>
              <a:ext uri="{FF2B5EF4-FFF2-40B4-BE49-F238E27FC236}">
                <a16:creationId xmlns:a16="http://schemas.microsoft.com/office/drawing/2014/main" id="{909BA24D-3947-BE4C-94C7-7214D07EEBAC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133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5" name="Line 25">
            <a:extLst>
              <a:ext uri="{FF2B5EF4-FFF2-40B4-BE49-F238E27FC236}">
                <a16:creationId xmlns:a16="http://schemas.microsoft.com/office/drawing/2014/main" id="{E4167AF5-B58C-8047-A939-DA0E1983FF9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362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7" name="Text Box 27">
            <a:extLst>
              <a:ext uri="{FF2B5EF4-FFF2-40B4-BE49-F238E27FC236}">
                <a16:creationId xmlns:a16="http://schemas.microsoft.com/office/drawing/2014/main" id="{5C559343-166C-4843-BC56-E6A17009C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19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29" name="Text Box 29">
            <a:extLst>
              <a:ext uri="{FF2B5EF4-FFF2-40B4-BE49-F238E27FC236}">
                <a16:creationId xmlns:a16="http://schemas.microsoft.com/office/drawing/2014/main" id="{E60B5A77-977B-FA45-83B6-D18B378BD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28030" name="Text Box 30">
            <a:extLst>
              <a:ext uri="{FF2B5EF4-FFF2-40B4-BE49-F238E27FC236}">
                <a16:creationId xmlns:a16="http://schemas.microsoft.com/office/drawing/2014/main" id="{F9DE9112-C6CA-6A46-BC8D-E381F9EE3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28031" name="Text Box 31">
            <a:extLst>
              <a:ext uri="{FF2B5EF4-FFF2-40B4-BE49-F238E27FC236}">
                <a16:creationId xmlns:a16="http://schemas.microsoft.com/office/drawing/2014/main" id="{602B18C6-173B-8344-A557-B262A257A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590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28032" name="Text Box 32">
            <a:extLst>
              <a:ext uri="{FF2B5EF4-FFF2-40B4-BE49-F238E27FC236}">
                <a16:creationId xmlns:a16="http://schemas.microsoft.com/office/drawing/2014/main" id="{5F9958C4-2BBD-784C-B2CC-AEBB57271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900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97296" name="Group 33">
            <a:extLst>
              <a:ext uri="{FF2B5EF4-FFF2-40B4-BE49-F238E27FC236}">
                <a16:creationId xmlns:a16="http://schemas.microsoft.com/office/drawing/2014/main" id="{6DD81C8A-7517-1C43-B1AA-F1BF8782ACA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581400"/>
            <a:ext cx="533400" cy="533400"/>
            <a:chOff x="1824" y="2736"/>
            <a:chExt cx="336" cy="336"/>
          </a:xfrm>
        </p:grpSpPr>
        <p:sp>
          <p:nvSpPr>
            <p:cNvPr id="128034" name="Oval 34">
              <a:extLst>
                <a:ext uri="{FF2B5EF4-FFF2-40B4-BE49-F238E27FC236}">
                  <a16:creationId xmlns:a16="http://schemas.microsoft.com/office/drawing/2014/main" id="{228B4456-96B9-C543-B486-FA108D58C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35" name="Text Box 35">
              <a:extLst>
                <a:ext uri="{FF2B5EF4-FFF2-40B4-BE49-F238E27FC236}">
                  <a16:creationId xmlns:a16="http://schemas.microsoft.com/office/drawing/2014/main" id="{C6C84DEE-7F0D-9E4B-88BF-CB89ADAAA4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7297" name="Group 36">
            <a:extLst>
              <a:ext uri="{FF2B5EF4-FFF2-40B4-BE49-F238E27FC236}">
                <a16:creationId xmlns:a16="http://schemas.microsoft.com/office/drawing/2014/main" id="{147F91F4-AAEB-3349-AA97-25626976904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905000"/>
            <a:ext cx="533400" cy="533400"/>
            <a:chOff x="1824" y="2736"/>
            <a:chExt cx="336" cy="336"/>
          </a:xfrm>
        </p:grpSpPr>
        <p:sp>
          <p:nvSpPr>
            <p:cNvPr id="128037" name="Oval 37">
              <a:extLst>
                <a:ext uri="{FF2B5EF4-FFF2-40B4-BE49-F238E27FC236}">
                  <a16:creationId xmlns:a16="http://schemas.microsoft.com/office/drawing/2014/main" id="{E941EF5D-DC74-2C46-90A3-B32AC5540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38" name="Text Box 38">
              <a:extLst>
                <a:ext uri="{FF2B5EF4-FFF2-40B4-BE49-F238E27FC236}">
                  <a16:creationId xmlns:a16="http://schemas.microsoft.com/office/drawing/2014/main" id="{F0A9BA9A-53D2-F34C-BE63-EB99FC55B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28039" name="Line 39">
            <a:extLst>
              <a:ext uri="{FF2B5EF4-FFF2-40B4-BE49-F238E27FC236}">
                <a16:creationId xmlns:a16="http://schemas.microsoft.com/office/drawing/2014/main" id="{DE16C951-BB1A-4046-AF46-D490E5F0E3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0" name="Line 40">
            <a:extLst>
              <a:ext uri="{FF2B5EF4-FFF2-40B4-BE49-F238E27FC236}">
                <a16:creationId xmlns:a16="http://schemas.microsoft.com/office/drawing/2014/main" id="{0552EF9C-BA88-A543-96B8-21C70FB1AC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3" name="Line 43">
            <a:extLst>
              <a:ext uri="{FF2B5EF4-FFF2-40B4-BE49-F238E27FC236}">
                <a16:creationId xmlns:a16="http://schemas.microsoft.com/office/drawing/2014/main" id="{0D63DE4B-1060-9245-ABF6-29A49C4057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362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5" name="Text Box 45">
            <a:extLst>
              <a:ext uri="{FF2B5EF4-FFF2-40B4-BE49-F238E27FC236}">
                <a16:creationId xmlns:a16="http://schemas.microsoft.com/office/drawing/2014/main" id="{A054A957-9B33-B747-B1C4-FEF65BB2A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28046" name="Text Box 46">
            <a:extLst>
              <a:ext uri="{FF2B5EF4-FFF2-40B4-BE49-F238E27FC236}">
                <a16:creationId xmlns:a16="http://schemas.microsoft.com/office/drawing/2014/main" id="{DE649192-D625-9C46-A1A7-597E64350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60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47" name="Text Box 47">
            <a:extLst>
              <a:ext uri="{FF2B5EF4-FFF2-40B4-BE49-F238E27FC236}">
                <a16:creationId xmlns:a16="http://schemas.microsoft.com/office/drawing/2014/main" id="{40194134-1254-C14E-9005-1151E378C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900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28048" name="Line 48">
            <a:extLst>
              <a:ext uri="{FF2B5EF4-FFF2-40B4-BE49-F238E27FC236}">
                <a16:creationId xmlns:a16="http://schemas.microsoft.com/office/drawing/2014/main" id="{E1023402-03F3-5F42-8897-502E5001FC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4384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9" name="Text Box 49">
            <a:extLst>
              <a:ext uri="{FF2B5EF4-FFF2-40B4-BE49-F238E27FC236}">
                <a16:creationId xmlns:a16="http://schemas.microsoft.com/office/drawing/2014/main" id="{780B2EB6-DC11-BB46-B6FF-04084F60D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97306" name="Group 50">
            <a:extLst>
              <a:ext uri="{FF2B5EF4-FFF2-40B4-BE49-F238E27FC236}">
                <a16:creationId xmlns:a16="http://schemas.microsoft.com/office/drawing/2014/main" id="{10207E70-2996-F449-91FB-84CD59A9B59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28051" name="Oval 51">
              <a:extLst>
                <a:ext uri="{FF2B5EF4-FFF2-40B4-BE49-F238E27FC236}">
                  <a16:creationId xmlns:a16="http://schemas.microsoft.com/office/drawing/2014/main" id="{9526D3D2-F03E-6A4C-92C9-2ED09D6E8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52" name="Text Box 52">
              <a:extLst>
                <a:ext uri="{FF2B5EF4-FFF2-40B4-BE49-F238E27FC236}">
                  <a16:creationId xmlns:a16="http://schemas.microsoft.com/office/drawing/2014/main" id="{F1988DF6-E43E-3643-889A-B1AC5DB830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7307" name="Group 53">
            <a:extLst>
              <a:ext uri="{FF2B5EF4-FFF2-40B4-BE49-F238E27FC236}">
                <a16:creationId xmlns:a16="http://schemas.microsoft.com/office/drawing/2014/main" id="{AE945D43-DCF4-4940-8F8C-88EC297E32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28054" name="Oval 54">
              <a:extLst>
                <a:ext uri="{FF2B5EF4-FFF2-40B4-BE49-F238E27FC236}">
                  <a16:creationId xmlns:a16="http://schemas.microsoft.com/office/drawing/2014/main" id="{547A06F4-4A9C-B745-8E03-E0BD4EB2A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55" name="Text Box 55">
              <a:extLst>
                <a:ext uri="{FF2B5EF4-FFF2-40B4-BE49-F238E27FC236}">
                  <a16:creationId xmlns:a16="http://schemas.microsoft.com/office/drawing/2014/main" id="{7DD09E2F-AE6E-9A40-BE48-31F0EE6FE5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7308" name="Group 56">
            <a:extLst>
              <a:ext uri="{FF2B5EF4-FFF2-40B4-BE49-F238E27FC236}">
                <a16:creationId xmlns:a16="http://schemas.microsoft.com/office/drawing/2014/main" id="{5F02AC88-427B-114E-ADBA-90D82BF12035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28057" name="Oval 57">
              <a:extLst>
                <a:ext uri="{FF2B5EF4-FFF2-40B4-BE49-F238E27FC236}">
                  <a16:creationId xmlns:a16="http://schemas.microsoft.com/office/drawing/2014/main" id="{D1A75FEB-5A26-7548-B070-C34BF3C0A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58" name="Text Box 58">
              <a:extLst>
                <a:ext uri="{FF2B5EF4-FFF2-40B4-BE49-F238E27FC236}">
                  <a16:creationId xmlns:a16="http://schemas.microsoft.com/office/drawing/2014/main" id="{7C3EB157-43F3-1B43-9A9F-C022E8D74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97309" name="Group 59">
            <a:extLst>
              <a:ext uri="{FF2B5EF4-FFF2-40B4-BE49-F238E27FC236}">
                <a16:creationId xmlns:a16="http://schemas.microsoft.com/office/drawing/2014/main" id="{D70B9674-7117-3446-BDA5-1D0ECB8B4D1B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28060" name="Oval 60">
              <a:extLst>
                <a:ext uri="{FF2B5EF4-FFF2-40B4-BE49-F238E27FC236}">
                  <a16:creationId xmlns:a16="http://schemas.microsoft.com/office/drawing/2014/main" id="{93E65D4B-1827-5747-BFCE-20831CDD4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61" name="Text Box 61">
              <a:extLst>
                <a:ext uri="{FF2B5EF4-FFF2-40B4-BE49-F238E27FC236}">
                  <a16:creationId xmlns:a16="http://schemas.microsoft.com/office/drawing/2014/main" id="{C30B940A-E389-7043-8114-CBCC6D37CB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28063" name="Line 63">
            <a:extLst>
              <a:ext uri="{FF2B5EF4-FFF2-40B4-BE49-F238E27FC236}">
                <a16:creationId xmlns:a16="http://schemas.microsoft.com/office/drawing/2014/main" id="{9FB80FE4-155C-7C45-856C-2F8F2B0DF6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64" name="Line 64">
            <a:extLst>
              <a:ext uri="{FF2B5EF4-FFF2-40B4-BE49-F238E27FC236}">
                <a16:creationId xmlns:a16="http://schemas.microsoft.com/office/drawing/2014/main" id="{9FA73F97-D399-5E45-96CB-D61210D4EC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65" name="Line 65">
            <a:extLst>
              <a:ext uri="{FF2B5EF4-FFF2-40B4-BE49-F238E27FC236}">
                <a16:creationId xmlns:a16="http://schemas.microsoft.com/office/drawing/2014/main" id="{4193CC74-5900-8F42-9752-35B5F71D4C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67" name="Text Box 67">
            <a:extLst>
              <a:ext uri="{FF2B5EF4-FFF2-40B4-BE49-F238E27FC236}">
                <a16:creationId xmlns:a16="http://schemas.microsoft.com/office/drawing/2014/main" id="{C7DFF4A8-BEA2-5843-B4F1-582A6F8CE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029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68" name="Text Box 68">
            <a:extLst>
              <a:ext uri="{FF2B5EF4-FFF2-40B4-BE49-F238E27FC236}">
                <a16:creationId xmlns:a16="http://schemas.microsoft.com/office/drawing/2014/main" id="{A90256D3-53A9-B34F-8523-C6E645BF9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28069" name="Text Box 69">
            <a:extLst>
              <a:ext uri="{FF2B5EF4-FFF2-40B4-BE49-F238E27FC236}">
                <a16:creationId xmlns:a16="http://schemas.microsoft.com/office/drawing/2014/main" id="{D468EA29-6438-5D4E-A1BC-E970FBA6C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97316" name="Group 72">
            <a:extLst>
              <a:ext uri="{FF2B5EF4-FFF2-40B4-BE49-F238E27FC236}">
                <a16:creationId xmlns:a16="http://schemas.microsoft.com/office/drawing/2014/main" id="{60870E20-5237-CA4B-A864-0AEF8D159363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28073" name="Oval 73">
              <a:extLst>
                <a:ext uri="{FF2B5EF4-FFF2-40B4-BE49-F238E27FC236}">
                  <a16:creationId xmlns:a16="http://schemas.microsoft.com/office/drawing/2014/main" id="{D7D3247B-F6A8-304D-B278-704019CDE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74" name="Text Box 74">
              <a:extLst>
                <a:ext uri="{FF2B5EF4-FFF2-40B4-BE49-F238E27FC236}">
                  <a16:creationId xmlns:a16="http://schemas.microsoft.com/office/drawing/2014/main" id="{E8D27AAC-46F5-7340-A2E6-907E8E743D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7317" name="Group 75">
            <a:extLst>
              <a:ext uri="{FF2B5EF4-FFF2-40B4-BE49-F238E27FC236}">
                <a16:creationId xmlns:a16="http://schemas.microsoft.com/office/drawing/2014/main" id="{B9F7AAF9-1E3E-3042-AA96-682FEE4B2A7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28076" name="Oval 76">
              <a:extLst>
                <a:ext uri="{FF2B5EF4-FFF2-40B4-BE49-F238E27FC236}">
                  <a16:creationId xmlns:a16="http://schemas.microsoft.com/office/drawing/2014/main" id="{4E4080EE-1C00-1248-B347-639B39B15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77" name="Text Box 77">
              <a:extLst>
                <a:ext uri="{FF2B5EF4-FFF2-40B4-BE49-F238E27FC236}">
                  <a16:creationId xmlns:a16="http://schemas.microsoft.com/office/drawing/2014/main" id="{B6C6D264-3C41-7146-89A6-377BDD9859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28079" name="Line 79">
            <a:extLst>
              <a:ext uri="{FF2B5EF4-FFF2-40B4-BE49-F238E27FC236}">
                <a16:creationId xmlns:a16="http://schemas.microsoft.com/office/drawing/2014/main" id="{98801A3C-49F0-A741-81D3-A1F2D19D4C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5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80" name="Line 80">
            <a:extLst>
              <a:ext uri="{FF2B5EF4-FFF2-40B4-BE49-F238E27FC236}">
                <a16:creationId xmlns:a16="http://schemas.microsoft.com/office/drawing/2014/main" id="{C8760DB9-3A63-9049-8801-15C5EC6AD7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81" name="Text Box 81">
            <a:extLst>
              <a:ext uri="{FF2B5EF4-FFF2-40B4-BE49-F238E27FC236}">
                <a16:creationId xmlns:a16="http://schemas.microsoft.com/office/drawing/2014/main" id="{04E12B67-17DD-9D49-9415-163461F34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28082" name="Text Box 82">
            <a:extLst>
              <a:ext uri="{FF2B5EF4-FFF2-40B4-BE49-F238E27FC236}">
                <a16:creationId xmlns:a16="http://schemas.microsoft.com/office/drawing/2014/main" id="{AF19DF33-E030-0248-A823-65D84CBDE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814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86" name="AutoShape 86">
            <a:extLst>
              <a:ext uri="{FF2B5EF4-FFF2-40B4-BE49-F238E27FC236}">
                <a16:creationId xmlns:a16="http://schemas.microsoft.com/office/drawing/2014/main" id="{E6BA55E0-98D2-A441-9565-8ACD5E167F6B}"/>
              </a:ext>
            </a:extLst>
          </p:cNvPr>
          <p:cNvSpPr>
            <a:spLocks noChangeArrowheads="1"/>
          </p:cNvSpPr>
          <p:nvPr/>
        </p:nvSpPr>
        <p:spPr bwMode="auto">
          <a:xfrm rot="2220001">
            <a:off x="4495800" y="2819400"/>
            <a:ext cx="1066800" cy="838200"/>
          </a:xfrm>
          <a:prstGeom prst="rightArrow">
            <a:avLst>
              <a:gd name="adj1" fmla="val 50000"/>
              <a:gd name="adj2" fmla="val 318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428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>
            <a:extLst>
              <a:ext uri="{FF2B5EF4-FFF2-40B4-BE49-F238E27FC236}">
                <a16:creationId xmlns:a16="http://schemas.microsoft.com/office/drawing/2014/main" id="{D627C3C9-5BA4-E64B-A5A8-16F4059FC3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Cuts</a:t>
            </a:r>
          </a:p>
        </p:txBody>
      </p:sp>
      <p:sp>
        <p:nvSpPr>
          <p:cNvPr id="98306" name="Rectangle 3">
            <a:extLst>
              <a:ext uri="{FF2B5EF4-FFF2-40B4-BE49-F238E27FC236}">
                <a16:creationId xmlns:a16="http://schemas.microsoft.com/office/drawing/2014/main" id="{2C16D89E-6AB2-BF41-ADFE-2D1237B2A5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17859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A cut is a partitioning of the vertices into two sets S and V-S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An edge </a:t>
            </a:r>
            <a:r>
              <a:rPr lang="ja-JP" altLang="en-US" sz="2400">
                <a:ea typeface="ＭＳ Ｐゴシック" panose="020B0600070205080204" pitchFamily="34" charset="-128"/>
              </a:rPr>
              <a:t>“</a:t>
            </a:r>
            <a:r>
              <a:rPr lang="en-US" altLang="ja-JP" sz="2400">
                <a:ea typeface="ＭＳ Ｐゴシック" panose="020B0600070205080204" pitchFamily="34" charset="-128"/>
              </a:rPr>
              <a:t>crosses</a:t>
            </a:r>
            <a:r>
              <a:rPr lang="ja-JP" altLang="en-US" sz="2400">
                <a:ea typeface="ＭＳ Ｐゴシック" panose="020B0600070205080204" pitchFamily="34" charset="-128"/>
              </a:rPr>
              <a:t>”</a:t>
            </a:r>
            <a:r>
              <a:rPr lang="en-US" altLang="ja-JP" sz="2400">
                <a:ea typeface="ＭＳ Ｐゴシック" panose="020B0600070205080204" pitchFamily="34" charset="-128"/>
              </a:rPr>
              <a:t> the cut if it connects a vertex u</a:t>
            </a:r>
            <a:r>
              <a:rPr lang="en-US" altLang="ja-JP" sz="2400">
                <a:ea typeface="ＭＳ Ｐゴシック" panose="020B0600070205080204" pitchFamily="34" charset="-128"/>
                <a:sym typeface="Symbol" pitchFamily="2" charset="2"/>
              </a:rPr>
              <a:t>V and vV-S</a:t>
            </a:r>
            <a:endParaRPr lang="en-US" altLang="en-US" sz="2400">
              <a:ea typeface="ＭＳ Ｐゴシック" panose="020B0600070205080204" pitchFamily="34" charset="-128"/>
              <a:sym typeface="Symbol" pitchFamily="2" charset="2"/>
            </a:endParaRPr>
          </a:p>
        </p:txBody>
      </p:sp>
      <p:grpSp>
        <p:nvGrpSpPr>
          <p:cNvPr id="98307" name="Group 4">
            <a:extLst>
              <a:ext uri="{FF2B5EF4-FFF2-40B4-BE49-F238E27FC236}">
                <a16:creationId xmlns:a16="http://schemas.microsoft.com/office/drawing/2014/main" id="{DE815792-A27D-7246-A5C5-0E4883123A8B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114800"/>
            <a:ext cx="533400" cy="533400"/>
            <a:chOff x="1824" y="2736"/>
            <a:chExt cx="336" cy="336"/>
          </a:xfrm>
        </p:grpSpPr>
        <p:sp>
          <p:nvSpPr>
            <p:cNvPr id="130053" name="Oval 5">
              <a:extLst>
                <a:ext uri="{FF2B5EF4-FFF2-40B4-BE49-F238E27FC236}">
                  <a16:creationId xmlns:a16="http://schemas.microsoft.com/office/drawing/2014/main" id="{CB978FAA-2EFA-2749-9A46-291B41B08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0054" name="Text Box 6">
              <a:extLst>
                <a:ext uri="{FF2B5EF4-FFF2-40B4-BE49-F238E27FC236}">
                  <a16:creationId xmlns:a16="http://schemas.microsoft.com/office/drawing/2014/main" id="{5E9052FA-F2DB-7242-AB51-26F20B4D18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8308" name="Group 7">
            <a:extLst>
              <a:ext uri="{FF2B5EF4-FFF2-40B4-BE49-F238E27FC236}">
                <a16:creationId xmlns:a16="http://schemas.microsoft.com/office/drawing/2014/main" id="{A1E4A585-A716-CD44-801B-EFB50CA56635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791200"/>
            <a:ext cx="533400" cy="533400"/>
            <a:chOff x="1824" y="2736"/>
            <a:chExt cx="336" cy="336"/>
          </a:xfrm>
        </p:grpSpPr>
        <p:sp>
          <p:nvSpPr>
            <p:cNvPr id="130056" name="Oval 8">
              <a:extLst>
                <a:ext uri="{FF2B5EF4-FFF2-40B4-BE49-F238E27FC236}">
                  <a16:creationId xmlns:a16="http://schemas.microsoft.com/office/drawing/2014/main" id="{792CE80D-AD35-964F-A3CB-C48A9538C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0057" name="Text Box 9">
              <a:extLst>
                <a:ext uri="{FF2B5EF4-FFF2-40B4-BE49-F238E27FC236}">
                  <a16:creationId xmlns:a16="http://schemas.microsoft.com/office/drawing/2014/main" id="{81D24EF8-BC00-F24D-B11A-7990486F66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8309" name="Group 10">
            <a:extLst>
              <a:ext uri="{FF2B5EF4-FFF2-40B4-BE49-F238E27FC236}">
                <a16:creationId xmlns:a16="http://schemas.microsoft.com/office/drawing/2014/main" id="{69707CB9-39F3-814A-A143-56B85A78AF6C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5791200"/>
            <a:ext cx="533400" cy="533400"/>
            <a:chOff x="1824" y="2736"/>
            <a:chExt cx="336" cy="336"/>
          </a:xfrm>
        </p:grpSpPr>
        <p:sp>
          <p:nvSpPr>
            <p:cNvPr id="130059" name="Oval 11">
              <a:extLst>
                <a:ext uri="{FF2B5EF4-FFF2-40B4-BE49-F238E27FC236}">
                  <a16:creationId xmlns:a16="http://schemas.microsoft.com/office/drawing/2014/main" id="{E2CF457B-3BC6-A745-96EC-55CA25C33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0060" name="Text Box 12">
              <a:extLst>
                <a:ext uri="{FF2B5EF4-FFF2-40B4-BE49-F238E27FC236}">
                  <a16:creationId xmlns:a16="http://schemas.microsoft.com/office/drawing/2014/main" id="{B4D0A12D-91B6-A14C-92D6-74D59CE9A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98310" name="Group 13">
            <a:extLst>
              <a:ext uri="{FF2B5EF4-FFF2-40B4-BE49-F238E27FC236}">
                <a16:creationId xmlns:a16="http://schemas.microsoft.com/office/drawing/2014/main" id="{93B64FC5-5C45-0F4C-8CD4-A0266C7B2533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4114800"/>
            <a:ext cx="533400" cy="533400"/>
            <a:chOff x="1824" y="2736"/>
            <a:chExt cx="336" cy="336"/>
          </a:xfrm>
        </p:grpSpPr>
        <p:sp>
          <p:nvSpPr>
            <p:cNvPr id="130062" name="Oval 14">
              <a:extLst>
                <a:ext uri="{FF2B5EF4-FFF2-40B4-BE49-F238E27FC236}">
                  <a16:creationId xmlns:a16="http://schemas.microsoft.com/office/drawing/2014/main" id="{8EB4E0FF-C433-9948-AA17-31BCCB0F1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0063" name="Text Box 15">
              <a:extLst>
                <a:ext uri="{FF2B5EF4-FFF2-40B4-BE49-F238E27FC236}">
                  <a16:creationId xmlns:a16="http://schemas.microsoft.com/office/drawing/2014/main" id="{13DA7747-DB54-7C47-92CA-F47A5545F8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30064" name="Line 16">
            <a:extLst>
              <a:ext uri="{FF2B5EF4-FFF2-40B4-BE49-F238E27FC236}">
                <a16:creationId xmlns:a16="http://schemas.microsoft.com/office/drawing/2014/main" id="{15BA1937-52F3-CE4C-AE64-D80EB3578A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65" name="Line 17">
            <a:extLst>
              <a:ext uri="{FF2B5EF4-FFF2-40B4-BE49-F238E27FC236}">
                <a16:creationId xmlns:a16="http://schemas.microsoft.com/office/drawing/2014/main" id="{AA1B0DF7-68E6-8048-8BBF-F010944461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66" name="Line 18">
            <a:extLst>
              <a:ext uri="{FF2B5EF4-FFF2-40B4-BE49-F238E27FC236}">
                <a16:creationId xmlns:a16="http://schemas.microsoft.com/office/drawing/2014/main" id="{F254D857-7FD4-524E-B448-D6F8574C27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67" name="Line 19">
            <a:extLst>
              <a:ext uri="{FF2B5EF4-FFF2-40B4-BE49-F238E27FC236}">
                <a16:creationId xmlns:a16="http://schemas.microsoft.com/office/drawing/2014/main" id="{7F35316C-B7C3-5B44-BF5E-375EF515C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68" name="Line 20">
            <a:extLst>
              <a:ext uri="{FF2B5EF4-FFF2-40B4-BE49-F238E27FC236}">
                <a16:creationId xmlns:a16="http://schemas.microsoft.com/office/drawing/2014/main" id="{2D2BC45A-5B70-9549-9691-7E8AE6375B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69" name="Text Box 21">
            <a:extLst>
              <a:ext uri="{FF2B5EF4-FFF2-40B4-BE49-F238E27FC236}">
                <a16:creationId xmlns:a16="http://schemas.microsoft.com/office/drawing/2014/main" id="{EDCC1B67-E950-CB4B-A5BC-835A70FAC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029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30070" name="Text Box 22">
            <a:extLst>
              <a:ext uri="{FF2B5EF4-FFF2-40B4-BE49-F238E27FC236}">
                <a16:creationId xmlns:a16="http://schemas.microsoft.com/office/drawing/2014/main" id="{1F391320-0657-C24A-9442-D0F5035EE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30071" name="Text Box 23">
            <a:extLst>
              <a:ext uri="{FF2B5EF4-FFF2-40B4-BE49-F238E27FC236}">
                <a16:creationId xmlns:a16="http://schemas.microsoft.com/office/drawing/2014/main" id="{F2EDCE37-76AF-394E-B19D-4DEB3851B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30072" name="Text Box 24">
            <a:extLst>
              <a:ext uri="{FF2B5EF4-FFF2-40B4-BE49-F238E27FC236}">
                <a16:creationId xmlns:a16="http://schemas.microsoft.com/office/drawing/2014/main" id="{00569ACC-A185-0B48-8DEC-FF969B753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30073" name="Text Box 25">
            <a:extLst>
              <a:ext uri="{FF2B5EF4-FFF2-40B4-BE49-F238E27FC236}">
                <a16:creationId xmlns:a16="http://schemas.microsoft.com/office/drawing/2014/main" id="{43AA29CF-EE66-4344-B7A2-A5064C2CF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98321" name="Group 26">
            <a:extLst>
              <a:ext uri="{FF2B5EF4-FFF2-40B4-BE49-F238E27FC236}">
                <a16:creationId xmlns:a16="http://schemas.microsoft.com/office/drawing/2014/main" id="{9B81F980-937C-A24E-A98F-4BC2676580AD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5791200"/>
            <a:ext cx="533400" cy="533400"/>
            <a:chOff x="1824" y="2736"/>
            <a:chExt cx="336" cy="336"/>
          </a:xfrm>
        </p:grpSpPr>
        <p:sp>
          <p:nvSpPr>
            <p:cNvPr id="130075" name="Oval 27">
              <a:extLst>
                <a:ext uri="{FF2B5EF4-FFF2-40B4-BE49-F238E27FC236}">
                  <a16:creationId xmlns:a16="http://schemas.microsoft.com/office/drawing/2014/main" id="{4C5CBBFF-B3D4-7B4D-BFE1-0DA0A5100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0076" name="Text Box 28">
              <a:extLst>
                <a:ext uri="{FF2B5EF4-FFF2-40B4-BE49-F238E27FC236}">
                  <a16:creationId xmlns:a16="http://schemas.microsoft.com/office/drawing/2014/main" id="{75FF062D-9663-A246-8FF6-7518B8603A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8322" name="Group 29">
            <a:extLst>
              <a:ext uri="{FF2B5EF4-FFF2-40B4-BE49-F238E27FC236}">
                <a16:creationId xmlns:a16="http://schemas.microsoft.com/office/drawing/2014/main" id="{900EDE62-6588-F846-B297-706FF249D4E3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4114800"/>
            <a:ext cx="533400" cy="533400"/>
            <a:chOff x="1824" y="2736"/>
            <a:chExt cx="336" cy="336"/>
          </a:xfrm>
        </p:grpSpPr>
        <p:sp>
          <p:nvSpPr>
            <p:cNvPr id="130078" name="Oval 30">
              <a:extLst>
                <a:ext uri="{FF2B5EF4-FFF2-40B4-BE49-F238E27FC236}">
                  <a16:creationId xmlns:a16="http://schemas.microsoft.com/office/drawing/2014/main" id="{6ABC9EEF-03D1-594A-BFC8-A8A50A7CF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0079" name="Text Box 31">
              <a:extLst>
                <a:ext uri="{FF2B5EF4-FFF2-40B4-BE49-F238E27FC236}">
                  <a16:creationId xmlns:a16="http://schemas.microsoft.com/office/drawing/2014/main" id="{A46D110F-E385-D549-8CF5-BA3A374433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30080" name="Line 32">
            <a:extLst>
              <a:ext uri="{FF2B5EF4-FFF2-40B4-BE49-F238E27FC236}">
                <a16:creationId xmlns:a16="http://schemas.microsoft.com/office/drawing/2014/main" id="{4FE707BA-C3A3-9648-884C-A3F26FC71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81" name="Line 33">
            <a:extLst>
              <a:ext uri="{FF2B5EF4-FFF2-40B4-BE49-F238E27FC236}">
                <a16:creationId xmlns:a16="http://schemas.microsoft.com/office/drawing/2014/main" id="{906AC52F-52EA-3F46-A813-977EB1A711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82" name="Line 34">
            <a:extLst>
              <a:ext uri="{FF2B5EF4-FFF2-40B4-BE49-F238E27FC236}">
                <a16:creationId xmlns:a16="http://schemas.microsoft.com/office/drawing/2014/main" id="{236302D5-DA08-BC47-9DF8-B5530AE880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83" name="Text Box 35">
            <a:extLst>
              <a:ext uri="{FF2B5EF4-FFF2-40B4-BE49-F238E27FC236}">
                <a16:creationId xmlns:a16="http://schemas.microsoft.com/office/drawing/2014/main" id="{A6ABB9DB-5D03-9646-9C98-9287DB893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30084" name="Text Box 36">
            <a:extLst>
              <a:ext uri="{FF2B5EF4-FFF2-40B4-BE49-F238E27FC236}">
                <a16:creationId xmlns:a16="http://schemas.microsoft.com/office/drawing/2014/main" id="{9F2C4B84-3D22-3D48-968F-18091E84C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14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30085" name="Text Box 37">
            <a:extLst>
              <a:ext uri="{FF2B5EF4-FFF2-40B4-BE49-F238E27FC236}">
                <a16:creationId xmlns:a16="http://schemas.microsoft.com/office/drawing/2014/main" id="{F8DE25DC-4EDB-3A42-8A60-A22B6CB06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30086" name="Line 38">
            <a:extLst>
              <a:ext uri="{FF2B5EF4-FFF2-40B4-BE49-F238E27FC236}">
                <a16:creationId xmlns:a16="http://schemas.microsoft.com/office/drawing/2014/main" id="{0CE62515-8FFF-E940-A37B-FBD75201C6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6482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087" name="Text Box 39">
            <a:extLst>
              <a:ext uri="{FF2B5EF4-FFF2-40B4-BE49-F238E27FC236}">
                <a16:creationId xmlns:a16="http://schemas.microsoft.com/office/drawing/2014/main" id="{81F76670-742D-884D-8215-1CC302091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30088" name="Line 40">
            <a:extLst>
              <a:ext uri="{FF2B5EF4-FFF2-40B4-BE49-F238E27FC236}">
                <a16:creationId xmlns:a16="http://schemas.microsoft.com/office/drawing/2014/main" id="{1745A72B-8451-064B-926A-9AECAD02E2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3505200"/>
            <a:ext cx="76200" cy="304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378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>
            <a:extLst>
              <a:ext uri="{FF2B5EF4-FFF2-40B4-BE49-F238E27FC236}">
                <a16:creationId xmlns:a16="http://schemas.microsoft.com/office/drawing/2014/main" id="{FDBA609E-2DC8-B54E-942D-BDE048FDA7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07950"/>
            <a:ext cx="7543800" cy="715962"/>
          </a:xfrm>
        </p:spPr>
        <p:txBody>
          <a:bodyPr>
            <a:normAutofit fontScale="9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Minimum cut property</a:t>
            </a:r>
          </a:p>
        </p:txBody>
      </p:sp>
      <p:sp>
        <p:nvSpPr>
          <p:cNvPr id="99330" name="Rectangle 3">
            <a:extLst>
              <a:ext uri="{FF2B5EF4-FFF2-40B4-BE49-F238E27FC236}">
                <a16:creationId xmlns:a16="http://schemas.microsoft.com/office/drawing/2014/main" id="{5740F764-09CC-4848-8F31-EE42FACDF89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76312"/>
            <a:ext cx="7467600" cy="1328738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Given a partition S, let edge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2600" dirty="0">
                <a:ea typeface="ＭＳ Ｐゴシック" panose="020B0600070205080204" pitchFamily="34" charset="-128"/>
              </a:rPr>
              <a:t> be the minimum cost edge that </a:t>
            </a:r>
            <a:r>
              <a:rPr lang="en-US" altLang="en-US" sz="2600" b="1" dirty="0">
                <a:ea typeface="ＭＳ Ｐゴシック" panose="020B0600070205080204" pitchFamily="34" charset="-128"/>
              </a:rPr>
              <a:t>crosses</a:t>
            </a:r>
            <a:r>
              <a:rPr lang="en-US" altLang="en-US" sz="2600" dirty="0">
                <a:ea typeface="ＭＳ Ｐゴシック" panose="020B0600070205080204" pitchFamily="34" charset="-128"/>
              </a:rPr>
              <a:t> the partition. 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Every</a:t>
            </a:r>
            <a:r>
              <a:rPr lang="en-US" altLang="en-US" sz="2600" dirty="0">
                <a:ea typeface="ＭＳ Ｐゴシック" panose="020B0600070205080204" pitchFamily="34" charset="-128"/>
              </a:rPr>
              <a:t> minimum spanning tree contains edge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2600" dirty="0">
                <a:ea typeface="ＭＳ Ｐゴシック" panose="020B0600070205080204" pitchFamily="34" charset="-128"/>
              </a:rPr>
              <a:t>.</a:t>
            </a:r>
            <a:endParaRPr lang="en-US" altLang="en-US" sz="2600" i="1" dirty="0">
              <a:ea typeface="ＭＳ Ｐゴシック" panose="020B0600070205080204" pitchFamily="34" charset="-128"/>
            </a:endParaRPr>
          </a:p>
        </p:txBody>
      </p:sp>
      <p:sp>
        <p:nvSpPr>
          <p:cNvPr id="99331" name="TextBox 1">
            <a:extLst>
              <a:ext uri="{FF2B5EF4-FFF2-40B4-BE49-F238E27FC236}">
                <a16:creationId xmlns:a16="http://schemas.microsoft.com/office/drawing/2014/main" id="{FA98FD98-A643-914D-8E94-88502872E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714" y="2734826"/>
            <a:ext cx="42645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FF0000"/>
                </a:solidFill>
              </a:rPr>
              <a:t>Proof by contradiction?</a:t>
            </a:r>
          </a:p>
        </p:txBody>
      </p:sp>
      <p:grpSp>
        <p:nvGrpSpPr>
          <p:cNvPr id="99332" name="Group 4">
            <a:extLst>
              <a:ext uri="{FF2B5EF4-FFF2-40B4-BE49-F238E27FC236}">
                <a16:creationId xmlns:a16="http://schemas.microsoft.com/office/drawing/2014/main" id="{F4CCB050-BE45-B443-AB75-507E2500ECCE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114800"/>
            <a:ext cx="533400" cy="533400"/>
            <a:chOff x="1824" y="2736"/>
            <a:chExt cx="336" cy="33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2E2E9AA-A8DE-7841-8A7F-9C3A17721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6E72B23B-F9CD-4B47-A775-1B750E39A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9333" name="Group 7">
            <a:extLst>
              <a:ext uri="{FF2B5EF4-FFF2-40B4-BE49-F238E27FC236}">
                <a16:creationId xmlns:a16="http://schemas.microsoft.com/office/drawing/2014/main" id="{51564F39-B6C9-7D41-A085-F6EC4A699BDA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791200"/>
            <a:ext cx="533400" cy="533400"/>
            <a:chOff x="1824" y="2736"/>
            <a:chExt cx="336" cy="33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568CDBC-F9CA-014C-8916-8AB298994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2BC9353A-7DBC-C34E-8956-E34D76309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9334" name="Group 10">
            <a:extLst>
              <a:ext uri="{FF2B5EF4-FFF2-40B4-BE49-F238E27FC236}">
                <a16:creationId xmlns:a16="http://schemas.microsoft.com/office/drawing/2014/main" id="{A47BB724-1851-B348-88D9-D832E94217EF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5791200"/>
            <a:ext cx="533400" cy="533400"/>
            <a:chOff x="1824" y="2736"/>
            <a:chExt cx="336" cy="33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E58D64A-7A1F-CB42-B822-D6995991B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31C4D6ED-5138-B949-A148-07C095B1D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99335" name="Group 13">
            <a:extLst>
              <a:ext uri="{FF2B5EF4-FFF2-40B4-BE49-F238E27FC236}">
                <a16:creationId xmlns:a16="http://schemas.microsoft.com/office/drawing/2014/main" id="{2342932C-2696-5544-A99F-9CA1ADB7EAB0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4114800"/>
            <a:ext cx="533400" cy="533400"/>
            <a:chOff x="1824" y="2736"/>
            <a:chExt cx="336" cy="33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D5616E9-2B28-3142-8327-14DDD9B0F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CFF84078-0EBF-744E-86A6-4C304B82D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7" name="Line 16">
            <a:extLst>
              <a:ext uri="{FF2B5EF4-FFF2-40B4-BE49-F238E27FC236}">
                <a16:creationId xmlns:a16="http://schemas.microsoft.com/office/drawing/2014/main" id="{36D7E22C-93B6-3647-99AA-BDC01D52CA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A91B47DD-EA57-1E4B-8A3E-945D732CB3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9A621BCD-B8D8-2D4E-A183-580A5CD17A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50E203E6-7BBD-2549-8C57-0D38B4A49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003E33E9-5711-0D48-A480-25136C7394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834DA01B-3C1A-C347-8EE6-77F0D938E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029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CE554A98-393F-8140-9223-E6F5B7296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1D23742B-2DDB-CD45-8F22-9386CC993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0E9F5EF8-592A-BF4C-89C9-156B96ADE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0D5D80A9-D27A-5543-9744-9269E184F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99346" name="Group 26">
            <a:extLst>
              <a:ext uri="{FF2B5EF4-FFF2-40B4-BE49-F238E27FC236}">
                <a16:creationId xmlns:a16="http://schemas.microsoft.com/office/drawing/2014/main" id="{6ED71092-AE56-EA41-A697-F52B85A0F62C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5791200"/>
            <a:ext cx="533400" cy="533400"/>
            <a:chOff x="1824" y="2736"/>
            <a:chExt cx="336" cy="33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CBC17E2-8B0A-ED43-87D2-B4E96D61B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Text Box 28">
              <a:extLst>
                <a:ext uri="{FF2B5EF4-FFF2-40B4-BE49-F238E27FC236}">
                  <a16:creationId xmlns:a16="http://schemas.microsoft.com/office/drawing/2014/main" id="{CFE7EC72-D673-3F47-BC90-D8305C662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9347" name="Group 29">
            <a:extLst>
              <a:ext uri="{FF2B5EF4-FFF2-40B4-BE49-F238E27FC236}">
                <a16:creationId xmlns:a16="http://schemas.microsoft.com/office/drawing/2014/main" id="{1FC5B12B-81F7-344D-A258-15C31238BA22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4114800"/>
            <a:ext cx="533400" cy="533400"/>
            <a:chOff x="1824" y="2736"/>
            <a:chExt cx="336" cy="33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241E821-27D3-3440-A1F9-6A546396B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Text Box 31">
              <a:extLst>
                <a:ext uri="{FF2B5EF4-FFF2-40B4-BE49-F238E27FC236}">
                  <a16:creationId xmlns:a16="http://schemas.microsoft.com/office/drawing/2014/main" id="{99ACF843-499E-D24A-9A6C-7DD71CEA4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33" name="Line 32">
            <a:extLst>
              <a:ext uri="{FF2B5EF4-FFF2-40B4-BE49-F238E27FC236}">
                <a16:creationId xmlns:a16="http://schemas.microsoft.com/office/drawing/2014/main" id="{22A53EB2-7F9E-C848-BB2B-41CE0CE8F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5956FF20-BB3A-6E47-9BB3-184BEECD61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D6BE8FB6-6C46-1845-8E9E-F0ACDA5AA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8C310CA5-18C5-3049-8443-5BB33AB17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62152865-8676-0141-A8E3-66A905CBD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14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38" name="Text Box 37">
            <a:extLst>
              <a:ext uri="{FF2B5EF4-FFF2-40B4-BE49-F238E27FC236}">
                <a16:creationId xmlns:a16="http://schemas.microsoft.com/office/drawing/2014/main" id="{09AB512F-4D99-0548-B0C7-7ED7F6373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39" name="Line 38">
            <a:extLst>
              <a:ext uri="{FF2B5EF4-FFF2-40B4-BE49-F238E27FC236}">
                <a16:creationId xmlns:a16="http://schemas.microsoft.com/office/drawing/2014/main" id="{E75EDD98-AFBC-0842-A042-9F0AD28839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6482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Text Box 39">
            <a:extLst>
              <a:ext uri="{FF2B5EF4-FFF2-40B4-BE49-F238E27FC236}">
                <a16:creationId xmlns:a16="http://schemas.microsoft.com/office/drawing/2014/main" id="{38BD321D-63F8-304E-A3F8-44B1E07DE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41" name="Line 40">
            <a:extLst>
              <a:ext uri="{FF2B5EF4-FFF2-40B4-BE49-F238E27FC236}">
                <a16:creationId xmlns:a16="http://schemas.microsoft.com/office/drawing/2014/main" id="{37962713-D3B4-C84D-84BD-5E8F17A3EA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3505200"/>
            <a:ext cx="76200" cy="304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035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6" name="Oval 4">
            <a:extLst>
              <a:ext uri="{FF2B5EF4-FFF2-40B4-BE49-F238E27FC236}">
                <a16:creationId xmlns:a16="http://schemas.microsoft.com/office/drawing/2014/main" id="{FC0549F8-76A4-9A4A-A7B2-D4D119D1F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2766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77" name="Oval 5">
            <a:extLst>
              <a:ext uri="{FF2B5EF4-FFF2-40B4-BE49-F238E27FC236}">
                <a16:creationId xmlns:a16="http://schemas.microsoft.com/office/drawing/2014/main" id="{1F874D92-FBB3-5D49-BD27-612B8DD74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100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78" name="Oval 6">
            <a:extLst>
              <a:ext uri="{FF2B5EF4-FFF2-40B4-BE49-F238E27FC236}">
                <a16:creationId xmlns:a16="http://schemas.microsoft.com/office/drawing/2014/main" id="{BA6FC086-48DE-1348-982A-CE01756C0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962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79" name="Oval 7">
            <a:extLst>
              <a:ext uri="{FF2B5EF4-FFF2-40B4-BE49-F238E27FC236}">
                <a16:creationId xmlns:a16="http://schemas.microsoft.com/office/drawing/2014/main" id="{68D28497-6AEE-014E-B835-00A18347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724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0" name="Oval 8">
            <a:extLst>
              <a:ext uri="{FF2B5EF4-FFF2-40B4-BE49-F238E27FC236}">
                <a16:creationId xmlns:a16="http://schemas.microsoft.com/office/drawing/2014/main" id="{CACD447D-2298-C045-899A-E764F7444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1816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1" name="Oval 9">
            <a:extLst>
              <a:ext uri="{FF2B5EF4-FFF2-40B4-BE49-F238E27FC236}">
                <a16:creationId xmlns:a16="http://schemas.microsoft.com/office/drawing/2014/main" id="{21B6D4A0-28D2-B041-A831-9E526AB47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2578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2" name="Line 10">
            <a:extLst>
              <a:ext uri="{FF2B5EF4-FFF2-40B4-BE49-F238E27FC236}">
                <a16:creationId xmlns:a16="http://schemas.microsoft.com/office/drawing/2014/main" id="{572FF2F8-EFE5-B340-AE9F-5028EF5740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4876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3" name="Line 11">
            <a:extLst>
              <a:ext uri="{FF2B5EF4-FFF2-40B4-BE49-F238E27FC236}">
                <a16:creationId xmlns:a16="http://schemas.microsoft.com/office/drawing/2014/main" id="{9EB7FE64-D853-8D45-8142-20832E8959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38400" y="4876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4" name="Line 12">
            <a:extLst>
              <a:ext uri="{FF2B5EF4-FFF2-40B4-BE49-F238E27FC236}">
                <a16:creationId xmlns:a16="http://schemas.microsoft.com/office/drawing/2014/main" id="{64B18179-A40A-3648-AB44-065379E540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4114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5" name="Line 13">
            <a:extLst>
              <a:ext uri="{FF2B5EF4-FFF2-40B4-BE49-F238E27FC236}">
                <a16:creationId xmlns:a16="http://schemas.microsoft.com/office/drawing/2014/main" id="{8B685E17-65F2-5F48-9386-755732A2D6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8862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6" name="Line 14">
            <a:extLst>
              <a:ext uri="{FF2B5EF4-FFF2-40B4-BE49-F238E27FC236}">
                <a16:creationId xmlns:a16="http://schemas.microsoft.com/office/drawing/2014/main" id="{EB5F574C-934F-964E-96CB-67FBF70D5AD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90800" y="3429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7" name="Oval 15">
            <a:extLst>
              <a:ext uri="{FF2B5EF4-FFF2-40B4-BE49-F238E27FC236}">
                <a16:creationId xmlns:a16="http://schemas.microsoft.com/office/drawing/2014/main" id="{70D7827D-79B4-AA45-A9A3-A8EEA9B50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2766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8" name="Oval 16">
            <a:extLst>
              <a:ext uri="{FF2B5EF4-FFF2-40B4-BE49-F238E27FC236}">
                <a16:creationId xmlns:a16="http://schemas.microsoft.com/office/drawing/2014/main" id="{1EBD345F-7AC8-5640-BB78-01192634B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581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89" name="Oval 17">
            <a:extLst>
              <a:ext uri="{FF2B5EF4-FFF2-40B4-BE49-F238E27FC236}">
                <a16:creationId xmlns:a16="http://schemas.microsoft.com/office/drawing/2014/main" id="{6A8D102E-6E10-5749-BEF0-5A32873CA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962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90" name="Oval 18">
            <a:extLst>
              <a:ext uri="{FF2B5EF4-FFF2-40B4-BE49-F238E27FC236}">
                <a16:creationId xmlns:a16="http://schemas.microsoft.com/office/drawing/2014/main" id="{63C283BE-0935-5845-84BA-9C5ABF697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724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91" name="Oval 19">
            <a:extLst>
              <a:ext uri="{FF2B5EF4-FFF2-40B4-BE49-F238E27FC236}">
                <a16:creationId xmlns:a16="http://schemas.microsoft.com/office/drawing/2014/main" id="{87B22D3B-DADE-0B4B-AED1-9CD05D62F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1816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92" name="Oval 20">
            <a:extLst>
              <a:ext uri="{FF2B5EF4-FFF2-40B4-BE49-F238E27FC236}">
                <a16:creationId xmlns:a16="http://schemas.microsoft.com/office/drawing/2014/main" id="{A8E39E3F-4926-9044-A377-2B76A35F7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2578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93" name="Line 21">
            <a:extLst>
              <a:ext uri="{FF2B5EF4-FFF2-40B4-BE49-F238E27FC236}">
                <a16:creationId xmlns:a16="http://schemas.microsoft.com/office/drawing/2014/main" id="{03C6F255-1E76-9C4E-8371-D04EFA8A1B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4876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94" name="Line 22">
            <a:extLst>
              <a:ext uri="{FF2B5EF4-FFF2-40B4-BE49-F238E27FC236}">
                <a16:creationId xmlns:a16="http://schemas.microsoft.com/office/drawing/2014/main" id="{7D9C06CE-9E00-7B4C-9A69-0BCCF584659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67400" y="4876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95" name="Line 23">
            <a:extLst>
              <a:ext uri="{FF2B5EF4-FFF2-40B4-BE49-F238E27FC236}">
                <a16:creationId xmlns:a16="http://schemas.microsoft.com/office/drawing/2014/main" id="{A7E19C43-F852-2347-97CF-35F058EE2F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4114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98" name="Line 26">
            <a:extLst>
              <a:ext uri="{FF2B5EF4-FFF2-40B4-BE49-F238E27FC236}">
                <a16:creationId xmlns:a16="http://schemas.microsoft.com/office/drawing/2014/main" id="{AD4A0089-508A-0543-B2C2-24AE74F6F5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34290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099" name="Line 27">
            <a:extLst>
              <a:ext uri="{FF2B5EF4-FFF2-40B4-BE49-F238E27FC236}">
                <a16:creationId xmlns:a16="http://schemas.microsoft.com/office/drawing/2014/main" id="{7A90F71C-957D-1444-8DAD-76A7BFB06C9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3733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100" name="Oval 28">
            <a:extLst>
              <a:ext uri="{FF2B5EF4-FFF2-40B4-BE49-F238E27FC236}">
                <a16:creationId xmlns:a16="http://schemas.microsoft.com/office/drawing/2014/main" id="{D0E94E42-0B98-8F4B-ADE1-67617E4A1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971800"/>
            <a:ext cx="2133600" cy="297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101" name="Oval 29">
            <a:extLst>
              <a:ext uri="{FF2B5EF4-FFF2-40B4-BE49-F238E27FC236}">
                <a16:creationId xmlns:a16="http://schemas.microsoft.com/office/drawing/2014/main" id="{8ACA981A-0FF7-1E41-9F1B-C05CE3B92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971800"/>
            <a:ext cx="2133600" cy="297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102" name="Text Box 30">
            <a:extLst>
              <a:ext uri="{FF2B5EF4-FFF2-40B4-BE49-F238E27FC236}">
                <a16:creationId xmlns:a16="http://schemas.microsoft.com/office/drawing/2014/main" id="{E65827EF-521B-F64F-A495-7BE01E73E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362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S</a:t>
            </a:r>
          </a:p>
        </p:txBody>
      </p:sp>
      <p:sp>
        <p:nvSpPr>
          <p:cNvPr id="131103" name="Text Box 31">
            <a:extLst>
              <a:ext uri="{FF2B5EF4-FFF2-40B4-BE49-F238E27FC236}">
                <a16:creationId xmlns:a16="http://schemas.microsoft.com/office/drawing/2014/main" id="{3ADE5F3E-3A0C-F649-8281-011B5C1A3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362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V-S</a:t>
            </a:r>
          </a:p>
        </p:txBody>
      </p:sp>
      <p:sp>
        <p:nvSpPr>
          <p:cNvPr id="131104" name="Line 32">
            <a:extLst>
              <a:ext uri="{FF2B5EF4-FFF2-40B4-BE49-F238E27FC236}">
                <a16:creationId xmlns:a16="http://schemas.microsoft.com/office/drawing/2014/main" id="{AF840998-07C5-EB4C-A9C6-692A7CD7D7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5257800"/>
            <a:ext cx="2514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105" name="Text Box 33">
            <a:extLst>
              <a:ext uri="{FF2B5EF4-FFF2-40B4-BE49-F238E27FC236}">
                <a16:creationId xmlns:a16="http://schemas.microsoft.com/office/drawing/2014/main" id="{45EC8B7D-8636-A440-8DAB-0E1DFA7D1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334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e</a:t>
            </a:r>
            <a:r>
              <a:rPr lang="ja-JP" altLang="en-US" sz="1800"/>
              <a:t>’</a:t>
            </a:r>
            <a:endParaRPr lang="en-US" altLang="en-US" sz="1800"/>
          </a:p>
        </p:txBody>
      </p:sp>
      <p:sp>
        <p:nvSpPr>
          <p:cNvPr id="131106" name="Line 34">
            <a:extLst>
              <a:ext uri="{FF2B5EF4-FFF2-40B4-BE49-F238E27FC236}">
                <a16:creationId xmlns:a16="http://schemas.microsoft.com/office/drawing/2014/main" id="{004E905A-E19D-4449-9582-51CE488FE4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3657600"/>
            <a:ext cx="20574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107" name="Text Box 35">
            <a:extLst>
              <a:ext uri="{FF2B5EF4-FFF2-40B4-BE49-F238E27FC236}">
                <a16:creationId xmlns:a16="http://schemas.microsoft.com/office/drawing/2014/main" id="{B355CA77-2376-0D41-B4CE-AF5A6DE16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367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</a:t>
            </a:r>
          </a:p>
        </p:txBody>
      </p:sp>
      <p:sp>
        <p:nvSpPr>
          <p:cNvPr id="131108" name="Text Box 36">
            <a:extLst>
              <a:ext uri="{FF2B5EF4-FFF2-40B4-BE49-F238E27FC236}">
                <a16:creationId xmlns:a16="http://schemas.microsoft.com/office/drawing/2014/main" id="{DDAF7FF4-ECB5-8542-8EC8-0A1261E12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248400"/>
            <a:ext cx="701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</a:rPr>
              <a:t>Consider an MST with edge e</a:t>
            </a:r>
            <a:r>
              <a:rPr lang="ja-JP" altLang="en-US" sz="2000">
                <a:solidFill>
                  <a:srgbClr val="0000FF"/>
                </a:solidFill>
              </a:rPr>
              <a:t>’</a:t>
            </a:r>
            <a:r>
              <a:rPr lang="en-US" altLang="ja-JP" sz="2000" dirty="0">
                <a:solidFill>
                  <a:srgbClr val="0000FF"/>
                </a:solidFill>
              </a:rPr>
              <a:t> that is not the minimum edge</a:t>
            </a:r>
            <a:endParaRPr lang="en-US" altLang="en-US" sz="2000" dirty="0">
              <a:solidFill>
                <a:srgbClr val="0000FF"/>
              </a:solidFill>
            </a:endParaRP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5F29A6DB-1DD0-2545-83E7-121B8A001CE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07950"/>
            <a:ext cx="7543800" cy="715962"/>
          </a:xfrm>
          <a:prstGeom prst="rect">
            <a:avLst/>
          </a:prstGeom>
        </p:spPr>
        <p:txBody>
          <a:bodyPr vert="horz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>
                <a:ea typeface="ＭＳ Ｐゴシック" panose="020B0600070205080204" pitchFamily="34" charset="-128"/>
              </a:rPr>
              <a:t>Minimum cut property</a:t>
            </a: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6811F1D1-8C65-DF48-B15B-6C3F32DE67DD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976312"/>
            <a:ext cx="7467600" cy="13287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Given a partition S, let edge </a:t>
            </a:r>
            <a:r>
              <a:rPr lang="en-US" altLang="en-US" sz="2600" i="1">
                <a:ea typeface="ＭＳ Ｐゴシック" panose="020B0600070205080204" pitchFamily="34" charset="-128"/>
              </a:rPr>
              <a:t>e</a:t>
            </a:r>
            <a:r>
              <a:rPr lang="en-US" altLang="en-US" sz="2600">
                <a:ea typeface="ＭＳ Ｐゴシック" panose="020B0600070205080204" pitchFamily="34" charset="-128"/>
              </a:rPr>
              <a:t> be the minimum cost edge that </a:t>
            </a:r>
            <a:r>
              <a:rPr lang="en-US" altLang="en-US" sz="2600" b="1">
                <a:ea typeface="ＭＳ Ｐゴシック" panose="020B0600070205080204" pitchFamily="34" charset="-128"/>
              </a:rPr>
              <a:t>crosses</a:t>
            </a:r>
            <a:r>
              <a:rPr lang="en-US" altLang="en-US" sz="2600">
                <a:ea typeface="ＭＳ Ｐゴシック" panose="020B0600070205080204" pitchFamily="34" charset="-128"/>
              </a:rPr>
              <a:t> the partition.  </a:t>
            </a:r>
            <a:r>
              <a:rPr lang="en-US" altLang="en-US" sz="2600" i="1">
                <a:ea typeface="ＭＳ Ｐゴシック" panose="020B0600070205080204" pitchFamily="34" charset="-128"/>
              </a:rPr>
              <a:t>Every</a:t>
            </a:r>
            <a:r>
              <a:rPr lang="en-US" altLang="en-US" sz="2600">
                <a:ea typeface="ＭＳ Ｐゴシック" panose="020B0600070205080204" pitchFamily="34" charset="-128"/>
              </a:rPr>
              <a:t> minimum spanning tree contains edge </a:t>
            </a:r>
            <a:r>
              <a:rPr lang="en-US" altLang="en-US" sz="2600" i="1">
                <a:ea typeface="ＭＳ Ｐゴシック" panose="020B0600070205080204" pitchFamily="34" charset="-128"/>
              </a:rPr>
              <a:t>e</a:t>
            </a:r>
            <a:r>
              <a:rPr lang="en-US" altLang="en-US" sz="2600">
                <a:ea typeface="ＭＳ Ｐゴシック" panose="020B0600070205080204" pitchFamily="34" charset="-128"/>
              </a:rPr>
              <a:t>.</a:t>
            </a:r>
            <a:endParaRPr lang="en-US" altLang="en-US" sz="2600" i="1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3731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Oval 4">
            <a:extLst>
              <a:ext uri="{FF2B5EF4-FFF2-40B4-BE49-F238E27FC236}">
                <a16:creationId xmlns:a16="http://schemas.microsoft.com/office/drawing/2014/main" id="{B10991FB-4944-9E4F-B8ED-815A4726F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2766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197" name="Oval 5">
            <a:extLst>
              <a:ext uri="{FF2B5EF4-FFF2-40B4-BE49-F238E27FC236}">
                <a16:creationId xmlns:a16="http://schemas.microsoft.com/office/drawing/2014/main" id="{983C38F3-30A8-DE4D-9344-8B01527E0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100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198" name="Oval 6">
            <a:extLst>
              <a:ext uri="{FF2B5EF4-FFF2-40B4-BE49-F238E27FC236}">
                <a16:creationId xmlns:a16="http://schemas.microsoft.com/office/drawing/2014/main" id="{C641B55A-9B73-274E-B43E-AE7DAB16B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962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199" name="Oval 7">
            <a:extLst>
              <a:ext uri="{FF2B5EF4-FFF2-40B4-BE49-F238E27FC236}">
                <a16:creationId xmlns:a16="http://schemas.microsoft.com/office/drawing/2014/main" id="{FFA24343-54C9-2B41-AA1E-85F0EEC45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724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0" name="Oval 8">
            <a:extLst>
              <a:ext uri="{FF2B5EF4-FFF2-40B4-BE49-F238E27FC236}">
                <a16:creationId xmlns:a16="http://schemas.microsoft.com/office/drawing/2014/main" id="{721F7043-D6B6-CA40-A2F7-82306440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1816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1" name="Oval 9">
            <a:extLst>
              <a:ext uri="{FF2B5EF4-FFF2-40B4-BE49-F238E27FC236}">
                <a16:creationId xmlns:a16="http://schemas.microsoft.com/office/drawing/2014/main" id="{4458A3B4-DE48-B841-A53A-FF2DE8D50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2578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2" name="Line 10">
            <a:extLst>
              <a:ext uri="{FF2B5EF4-FFF2-40B4-BE49-F238E27FC236}">
                <a16:creationId xmlns:a16="http://schemas.microsoft.com/office/drawing/2014/main" id="{4B3B14AC-4C8F-3E4C-8E02-75A2AECCE9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4876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3" name="Line 11">
            <a:extLst>
              <a:ext uri="{FF2B5EF4-FFF2-40B4-BE49-F238E27FC236}">
                <a16:creationId xmlns:a16="http://schemas.microsoft.com/office/drawing/2014/main" id="{20A904CB-F3E5-0A4A-AEB9-8BDEDF7545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38400" y="4876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4" name="Line 12">
            <a:extLst>
              <a:ext uri="{FF2B5EF4-FFF2-40B4-BE49-F238E27FC236}">
                <a16:creationId xmlns:a16="http://schemas.microsoft.com/office/drawing/2014/main" id="{0CA2436F-DD81-B849-BB26-969160F9DB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4114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5" name="Line 13">
            <a:extLst>
              <a:ext uri="{FF2B5EF4-FFF2-40B4-BE49-F238E27FC236}">
                <a16:creationId xmlns:a16="http://schemas.microsoft.com/office/drawing/2014/main" id="{DF2F6974-9700-E344-ABAE-5F4768CBA5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8862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6" name="Line 14">
            <a:extLst>
              <a:ext uri="{FF2B5EF4-FFF2-40B4-BE49-F238E27FC236}">
                <a16:creationId xmlns:a16="http://schemas.microsoft.com/office/drawing/2014/main" id="{F0D03FC5-DFD4-8246-A441-C0207387F1D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90800" y="3429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7" name="Oval 15">
            <a:extLst>
              <a:ext uri="{FF2B5EF4-FFF2-40B4-BE49-F238E27FC236}">
                <a16:creationId xmlns:a16="http://schemas.microsoft.com/office/drawing/2014/main" id="{4811B4F4-A3C7-3B44-84C7-A1232D259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2766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8" name="Oval 16">
            <a:extLst>
              <a:ext uri="{FF2B5EF4-FFF2-40B4-BE49-F238E27FC236}">
                <a16:creationId xmlns:a16="http://schemas.microsoft.com/office/drawing/2014/main" id="{30BB5C1A-74F3-E04D-B504-85448D3E2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581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09" name="Oval 17">
            <a:extLst>
              <a:ext uri="{FF2B5EF4-FFF2-40B4-BE49-F238E27FC236}">
                <a16:creationId xmlns:a16="http://schemas.microsoft.com/office/drawing/2014/main" id="{201EFA04-176C-304D-84C1-6E6CA9E32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962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0" name="Oval 18">
            <a:extLst>
              <a:ext uri="{FF2B5EF4-FFF2-40B4-BE49-F238E27FC236}">
                <a16:creationId xmlns:a16="http://schemas.microsoft.com/office/drawing/2014/main" id="{0D52C567-9ACA-CF4F-B5FF-AE4D21401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7244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1" name="Oval 19">
            <a:extLst>
              <a:ext uri="{FF2B5EF4-FFF2-40B4-BE49-F238E27FC236}">
                <a16:creationId xmlns:a16="http://schemas.microsoft.com/office/drawing/2014/main" id="{9268D962-F079-844B-8907-CB5D89851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1816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2" name="Oval 20">
            <a:extLst>
              <a:ext uri="{FF2B5EF4-FFF2-40B4-BE49-F238E27FC236}">
                <a16:creationId xmlns:a16="http://schemas.microsoft.com/office/drawing/2014/main" id="{8A2CB674-02EC-DF45-8F87-7EF878FB5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257800"/>
            <a:ext cx="152400" cy="152400"/>
          </a:xfrm>
          <a:prstGeom prst="ellipse">
            <a:avLst/>
          </a:prstGeom>
          <a:solidFill>
            <a:srgbClr val="1F0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3" name="Line 21">
            <a:extLst>
              <a:ext uri="{FF2B5EF4-FFF2-40B4-BE49-F238E27FC236}">
                <a16:creationId xmlns:a16="http://schemas.microsoft.com/office/drawing/2014/main" id="{06522431-73C3-6646-BD2B-983115E25C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4876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4" name="Line 22">
            <a:extLst>
              <a:ext uri="{FF2B5EF4-FFF2-40B4-BE49-F238E27FC236}">
                <a16:creationId xmlns:a16="http://schemas.microsoft.com/office/drawing/2014/main" id="{07383C7B-19DD-B64B-8F0B-E0751F902DA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67400" y="4876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5" name="Line 23">
            <a:extLst>
              <a:ext uri="{FF2B5EF4-FFF2-40B4-BE49-F238E27FC236}">
                <a16:creationId xmlns:a16="http://schemas.microsoft.com/office/drawing/2014/main" id="{2068CF8B-BED9-E246-A0DD-8EE933265D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4114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6" name="Line 24">
            <a:extLst>
              <a:ext uri="{FF2B5EF4-FFF2-40B4-BE49-F238E27FC236}">
                <a16:creationId xmlns:a16="http://schemas.microsoft.com/office/drawing/2014/main" id="{D12937BC-9B80-E645-9F9E-A48DFE0E39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34290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7" name="Line 25">
            <a:extLst>
              <a:ext uri="{FF2B5EF4-FFF2-40B4-BE49-F238E27FC236}">
                <a16:creationId xmlns:a16="http://schemas.microsoft.com/office/drawing/2014/main" id="{457A0211-F546-DA4C-AA50-0755ED37329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3733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8" name="Oval 26">
            <a:extLst>
              <a:ext uri="{FF2B5EF4-FFF2-40B4-BE49-F238E27FC236}">
                <a16:creationId xmlns:a16="http://schemas.microsoft.com/office/drawing/2014/main" id="{D9DE5B82-6BF3-2D40-9657-4E495F137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971800"/>
            <a:ext cx="2133600" cy="297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19" name="Oval 27">
            <a:extLst>
              <a:ext uri="{FF2B5EF4-FFF2-40B4-BE49-F238E27FC236}">
                <a16:creationId xmlns:a16="http://schemas.microsoft.com/office/drawing/2014/main" id="{C1500E9C-C04F-104A-9001-B3084B747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971800"/>
            <a:ext cx="2133600" cy="297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20" name="Text Box 28">
            <a:extLst>
              <a:ext uri="{FF2B5EF4-FFF2-40B4-BE49-F238E27FC236}">
                <a16:creationId xmlns:a16="http://schemas.microsoft.com/office/drawing/2014/main" id="{7A1A61B1-5276-CA48-91CC-29D293A51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362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S</a:t>
            </a:r>
          </a:p>
        </p:txBody>
      </p:sp>
      <p:sp>
        <p:nvSpPr>
          <p:cNvPr id="136221" name="Text Box 29">
            <a:extLst>
              <a:ext uri="{FF2B5EF4-FFF2-40B4-BE49-F238E27FC236}">
                <a16:creationId xmlns:a16="http://schemas.microsoft.com/office/drawing/2014/main" id="{CCFEA0FD-C255-2C4D-8D7D-A40D567CA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362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V-S</a:t>
            </a:r>
          </a:p>
        </p:txBody>
      </p:sp>
      <p:sp>
        <p:nvSpPr>
          <p:cNvPr id="136222" name="Line 30">
            <a:extLst>
              <a:ext uri="{FF2B5EF4-FFF2-40B4-BE49-F238E27FC236}">
                <a16:creationId xmlns:a16="http://schemas.microsoft.com/office/drawing/2014/main" id="{204CE832-BB5A-314E-92E0-53ABDC09FF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5257800"/>
            <a:ext cx="251460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23" name="Text Box 31">
            <a:extLst>
              <a:ext uri="{FF2B5EF4-FFF2-40B4-BE49-F238E27FC236}">
                <a16:creationId xmlns:a16="http://schemas.microsoft.com/office/drawing/2014/main" id="{BF62D4C0-31CF-1640-8D58-C598C03B9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334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e</a:t>
            </a:r>
            <a:r>
              <a:rPr lang="ja-JP" altLang="en-US" sz="1800"/>
              <a:t>’</a:t>
            </a:r>
            <a:endParaRPr lang="en-US" altLang="en-US" sz="1800"/>
          </a:p>
        </p:txBody>
      </p:sp>
      <p:sp>
        <p:nvSpPr>
          <p:cNvPr id="136224" name="Line 32">
            <a:extLst>
              <a:ext uri="{FF2B5EF4-FFF2-40B4-BE49-F238E27FC236}">
                <a16:creationId xmlns:a16="http://schemas.microsoft.com/office/drawing/2014/main" id="{8F415A28-B3FD-F74F-A11A-B24617ED75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3657600"/>
            <a:ext cx="20574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225" name="Text Box 33">
            <a:extLst>
              <a:ext uri="{FF2B5EF4-FFF2-40B4-BE49-F238E27FC236}">
                <a16:creationId xmlns:a16="http://schemas.microsoft.com/office/drawing/2014/main" id="{69F7780F-A70D-DF40-BFDB-4739D2459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367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</a:t>
            </a:r>
          </a:p>
        </p:txBody>
      </p:sp>
      <p:sp>
        <p:nvSpPr>
          <p:cNvPr id="136226" name="Text Box 34">
            <a:extLst>
              <a:ext uri="{FF2B5EF4-FFF2-40B4-BE49-F238E27FC236}">
                <a16:creationId xmlns:a16="http://schemas.microsoft.com/office/drawing/2014/main" id="{0B480939-A451-8748-BE83-136F67441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003925"/>
            <a:ext cx="5562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</a:rPr>
              <a:t>Using e instead of e’</a:t>
            </a:r>
            <a:r>
              <a:rPr lang="en-US" altLang="ja-JP" sz="2000" dirty="0">
                <a:solidFill>
                  <a:srgbClr val="0000FF"/>
                </a:solidFill>
              </a:rPr>
              <a:t>, still connects the graph, but produces a tree with smaller weights</a:t>
            </a:r>
            <a:endParaRPr lang="en-US" altLang="en-US" sz="2000" dirty="0">
              <a:solidFill>
                <a:srgbClr val="0000FF"/>
              </a:solidFill>
            </a:endParaRP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0D8DC36B-0E2D-DE45-8685-30FB8CEA5A57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07950"/>
            <a:ext cx="7543800" cy="715962"/>
          </a:xfrm>
          <a:prstGeom prst="rect">
            <a:avLst/>
          </a:prstGeom>
        </p:spPr>
        <p:txBody>
          <a:bodyPr vert="horz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>
                <a:ea typeface="ＭＳ Ｐゴシック" panose="020B0600070205080204" pitchFamily="34" charset="-128"/>
              </a:rPr>
              <a:t>Minimum cut property</a:t>
            </a: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4D624063-ECAA-4242-B977-5D94889C797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976312"/>
            <a:ext cx="7467600" cy="13287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Given a partition S, let edge </a:t>
            </a:r>
            <a:r>
              <a:rPr lang="en-US" altLang="en-US" sz="2600" i="1">
                <a:ea typeface="ＭＳ Ｐゴシック" panose="020B0600070205080204" pitchFamily="34" charset="-128"/>
              </a:rPr>
              <a:t>e</a:t>
            </a:r>
            <a:r>
              <a:rPr lang="en-US" altLang="en-US" sz="2600">
                <a:ea typeface="ＭＳ Ｐゴシック" panose="020B0600070205080204" pitchFamily="34" charset="-128"/>
              </a:rPr>
              <a:t> be the minimum cost edge that </a:t>
            </a:r>
            <a:r>
              <a:rPr lang="en-US" altLang="en-US" sz="2600" b="1">
                <a:ea typeface="ＭＳ Ｐゴシック" panose="020B0600070205080204" pitchFamily="34" charset="-128"/>
              </a:rPr>
              <a:t>crosses</a:t>
            </a:r>
            <a:r>
              <a:rPr lang="en-US" altLang="en-US" sz="2600">
                <a:ea typeface="ＭＳ Ｐゴシック" panose="020B0600070205080204" pitchFamily="34" charset="-128"/>
              </a:rPr>
              <a:t> the partition.  </a:t>
            </a:r>
            <a:r>
              <a:rPr lang="en-US" altLang="en-US" sz="2600" i="1">
                <a:ea typeface="ＭＳ Ｐゴシック" panose="020B0600070205080204" pitchFamily="34" charset="-128"/>
              </a:rPr>
              <a:t>Every</a:t>
            </a:r>
            <a:r>
              <a:rPr lang="en-US" altLang="en-US" sz="2600">
                <a:ea typeface="ＭＳ Ｐゴシック" panose="020B0600070205080204" pitchFamily="34" charset="-128"/>
              </a:rPr>
              <a:t> minimum spanning tree contains edge </a:t>
            </a:r>
            <a:r>
              <a:rPr lang="en-US" altLang="en-US" sz="2600" i="1">
                <a:ea typeface="ＭＳ Ｐゴシック" panose="020B0600070205080204" pitchFamily="34" charset="-128"/>
              </a:rPr>
              <a:t>e</a:t>
            </a:r>
            <a:r>
              <a:rPr lang="en-US" altLang="en-US" sz="2600">
                <a:ea typeface="ＭＳ Ｐゴシック" panose="020B0600070205080204" pitchFamily="34" charset="-128"/>
              </a:rPr>
              <a:t>.</a:t>
            </a:r>
            <a:endParaRPr lang="en-US" altLang="en-US" sz="2600" i="1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837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6CC63-4BDC-8B49-B0F6-DB2FA78D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12F3D-D7DC-8E4F-AA34-24ED842EBAE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Assignment 8 out: don’t reinvent the wheel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Assignment schedule updated for the rest of the semester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Groups </a:t>
            </a:r>
            <a:r>
              <a:rPr lang="en-US"/>
              <a:t>optional this week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572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>
            <a:extLst>
              <a:ext uri="{FF2B5EF4-FFF2-40B4-BE49-F238E27FC236}">
                <a16:creationId xmlns:a16="http://schemas.microsoft.com/office/drawing/2014/main" id="{FDBA609E-2DC8-B54E-942D-BDE048FDA7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07950"/>
            <a:ext cx="7543800" cy="715962"/>
          </a:xfrm>
        </p:spPr>
        <p:txBody>
          <a:bodyPr>
            <a:noAutofit/>
          </a:bodyPr>
          <a:lstStyle/>
          <a:p>
            <a:r>
              <a:rPr lang="en-US" altLang="en-US" sz="3600" dirty="0">
                <a:ea typeface="ＭＳ Ｐゴシック" panose="020B0600070205080204" pitchFamily="34" charset="-128"/>
              </a:rPr>
              <a:t>Minimum </a:t>
            </a:r>
            <a:r>
              <a:rPr lang="en-US" altLang="en-US" sz="3600">
                <a:ea typeface="ＭＳ Ｐゴシック" panose="020B0600070205080204" pitchFamily="34" charset="-128"/>
              </a:rPr>
              <a:t>cut property</a:t>
            </a:r>
            <a:endParaRPr lang="en-US" altLang="en-US" sz="3600" dirty="0">
              <a:ea typeface="ＭＳ Ｐゴシック" panose="020B0600070205080204" pitchFamily="34" charset="-128"/>
            </a:endParaRPr>
          </a:p>
        </p:txBody>
      </p:sp>
      <p:sp>
        <p:nvSpPr>
          <p:cNvPr id="99330" name="Rectangle 3">
            <a:extLst>
              <a:ext uri="{FF2B5EF4-FFF2-40B4-BE49-F238E27FC236}">
                <a16:creationId xmlns:a16="http://schemas.microsoft.com/office/drawing/2014/main" id="{5740F764-09CC-4848-8F31-EE42FACDF89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76312"/>
            <a:ext cx="7467600" cy="1328738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If the minimum cost edge that </a:t>
            </a:r>
            <a:r>
              <a:rPr lang="en-US" altLang="en-US" sz="2600" b="1" dirty="0">
                <a:ea typeface="ＭＳ Ｐゴシック" panose="020B0600070205080204" pitchFamily="34" charset="-128"/>
              </a:rPr>
              <a:t>crosses</a:t>
            </a:r>
            <a:r>
              <a:rPr lang="en-US" altLang="en-US" sz="2600" dirty="0">
                <a:ea typeface="ＭＳ Ｐゴシック" panose="020B0600070205080204" pitchFamily="34" charset="-128"/>
              </a:rPr>
              <a:t> the partition is not unique, then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some</a:t>
            </a:r>
            <a:r>
              <a:rPr lang="en-US" altLang="en-US" sz="2600" dirty="0">
                <a:ea typeface="ＭＳ Ｐゴシック" panose="020B0600070205080204" pitchFamily="34" charset="-128"/>
              </a:rPr>
              <a:t> minimum spanning tree contains edge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2600" dirty="0">
                <a:ea typeface="ＭＳ Ｐゴシック" panose="020B0600070205080204" pitchFamily="34" charset="-128"/>
              </a:rPr>
              <a:t>.</a:t>
            </a:r>
            <a:endParaRPr lang="en-US" altLang="en-US" sz="2600" i="1" dirty="0">
              <a:ea typeface="ＭＳ Ｐゴシック" panose="020B0600070205080204" pitchFamily="34" charset="-128"/>
            </a:endParaRPr>
          </a:p>
        </p:txBody>
      </p:sp>
      <p:grpSp>
        <p:nvGrpSpPr>
          <p:cNvPr id="99332" name="Group 4">
            <a:extLst>
              <a:ext uri="{FF2B5EF4-FFF2-40B4-BE49-F238E27FC236}">
                <a16:creationId xmlns:a16="http://schemas.microsoft.com/office/drawing/2014/main" id="{F4CCB050-BE45-B443-AB75-507E2500ECCE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114800"/>
            <a:ext cx="533400" cy="533400"/>
            <a:chOff x="1824" y="2736"/>
            <a:chExt cx="336" cy="33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2E2E9AA-A8DE-7841-8A7F-9C3A17721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6E72B23B-F9CD-4B47-A775-1B750E39A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9333" name="Group 7">
            <a:extLst>
              <a:ext uri="{FF2B5EF4-FFF2-40B4-BE49-F238E27FC236}">
                <a16:creationId xmlns:a16="http://schemas.microsoft.com/office/drawing/2014/main" id="{51564F39-B6C9-7D41-A085-F6EC4A699BDA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791200"/>
            <a:ext cx="533400" cy="533400"/>
            <a:chOff x="1824" y="2736"/>
            <a:chExt cx="336" cy="33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568CDBC-F9CA-014C-8916-8AB298994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2BC9353A-7DBC-C34E-8956-E34D76309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9334" name="Group 10">
            <a:extLst>
              <a:ext uri="{FF2B5EF4-FFF2-40B4-BE49-F238E27FC236}">
                <a16:creationId xmlns:a16="http://schemas.microsoft.com/office/drawing/2014/main" id="{A47BB724-1851-B348-88D9-D832E94217EF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5791200"/>
            <a:ext cx="533400" cy="533400"/>
            <a:chOff x="1824" y="2736"/>
            <a:chExt cx="336" cy="33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E58D64A-7A1F-CB42-B822-D6995991B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31C4D6ED-5138-B949-A148-07C095B1D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99335" name="Group 13">
            <a:extLst>
              <a:ext uri="{FF2B5EF4-FFF2-40B4-BE49-F238E27FC236}">
                <a16:creationId xmlns:a16="http://schemas.microsoft.com/office/drawing/2014/main" id="{2342932C-2696-5544-A99F-9CA1ADB7EAB0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4114800"/>
            <a:ext cx="533400" cy="533400"/>
            <a:chOff x="1824" y="2736"/>
            <a:chExt cx="336" cy="33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D5616E9-2B28-3142-8327-14DDD9B0F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CFF84078-0EBF-744E-86A6-4C304B82D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7" name="Line 16">
            <a:extLst>
              <a:ext uri="{FF2B5EF4-FFF2-40B4-BE49-F238E27FC236}">
                <a16:creationId xmlns:a16="http://schemas.microsoft.com/office/drawing/2014/main" id="{36D7E22C-93B6-3647-99AA-BDC01D52CA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A91B47DD-EA57-1E4B-8A3E-945D732CB3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9A621BCD-B8D8-2D4E-A183-580A5CD17A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50E203E6-7BBD-2549-8C57-0D38B4A49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003E33E9-5711-0D48-A480-25136C7394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834DA01B-3C1A-C347-8EE6-77F0D938E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029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CE554A98-393F-8140-9223-E6F5B7296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1D23742B-2DDB-CD45-8F22-9386CC993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0E9F5EF8-592A-BF4C-89C9-156B96ADE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0D5D80A9-D27A-5543-9744-9269E184F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99346" name="Group 26">
            <a:extLst>
              <a:ext uri="{FF2B5EF4-FFF2-40B4-BE49-F238E27FC236}">
                <a16:creationId xmlns:a16="http://schemas.microsoft.com/office/drawing/2014/main" id="{6ED71092-AE56-EA41-A697-F52B85A0F62C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5791200"/>
            <a:ext cx="533400" cy="533400"/>
            <a:chOff x="1824" y="2736"/>
            <a:chExt cx="336" cy="33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CBC17E2-8B0A-ED43-87D2-B4E96D61B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Text Box 28">
              <a:extLst>
                <a:ext uri="{FF2B5EF4-FFF2-40B4-BE49-F238E27FC236}">
                  <a16:creationId xmlns:a16="http://schemas.microsoft.com/office/drawing/2014/main" id="{CFE7EC72-D673-3F47-BC90-D8305C662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9347" name="Group 29">
            <a:extLst>
              <a:ext uri="{FF2B5EF4-FFF2-40B4-BE49-F238E27FC236}">
                <a16:creationId xmlns:a16="http://schemas.microsoft.com/office/drawing/2014/main" id="{1FC5B12B-81F7-344D-A258-15C31238BA22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4114800"/>
            <a:ext cx="533400" cy="533400"/>
            <a:chOff x="1824" y="2736"/>
            <a:chExt cx="336" cy="33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241E821-27D3-3440-A1F9-6A546396B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Text Box 31">
              <a:extLst>
                <a:ext uri="{FF2B5EF4-FFF2-40B4-BE49-F238E27FC236}">
                  <a16:creationId xmlns:a16="http://schemas.microsoft.com/office/drawing/2014/main" id="{99ACF843-499E-D24A-9A6C-7DD71CEA4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33" name="Line 32">
            <a:extLst>
              <a:ext uri="{FF2B5EF4-FFF2-40B4-BE49-F238E27FC236}">
                <a16:creationId xmlns:a16="http://schemas.microsoft.com/office/drawing/2014/main" id="{22A53EB2-7F9E-C848-BB2B-41CE0CE8F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5956FF20-BB3A-6E47-9BB3-184BEECD61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D6BE8FB6-6C46-1845-8E9E-F0ACDA5AA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8C310CA5-18C5-3049-8443-5BB33AB17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62152865-8676-0141-A8E3-66A905CBD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14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38" name="Text Box 37">
            <a:extLst>
              <a:ext uri="{FF2B5EF4-FFF2-40B4-BE49-F238E27FC236}">
                <a16:creationId xmlns:a16="http://schemas.microsoft.com/office/drawing/2014/main" id="{09AB512F-4D99-0548-B0C7-7ED7F6373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39" name="Line 38">
            <a:extLst>
              <a:ext uri="{FF2B5EF4-FFF2-40B4-BE49-F238E27FC236}">
                <a16:creationId xmlns:a16="http://schemas.microsoft.com/office/drawing/2014/main" id="{E75EDD98-AFBC-0842-A042-9F0AD28839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6482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Text Box 39">
            <a:extLst>
              <a:ext uri="{FF2B5EF4-FFF2-40B4-BE49-F238E27FC236}">
                <a16:creationId xmlns:a16="http://schemas.microsoft.com/office/drawing/2014/main" id="{38BD321D-63F8-304E-A3F8-44B1E07DE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41" name="Line 40">
            <a:extLst>
              <a:ext uri="{FF2B5EF4-FFF2-40B4-BE49-F238E27FC236}">
                <a16:creationId xmlns:a16="http://schemas.microsoft.com/office/drawing/2014/main" id="{37962713-D3B4-C84D-84BD-5E8F17A3EA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3505200"/>
            <a:ext cx="76200" cy="304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728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>
            <a:extLst>
              <a:ext uri="{FF2B5EF4-FFF2-40B4-BE49-F238E27FC236}">
                <a16:creationId xmlns:a16="http://schemas.microsoft.com/office/drawing/2014/main" id="{F5C74E1E-567F-9144-B945-66C8DC1C7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Kruskal’s algorithm</a:t>
            </a:r>
          </a:p>
        </p:txBody>
      </p:sp>
      <p:sp>
        <p:nvSpPr>
          <p:cNvPr id="102402" name="Rectangle 3">
            <a:extLst>
              <a:ext uri="{FF2B5EF4-FFF2-40B4-BE49-F238E27FC236}">
                <a16:creationId xmlns:a16="http://schemas.microsoft.com/office/drawing/2014/main" id="{D1760306-1A07-2443-A0ED-FFFABBFE42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19263"/>
            <a:ext cx="8229600" cy="1328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Given a partition S, let edge </a:t>
            </a:r>
            <a:r>
              <a:rPr lang="en-US" altLang="en-US" sz="2600" i="1">
                <a:ea typeface="ＭＳ Ｐゴシック" panose="020B0600070205080204" pitchFamily="34" charset="-128"/>
              </a:rPr>
              <a:t>e</a:t>
            </a:r>
            <a:r>
              <a:rPr lang="en-US" altLang="en-US" sz="2600">
                <a:ea typeface="ＭＳ Ｐゴシック" panose="020B0600070205080204" pitchFamily="34" charset="-128"/>
              </a:rPr>
              <a:t> be the minimum cost edge that </a:t>
            </a:r>
            <a:r>
              <a:rPr lang="en-US" altLang="en-US" sz="2600" b="1">
                <a:ea typeface="ＭＳ Ｐゴシック" panose="020B0600070205080204" pitchFamily="34" charset="-128"/>
              </a:rPr>
              <a:t>crosses</a:t>
            </a:r>
            <a:r>
              <a:rPr lang="en-US" altLang="en-US" sz="2600">
                <a:ea typeface="ＭＳ Ｐゴシック" panose="020B0600070205080204" pitchFamily="34" charset="-128"/>
              </a:rPr>
              <a:t> the partition.  </a:t>
            </a:r>
            <a:r>
              <a:rPr lang="en-US" altLang="en-US" sz="2600" i="1">
                <a:ea typeface="ＭＳ Ｐゴシック" panose="020B0600070205080204" pitchFamily="34" charset="-128"/>
              </a:rPr>
              <a:t>Every</a:t>
            </a:r>
            <a:r>
              <a:rPr lang="en-US" altLang="en-US" sz="2600">
                <a:ea typeface="ＭＳ Ｐゴシック" panose="020B0600070205080204" pitchFamily="34" charset="-128"/>
              </a:rPr>
              <a:t> minimum spanning tree contains edge </a:t>
            </a:r>
            <a:r>
              <a:rPr lang="en-US" altLang="en-US" sz="2600" i="1">
                <a:ea typeface="ＭＳ Ｐゴシック" panose="020B0600070205080204" pitchFamily="34" charset="-128"/>
              </a:rPr>
              <a:t>e</a:t>
            </a:r>
            <a:r>
              <a:rPr lang="en-US" altLang="en-US" sz="2600">
                <a:ea typeface="ＭＳ Ｐゴシック" panose="020B0600070205080204" pitchFamily="34" charset="-128"/>
              </a:rPr>
              <a:t>.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37220" name="Picture 4" descr="kruskal">
            <a:extLst>
              <a:ext uri="{FF2B5EF4-FFF2-40B4-BE49-F238E27FC236}">
                <a16:creationId xmlns:a16="http://schemas.microsoft.com/office/drawing/2014/main" id="{E100501C-7EBE-5A44-B102-211A2D0CB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76600"/>
            <a:ext cx="6248400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681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>
            <a:extLst>
              <a:ext uri="{FF2B5EF4-FFF2-40B4-BE49-F238E27FC236}">
                <a16:creationId xmlns:a16="http://schemas.microsoft.com/office/drawing/2014/main" id="{95984D6C-222E-DD4A-9D58-3C899ECD9F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grpSp>
        <p:nvGrpSpPr>
          <p:cNvPr id="103426" name="Group 3">
            <a:extLst>
              <a:ext uri="{FF2B5EF4-FFF2-40B4-BE49-F238E27FC236}">
                <a16:creationId xmlns:a16="http://schemas.microsoft.com/office/drawing/2014/main" id="{38834D09-0C46-5E41-B4EA-930C733BB2E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143364" name="Oval 4">
              <a:extLst>
                <a:ext uri="{FF2B5EF4-FFF2-40B4-BE49-F238E27FC236}">
                  <a16:creationId xmlns:a16="http://schemas.microsoft.com/office/drawing/2014/main" id="{ED1EF2F7-8349-AD4D-B945-548355905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65" name="Text Box 5">
              <a:extLst>
                <a:ext uri="{FF2B5EF4-FFF2-40B4-BE49-F238E27FC236}">
                  <a16:creationId xmlns:a16="http://schemas.microsoft.com/office/drawing/2014/main" id="{A9E1D130-62A2-B14E-8334-18AE030FA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3427" name="Group 6">
            <a:extLst>
              <a:ext uri="{FF2B5EF4-FFF2-40B4-BE49-F238E27FC236}">
                <a16:creationId xmlns:a16="http://schemas.microsoft.com/office/drawing/2014/main" id="{3C9DD57A-6ABD-644A-A014-7E4A9E481407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143367" name="Oval 7">
              <a:extLst>
                <a:ext uri="{FF2B5EF4-FFF2-40B4-BE49-F238E27FC236}">
                  <a16:creationId xmlns:a16="http://schemas.microsoft.com/office/drawing/2014/main" id="{399CB30B-0B6B-C743-A0D8-F26D66825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68" name="Text Box 8">
              <a:extLst>
                <a:ext uri="{FF2B5EF4-FFF2-40B4-BE49-F238E27FC236}">
                  <a16:creationId xmlns:a16="http://schemas.microsoft.com/office/drawing/2014/main" id="{14FDEACF-55FD-F24D-AB8B-E498A18E4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3428" name="Group 9">
            <a:extLst>
              <a:ext uri="{FF2B5EF4-FFF2-40B4-BE49-F238E27FC236}">
                <a16:creationId xmlns:a16="http://schemas.microsoft.com/office/drawing/2014/main" id="{5FD73563-6BD3-BA42-849D-DF2648965866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143370" name="Oval 10">
              <a:extLst>
                <a:ext uri="{FF2B5EF4-FFF2-40B4-BE49-F238E27FC236}">
                  <a16:creationId xmlns:a16="http://schemas.microsoft.com/office/drawing/2014/main" id="{6E9A3D83-E2B4-D64B-A05A-01777FA17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71" name="Text Box 11">
              <a:extLst>
                <a:ext uri="{FF2B5EF4-FFF2-40B4-BE49-F238E27FC236}">
                  <a16:creationId xmlns:a16="http://schemas.microsoft.com/office/drawing/2014/main" id="{78F69138-1ACE-DD40-82C3-7B6377231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3429" name="Group 12">
            <a:extLst>
              <a:ext uri="{FF2B5EF4-FFF2-40B4-BE49-F238E27FC236}">
                <a16:creationId xmlns:a16="http://schemas.microsoft.com/office/drawing/2014/main" id="{BBEBA8F2-EF89-E144-A108-FB33A02B94A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143373" name="Oval 13">
              <a:extLst>
                <a:ext uri="{FF2B5EF4-FFF2-40B4-BE49-F238E27FC236}">
                  <a16:creationId xmlns:a16="http://schemas.microsoft.com/office/drawing/2014/main" id="{A14A41C8-4954-F545-A4EF-8D6A0C31D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74" name="Text Box 14">
              <a:extLst>
                <a:ext uri="{FF2B5EF4-FFF2-40B4-BE49-F238E27FC236}">
                  <a16:creationId xmlns:a16="http://schemas.microsoft.com/office/drawing/2014/main" id="{578DF1C7-7BEE-A545-A72D-2FDCEC089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3375" name="Line 15">
            <a:extLst>
              <a:ext uri="{FF2B5EF4-FFF2-40B4-BE49-F238E27FC236}">
                <a16:creationId xmlns:a16="http://schemas.microsoft.com/office/drawing/2014/main" id="{80E29530-D98D-E64A-9CF8-18EC371DF99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76" name="Line 16">
            <a:extLst>
              <a:ext uri="{FF2B5EF4-FFF2-40B4-BE49-F238E27FC236}">
                <a16:creationId xmlns:a16="http://schemas.microsoft.com/office/drawing/2014/main" id="{B752C025-1C9D-2341-B014-575FE51DEA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77" name="Line 17">
            <a:extLst>
              <a:ext uri="{FF2B5EF4-FFF2-40B4-BE49-F238E27FC236}">
                <a16:creationId xmlns:a16="http://schemas.microsoft.com/office/drawing/2014/main" id="{F0CBBC0B-EAAB-6A49-BBD8-17394B488D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78" name="Line 18">
            <a:extLst>
              <a:ext uri="{FF2B5EF4-FFF2-40B4-BE49-F238E27FC236}">
                <a16:creationId xmlns:a16="http://schemas.microsoft.com/office/drawing/2014/main" id="{63AF9014-4464-894A-8FE4-28A41814F61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79" name="Line 19">
            <a:extLst>
              <a:ext uri="{FF2B5EF4-FFF2-40B4-BE49-F238E27FC236}">
                <a16:creationId xmlns:a16="http://schemas.microsoft.com/office/drawing/2014/main" id="{AED0A982-DA73-494E-9E9E-93345A26B87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80" name="Text Box 20">
            <a:extLst>
              <a:ext uri="{FF2B5EF4-FFF2-40B4-BE49-F238E27FC236}">
                <a16:creationId xmlns:a16="http://schemas.microsoft.com/office/drawing/2014/main" id="{504E8095-CA6B-B442-AD4A-5006E3490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43381" name="Text Box 21">
            <a:extLst>
              <a:ext uri="{FF2B5EF4-FFF2-40B4-BE49-F238E27FC236}">
                <a16:creationId xmlns:a16="http://schemas.microsoft.com/office/drawing/2014/main" id="{5AB3B632-E1B4-1F47-A188-68C7D2E4A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3382" name="Text Box 22">
            <a:extLst>
              <a:ext uri="{FF2B5EF4-FFF2-40B4-BE49-F238E27FC236}">
                <a16:creationId xmlns:a16="http://schemas.microsoft.com/office/drawing/2014/main" id="{0C982E39-8582-4447-868E-6373BC327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43383" name="Text Box 23">
            <a:extLst>
              <a:ext uri="{FF2B5EF4-FFF2-40B4-BE49-F238E27FC236}">
                <a16:creationId xmlns:a16="http://schemas.microsoft.com/office/drawing/2014/main" id="{01F2EBBD-7E3D-8E42-8F76-58EBEDB62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43384" name="Text Box 24">
            <a:extLst>
              <a:ext uri="{FF2B5EF4-FFF2-40B4-BE49-F238E27FC236}">
                <a16:creationId xmlns:a16="http://schemas.microsoft.com/office/drawing/2014/main" id="{EB3BE6F8-8F19-4146-8CE5-2C1BC873E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3440" name="Group 25">
            <a:extLst>
              <a:ext uri="{FF2B5EF4-FFF2-40B4-BE49-F238E27FC236}">
                <a16:creationId xmlns:a16="http://schemas.microsoft.com/office/drawing/2014/main" id="{1D61EEB4-AC19-F34A-845D-B4C67925087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143386" name="Oval 26">
              <a:extLst>
                <a:ext uri="{FF2B5EF4-FFF2-40B4-BE49-F238E27FC236}">
                  <a16:creationId xmlns:a16="http://schemas.microsoft.com/office/drawing/2014/main" id="{9ABD389C-BF6C-DF42-96A6-F9A29155E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87" name="Text Box 27">
              <a:extLst>
                <a:ext uri="{FF2B5EF4-FFF2-40B4-BE49-F238E27FC236}">
                  <a16:creationId xmlns:a16="http://schemas.microsoft.com/office/drawing/2014/main" id="{3BD0E8FA-E41E-D948-B0C4-46B8C683A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3441" name="Group 28">
            <a:extLst>
              <a:ext uri="{FF2B5EF4-FFF2-40B4-BE49-F238E27FC236}">
                <a16:creationId xmlns:a16="http://schemas.microsoft.com/office/drawing/2014/main" id="{F20E97BA-43C2-F04D-A4BE-189EDF2435F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143389" name="Oval 29">
              <a:extLst>
                <a:ext uri="{FF2B5EF4-FFF2-40B4-BE49-F238E27FC236}">
                  <a16:creationId xmlns:a16="http://schemas.microsoft.com/office/drawing/2014/main" id="{DA089063-5D15-0047-8C37-CC31B9C1B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90" name="Text Box 30">
              <a:extLst>
                <a:ext uri="{FF2B5EF4-FFF2-40B4-BE49-F238E27FC236}">
                  <a16:creationId xmlns:a16="http://schemas.microsoft.com/office/drawing/2014/main" id="{72F778FC-DED2-BA46-8DDD-81BBED178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43391" name="Line 31">
            <a:extLst>
              <a:ext uri="{FF2B5EF4-FFF2-40B4-BE49-F238E27FC236}">
                <a16:creationId xmlns:a16="http://schemas.microsoft.com/office/drawing/2014/main" id="{0CE56773-93C8-C64A-8AF2-B4A5CE9F0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2" name="Line 32">
            <a:extLst>
              <a:ext uri="{FF2B5EF4-FFF2-40B4-BE49-F238E27FC236}">
                <a16:creationId xmlns:a16="http://schemas.microsoft.com/office/drawing/2014/main" id="{C9727EBC-FFA6-8C4D-98C8-57D61553AC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3" name="Line 33">
            <a:extLst>
              <a:ext uri="{FF2B5EF4-FFF2-40B4-BE49-F238E27FC236}">
                <a16:creationId xmlns:a16="http://schemas.microsoft.com/office/drawing/2014/main" id="{2B9E790A-CA45-4E4E-94CB-89673AE67B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4" name="Text Box 34">
            <a:extLst>
              <a:ext uri="{FF2B5EF4-FFF2-40B4-BE49-F238E27FC236}">
                <a16:creationId xmlns:a16="http://schemas.microsoft.com/office/drawing/2014/main" id="{8169A14C-30ED-9343-8563-9BD0CB17F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43395" name="Text Box 35">
            <a:extLst>
              <a:ext uri="{FF2B5EF4-FFF2-40B4-BE49-F238E27FC236}">
                <a16:creationId xmlns:a16="http://schemas.microsoft.com/office/drawing/2014/main" id="{26242878-A9B8-F84C-B6EA-753EBA8F1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43396" name="Text Box 36">
            <a:extLst>
              <a:ext uri="{FF2B5EF4-FFF2-40B4-BE49-F238E27FC236}">
                <a16:creationId xmlns:a16="http://schemas.microsoft.com/office/drawing/2014/main" id="{9456BF58-FD22-984C-A703-B3179ABD3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43397" name="Line 37">
            <a:extLst>
              <a:ext uri="{FF2B5EF4-FFF2-40B4-BE49-F238E27FC236}">
                <a16:creationId xmlns:a16="http://schemas.microsoft.com/office/drawing/2014/main" id="{FDDD778E-B446-E246-9931-CBB2EC6B52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8" name="Text Box 38">
            <a:extLst>
              <a:ext uri="{FF2B5EF4-FFF2-40B4-BE49-F238E27FC236}">
                <a16:creationId xmlns:a16="http://schemas.microsoft.com/office/drawing/2014/main" id="{A736638C-2689-4645-99FD-AA19A4BBC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43399" name="Text Box 39">
            <a:extLst>
              <a:ext uri="{FF2B5EF4-FFF2-40B4-BE49-F238E27FC236}">
                <a16:creationId xmlns:a16="http://schemas.microsoft.com/office/drawing/2014/main" id="{AF61D7B6-55AE-DB40-9280-D6F16AD78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3400" name="Text Box 40">
            <a:extLst>
              <a:ext uri="{FF2B5EF4-FFF2-40B4-BE49-F238E27FC236}">
                <a16:creationId xmlns:a16="http://schemas.microsoft.com/office/drawing/2014/main" id="{DB3432AA-DE04-964A-B99D-E6D4F6252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43401" name="Group 41">
            <a:extLst>
              <a:ext uri="{FF2B5EF4-FFF2-40B4-BE49-F238E27FC236}">
                <a16:creationId xmlns:a16="http://schemas.microsoft.com/office/drawing/2014/main" id="{C04CD9A4-4D02-324A-8F7E-EB5FEFCA36A6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3402" name="Oval 42">
              <a:extLst>
                <a:ext uri="{FF2B5EF4-FFF2-40B4-BE49-F238E27FC236}">
                  <a16:creationId xmlns:a16="http://schemas.microsoft.com/office/drawing/2014/main" id="{023E77DB-E64A-2E44-889C-32C21D182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03" name="Text Box 43">
              <a:extLst>
                <a:ext uri="{FF2B5EF4-FFF2-40B4-BE49-F238E27FC236}">
                  <a16:creationId xmlns:a16="http://schemas.microsoft.com/office/drawing/2014/main" id="{18DEBAEB-8795-5645-9F22-1D6553F1D6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43404" name="Group 44">
            <a:extLst>
              <a:ext uri="{FF2B5EF4-FFF2-40B4-BE49-F238E27FC236}">
                <a16:creationId xmlns:a16="http://schemas.microsoft.com/office/drawing/2014/main" id="{2A8B9B57-D7F3-1142-971A-3A74C812A152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3405" name="Oval 45">
              <a:extLst>
                <a:ext uri="{FF2B5EF4-FFF2-40B4-BE49-F238E27FC236}">
                  <a16:creationId xmlns:a16="http://schemas.microsoft.com/office/drawing/2014/main" id="{EBB2A563-D000-E946-B821-DCF8CAA2F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06" name="Text Box 46">
              <a:extLst>
                <a:ext uri="{FF2B5EF4-FFF2-40B4-BE49-F238E27FC236}">
                  <a16:creationId xmlns:a16="http://schemas.microsoft.com/office/drawing/2014/main" id="{2D335C51-9B0D-3841-B701-F0906DA59C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43407" name="Group 47">
            <a:extLst>
              <a:ext uri="{FF2B5EF4-FFF2-40B4-BE49-F238E27FC236}">
                <a16:creationId xmlns:a16="http://schemas.microsoft.com/office/drawing/2014/main" id="{CDB2E4AA-7470-C840-B1C6-37C9451B633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3408" name="Oval 48">
              <a:extLst>
                <a:ext uri="{FF2B5EF4-FFF2-40B4-BE49-F238E27FC236}">
                  <a16:creationId xmlns:a16="http://schemas.microsoft.com/office/drawing/2014/main" id="{84341179-5C5D-7040-955D-C949D024F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09" name="Text Box 49">
              <a:extLst>
                <a:ext uri="{FF2B5EF4-FFF2-40B4-BE49-F238E27FC236}">
                  <a16:creationId xmlns:a16="http://schemas.microsoft.com/office/drawing/2014/main" id="{5810BA1A-C92B-F64C-8465-DFC1B55AF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43410" name="Group 50">
            <a:extLst>
              <a:ext uri="{FF2B5EF4-FFF2-40B4-BE49-F238E27FC236}">
                <a16:creationId xmlns:a16="http://schemas.microsoft.com/office/drawing/2014/main" id="{19579AD7-B300-3D40-A069-BE00BBE4765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3411" name="Oval 51">
              <a:extLst>
                <a:ext uri="{FF2B5EF4-FFF2-40B4-BE49-F238E27FC236}">
                  <a16:creationId xmlns:a16="http://schemas.microsoft.com/office/drawing/2014/main" id="{5E50F439-02BE-7243-B88C-DC3FFD77D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12" name="Text Box 52">
              <a:extLst>
                <a:ext uri="{FF2B5EF4-FFF2-40B4-BE49-F238E27FC236}">
                  <a16:creationId xmlns:a16="http://schemas.microsoft.com/office/drawing/2014/main" id="{2C12FBF6-3A22-D741-9E78-B1F59D7D8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43415" name="Group 55">
            <a:extLst>
              <a:ext uri="{FF2B5EF4-FFF2-40B4-BE49-F238E27FC236}">
                <a16:creationId xmlns:a16="http://schemas.microsoft.com/office/drawing/2014/main" id="{3BE8A17F-C849-AF4B-94B6-D2307A70C5D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3416" name="Oval 56">
              <a:extLst>
                <a:ext uri="{FF2B5EF4-FFF2-40B4-BE49-F238E27FC236}">
                  <a16:creationId xmlns:a16="http://schemas.microsoft.com/office/drawing/2014/main" id="{3DFC3CA8-DCD6-2C44-9C36-8B4C175F1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17" name="Text Box 57">
              <a:extLst>
                <a:ext uri="{FF2B5EF4-FFF2-40B4-BE49-F238E27FC236}">
                  <a16:creationId xmlns:a16="http://schemas.microsoft.com/office/drawing/2014/main" id="{6E3A35B0-94E4-DA49-8E9D-20DAC56A1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43418" name="Group 58">
            <a:extLst>
              <a:ext uri="{FF2B5EF4-FFF2-40B4-BE49-F238E27FC236}">
                <a16:creationId xmlns:a16="http://schemas.microsoft.com/office/drawing/2014/main" id="{8C22CB5B-D20B-8248-B480-990CDF689CF3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3419" name="Oval 59">
              <a:extLst>
                <a:ext uri="{FF2B5EF4-FFF2-40B4-BE49-F238E27FC236}">
                  <a16:creationId xmlns:a16="http://schemas.microsoft.com/office/drawing/2014/main" id="{2213BFA7-6595-E74D-A0BD-E1345773D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20" name="Text Box 60">
              <a:extLst>
                <a:ext uri="{FF2B5EF4-FFF2-40B4-BE49-F238E27FC236}">
                  <a16:creationId xmlns:a16="http://schemas.microsoft.com/office/drawing/2014/main" id="{CEAEAF43-1BA1-0249-AABD-47BD12D2BF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43421" name="Text Box 61">
            <a:extLst>
              <a:ext uri="{FF2B5EF4-FFF2-40B4-BE49-F238E27FC236}">
                <a16:creationId xmlns:a16="http://schemas.microsoft.com/office/drawing/2014/main" id="{0278FE9D-B2DD-F748-8B85-8FEDB942B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</p:spTree>
    <p:extLst>
      <p:ext uri="{BB962C8B-B14F-4D97-AF65-F5344CB8AC3E}">
        <p14:creationId xmlns:p14="http://schemas.microsoft.com/office/powerpoint/2010/main" val="26199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>
            <a:extLst>
              <a:ext uri="{FF2B5EF4-FFF2-40B4-BE49-F238E27FC236}">
                <a16:creationId xmlns:a16="http://schemas.microsoft.com/office/drawing/2014/main" id="{95984D6C-222E-DD4A-9D58-3C899ECD9F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grpSp>
        <p:nvGrpSpPr>
          <p:cNvPr id="103426" name="Group 3">
            <a:extLst>
              <a:ext uri="{FF2B5EF4-FFF2-40B4-BE49-F238E27FC236}">
                <a16:creationId xmlns:a16="http://schemas.microsoft.com/office/drawing/2014/main" id="{38834D09-0C46-5E41-B4EA-930C733BB2E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143364" name="Oval 4">
              <a:extLst>
                <a:ext uri="{FF2B5EF4-FFF2-40B4-BE49-F238E27FC236}">
                  <a16:creationId xmlns:a16="http://schemas.microsoft.com/office/drawing/2014/main" id="{ED1EF2F7-8349-AD4D-B945-548355905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65" name="Text Box 5">
              <a:extLst>
                <a:ext uri="{FF2B5EF4-FFF2-40B4-BE49-F238E27FC236}">
                  <a16:creationId xmlns:a16="http://schemas.microsoft.com/office/drawing/2014/main" id="{A9E1D130-62A2-B14E-8334-18AE030FA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3427" name="Group 6">
            <a:extLst>
              <a:ext uri="{FF2B5EF4-FFF2-40B4-BE49-F238E27FC236}">
                <a16:creationId xmlns:a16="http://schemas.microsoft.com/office/drawing/2014/main" id="{3C9DD57A-6ABD-644A-A014-7E4A9E481407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143367" name="Oval 7">
              <a:extLst>
                <a:ext uri="{FF2B5EF4-FFF2-40B4-BE49-F238E27FC236}">
                  <a16:creationId xmlns:a16="http://schemas.microsoft.com/office/drawing/2014/main" id="{399CB30B-0B6B-C743-A0D8-F26D66825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68" name="Text Box 8">
              <a:extLst>
                <a:ext uri="{FF2B5EF4-FFF2-40B4-BE49-F238E27FC236}">
                  <a16:creationId xmlns:a16="http://schemas.microsoft.com/office/drawing/2014/main" id="{14FDEACF-55FD-F24D-AB8B-E498A18E4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3428" name="Group 9">
            <a:extLst>
              <a:ext uri="{FF2B5EF4-FFF2-40B4-BE49-F238E27FC236}">
                <a16:creationId xmlns:a16="http://schemas.microsoft.com/office/drawing/2014/main" id="{5FD73563-6BD3-BA42-849D-DF2648965866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143370" name="Oval 10">
              <a:extLst>
                <a:ext uri="{FF2B5EF4-FFF2-40B4-BE49-F238E27FC236}">
                  <a16:creationId xmlns:a16="http://schemas.microsoft.com/office/drawing/2014/main" id="{6E9A3D83-E2B4-D64B-A05A-01777FA17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71" name="Text Box 11">
              <a:extLst>
                <a:ext uri="{FF2B5EF4-FFF2-40B4-BE49-F238E27FC236}">
                  <a16:creationId xmlns:a16="http://schemas.microsoft.com/office/drawing/2014/main" id="{78F69138-1ACE-DD40-82C3-7B6377231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3429" name="Group 12">
            <a:extLst>
              <a:ext uri="{FF2B5EF4-FFF2-40B4-BE49-F238E27FC236}">
                <a16:creationId xmlns:a16="http://schemas.microsoft.com/office/drawing/2014/main" id="{BBEBA8F2-EF89-E144-A108-FB33A02B94A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143373" name="Oval 13">
              <a:extLst>
                <a:ext uri="{FF2B5EF4-FFF2-40B4-BE49-F238E27FC236}">
                  <a16:creationId xmlns:a16="http://schemas.microsoft.com/office/drawing/2014/main" id="{A14A41C8-4954-F545-A4EF-8D6A0C31D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74" name="Text Box 14">
              <a:extLst>
                <a:ext uri="{FF2B5EF4-FFF2-40B4-BE49-F238E27FC236}">
                  <a16:creationId xmlns:a16="http://schemas.microsoft.com/office/drawing/2014/main" id="{578DF1C7-7BEE-A545-A72D-2FDCEC089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3375" name="Line 15">
            <a:extLst>
              <a:ext uri="{FF2B5EF4-FFF2-40B4-BE49-F238E27FC236}">
                <a16:creationId xmlns:a16="http://schemas.microsoft.com/office/drawing/2014/main" id="{80E29530-D98D-E64A-9CF8-18EC371DF99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76" name="Line 16">
            <a:extLst>
              <a:ext uri="{FF2B5EF4-FFF2-40B4-BE49-F238E27FC236}">
                <a16:creationId xmlns:a16="http://schemas.microsoft.com/office/drawing/2014/main" id="{B752C025-1C9D-2341-B014-575FE51DEA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77" name="Line 17">
            <a:extLst>
              <a:ext uri="{FF2B5EF4-FFF2-40B4-BE49-F238E27FC236}">
                <a16:creationId xmlns:a16="http://schemas.microsoft.com/office/drawing/2014/main" id="{F0CBBC0B-EAAB-6A49-BBD8-17394B488D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78" name="Line 18">
            <a:extLst>
              <a:ext uri="{FF2B5EF4-FFF2-40B4-BE49-F238E27FC236}">
                <a16:creationId xmlns:a16="http://schemas.microsoft.com/office/drawing/2014/main" id="{63AF9014-4464-894A-8FE4-28A41814F61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79" name="Line 19">
            <a:extLst>
              <a:ext uri="{FF2B5EF4-FFF2-40B4-BE49-F238E27FC236}">
                <a16:creationId xmlns:a16="http://schemas.microsoft.com/office/drawing/2014/main" id="{AED0A982-DA73-494E-9E9E-93345A26B87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80" name="Text Box 20">
            <a:extLst>
              <a:ext uri="{FF2B5EF4-FFF2-40B4-BE49-F238E27FC236}">
                <a16:creationId xmlns:a16="http://schemas.microsoft.com/office/drawing/2014/main" id="{504E8095-CA6B-B442-AD4A-5006E3490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43381" name="Text Box 21">
            <a:extLst>
              <a:ext uri="{FF2B5EF4-FFF2-40B4-BE49-F238E27FC236}">
                <a16:creationId xmlns:a16="http://schemas.microsoft.com/office/drawing/2014/main" id="{5AB3B632-E1B4-1F47-A188-68C7D2E4A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3382" name="Text Box 22">
            <a:extLst>
              <a:ext uri="{FF2B5EF4-FFF2-40B4-BE49-F238E27FC236}">
                <a16:creationId xmlns:a16="http://schemas.microsoft.com/office/drawing/2014/main" id="{0C982E39-8582-4447-868E-6373BC327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43383" name="Text Box 23">
            <a:extLst>
              <a:ext uri="{FF2B5EF4-FFF2-40B4-BE49-F238E27FC236}">
                <a16:creationId xmlns:a16="http://schemas.microsoft.com/office/drawing/2014/main" id="{01F2EBBD-7E3D-8E42-8F76-58EBEDB62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43384" name="Text Box 24">
            <a:extLst>
              <a:ext uri="{FF2B5EF4-FFF2-40B4-BE49-F238E27FC236}">
                <a16:creationId xmlns:a16="http://schemas.microsoft.com/office/drawing/2014/main" id="{EB3BE6F8-8F19-4146-8CE5-2C1BC873E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3440" name="Group 25">
            <a:extLst>
              <a:ext uri="{FF2B5EF4-FFF2-40B4-BE49-F238E27FC236}">
                <a16:creationId xmlns:a16="http://schemas.microsoft.com/office/drawing/2014/main" id="{1D61EEB4-AC19-F34A-845D-B4C67925087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143386" name="Oval 26">
              <a:extLst>
                <a:ext uri="{FF2B5EF4-FFF2-40B4-BE49-F238E27FC236}">
                  <a16:creationId xmlns:a16="http://schemas.microsoft.com/office/drawing/2014/main" id="{9ABD389C-BF6C-DF42-96A6-F9A29155E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87" name="Text Box 27">
              <a:extLst>
                <a:ext uri="{FF2B5EF4-FFF2-40B4-BE49-F238E27FC236}">
                  <a16:creationId xmlns:a16="http://schemas.microsoft.com/office/drawing/2014/main" id="{3BD0E8FA-E41E-D948-B0C4-46B8C683A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3441" name="Group 28">
            <a:extLst>
              <a:ext uri="{FF2B5EF4-FFF2-40B4-BE49-F238E27FC236}">
                <a16:creationId xmlns:a16="http://schemas.microsoft.com/office/drawing/2014/main" id="{F20E97BA-43C2-F04D-A4BE-189EDF2435F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143389" name="Oval 29">
              <a:extLst>
                <a:ext uri="{FF2B5EF4-FFF2-40B4-BE49-F238E27FC236}">
                  <a16:creationId xmlns:a16="http://schemas.microsoft.com/office/drawing/2014/main" id="{DA089063-5D15-0047-8C37-CC31B9C1B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390" name="Text Box 30">
              <a:extLst>
                <a:ext uri="{FF2B5EF4-FFF2-40B4-BE49-F238E27FC236}">
                  <a16:creationId xmlns:a16="http://schemas.microsoft.com/office/drawing/2014/main" id="{72F778FC-DED2-BA46-8DDD-81BBED178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43391" name="Line 31">
            <a:extLst>
              <a:ext uri="{FF2B5EF4-FFF2-40B4-BE49-F238E27FC236}">
                <a16:creationId xmlns:a16="http://schemas.microsoft.com/office/drawing/2014/main" id="{0CE56773-93C8-C64A-8AF2-B4A5CE9F0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2" name="Line 32">
            <a:extLst>
              <a:ext uri="{FF2B5EF4-FFF2-40B4-BE49-F238E27FC236}">
                <a16:creationId xmlns:a16="http://schemas.microsoft.com/office/drawing/2014/main" id="{C9727EBC-FFA6-8C4D-98C8-57D61553AC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3" name="Line 33">
            <a:extLst>
              <a:ext uri="{FF2B5EF4-FFF2-40B4-BE49-F238E27FC236}">
                <a16:creationId xmlns:a16="http://schemas.microsoft.com/office/drawing/2014/main" id="{2B9E790A-CA45-4E4E-94CB-89673AE67B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4" name="Text Box 34">
            <a:extLst>
              <a:ext uri="{FF2B5EF4-FFF2-40B4-BE49-F238E27FC236}">
                <a16:creationId xmlns:a16="http://schemas.microsoft.com/office/drawing/2014/main" id="{8169A14C-30ED-9343-8563-9BD0CB17F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43395" name="Text Box 35">
            <a:extLst>
              <a:ext uri="{FF2B5EF4-FFF2-40B4-BE49-F238E27FC236}">
                <a16:creationId xmlns:a16="http://schemas.microsoft.com/office/drawing/2014/main" id="{26242878-A9B8-F84C-B6EA-753EBA8F1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43396" name="Text Box 36">
            <a:extLst>
              <a:ext uri="{FF2B5EF4-FFF2-40B4-BE49-F238E27FC236}">
                <a16:creationId xmlns:a16="http://schemas.microsoft.com/office/drawing/2014/main" id="{9456BF58-FD22-984C-A703-B3179ABD3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43397" name="Line 37">
            <a:extLst>
              <a:ext uri="{FF2B5EF4-FFF2-40B4-BE49-F238E27FC236}">
                <a16:creationId xmlns:a16="http://schemas.microsoft.com/office/drawing/2014/main" id="{FDDD778E-B446-E246-9931-CBB2EC6B52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8" name="Text Box 38">
            <a:extLst>
              <a:ext uri="{FF2B5EF4-FFF2-40B4-BE49-F238E27FC236}">
                <a16:creationId xmlns:a16="http://schemas.microsoft.com/office/drawing/2014/main" id="{A736638C-2689-4645-99FD-AA19A4BBC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43399" name="Text Box 39">
            <a:extLst>
              <a:ext uri="{FF2B5EF4-FFF2-40B4-BE49-F238E27FC236}">
                <a16:creationId xmlns:a16="http://schemas.microsoft.com/office/drawing/2014/main" id="{AF61D7B6-55AE-DB40-9280-D6F16AD78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3400" name="Text Box 40">
            <a:extLst>
              <a:ext uri="{FF2B5EF4-FFF2-40B4-BE49-F238E27FC236}">
                <a16:creationId xmlns:a16="http://schemas.microsoft.com/office/drawing/2014/main" id="{DB3432AA-DE04-964A-B99D-E6D4F6252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43401" name="Group 41">
            <a:extLst>
              <a:ext uri="{FF2B5EF4-FFF2-40B4-BE49-F238E27FC236}">
                <a16:creationId xmlns:a16="http://schemas.microsoft.com/office/drawing/2014/main" id="{C04CD9A4-4D02-324A-8F7E-EB5FEFCA36A6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3402" name="Oval 42">
              <a:extLst>
                <a:ext uri="{FF2B5EF4-FFF2-40B4-BE49-F238E27FC236}">
                  <a16:creationId xmlns:a16="http://schemas.microsoft.com/office/drawing/2014/main" id="{023E77DB-E64A-2E44-889C-32C21D182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03" name="Text Box 43">
              <a:extLst>
                <a:ext uri="{FF2B5EF4-FFF2-40B4-BE49-F238E27FC236}">
                  <a16:creationId xmlns:a16="http://schemas.microsoft.com/office/drawing/2014/main" id="{18DEBAEB-8795-5645-9F22-1D6553F1D6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43404" name="Group 44">
            <a:extLst>
              <a:ext uri="{FF2B5EF4-FFF2-40B4-BE49-F238E27FC236}">
                <a16:creationId xmlns:a16="http://schemas.microsoft.com/office/drawing/2014/main" id="{2A8B9B57-D7F3-1142-971A-3A74C812A152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3405" name="Oval 45">
              <a:extLst>
                <a:ext uri="{FF2B5EF4-FFF2-40B4-BE49-F238E27FC236}">
                  <a16:creationId xmlns:a16="http://schemas.microsoft.com/office/drawing/2014/main" id="{EBB2A563-D000-E946-B821-DCF8CAA2F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06" name="Text Box 46">
              <a:extLst>
                <a:ext uri="{FF2B5EF4-FFF2-40B4-BE49-F238E27FC236}">
                  <a16:creationId xmlns:a16="http://schemas.microsoft.com/office/drawing/2014/main" id="{2D335C51-9B0D-3841-B701-F0906DA59C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43407" name="Group 47">
            <a:extLst>
              <a:ext uri="{FF2B5EF4-FFF2-40B4-BE49-F238E27FC236}">
                <a16:creationId xmlns:a16="http://schemas.microsoft.com/office/drawing/2014/main" id="{CDB2E4AA-7470-C840-B1C6-37C9451B633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3408" name="Oval 48">
              <a:extLst>
                <a:ext uri="{FF2B5EF4-FFF2-40B4-BE49-F238E27FC236}">
                  <a16:creationId xmlns:a16="http://schemas.microsoft.com/office/drawing/2014/main" id="{84341179-5C5D-7040-955D-C949D024F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09" name="Text Box 49">
              <a:extLst>
                <a:ext uri="{FF2B5EF4-FFF2-40B4-BE49-F238E27FC236}">
                  <a16:creationId xmlns:a16="http://schemas.microsoft.com/office/drawing/2014/main" id="{5810BA1A-C92B-F64C-8465-DFC1B55AF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43410" name="Group 50">
            <a:extLst>
              <a:ext uri="{FF2B5EF4-FFF2-40B4-BE49-F238E27FC236}">
                <a16:creationId xmlns:a16="http://schemas.microsoft.com/office/drawing/2014/main" id="{19579AD7-B300-3D40-A069-BE00BBE4765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3411" name="Oval 51">
              <a:extLst>
                <a:ext uri="{FF2B5EF4-FFF2-40B4-BE49-F238E27FC236}">
                  <a16:creationId xmlns:a16="http://schemas.microsoft.com/office/drawing/2014/main" id="{5E50F439-02BE-7243-B88C-DC3FFD77D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12" name="Text Box 52">
              <a:extLst>
                <a:ext uri="{FF2B5EF4-FFF2-40B4-BE49-F238E27FC236}">
                  <a16:creationId xmlns:a16="http://schemas.microsoft.com/office/drawing/2014/main" id="{2C12FBF6-3A22-D741-9E78-B1F59D7D8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43415" name="Group 55">
            <a:extLst>
              <a:ext uri="{FF2B5EF4-FFF2-40B4-BE49-F238E27FC236}">
                <a16:creationId xmlns:a16="http://schemas.microsoft.com/office/drawing/2014/main" id="{3BE8A17F-C849-AF4B-94B6-D2307A70C5D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3416" name="Oval 56">
              <a:extLst>
                <a:ext uri="{FF2B5EF4-FFF2-40B4-BE49-F238E27FC236}">
                  <a16:creationId xmlns:a16="http://schemas.microsoft.com/office/drawing/2014/main" id="{3DFC3CA8-DCD6-2C44-9C36-8B4C175F1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17" name="Text Box 57">
              <a:extLst>
                <a:ext uri="{FF2B5EF4-FFF2-40B4-BE49-F238E27FC236}">
                  <a16:creationId xmlns:a16="http://schemas.microsoft.com/office/drawing/2014/main" id="{6E3A35B0-94E4-DA49-8E9D-20DAC56A1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43418" name="Group 58">
            <a:extLst>
              <a:ext uri="{FF2B5EF4-FFF2-40B4-BE49-F238E27FC236}">
                <a16:creationId xmlns:a16="http://schemas.microsoft.com/office/drawing/2014/main" id="{8C22CB5B-D20B-8248-B480-990CDF689CF3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3419" name="Oval 59">
              <a:extLst>
                <a:ext uri="{FF2B5EF4-FFF2-40B4-BE49-F238E27FC236}">
                  <a16:creationId xmlns:a16="http://schemas.microsoft.com/office/drawing/2014/main" id="{2213BFA7-6595-E74D-A0BD-E1345773D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420" name="Text Box 60">
              <a:extLst>
                <a:ext uri="{FF2B5EF4-FFF2-40B4-BE49-F238E27FC236}">
                  <a16:creationId xmlns:a16="http://schemas.microsoft.com/office/drawing/2014/main" id="{CEAEAF43-1BA1-0249-AABD-47BD12D2BF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43421" name="Text Box 61">
            <a:extLst>
              <a:ext uri="{FF2B5EF4-FFF2-40B4-BE49-F238E27FC236}">
                <a16:creationId xmlns:a16="http://schemas.microsoft.com/office/drawing/2014/main" id="{0278FE9D-B2DD-F748-8B85-8FEDB942B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</p:spTree>
    <p:extLst>
      <p:ext uri="{BB962C8B-B14F-4D97-AF65-F5344CB8AC3E}">
        <p14:creationId xmlns:p14="http://schemas.microsoft.com/office/powerpoint/2010/main" val="152597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16" name="Text Box 76">
            <a:extLst>
              <a:ext uri="{FF2B5EF4-FFF2-40B4-BE49-F238E27FC236}">
                <a16:creationId xmlns:a16="http://schemas.microsoft.com/office/drawing/2014/main" id="{ECE0DB3B-1B89-BC4B-9A78-88872E2BF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38317" name="Text Box 77">
            <a:extLst>
              <a:ext uri="{FF2B5EF4-FFF2-40B4-BE49-F238E27FC236}">
                <a16:creationId xmlns:a16="http://schemas.microsoft.com/office/drawing/2014/main" id="{0B39E261-D0B9-D547-B741-C5B528F02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4475" name="Group 78">
            <a:extLst>
              <a:ext uri="{FF2B5EF4-FFF2-40B4-BE49-F238E27FC236}">
                <a16:creationId xmlns:a16="http://schemas.microsoft.com/office/drawing/2014/main" id="{24F8863A-B5C2-E440-BA15-DF6CE91C45A2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38319" name="Oval 79">
              <a:extLst>
                <a:ext uri="{FF2B5EF4-FFF2-40B4-BE49-F238E27FC236}">
                  <a16:creationId xmlns:a16="http://schemas.microsoft.com/office/drawing/2014/main" id="{546BA922-8FEF-8244-901C-D3F5994D2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20" name="Text Box 80">
              <a:extLst>
                <a:ext uri="{FF2B5EF4-FFF2-40B4-BE49-F238E27FC236}">
                  <a16:creationId xmlns:a16="http://schemas.microsoft.com/office/drawing/2014/main" id="{85E7551B-817D-9F47-A04D-5AADBEFB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4476" name="Group 81">
            <a:extLst>
              <a:ext uri="{FF2B5EF4-FFF2-40B4-BE49-F238E27FC236}">
                <a16:creationId xmlns:a16="http://schemas.microsoft.com/office/drawing/2014/main" id="{CB5DFF85-3A92-CA4D-B415-79CD7A4258E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38322" name="Oval 82">
              <a:extLst>
                <a:ext uri="{FF2B5EF4-FFF2-40B4-BE49-F238E27FC236}">
                  <a16:creationId xmlns:a16="http://schemas.microsoft.com/office/drawing/2014/main" id="{86BCBB6D-DD4D-1A4C-9B66-01EC197C5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23" name="Text Box 83">
              <a:extLst>
                <a:ext uri="{FF2B5EF4-FFF2-40B4-BE49-F238E27FC236}">
                  <a16:creationId xmlns:a16="http://schemas.microsoft.com/office/drawing/2014/main" id="{2F202C28-2B93-3943-894F-FA0FA7D03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4477" name="Group 84">
            <a:extLst>
              <a:ext uri="{FF2B5EF4-FFF2-40B4-BE49-F238E27FC236}">
                <a16:creationId xmlns:a16="http://schemas.microsoft.com/office/drawing/2014/main" id="{58BD068E-79FA-484D-BD46-CDFB1210AD2D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38325" name="Oval 85">
              <a:extLst>
                <a:ext uri="{FF2B5EF4-FFF2-40B4-BE49-F238E27FC236}">
                  <a16:creationId xmlns:a16="http://schemas.microsoft.com/office/drawing/2014/main" id="{AC8553D0-A756-7541-801A-5F0EC8FF4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26" name="Text Box 86">
              <a:extLst>
                <a:ext uri="{FF2B5EF4-FFF2-40B4-BE49-F238E27FC236}">
                  <a16:creationId xmlns:a16="http://schemas.microsoft.com/office/drawing/2014/main" id="{E5C4BF58-8F0E-7541-B249-60ABD23503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4478" name="Group 87">
            <a:extLst>
              <a:ext uri="{FF2B5EF4-FFF2-40B4-BE49-F238E27FC236}">
                <a16:creationId xmlns:a16="http://schemas.microsoft.com/office/drawing/2014/main" id="{378809EB-7049-2D4E-99F2-C6824BE36E21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38328" name="Oval 88">
              <a:extLst>
                <a:ext uri="{FF2B5EF4-FFF2-40B4-BE49-F238E27FC236}">
                  <a16:creationId xmlns:a16="http://schemas.microsoft.com/office/drawing/2014/main" id="{F821DAE4-8B19-C34A-B683-0068A8565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29" name="Text Box 89">
              <a:extLst>
                <a:ext uri="{FF2B5EF4-FFF2-40B4-BE49-F238E27FC236}">
                  <a16:creationId xmlns:a16="http://schemas.microsoft.com/office/drawing/2014/main" id="{23CD5273-4159-924F-AFE3-7CD3BE006C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38332" name="Line 92">
            <a:extLst>
              <a:ext uri="{FF2B5EF4-FFF2-40B4-BE49-F238E27FC236}">
                <a16:creationId xmlns:a16="http://schemas.microsoft.com/office/drawing/2014/main" id="{5E4E232B-332C-1F43-B030-138AF53B06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8334" name="Text Box 94">
            <a:extLst>
              <a:ext uri="{FF2B5EF4-FFF2-40B4-BE49-F238E27FC236}">
                <a16:creationId xmlns:a16="http://schemas.microsoft.com/office/drawing/2014/main" id="{73F5A491-B10B-6140-A022-2C1A03344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grpSp>
        <p:nvGrpSpPr>
          <p:cNvPr id="104481" name="Group 96">
            <a:extLst>
              <a:ext uri="{FF2B5EF4-FFF2-40B4-BE49-F238E27FC236}">
                <a16:creationId xmlns:a16="http://schemas.microsoft.com/office/drawing/2014/main" id="{C5938FBA-21D0-AA41-BD59-80461761E390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38337" name="Oval 97">
              <a:extLst>
                <a:ext uri="{FF2B5EF4-FFF2-40B4-BE49-F238E27FC236}">
                  <a16:creationId xmlns:a16="http://schemas.microsoft.com/office/drawing/2014/main" id="{6500B94A-A07E-8745-BBA5-1CDD7FDAC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38" name="Text Box 98">
              <a:extLst>
                <a:ext uri="{FF2B5EF4-FFF2-40B4-BE49-F238E27FC236}">
                  <a16:creationId xmlns:a16="http://schemas.microsoft.com/office/drawing/2014/main" id="{EC7A9D09-9F36-1C4E-948C-4D2B65C61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4482" name="Group 99">
            <a:extLst>
              <a:ext uri="{FF2B5EF4-FFF2-40B4-BE49-F238E27FC236}">
                <a16:creationId xmlns:a16="http://schemas.microsoft.com/office/drawing/2014/main" id="{1AE7C8F0-4E1C-7D4E-AAF7-B994D58C36E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38340" name="Oval 100">
              <a:extLst>
                <a:ext uri="{FF2B5EF4-FFF2-40B4-BE49-F238E27FC236}">
                  <a16:creationId xmlns:a16="http://schemas.microsoft.com/office/drawing/2014/main" id="{F00A3EB3-568E-334B-B761-77BB8C27F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41" name="Text Box 101">
              <a:extLst>
                <a:ext uri="{FF2B5EF4-FFF2-40B4-BE49-F238E27FC236}">
                  <a16:creationId xmlns:a16="http://schemas.microsoft.com/office/drawing/2014/main" id="{03F77D81-DBB8-364F-880E-3C620D4A1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4484" name="Rectangle 109">
            <a:extLst>
              <a:ext uri="{FF2B5EF4-FFF2-40B4-BE49-F238E27FC236}">
                <a16:creationId xmlns:a16="http://schemas.microsoft.com/office/drawing/2014/main" id="{3B3E46FE-CCF5-3F43-BA50-3A858A292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2" name="Text Box 61">
            <a:extLst>
              <a:ext uri="{FF2B5EF4-FFF2-40B4-BE49-F238E27FC236}">
                <a16:creationId xmlns:a16="http://schemas.microsoft.com/office/drawing/2014/main" id="{CD789771-8E49-6446-85D6-F4C6B67B3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99" name="Group 3">
            <a:extLst>
              <a:ext uri="{FF2B5EF4-FFF2-40B4-BE49-F238E27FC236}">
                <a16:creationId xmlns:a16="http://schemas.microsoft.com/office/drawing/2014/main" id="{81DB3409-E4BA-4C43-AA38-EEEFE0A4D9D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100" name="Oval 4">
              <a:extLst>
                <a:ext uri="{FF2B5EF4-FFF2-40B4-BE49-F238E27FC236}">
                  <a16:creationId xmlns:a16="http://schemas.microsoft.com/office/drawing/2014/main" id="{3E3BEF9A-7E80-7E4D-9EA5-355B722C4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1" name="Text Box 5">
              <a:extLst>
                <a:ext uri="{FF2B5EF4-FFF2-40B4-BE49-F238E27FC236}">
                  <a16:creationId xmlns:a16="http://schemas.microsoft.com/office/drawing/2014/main" id="{6ADBD85C-0FBC-4442-B7EF-5A4B51965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2" name="Group 6">
            <a:extLst>
              <a:ext uri="{FF2B5EF4-FFF2-40B4-BE49-F238E27FC236}">
                <a16:creationId xmlns:a16="http://schemas.microsoft.com/office/drawing/2014/main" id="{FE3276A4-4D82-2145-9FCD-818D640A711F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103" name="Oval 7">
              <a:extLst>
                <a:ext uri="{FF2B5EF4-FFF2-40B4-BE49-F238E27FC236}">
                  <a16:creationId xmlns:a16="http://schemas.microsoft.com/office/drawing/2014/main" id="{268C545D-FE56-7549-A375-11A99F5C3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4" name="Text Box 8">
              <a:extLst>
                <a:ext uri="{FF2B5EF4-FFF2-40B4-BE49-F238E27FC236}">
                  <a16:creationId xmlns:a16="http://schemas.microsoft.com/office/drawing/2014/main" id="{E2F8D19F-6C58-DE46-A301-376933B69E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" name="Group 9">
            <a:extLst>
              <a:ext uri="{FF2B5EF4-FFF2-40B4-BE49-F238E27FC236}">
                <a16:creationId xmlns:a16="http://schemas.microsoft.com/office/drawing/2014/main" id="{F7279234-0542-1945-9B66-3EFC7F9E301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106" name="Oval 10">
              <a:extLst>
                <a:ext uri="{FF2B5EF4-FFF2-40B4-BE49-F238E27FC236}">
                  <a16:creationId xmlns:a16="http://schemas.microsoft.com/office/drawing/2014/main" id="{E43E3380-BDE9-8A47-8D7F-493D3AFB6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7" name="Text Box 11">
              <a:extLst>
                <a:ext uri="{FF2B5EF4-FFF2-40B4-BE49-F238E27FC236}">
                  <a16:creationId xmlns:a16="http://schemas.microsoft.com/office/drawing/2014/main" id="{788814A7-3AC8-FF43-B729-0BF9F55A3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8" name="Group 12">
            <a:extLst>
              <a:ext uri="{FF2B5EF4-FFF2-40B4-BE49-F238E27FC236}">
                <a16:creationId xmlns:a16="http://schemas.microsoft.com/office/drawing/2014/main" id="{1EB97782-213C-FA47-9C9C-2016C318285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109" name="Oval 13">
              <a:extLst>
                <a:ext uri="{FF2B5EF4-FFF2-40B4-BE49-F238E27FC236}">
                  <a16:creationId xmlns:a16="http://schemas.microsoft.com/office/drawing/2014/main" id="{C29B498D-33C6-504F-A8EE-6A0230CB6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" name="Text Box 14">
              <a:extLst>
                <a:ext uri="{FF2B5EF4-FFF2-40B4-BE49-F238E27FC236}">
                  <a16:creationId xmlns:a16="http://schemas.microsoft.com/office/drawing/2014/main" id="{DEF7EDB6-B835-9848-B26C-46058CF832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1" name="Line 15">
            <a:extLst>
              <a:ext uri="{FF2B5EF4-FFF2-40B4-BE49-F238E27FC236}">
                <a16:creationId xmlns:a16="http://schemas.microsoft.com/office/drawing/2014/main" id="{A7DE0777-CFE6-654D-AED9-D3C28C52C8D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" name="Line 16">
            <a:extLst>
              <a:ext uri="{FF2B5EF4-FFF2-40B4-BE49-F238E27FC236}">
                <a16:creationId xmlns:a16="http://schemas.microsoft.com/office/drawing/2014/main" id="{B33EDF03-217B-F348-8D39-5E2D8BEBC8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" name="Line 17">
            <a:extLst>
              <a:ext uri="{FF2B5EF4-FFF2-40B4-BE49-F238E27FC236}">
                <a16:creationId xmlns:a16="http://schemas.microsoft.com/office/drawing/2014/main" id="{CFEADCBD-610F-EE43-AD9B-A28CB987F0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" name="Line 18">
            <a:extLst>
              <a:ext uri="{FF2B5EF4-FFF2-40B4-BE49-F238E27FC236}">
                <a16:creationId xmlns:a16="http://schemas.microsoft.com/office/drawing/2014/main" id="{AC63F847-4AFD-DE4F-B18B-352E0EF4425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" name="Line 19">
            <a:extLst>
              <a:ext uri="{FF2B5EF4-FFF2-40B4-BE49-F238E27FC236}">
                <a16:creationId xmlns:a16="http://schemas.microsoft.com/office/drawing/2014/main" id="{01B0EC8B-78AC-BB42-A184-16760CF718D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Text Box 20">
            <a:extLst>
              <a:ext uri="{FF2B5EF4-FFF2-40B4-BE49-F238E27FC236}">
                <a16:creationId xmlns:a16="http://schemas.microsoft.com/office/drawing/2014/main" id="{DD1420E0-7E09-1643-8B62-B8DE8814C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17" name="Text Box 21">
            <a:extLst>
              <a:ext uri="{FF2B5EF4-FFF2-40B4-BE49-F238E27FC236}">
                <a16:creationId xmlns:a16="http://schemas.microsoft.com/office/drawing/2014/main" id="{5313FBE3-2CE4-B34A-BF97-D99883AF0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8" name="Text Box 22">
            <a:extLst>
              <a:ext uri="{FF2B5EF4-FFF2-40B4-BE49-F238E27FC236}">
                <a16:creationId xmlns:a16="http://schemas.microsoft.com/office/drawing/2014/main" id="{1E394820-5228-2B49-8EE4-1A4921909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9" name="Text Box 23">
            <a:extLst>
              <a:ext uri="{FF2B5EF4-FFF2-40B4-BE49-F238E27FC236}">
                <a16:creationId xmlns:a16="http://schemas.microsoft.com/office/drawing/2014/main" id="{0FF1BAF0-AA65-1748-A0C0-52D4CBD94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20" name="Text Box 24">
            <a:extLst>
              <a:ext uri="{FF2B5EF4-FFF2-40B4-BE49-F238E27FC236}">
                <a16:creationId xmlns:a16="http://schemas.microsoft.com/office/drawing/2014/main" id="{58548722-BFCC-294E-A80E-D3F48BF4B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21" name="Group 25">
            <a:extLst>
              <a:ext uri="{FF2B5EF4-FFF2-40B4-BE49-F238E27FC236}">
                <a16:creationId xmlns:a16="http://schemas.microsoft.com/office/drawing/2014/main" id="{5DFE632D-B68D-F740-A79F-F8CCB287357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122" name="Oval 26">
              <a:extLst>
                <a:ext uri="{FF2B5EF4-FFF2-40B4-BE49-F238E27FC236}">
                  <a16:creationId xmlns:a16="http://schemas.microsoft.com/office/drawing/2014/main" id="{8452E239-E8A3-9646-A31E-017FE6E60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3" name="Text Box 27">
              <a:extLst>
                <a:ext uri="{FF2B5EF4-FFF2-40B4-BE49-F238E27FC236}">
                  <a16:creationId xmlns:a16="http://schemas.microsoft.com/office/drawing/2014/main" id="{91E7E230-C2E4-D845-A003-02058FF5C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24" name="Group 28">
            <a:extLst>
              <a:ext uri="{FF2B5EF4-FFF2-40B4-BE49-F238E27FC236}">
                <a16:creationId xmlns:a16="http://schemas.microsoft.com/office/drawing/2014/main" id="{BF4D6EA2-F9AC-1949-8712-F46A89F5DC3E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125" name="Oval 29">
              <a:extLst>
                <a:ext uri="{FF2B5EF4-FFF2-40B4-BE49-F238E27FC236}">
                  <a16:creationId xmlns:a16="http://schemas.microsoft.com/office/drawing/2014/main" id="{708FD28A-2342-714A-94E7-533E0688E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6" name="Text Box 30">
              <a:extLst>
                <a:ext uri="{FF2B5EF4-FFF2-40B4-BE49-F238E27FC236}">
                  <a16:creationId xmlns:a16="http://schemas.microsoft.com/office/drawing/2014/main" id="{A2D88A20-55E5-2E42-AC5A-C24136118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27" name="Line 31">
            <a:extLst>
              <a:ext uri="{FF2B5EF4-FFF2-40B4-BE49-F238E27FC236}">
                <a16:creationId xmlns:a16="http://schemas.microsoft.com/office/drawing/2014/main" id="{84FFF831-9129-B44A-A595-09DC2E168A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" name="Line 32">
            <a:extLst>
              <a:ext uri="{FF2B5EF4-FFF2-40B4-BE49-F238E27FC236}">
                <a16:creationId xmlns:a16="http://schemas.microsoft.com/office/drawing/2014/main" id="{79E8233C-806A-E04A-A8D0-A74A034CDF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9" name="Line 33">
            <a:extLst>
              <a:ext uri="{FF2B5EF4-FFF2-40B4-BE49-F238E27FC236}">
                <a16:creationId xmlns:a16="http://schemas.microsoft.com/office/drawing/2014/main" id="{07A7D721-6A42-9C4A-A360-07F832D83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Text Box 34">
            <a:extLst>
              <a:ext uri="{FF2B5EF4-FFF2-40B4-BE49-F238E27FC236}">
                <a16:creationId xmlns:a16="http://schemas.microsoft.com/office/drawing/2014/main" id="{6E4B471E-1935-934B-B22E-CBF4862A4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31" name="Text Box 35">
            <a:extLst>
              <a:ext uri="{FF2B5EF4-FFF2-40B4-BE49-F238E27FC236}">
                <a16:creationId xmlns:a16="http://schemas.microsoft.com/office/drawing/2014/main" id="{D01843E5-B020-8F40-BCB9-F420180F8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32" name="Text Box 36">
            <a:extLst>
              <a:ext uri="{FF2B5EF4-FFF2-40B4-BE49-F238E27FC236}">
                <a16:creationId xmlns:a16="http://schemas.microsoft.com/office/drawing/2014/main" id="{9EB3CC0F-9956-D34D-BACB-188ADBABA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33" name="Line 37">
            <a:extLst>
              <a:ext uri="{FF2B5EF4-FFF2-40B4-BE49-F238E27FC236}">
                <a16:creationId xmlns:a16="http://schemas.microsoft.com/office/drawing/2014/main" id="{FE404431-FB65-2142-9968-0C2BF5B51E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4" name="Text Box 38">
            <a:extLst>
              <a:ext uri="{FF2B5EF4-FFF2-40B4-BE49-F238E27FC236}">
                <a16:creationId xmlns:a16="http://schemas.microsoft.com/office/drawing/2014/main" id="{F99D10AB-8E8D-4D4D-BC65-2E043FBD1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0392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16" name="Text Box 76">
            <a:extLst>
              <a:ext uri="{FF2B5EF4-FFF2-40B4-BE49-F238E27FC236}">
                <a16:creationId xmlns:a16="http://schemas.microsoft.com/office/drawing/2014/main" id="{ECE0DB3B-1B89-BC4B-9A78-88872E2BF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38317" name="Text Box 77">
            <a:extLst>
              <a:ext uri="{FF2B5EF4-FFF2-40B4-BE49-F238E27FC236}">
                <a16:creationId xmlns:a16="http://schemas.microsoft.com/office/drawing/2014/main" id="{0B39E261-D0B9-D547-B741-C5B528F02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4475" name="Group 78">
            <a:extLst>
              <a:ext uri="{FF2B5EF4-FFF2-40B4-BE49-F238E27FC236}">
                <a16:creationId xmlns:a16="http://schemas.microsoft.com/office/drawing/2014/main" id="{24F8863A-B5C2-E440-BA15-DF6CE91C45A2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38319" name="Oval 79">
              <a:extLst>
                <a:ext uri="{FF2B5EF4-FFF2-40B4-BE49-F238E27FC236}">
                  <a16:creationId xmlns:a16="http://schemas.microsoft.com/office/drawing/2014/main" id="{546BA922-8FEF-8244-901C-D3F5994D2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20" name="Text Box 80">
              <a:extLst>
                <a:ext uri="{FF2B5EF4-FFF2-40B4-BE49-F238E27FC236}">
                  <a16:creationId xmlns:a16="http://schemas.microsoft.com/office/drawing/2014/main" id="{85E7551B-817D-9F47-A04D-5AADBEFB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4476" name="Group 81">
            <a:extLst>
              <a:ext uri="{FF2B5EF4-FFF2-40B4-BE49-F238E27FC236}">
                <a16:creationId xmlns:a16="http://schemas.microsoft.com/office/drawing/2014/main" id="{CB5DFF85-3A92-CA4D-B415-79CD7A4258E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38322" name="Oval 82">
              <a:extLst>
                <a:ext uri="{FF2B5EF4-FFF2-40B4-BE49-F238E27FC236}">
                  <a16:creationId xmlns:a16="http://schemas.microsoft.com/office/drawing/2014/main" id="{86BCBB6D-DD4D-1A4C-9B66-01EC197C5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23" name="Text Box 83">
              <a:extLst>
                <a:ext uri="{FF2B5EF4-FFF2-40B4-BE49-F238E27FC236}">
                  <a16:creationId xmlns:a16="http://schemas.microsoft.com/office/drawing/2014/main" id="{2F202C28-2B93-3943-894F-FA0FA7D03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4477" name="Group 84">
            <a:extLst>
              <a:ext uri="{FF2B5EF4-FFF2-40B4-BE49-F238E27FC236}">
                <a16:creationId xmlns:a16="http://schemas.microsoft.com/office/drawing/2014/main" id="{58BD068E-79FA-484D-BD46-CDFB1210AD2D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38325" name="Oval 85">
              <a:extLst>
                <a:ext uri="{FF2B5EF4-FFF2-40B4-BE49-F238E27FC236}">
                  <a16:creationId xmlns:a16="http://schemas.microsoft.com/office/drawing/2014/main" id="{AC8553D0-A756-7541-801A-5F0EC8FF4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26" name="Text Box 86">
              <a:extLst>
                <a:ext uri="{FF2B5EF4-FFF2-40B4-BE49-F238E27FC236}">
                  <a16:creationId xmlns:a16="http://schemas.microsoft.com/office/drawing/2014/main" id="{E5C4BF58-8F0E-7541-B249-60ABD23503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4478" name="Group 87">
            <a:extLst>
              <a:ext uri="{FF2B5EF4-FFF2-40B4-BE49-F238E27FC236}">
                <a16:creationId xmlns:a16="http://schemas.microsoft.com/office/drawing/2014/main" id="{378809EB-7049-2D4E-99F2-C6824BE36E21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38328" name="Oval 88">
              <a:extLst>
                <a:ext uri="{FF2B5EF4-FFF2-40B4-BE49-F238E27FC236}">
                  <a16:creationId xmlns:a16="http://schemas.microsoft.com/office/drawing/2014/main" id="{F821DAE4-8B19-C34A-B683-0068A8565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29" name="Text Box 89">
              <a:extLst>
                <a:ext uri="{FF2B5EF4-FFF2-40B4-BE49-F238E27FC236}">
                  <a16:creationId xmlns:a16="http://schemas.microsoft.com/office/drawing/2014/main" id="{23CD5273-4159-924F-AFE3-7CD3BE006C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38332" name="Line 92">
            <a:extLst>
              <a:ext uri="{FF2B5EF4-FFF2-40B4-BE49-F238E27FC236}">
                <a16:creationId xmlns:a16="http://schemas.microsoft.com/office/drawing/2014/main" id="{5E4E232B-332C-1F43-B030-138AF53B06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8334" name="Text Box 94">
            <a:extLst>
              <a:ext uri="{FF2B5EF4-FFF2-40B4-BE49-F238E27FC236}">
                <a16:creationId xmlns:a16="http://schemas.microsoft.com/office/drawing/2014/main" id="{73F5A491-B10B-6140-A022-2C1A03344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grpSp>
        <p:nvGrpSpPr>
          <p:cNvPr id="104481" name="Group 96">
            <a:extLst>
              <a:ext uri="{FF2B5EF4-FFF2-40B4-BE49-F238E27FC236}">
                <a16:creationId xmlns:a16="http://schemas.microsoft.com/office/drawing/2014/main" id="{C5938FBA-21D0-AA41-BD59-80461761E390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38337" name="Oval 97">
              <a:extLst>
                <a:ext uri="{FF2B5EF4-FFF2-40B4-BE49-F238E27FC236}">
                  <a16:creationId xmlns:a16="http://schemas.microsoft.com/office/drawing/2014/main" id="{6500B94A-A07E-8745-BBA5-1CDD7FDAC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38" name="Text Box 98">
              <a:extLst>
                <a:ext uri="{FF2B5EF4-FFF2-40B4-BE49-F238E27FC236}">
                  <a16:creationId xmlns:a16="http://schemas.microsoft.com/office/drawing/2014/main" id="{EC7A9D09-9F36-1C4E-948C-4D2B65C61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4482" name="Group 99">
            <a:extLst>
              <a:ext uri="{FF2B5EF4-FFF2-40B4-BE49-F238E27FC236}">
                <a16:creationId xmlns:a16="http://schemas.microsoft.com/office/drawing/2014/main" id="{1AE7C8F0-4E1C-7D4E-AAF7-B994D58C36E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38340" name="Oval 100">
              <a:extLst>
                <a:ext uri="{FF2B5EF4-FFF2-40B4-BE49-F238E27FC236}">
                  <a16:creationId xmlns:a16="http://schemas.microsoft.com/office/drawing/2014/main" id="{F00A3EB3-568E-334B-B761-77BB8C27F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8341" name="Text Box 101">
              <a:extLst>
                <a:ext uri="{FF2B5EF4-FFF2-40B4-BE49-F238E27FC236}">
                  <a16:creationId xmlns:a16="http://schemas.microsoft.com/office/drawing/2014/main" id="{03F77D81-DBB8-364F-880E-3C620D4A1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4484" name="Rectangle 109">
            <a:extLst>
              <a:ext uri="{FF2B5EF4-FFF2-40B4-BE49-F238E27FC236}">
                <a16:creationId xmlns:a16="http://schemas.microsoft.com/office/drawing/2014/main" id="{3B3E46FE-CCF5-3F43-BA50-3A858A292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2" name="Text Box 61">
            <a:extLst>
              <a:ext uri="{FF2B5EF4-FFF2-40B4-BE49-F238E27FC236}">
                <a16:creationId xmlns:a16="http://schemas.microsoft.com/office/drawing/2014/main" id="{CD789771-8E49-6446-85D6-F4C6B67B3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99" name="Group 3">
            <a:extLst>
              <a:ext uri="{FF2B5EF4-FFF2-40B4-BE49-F238E27FC236}">
                <a16:creationId xmlns:a16="http://schemas.microsoft.com/office/drawing/2014/main" id="{81DB3409-E4BA-4C43-AA38-EEEFE0A4D9D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100" name="Oval 4">
              <a:extLst>
                <a:ext uri="{FF2B5EF4-FFF2-40B4-BE49-F238E27FC236}">
                  <a16:creationId xmlns:a16="http://schemas.microsoft.com/office/drawing/2014/main" id="{3E3BEF9A-7E80-7E4D-9EA5-355B722C4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1" name="Text Box 5">
              <a:extLst>
                <a:ext uri="{FF2B5EF4-FFF2-40B4-BE49-F238E27FC236}">
                  <a16:creationId xmlns:a16="http://schemas.microsoft.com/office/drawing/2014/main" id="{6ADBD85C-0FBC-4442-B7EF-5A4B51965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2" name="Group 6">
            <a:extLst>
              <a:ext uri="{FF2B5EF4-FFF2-40B4-BE49-F238E27FC236}">
                <a16:creationId xmlns:a16="http://schemas.microsoft.com/office/drawing/2014/main" id="{FE3276A4-4D82-2145-9FCD-818D640A711F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103" name="Oval 7">
              <a:extLst>
                <a:ext uri="{FF2B5EF4-FFF2-40B4-BE49-F238E27FC236}">
                  <a16:creationId xmlns:a16="http://schemas.microsoft.com/office/drawing/2014/main" id="{268C545D-FE56-7549-A375-11A99F5C3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4" name="Text Box 8">
              <a:extLst>
                <a:ext uri="{FF2B5EF4-FFF2-40B4-BE49-F238E27FC236}">
                  <a16:creationId xmlns:a16="http://schemas.microsoft.com/office/drawing/2014/main" id="{E2F8D19F-6C58-DE46-A301-376933B69E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" name="Group 9">
            <a:extLst>
              <a:ext uri="{FF2B5EF4-FFF2-40B4-BE49-F238E27FC236}">
                <a16:creationId xmlns:a16="http://schemas.microsoft.com/office/drawing/2014/main" id="{F7279234-0542-1945-9B66-3EFC7F9E301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106" name="Oval 10">
              <a:extLst>
                <a:ext uri="{FF2B5EF4-FFF2-40B4-BE49-F238E27FC236}">
                  <a16:creationId xmlns:a16="http://schemas.microsoft.com/office/drawing/2014/main" id="{E43E3380-BDE9-8A47-8D7F-493D3AFB6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7" name="Text Box 11">
              <a:extLst>
                <a:ext uri="{FF2B5EF4-FFF2-40B4-BE49-F238E27FC236}">
                  <a16:creationId xmlns:a16="http://schemas.microsoft.com/office/drawing/2014/main" id="{788814A7-3AC8-FF43-B729-0BF9F55A3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8" name="Group 12">
            <a:extLst>
              <a:ext uri="{FF2B5EF4-FFF2-40B4-BE49-F238E27FC236}">
                <a16:creationId xmlns:a16="http://schemas.microsoft.com/office/drawing/2014/main" id="{1EB97782-213C-FA47-9C9C-2016C318285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109" name="Oval 13">
              <a:extLst>
                <a:ext uri="{FF2B5EF4-FFF2-40B4-BE49-F238E27FC236}">
                  <a16:creationId xmlns:a16="http://schemas.microsoft.com/office/drawing/2014/main" id="{C29B498D-33C6-504F-A8EE-6A0230CB6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" name="Text Box 14">
              <a:extLst>
                <a:ext uri="{FF2B5EF4-FFF2-40B4-BE49-F238E27FC236}">
                  <a16:creationId xmlns:a16="http://schemas.microsoft.com/office/drawing/2014/main" id="{DEF7EDB6-B835-9848-B26C-46058CF832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1" name="Line 15">
            <a:extLst>
              <a:ext uri="{FF2B5EF4-FFF2-40B4-BE49-F238E27FC236}">
                <a16:creationId xmlns:a16="http://schemas.microsoft.com/office/drawing/2014/main" id="{A7DE0777-CFE6-654D-AED9-D3C28C52C8D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" name="Line 16">
            <a:extLst>
              <a:ext uri="{FF2B5EF4-FFF2-40B4-BE49-F238E27FC236}">
                <a16:creationId xmlns:a16="http://schemas.microsoft.com/office/drawing/2014/main" id="{B33EDF03-217B-F348-8D39-5E2D8BEBC8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" name="Line 17">
            <a:extLst>
              <a:ext uri="{FF2B5EF4-FFF2-40B4-BE49-F238E27FC236}">
                <a16:creationId xmlns:a16="http://schemas.microsoft.com/office/drawing/2014/main" id="{CFEADCBD-610F-EE43-AD9B-A28CB987F0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" name="Line 18">
            <a:extLst>
              <a:ext uri="{FF2B5EF4-FFF2-40B4-BE49-F238E27FC236}">
                <a16:creationId xmlns:a16="http://schemas.microsoft.com/office/drawing/2014/main" id="{AC63F847-4AFD-DE4F-B18B-352E0EF4425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" name="Line 19">
            <a:extLst>
              <a:ext uri="{FF2B5EF4-FFF2-40B4-BE49-F238E27FC236}">
                <a16:creationId xmlns:a16="http://schemas.microsoft.com/office/drawing/2014/main" id="{01B0EC8B-78AC-BB42-A184-16760CF718D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Text Box 20">
            <a:extLst>
              <a:ext uri="{FF2B5EF4-FFF2-40B4-BE49-F238E27FC236}">
                <a16:creationId xmlns:a16="http://schemas.microsoft.com/office/drawing/2014/main" id="{DD1420E0-7E09-1643-8B62-B8DE8814C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17" name="Text Box 21">
            <a:extLst>
              <a:ext uri="{FF2B5EF4-FFF2-40B4-BE49-F238E27FC236}">
                <a16:creationId xmlns:a16="http://schemas.microsoft.com/office/drawing/2014/main" id="{5313FBE3-2CE4-B34A-BF97-D99883AF0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8" name="Text Box 22">
            <a:extLst>
              <a:ext uri="{FF2B5EF4-FFF2-40B4-BE49-F238E27FC236}">
                <a16:creationId xmlns:a16="http://schemas.microsoft.com/office/drawing/2014/main" id="{1E394820-5228-2B49-8EE4-1A4921909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9" name="Text Box 23">
            <a:extLst>
              <a:ext uri="{FF2B5EF4-FFF2-40B4-BE49-F238E27FC236}">
                <a16:creationId xmlns:a16="http://schemas.microsoft.com/office/drawing/2014/main" id="{0FF1BAF0-AA65-1748-A0C0-52D4CBD94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20" name="Text Box 24">
            <a:extLst>
              <a:ext uri="{FF2B5EF4-FFF2-40B4-BE49-F238E27FC236}">
                <a16:creationId xmlns:a16="http://schemas.microsoft.com/office/drawing/2014/main" id="{58548722-BFCC-294E-A80E-D3F48BF4B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21" name="Group 25">
            <a:extLst>
              <a:ext uri="{FF2B5EF4-FFF2-40B4-BE49-F238E27FC236}">
                <a16:creationId xmlns:a16="http://schemas.microsoft.com/office/drawing/2014/main" id="{5DFE632D-B68D-F740-A79F-F8CCB287357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122" name="Oval 26">
              <a:extLst>
                <a:ext uri="{FF2B5EF4-FFF2-40B4-BE49-F238E27FC236}">
                  <a16:creationId xmlns:a16="http://schemas.microsoft.com/office/drawing/2014/main" id="{8452E239-E8A3-9646-A31E-017FE6E60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3" name="Text Box 27">
              <a:extLst>
                <a:ext uri="{FF2B5EF4-FFF2-40B4-BE49-F238E27FC236}">
                  <a16:creationId xmlns:a16="http://schemas.microsoft.com/office/drawing/2014/main" id="{91E7E230-C2E4-D845-A003-02058FF5C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24" name="Group 28">
            <a:extLst>
              <a:ext uri="{FF2B5EF4-FFF2-40B4-BE49-F238E27FC236}">
                <a16:creationId xmlns:a16="http://schemas.microsoft.com/office/drawing/2014/main" id="{BF4D6EA2-F9AC-1949-8712-F46A89F5DC3E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125" name="Oval 29">
              <a:extLst>
                <a:ext uri="{FF2B5EF4-FFF2-40B4-BE49-F238E27FC236}">
                  <a16:creationId xmlns:a16="http://schemas.microsoft.com/office/drawing/2014/main" id="{708FD28A-2342-714A-94E7-533E0688E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6" name="Text Box 30">
              <a:extLst>
                <a:ext uri="{FF2B5EF4-FFF2-40B4-BE49-F238E27FC236}">
                  <a16:creationId xmlns:a16="http://schemas.microsoft.com/office/drawing/2014/main" id="{A2D88A20-55E5-2E42-AC5A-C24136118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27" name="Line 31">
            <a:extLst>
              <a:ext uri="{FF2B5EF4-FFF2-40B4-BE49-F238E27FC236}">
                <a16:creationId xmlns:a16="http://schemas.microsoft.com/office/drawing/2014/main" id="{84FFF831-9129-B44A-A595-09DC2E168A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" name="Line 32">
            <a:extLst>
              <a:ext uri="{FF2B5EF4-FFF2-40B4-BE49-F238E27FC236}">
                <a16:creationId xmlns:a16="http://schemas.microsoft.com/office/drawing/2014/main" id="{79E8233C-806A-E04A-A8D0-A74A034CDF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9" name="Line 33">
            <a:extLst>
              <a:ext uri="{FF2B5EF4-FFF2-40B4-BE49-F238E27FC236}">
                <a16:creationId xmlns:a16="http://schemas.microsoft.com/office/drawing/2014/main" id="{07A7D721-6A42-9C4A-A360-07F832D83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Text Box 34">
            <a:extLst>
              <a:ext uri="{FF2B5EF4-FFF2-40B4-BE49-F238E27FC236}">
                <a16:creationId xmlns:a16="http://schemas.microsoft.com/office/drawing/2014/main" id="{6E4B471E-1935-934B-B22E-CBF4862A4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31" name="Text Box 35">
            <a:extLst>
              <a:ext uri="{FF2B5EF4-FFF2-40B4-BE49-F238E27FC236}">
                <a16:creationId xmlns:a16="http://schemas.microsoft.com/office/drawing/2014/main" id="{D01843E5-B020-8F40-BCB9-F420180F8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32" name="Text Box 36">
            <a:extLst>
              <a:ext uri="{FF2B5EF4-FFF2-40B4-BE49-F238E27FC236}">
                <a16:creationId xmlns:a16="http://schemas.microsoft.com/office/drawing/2014/main" id="{9EB3CC0F-9956-D34D-BACB-188ADBABA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33" name="Line 37">
            <a:extLst>
              <a:ext uri="{FF2B5EF4-FFF2-40B4-BE49-F238E27FC236}">
                <a16:creationId xmlns:a16="http://schemas.microsoft.com/office/drawing/2014/main" id="{FE404431-FB65-2142-9968-0C2BF5B51E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4" name="Text Box 38">
            <a:extLst>
              <a:ext uri="{FF2B5EF4-FFF2-40B4-BE49-F238E27FC236}">
                <a16:creationId xmlns:a16="http://schemas.microsoft.com/office/drawing/2014/main" id="{F99D10AB-8E8D-4D4D-BC65-2E043FBD1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0914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75" name="Text Box 39">
            <a:extLst>
              <a:ext uri="{FF2B5EF4-FFF2-40B4-BE49-F238E27FC236}">
                <a16:creationId xmlns:a16="http://schemas.microsoft.com/office/drawing/2014/main" id="{5D1628CE-DA41-B647-A8EF-0688847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2376" name="Text Box 40">
            <a:extLst>
              <a:ext uri="{FF2B5EF4-FFF2-40B4-BE49-F238E27FC236}">
                <a16:creationId xmlns:a16="http://schemas.microsoft.com/office/drawing/2014/main" id="{197AE469-E831-534D-B3A9-0C60652A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5499" name="Group 41">
            <a:extLst>
              <a:ext uri="{FF2B5EF4-FFF2-40B4-BE49-F238E27FC236}">
                <a16:creationId xmlns:a16="http://schemas.microsoft.com/office/drawing/2014/main" id="{F60E668F-3378-EA4E-BE76-F3EBAF0707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2378" name="Oval 42">
              <a:extLst>
                <a:ext uri="{FF2B5EF4-FFF2-40B4-BE49-F238E27FC236}">
                  <a16:creationId xmlns:a16="http://schemas.microsoft.com/office/drawing/2014/main" id="{507BA26B-AA52-7F4B-B196-B37306BC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79" name="Text Box 43">
              <a:extLst>
                <a:ext uri="{FF2B5EF4-FFF2-40B4-BE49-F238E27FC236}">
                  <a16:creationId xmlns:a16="http://schemas.microsoft.com/office/drawing/2014/main" id="{84D2E300-9CF2-5844-BA76-BFD29C97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5500" name="Group 44">
            <a:extLst>
              <a:ext uri="{FF2B5EF4-FFF2-40B4-BE49-F238E27FC236}">
                <a16:creationId xmlns:a16="http://schemas.microsoft.com/office/drawing/2014/main" id="{B42F0855-A847-014B-A333-399C653D1E0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2381" name="Oval 45">
              <a:extLst>
                <a:ext uri="{FF2B5EF4-FFF2-40B4-BE49-F238E27FC236}">
                  <a16:creationId xmlns:a16="http://schemas.microsoft.com/office/drawing/2014/main" id="{7D3C2E5B-35F4-0743-82C0-68FFBB33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2" name="Text Box 46">
              <a:extLst>
                <a:ext uri="{FF2B5EF4-FFF2-40B4-BE49-F238E27FC236}">
                  <a16:creationId xmlns:a16="http://schemas.microsoft.com/office/drawing/2014/main" id="{5D55DC7F-3527-3C42-BD93-098628EF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501" name="Group 47">
            <a:extLst>
              <a:ext uri="{FF2B5EF4-FFF2-40B4-BE49-F238E27FC236}">
                <a16:creationId xmlns:a16="http://schemas.microsoft.com/office/drawing/2014/main" id="{F208675A-6FEE-034B-AFF8-E55E2568E1B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2384" name="Oval 48">
              <a:extLst>
                <a:ext uri="{FF2B5EF4-FFF2-40B4-BE49-F238E27FC236}">
                  <a16:creationId xmlns:a16="http://schemas.microsoft.com/office/drawing/2014/main" id="{BFE1D945-C5DD-4144-80B8-6F31F2E1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5" name="Text Box 49">
              <a:extLst>
                <a:ext uri="{FF2B5EF4-FFF2-40B4-BE49-F238E27FC236}">
                  <a16:creationId xmlns:a16="http://schemas.microsoft.com/office/drawing/2014/main" id="{96892AC3-1A17-564F-B179-3119AAA7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5502" name="Group 50">
            <a:extLst>
              <a:ext uri="{FF2B5EF4-FFF2-40B4-BE49-F238E27FC236}">
                <a16:creationId xmlns:a16="http://schemas.microsoft.com/office/drawing/2014/main" id="{AAC40930-E752-3B4A-912D-D1983DE1567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2387" name="Oval 51">
              <a:extLst>
                <a:ext uri="{FF2B5EF4-FFF2-40B4-BE49-F238E27FC236}">
                  <a16:creationId xmlns:a16="http://schemas.microsoft.com/office/drawing/2014/main" id="{65151C78-8173-B54C-B4E3-B72D4EAF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8" name="Text Box 52">
              <a:extLst>
                <a:ext uri="{FF2B5EF4-FFF2-40B4-BE49-F238E27FC236}">
                  <a16:creationId xmlns:a16="http://schemas.microsoft.com/office/drawing/2014/main" id="{ED84272D-ACA5-3E49-8222-39BE02AB6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2389" name="Line 53">
            <a:extLst>
              <a:ext uri="{FF2B5EF4-FFF2-40B4-BE49-F238E27FC236}">
                <a16:creationId xmlns:a16="http://schemas.microsoft.com/office/drawing/2014/main" id="{A6778784-9DD9-2348-A05C-3587F73C5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9264" y="6052455"/>
            <a:ext cx="987736" cy="1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F8C08A52-E526-044B-BE86-C990D0D88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1803CF9D-B4AD-B646-BDF7-E1C50C36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2392" name="Text Box 56">
            <a:extLst>
              <a:ext uri="{FF2B5EF4-FFF2-40B4-BE49-F238E27FC236}">
                <a16:creationId xmlns:a16="http://schemas.microsoft.com/office/drawing/2014/main" id="{23D1CC68-4F15-7A49-ABFD-01583B30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405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5507" name="Group 57">
            <a:extLst>
              <a:ext uri="{FF2B5EF4-FFF2-40B4-BE49-F238E27FC236}">
                <a16:creationId xmlns:a16="http://schemas.microsoft.com/office/drawing/2014/main" id="{476B07CD-B207-494E-A95E-9F2C728718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2394" name="Oval 58">
              <a:extLst>
                <a:ext uri="{FF2B5EF4-FFF2-40B4-BE49-F238E27FC236}">
                  <a16:creationId xmlns:a16="http://schemas.microsoft.com/office/drawing/2014/main" id="{8635674C-6A08-D14D-96F6-2D55E326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5" name="Text Box 59">
              <a:extLst>
                <a:ext uri="{FF2B5EF4-FFF2-40B4-BE49-F238E27FC236}">
                  <a16:creationId xmlns:a16="http://schemas.microsoft.com/office/drawing/2014/main" id="{630906C7-CA86-474D-A708-1D6972803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5508" name="Group 60">
            <a:extLst>
              <a:ext uri="{FF2B5EF4-FFF2-40B4-BE49-F238E27FC236}">
                <a16:creationId xmlns:a16="http://schemas.microsoft.com/office/drawing/2014/main" id="{85EAFCB6-72B1-9A45-AF0D-B6E5F395C2E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2397" name="Oval 61">
              <a:extLst>
                <a:ext uri="{FF2B5EF4-FFF2-40B4-BE49-F238E27FC236}">
                  <a16:creationId xmlns:a16="http://schemas.microsoft.com/office/drawing/2014/main" id="{487BDC0A-8AFB-5F42-A511-0B85408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8" name="Text Box 62">
              <a:extLst>
                <a:ext uri="{FF2B5EF4-FFF2-40B4-BE49-F238E27FC236}">
                  <a16:creationId xmlns:a16="http://schemas.microsoft.com/office/drawing/2014/main" id="{E6365619-76E8-2F44-B438-78933640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5510" name="Rectangle 65">
            <a:extLst>
              <a:ext uri="{FF2B5EF4-FFF2-40B4-BE49-F238E27FC236}">
                <a16:creationId xmlns:a16="http://schemas.microsoft.com/office/drawing/2014/main" id="{7BB13C90-7CEE-4C4C-A74F-C9F7B1518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EF3F43A7-EFD6-9B40-9BEC-81612E20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938841D2-35F7-D646-A0D9-27F361FAD6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4FFC6B78-16BA-AE4B-8127-32F8C57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6680AF43-38DD-1C48-A7DF-1B8C8AD1F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402F1BAF-7F48-2646-ADE9-642CAFB88E0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599C0DE4-2C8E-BB4D-9446-8CBED853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737774BF-970B-3942-B3C7-2E4F614C7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B779E0E6-1503-AA49-9FB3-2298EB6EDD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B4DCFE2C-5C2E-924E-9D56-9B922C37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BC532380-885B-AB41-8E93-0439F2111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57BB8ACC-264C-7441-A6EA-5A76AEAAF86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D377A472-3C1F-0B40-A238-BF400534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41B352A7-029D-5540-955D-0F13E5D4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3ACAC360-F2E4-E744-A349-55077A99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D203A2E8-F402-2646-864F-CCAFF28B8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E7EF9C0-0B0B-5C40-90DE-C241E90DC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8814C8B5-4924-5E44-8CE9-0465E39CE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0AA303B-7E2D-B548-927A-7A85C22D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06F1DE5F-A5D5-1A46-93ED-D1866092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4A5EE820-754F-D449-8728-5C132C9A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5423CBC9-E833-D845-B189-58147ED7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DD7BBE73-205A-7C43-B57A-FFF86247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CED85786-D25C-514F-AAE2-1A1C37B1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B5BB3B3C-9E50-A844-BBB8-211BF96E374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FE994872-D45F-6948-9F29-6BE88DE7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EE43EE09-291B-2C42-AB48-5339496B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F61BC8C6-C0D4-D041-AFD7-51F45E84DB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D0662863-1242-A54D-ABCD-558BB794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E27ED903-E807-4340-969E-D1C8AFA4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4EA625E4-BD8E-2642-A2D8-93F14B54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37533D65-42FD-C04B-8D87-497F2ECB1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CE97066F-53D3-724B-AA9D-FB006B07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4">
            <a:extLst>
              <a:ext uri="{FF2B5EF4-FFF2-40B4-BE49-F238E27FC236}">
                <a16:creationId xmlns:a16="http://schemas.microsoft.com/office/drawing/2014/main" id="{E8916F4F-B029-5F47-A7FD-5E92AF32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B719865B-8228-CF4D-A8E4-382E589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19CEDDD-BC7E-6943-86AB-426B93FA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C07822D3-839C-0E47-8153-BD24D51A5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F3A07FD-AC09-CF43-BE1D-F9D3E02F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02461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75" name="Text Box 39">
            <a:extLst>
              <a:ext uri="{FF2B5EF4-FFF2-40B4-BE49-F238E27FC236}">
                <a16:creationId xmlns:a16="http://schemas.microsoft.com/office/drawing/2014/main" id="{5D1628CE-DA41-B647-A8EF-0688847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2376" name="Text Box 40">
            <a:extLst>
              <a:ext uri="{FF2B5EF4-FFF2-40B4-BE49-F238E27FC236}">
                <a16:creationId xmlns:a16="http://schemas.microsoft.com/office/drawing/2014/main" id="{197AE469-E831-534D-B3A9-0C60652A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5499" name="Group 41">
            <a:extLst>
              <a:ext uri="{FF2B5EF4-FFF2-40B4-BE49-F238E27FC236}">
                <a16:creationId xmlns:a16="http://schemas.microsoft.com/office/drawing/2014/main" id="{F60E668F-3378-EA4E-BE76-F3EBAF0707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2378" name="Oval 42">
              <a:extLst>
                <a:ext uri="{FF2B5EF4-FFF2-40B4-BE49-F238E27FC236}">
                  <a16:creationId xmlns:a16="http://schemas.microsoft.com/office/drawing/2014/main" id="{507BA26B-AA52-7F4B-B196-B37306BC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79" name="Text Box 43">
              <a:extLst>
                <a:ext uri="{FF2B5EF4-FFF2-40B4-BE49-F238E27FC236}">
                  <a16:creationId xmlns:a16="http://schemas.microsoft.com/office/drawing/2014/main" id="{84D2E300-9CF2-5844-BA76-BFD29C97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5500" name="Group 44">
            <a:extLst>
              <a:ext uri="{FF2B5EF4-FFF2-40B4-BE49-F238E27FC236}">
                <a16:creationId xmlns:a16="http://schemas.microsoft.com/office/drawing/2014/main" id="{B42F0855-A847-014B-A333-399C653D1E0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2381" name="Oval 45">
              <a:extLst>
                <a:ext uri="{FF2B5EF4-FFF2-40B4-BE49-F238E27FC236}">
                  <a16:creationId xmlns:a16="http://schemas.microsoft.com/office/drawing/2014/main" id="{7D3C2E5B-35F4-0743-82C0-68FFBB33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2" name="Text Box 46">
              <a:extLst>
                <a:ext uri="{FF2B5EF4-FFF2-40B4-BE49-F238E27FC236}">
                  <a16:creationId xmlns:a16="http://schemas.microsoft.com/office/drawing/2014/main" id="{5D55DC7F-3527-3C42-BD93-098628EF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501" name="Group 47">
            <a:extLst>
              <a:ext uri="{FF2B5EF4-FFF2-40B4-BE49-F238E27FC236}">
                <a16:creationId xmlns:a16="http://schemas.microsoft.com/office/drawing/2014/main" id="{F208675A-6FEE-034B-AFF8-E55E2568E1B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2384" name="Oval 48">
              <a:extLst>
                <a:ext uri="{FF2B5EF4-FFF2-40B4-BE49-F238E27FC236}">
                  <a16:creationId xmlns:a16="http://schemas.microsoft.com/office/drawing/2014/main" id="{BFE1D945-C5DD-4144-80B8-6F31F2E1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5" name="Text Box 49">
              <a:extLst>
                <a:ext uri="{FF2B5EF4-FFF2-40B4-BE49-F238E27FC236}">
                  <a16:creationId xmlns:a16="http://schemas.microsoft.com/office/drawing/2014/main" id="{96892AC3-1A17-564F-B179-3119AAA7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5502" name="Group 50">
            <a:extLst>
              <a:ext uri="{FF2B5EF4-FFF2-40B4-BE49-F238E27FC236}">
                <a16:creationId xmlns:a16="http://schemas.microsoft.com/office/drawing/2014/main" id="{AAC40930-E752-3B4A-912D-D1983DE1567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2387" name="Oval 51">
              <a:extLst>
                <a:ext uri="{FF2B5EF4-FFF2-40B4-BE49-F238E27FC236}">
                  <a16:creationId xmlns:a16="http://schemas.microsoft.com/office/drawing/2014/main" id="{65151C78-8173-B54C-B4E3-B72D4EAF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8" name="Text Box 52">
              <a:extLst>
                <a:ext uri="{FF2B5EF4-FFF2-40B4-BE49-F238E27FC236}">
                  <a16:creationId xmlns:a16="http://schemas.microsoft.com/office/drawing/2014/main" id="{ED84272D-ACA5-3E49-8222-39BE02AB6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2389" name="Line 53">
            <a:extLst>
              <a:ext uri="{FF2B5EF4-FFF2-40B4-BE49-F238E27FC236}">
                <a16:creationId xmlns:a16="http://schemas.microsoft.com/office/drawing/2014/main" id="{A6778784-9DD9-2348-A05C-3587F73C5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9264" y="6052455"/>
            <a:ext cx="987736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F8C08A52-E526-044B-BE86-C990D0D88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1803CF9D-B4AD-B646-BDF7-E1C50C36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2392" name="Text Box 56">
            <a:extLst>
              <a:ext uri="{FF2B5EF4-FFF2-40B4-BE49-F238E27FC236}">
                <a16:creationId xmlns:a16="http://schemas.microsoft.com/office/drawing/2014/main" id="{23D1CC68-4F15-7A49-ABFD-01583B30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405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5507" name="Group 57">
            <a:extLst>
              <a:ext uri="{FF2B5EF4-FFF2-40B4-BE49-F238E27FC236}">
                <a16:creationId xmlns:a16="http://schemas.microsoft.com/office/drawing/2014/main" id="{476B07CD-B207-494E-A95E-9F2C728718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2394" name="Oval 58">
              <a:extLst>
                <a:ext uri="{FF2B5EF4-FFF2-40B4-BE49-F238E27FC236}">
                  <a16:creationId xmlns:a16="http://schemas.microsoft.com/office/drawing/2014/main" id="{8635674C-6A08-D14D-96F6-2D55E326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5" name="Text Box 59">
              <a:extLst>
                <a:ext uri="{FF2B5EF4-FFF2-40B4-BE49-F238E27FC236}">
                  <a16:creationId xmlns:a16="http://schemas.microsoft.com/office/drawing/2014/main" id="{630906C7-CA86-474D-A708-1D6972803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5508" name="Group 60">
            <a:extLst>
              <a:ext uri="{FF2B5EF4-FFF2-40B4-BE49-F238E27FC236}">
                <a16:creationId xmlns:a16="http://schemas.microsoft.com/office/drawing/2014/main" id="{85EAFCB6-72B1-9A45-AF0D-B6E5F395C2E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2397" name="Oval 61">
              <a:extLst>
                <a:ext uri="{FF2B5EF4-FFF2-40B4-BE49-F238E27FC236}">
                  <a16:creationId xmlns:a16="http://schemas.microsoft.com/office/drawing/2014/main" id="{487BDC0A-8AFB-5F42-A511-0B85408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8" name="Text Box 62">
              <a:extLst>
                <a:ext uri="{FF2B5EF4-FFF2-40B4-BE49-F238E27FC236}">
                  <a16:creationId xmlns:a16="http://schemas.microsoft.com/office/drawing/2014/main" id="{E6365619-76E8-2F44-B438-78933640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5510" name="Rectangle 65">
            <a:extLst>
              <a:ext uri="{FF2B5EF4-FFF2-40B4-BE49-F238E27FC236}">
                <a16:creationId xmlns:a16="http://schemas.microsoft.com/office/drawing/2014/main" id="{7BB13C90-7CEE-4C4C-A74F-C9F7B1518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EF3F43A7-EFD6-9B40-9BEC-81612E20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938841D2-35F7-D646-A0D9-27F361FAD6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4FFC6B78-16BA-AE4B-8127-32F8C57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6680AF43-38DD-1C48-A7DF-1B8C8AD1F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402F1BAF-7F48-2646-ADE9-642CAFB88E0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599C0DE4-2C8E-BB4D-9446-8CBED853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737774BF-970B-3942-B3C7-2E4F614C7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B779E0E6-1503-AA49-9FB3-2298EB6EDD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B4DCFE2C-5C2E-924E-9D56-9B922C37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BC532380-885B-AB41-8E93-0439F2111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57BB8ACC-264C-7441-A6EA-5A76AEAAF86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D377A472-3C1F-0B40-A238-BF400534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41B352A7-029D-5540-955D-0F13E5D4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3ACAC360-F2E4-E744-A349-55077A99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D203A2E8-F402-2646-864F-CCAFF28B8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E7EF9C0-0B0B-5C40-90DE-C241E90DC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8814C8B5-4924-5E44-8CE9-0465E39CE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0AA303B-7E2D-B548-927A-7A85C22D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06F1DE5F-A5D5-1A46-93ED-D1866092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4A5EE820-754F-D449-8728-5C132C9A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5423CBC9-E833-D845-B189-58147ED7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DD7BBE73-205A-7C43-B57A-FFF86247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CED85786-D25C-514F-AAE2-1A1C37B1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B5BB3B3C-9E50-A844-BBB8-211BF96E374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FE994872-D45F-6948-9F29-6BE88DE7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EE43EE09-291B-2C42-AB48-5339496B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F61BC8C6-C0D4-D041-AFD7-51F45E84DB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D0662863-1242-A54D-ABCD-558BB794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E27ED903-E807-4340-969E-D1C8AFA4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4EA625E4-BD8E-2642-A2D8-93F14B54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37533D65-42FD-C04B-8D87-497F2ECB1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CE97066F-53D3-724B-AA9D-FB006B07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4">
            <a:extLst>
              <a:ext uri="{FF2B5EF4-FFF2-40B4-BE49-F238E27FC236}">
                <a16:creationId xmlns:a16="http://schemas.microsoft.com/office/drawing/2014/main" id="{E8916F4F-B029-5F47-A7FD-5E92AF32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B719865B-8228-CF4D-A8E4-382E589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19CEDDD-BC7E-6943-86AB-426B93FA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C07822D3-839C-0E47-8153-BD24D51A5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F3A07FD-AC09-CF43-BE1D-F9D3E02F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30268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75" name="Text Box 39">
            <a:extLst>
              <a:ext uri="{FF2B5EF4-FFF2-40B4-BE49-F238E27FC236}">
                <a16:creationId xmlns:a16="http://schemas.microsoft.com/office/drawing/2014/main" id="{5D1628CE-DA41-B647-A8EF-0688847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2376" name="Text Box 40">
            <a:extLst>
              <a:ext uri="{FF2B5EF4-FFF2-40B4-BE49-F238E27FC236}">
                <a16:creationId xmlns:a16="http://schemas.microsoft.com/office/drawing/2014/main" id="{197AE469-E831-534D-B3A9-0C60652A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5499" name="Group 41">
            <a:extLst>
              <a:ext uri="{FF2B5EF4-FFF2-40B4-BE49-F238E27FC236}">
                <a16:creationId xmlns:a16="http://schemas.microsoft.com/office/drawing/2014/main" id="{F60E668F-3378-EA4E-BE76-F3EBAF0707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2378" name="Oval 42">
              <a:extLst>
                <a:ext uri="{FF2B5EF4-FFF2-40B4-BE49-F238E27FC236}">
                  <a16:creationId xmlns:a16="http://schemas.microsoft.com/office/drawing/2014/main" id="{507BA26B-AA52-7F4B-B196-B37306BC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79" name="Text Box 43">
              <a:extLst>
                <a:ext uri="{FF2B5EF4-FFF2-40B4-BE49-F238E27FC236}">
                  <a16:creationId xmlns:a16="http://schemas.microsoft.com/office/drawing/2014/main" id="{84D2E300-9CF2-5844-BA76-BFD29C97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5500" name="Group 44">
            <a:extLst>
              <a:ext uri="{FF2B5EF4-FFF2-40B4-BE49-F238E27FC236}">
                <a16:creationId xmlns:a16="http://schemas.microsoft.com/office/drawing/2014/main" id="{B42F0855-A847-014B-A333-399C653D1E0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2381" name="Oval 45">
              <a:extLst>
                <a:ext uri="{FF2B5EF4-FFF2-40B4-BE49-F238E27FC236}">
                  <a16:creationId xmlns:a16="http://schemas.microsoft.com/office/drawing/2014/main" id="{7D3C2E5B-35F4-0743-82C0-68FFBB33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2" name="Text Box 46">
              <a:extLst>
                <a:ext uri="{FF2B5EF4-FFF2-40B4-BE49-F238E27FC236}">
                  <a16:creationId xmlns:a16="http://schemas.microsoft.com/office/drawing/2014/main" id="{5D55DC7F-3527-3C42-BD93-098628EF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501" name="Group 47">
            <a:extLst>
              <a:ext uri="{FF2B5EF4-FFF2-40B4-BE49-F238E27FC236}">
                <a16:creationId xmlns:a16="http://schemas.microsoft.com/office/drawing/2014/main" id="{F208675A-6FEE-034B-AFF8-E55E2568E1B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2384" name="Oval 48">
              <a:extLst>
                <a:ext uri="{FF2B5EF4-FFF2-40B4-BE49-F238E27FC236}">
                  <a16:creationId xmlns:a16="http://schemas.microsoft.com/office/drawing/2014/main" id="{BFE1D945-C5DD-4144-80B8-6F31F2E1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5" name="Text Box 49">
              <a:extLst>
                <a:ext uri="{FF2B5EF4-FFF2-40B4-BE49-F238E27FC236}">
                  <a16:creationId xmlns:a16="http://schemas.microsoft.com/office/drawing/2014/main" id="{96892AC3-1A17-564F-B179-3119AAA7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5502" name="Group 50">
            <a:extLst>
              <a:ext uri="{FF2B5EF4-FFF2-40B4-BE49-F238E27FC236}">
                <a16:creationId xmlns:a16="http://schemas.microsoft.com/office/drawing/2014/main" id="{AAC40930-E752-3B4A-912D-D1983DE1567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2387" name="Oval 51">
              <a:extLst>
                <a:ext uri="{FF2B5EF4-FFF2-40B4-BE49-F238E27FC236}">
                  <a16:creationId xmlns:a16="http://schemas.microsoft.com/office/drawing/2014/main" id="{65151C78-8173-B54C-B4E3-B72D4EAF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8" name="Text Box 52">
              <a:extLst>
                <a:ext uri="{FF2B5EF4-FFF2-40B4-BE49-F238E27FC236}">
                  <a16:creationId xmlns:a16="http://schemas.microsoft.com/office/drawing/2014/main" id="{ED84272D-ACA5-3E49-8222-39BE02AB6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2389" name="Line 53">
            <a:extLst>
              <a:ext uri="{FF2B5EF4-FFF2-40B4-BE49-F238E27FC236}">
                <a16:creationId xmlns:a16="http://schemas.microsoft.com/office/drawing/2014/main" id="{A6778784-9DD9-2348-A05C-3587F73C5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9264" y="6052455"/>
            <a:ext cx="987736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F8C08A52-E526-044B-BE86-C990D0D88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1803CF9D-B4AD-B646-BDF7-E1C50C36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2392" name="Text Box 56">
            <a:extLst>
              <a:ext uri="{FF2B5EF4-FFF2-40B4-BE49-F238E27FC236}">
                <a16:creationId xmlns:a16="http://schemas.microsoft.com/office/drawing/2014/main" id="{23D1CC68-4F15-7A49-ABFD-01583B30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405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5507" name="Group 57">
            <a:extLst>
              <a:ext uri="{FF2B5EF4-FFF2-40B4-BE49-F238E27FC236}">
                <a16:creationId xmlns:a16="http://schemas.microsoft.com/office/drawing/2014/main" id="{476B07CD-B207-494E-A95E-9F2C728718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2394" name="Oval 58">
              <a:extLst>
                <a:ext uri="{FF2B5EF4-FFF2-40B4-BE49-F238E27FC236}">
                  <a16:creationId xmlns:a16="http://schemas.microsoft.com/office/drawing/2014/main" id="{8635674C-6A08-D14D-96F6-2D55E326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5" name="Text Box 59">
              <a:extLst>
                <a:ext uri="{FF2B5EF4-FFF2-40B4-BE49-F238E27FC236}">
                  <a16:creationId xmlns:a16="http://schemas.microsoft.com/office/drawing/2014/main" id="{630906C7-CA86-474D-A708-1D6972803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5508" name="Group 60">
            <a:extLst>
              <a:ext uri="{FF2B5EF4-FFF2-40B4-BE49-F238E27FC236}">
                <a16:creationId xmlns:a16="http://schemas.microsoft.com/office/drawing/2014/main" id="{85EAFCB6-72B1-9A45-AF0D-B6E5F395C2E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2397" name="Oval 61">
              <a:extLst>
                <a:ext uri="{FF2B5EF4-FFF2-40B4-BE49-F238E27FC236}">
                  <a16:creationId xmlns:a16="http://schemas.microsoft.com/office/drawing/2014/main" id="{487BDC0A-8AFB-5F42-A511-0B85408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8" name="Text Box 62">
              <a:extLst>
                <a:ext uri="{FF2B5EF4-FFF2-40B4-BE49-F238E27FC236}">
                  <a16:creationId xmlns:a16="http://schemas.microsoft.com/office/drawing/2014/main" id="{E6365619-76E8-2F44-B438-78933640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5510" name="Rectangle 65">
            <a:extLst>
              <a:ext uri="{FF2B5EF4-FFF2-40B4-BE49-F238E27FC236}">
                <a16:creationId xmlns:a16="http://schemas.microsoft.com/office/drawing/2014/main" id="{7BB13C90-7CEE-4C4C-A74F-C9F7B1518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EF3F43A7-EFD6-9B40-9BEC-81612E20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938841D2-35F7-D646-A0D9-27F361FAD6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4FFC6B78-16BA-AE4B-8127-32F8C57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6680AF43-38DD-1C48-A7DF-1B8C8AD1F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402F1BAF-7F48-2646-ADE9-642CAFB88E0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599C0DE4-2C8E-BB4D-9446-8CBED853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737774BF-970B-3942-B3C7-2E4F614C7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B779E0E6-1503-AA49-9FB3-2298EB6EDD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B4DCFE2C-5C2E-924E-9D56-9B922C37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BC532380-885B-AB41-8E93-0439F2111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57BB8ACC-264C-7441-A6EA-5A76AEAAF86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D377A472-3C1F-0B40-A238-BF400534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41B352A7-029D-5540-955D-0F13E5D4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3ACAC360-F2E4-E744-A349-55077A99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D203A2E8-F402-2646-864F-CCAFF28B8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E7EF9C0-0B0B-5C40-90DE-C241E90DC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8814C8B5-4924-5E44-8CE9-0465E39CE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0AA303B-7E2D-B548-927A-7A85C22D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06F1DE5F-A5D5-1A46-93ED-D1866092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4A5EE820-754F-D449-8728-5C132C9A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5423CBC9-E833-D845-B189-58147ED7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DD7BBE73-205A-7C43-B57A-FFF86247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CED85786-D25C-514F-AAE2-1A1C37B1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B5BB3B3C-9E50-A844-BBB8-211BF96E374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FE994872-D45F-6948-9F29-6BE88DE7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EE43EE09-291B-2C42-AB48-5339496B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F61BC8C6-C0D4-D041-AFD7-51F45E84DB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D0662863-1242-A54D-ABCD-558BB794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E27ED903-E807-4340-969E-D1C8AFA4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4EA625E4-BD8E-2642-A2D8-93F14B54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37533D65-42FD-C04B-8D87-497F2ECB1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CE97066F-53D3-724B-AA9D-FB006B07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4">
            <a:extLst>
              <a:ext uri="{FF2B5EF4-FFF2-40B4-BE49-F238E27FC236}">
                <a16:creationId xmlns:a16="http://schemas.microsoft.com/office/drawing/2014/main" id="{E8916F4F-B029-5F47-A7FD-5E92AF32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B719865B-8228-CF4D-A8E4-382E589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19CEDDD-BC7E-6943-86AB-426B93FA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C07822D3-839C-0E47-8153-BD24D51A5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F3A07FD-AC09-CF43-BE1D-F9D3E02F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id="{797552AC-5379-CF49-BAC1-AAF49AA5CD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1695" y="4648200"/>
            <a:ext cx="0" cy="1143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" name="Text Box 22">
            <a:extLst>
              <a:ext uri="{FF2B5EF4-FFF2-40B4-BE49-F238E27FC236}">
                <a16:creationId xmlns:a16="http://schemas.microsoft.com/office/drawing/2014/main" id="{4FEB584C-6BB5-D14F-9AE7-BADF68AB9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1695" y="499824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58518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75" name="Text Box 39">
            <a:extLst>
              <a:ext uri="{FF2B5EF4-FFF2-40B4-BE49-F238E27FC236}">
                <a16:creationId xmlns:a16="http://schemas.microsoft.com/office/drawing/2014/main" id="{5D1628CE-DA41-B647-A8EF-0688847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2376" name="Text Box 40">
            <a:extLst>
              <a:ext uri="{FF2B5EF4-FFF2-40B4-BE49-F238E27FC236}">
                <a16:creationId xmlns:a16="http://schemas.microsoft.com/office/drawing/2014/main" id="{197AE469-E831-534D-B3A9-0C60652A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5499" name="Group 41">
            <a:extLst>
              <a:ext uri="{FF2B5EF4-FFF2-40B4-BE49-F238E27FC236}">
                <a16:creationId xmlns:a16="http://schemas.microsoft.com/office/drawing/2014/main" id="{F60E668F-3378-EA4E-BE76-F3EBAF0707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2378" name="Oval 42">
              <a:extLst>
                <a:ext uri="{FF2B5EF4-FFF2-40B4-BE49-F238E27FC236}">
                  <a16:creationId xmlns:a16="http://schemas.microsoft.com/office/drawing/2014/main" id="{507BA26B-AA52-7F4B-B196-B37306BC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79" name="Text Box 43">
              <a:extLst>
                <a:ext uri="{FF2B5EF4-FFF2-40B4-BE49-F238E27FC236}">
                  <a16:creationId xmlns:a16="http://schemas.microsoft.com/office/drawing/2014/main" id="{84D2E300-9CF2-5844-BA76-BFD29C97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5500" name="Group 44">
            <a:extLst>
              <a:ext uri="{FF2B5EF4-FFF2-40B4-BE49-F238E27FC236}">
                <a16:creationId xmlns:a16="http://schemas.microsoft.com/office/drawing/2014/main" id="{B42F0855-A847-014B-A333-399C653D1E0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2381" name="Oval 45">
              <a:extLst>
                <a:ext uri="{FF2B5EF4-FFF2-40B4-BE49-F238E27FC236}">
                  <a16:creationId xmlns:a16="http://schemas.microsoft.com/office/drawing/2014/main" id="{7D3C2E5B-35F4-0743-82C0-68FFBB33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2" name="Text Box 46">
              <a:extLst>
                <a:ext uri="{FF2B5EF4-FFF2-40B4-BE49-F238E27FC236}">
                  <a16:creationId xmlns:a16="http://schemas.microsoft.com/office/drawing/2014/main" id="{5D55DC7F-3527-3C42-BD93-098628EF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501" name="Group 47">
            <a:extLst>
              <a:ext uri="{FF2B5EF4-FFF2-40B4-BE49-F238E27FC236}">
                <a16:creationId xmlns:a16="http://schemas.microsoft.com/office/drawing/2014/main" id="{F208675A-6FEE-034B-AFF8-E55E2568E1B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2384" name="Oval 48">
              <a:extLst>
                <a:ext uri="{FF2B5EF4-FFF2-40B4-BE49-F238E27FC236}">
                  <a16:creationId xmlns:a16="http://schemas.microsoft.com/office/drawing/2014/main" id="{BFE1D945-C5DD-4144-80B8-6F31F2E1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5" name="Text Box 49">
              <a:extLst>
                <a:ext uri="{FF2B5EF4-FFF2-40B4-BE49-F238E27FC236}">
                  <a16:creationId xmlns:a16="http://schemas.microsoft.com/office/drawing/2014/main" id="{96892AC3-1A17-564F-B179-3119AAA7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5502" name="Group 50">
            <a:extLst>
              <a:ext uri="{FF2B5EF4-FFF2-40B4-BE49-F238E27FC236}">
                <a16:creationId xmlns:a16="http://schemas.microsoft.com/office/drawing/2014/main" id="{AAC40930-E752-3B4A-912D-D1983DE1567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2387" name="Oval 51">
              <a:extLst>
                <a:ext uri="{FF2B5EF4-FFF2-40B4-BE49-F238E27FC236}">
                  <a16:creationId xmlns:a16="http://schemas.microsoft.com/office/drawing/2014/main" id="{65151C78-8173-B54C-B4E3-B72D4EAF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8" name="Text Box 52">
              <a:extLst>
                <a:ext uri="{FF2B5EF4-FFF2-40B4-BE49-F238E27FC236}">
                  <a16:creationId xmlns:a16="http://schemas.microsoft.com/office/drawing/2014/main" id="{ED84272D-ACA5-3E49-8222-39BE02AB6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2389" name="Line 53">
            <a:extLst>
              <a:ext uri="{FF2B5EF4-FFF2-40B4-BE49-F238E27FC236}">
                <a16:creationId xmlns:a16="http://schemas.microsoft.com/office/drawing/2014/main" id="{A6778784-9DD9-2348-A05C-3587F73C5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9264" y="6052455"/>
            <a:ext cx="987736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F8C08A52-E526-044B-BE86-C990D0D88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1803CF9D-B4AD-B646-BDF7-E1C50C36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2392" name="Text Box 56">
            <a:extLst>
              <a:ext uri="{FF2B5EF4-FFF2-40B4-BE49-F238E27FC236}">
                <a16:creationId xmlns:a16="http://schemas.microsoft.com/office/drawing/2014/main" id="{23D1CC68-4F15-7A49-ABFD-01583B30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405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5507" name="Group 57">
            <a:extLst>
              <a:ext uri="{FF2B5EF4-FFF2-40B4-BE49-F238E27FC236}">
                <a16:creationId xmlns:a16="http://schemas.microsoft.com/office/drawing/2014/main" id="{476B07CD-B207-494E-A95E-9F2C728718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2394" name="Oval 58">
              <a:extLst>
                <a:ext uri="{FF2B5EF4-FFF2-40B4-BE49-F238E27FC236}">
                  <a16:creationId xmlns:a16="http://schemas.microsoft.com/office/drawing/2014/main" id="{8635674C-6A08-D14D-96F6-2D55E326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5" name="Text Box 59">
              <a:extLst>
                <a:ext uri="{FF2B5EF4-FFF2-40B4-BE49-F238E27FC236}">
                  <a16:creationId xmlns:a16="http://schemas.microsoft.com/office/drawing/2014/main" id="{630906C7-CA86-474D-A708-1D6972803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5508" name="Group 60">
            <a:extLst>
              <a:ext uri="{FF2B5EF4-FFF2-40B4-BE49-F238E27FC236}">
                <a16:creationId xmlns:a16="http://schemas.microsoft.com/office/drawing/2014/main" id="{85EAFCB6-72B1-9A45-AF0D-B6E5F395C2E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2397" name="Oval 61">
              <a:extLst>
                <a:ext uri="{FF2B5EF4-FFF2-40B4-BE49-F238E27FC236}">
                  <a16:creationId xmlns:a16="http://schemas.microsoft.com/office/drawing/2014/main" id="{487BDC0A-8AFB-5F42-A511-0B85408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8" name="Text Box 62">
              <a:extLst>
                <a:ext uri="{FF2B5EF4-FFF2-40B4-BE49-F238E27FC236}">
                  <a16:creationId xmlns:a16="http://schemas.microsoft.com/office/drawing/2014/main" id="{E6365619-76E8-2F44-B438-78933640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5510" name="Rectangle 65">
            <a:extLst>
              <a:ext uri="{FF2B5EF4-FFF2-40B4-BE49-F238E27FC236}">
                <a16:creationId xmlns:a16="http://schemas.microsoft.com/office/drawing/2014/main" id="{7BB13C90-7CEE-4C4C-A74F-C9F7B1518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EF3F43A7-EFD6-9B40-9BEC-81612E20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938841D2-35F7-D646-A0D9-27F361FAD6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4FFC6B78-16BA-AE4B-8127-32F8C57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6680AF43-38DD-1C48-A7DF-1B8C8AD1F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402F1BAF-7F48-2646-ADE9-642CAFB88E0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599C0DE4-2C8E-BB4D-9446-8CBED853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737774BF-970B-3942-B3C7-2E4F614C7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B779E0E6-1503-AA49-9FB3-2298EB6EDD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B4DCFE2C-5C2E-924E-9D56-9B922C37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BC532380-885B-AB41-8E93-0439F2111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57BB8ACC-264C-7441-A6EA-5A76AEAAF86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D377A472-3C1F-0B40-A238-BF400534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41B352A7-029D-5540-955D-0F13E5D4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3ACAC360-F2E4-E744-A349-55077A99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D203A2E8-F402-2646-864F-CCAFF28B8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E7EF9C0-0B0B-5C40-90DE-C241E90DC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8814C8B5-4924-5E44-8CE9-0465E39CE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0AA303B-7E2D-B548-927A-7A85C22D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06F1DE5F-A5D5-1A46-93ED-D1866092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4A5EE820-754F-D449-8728-5C132C9A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5423CBC9-E833-D845-B189-58147ED7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DD7BBE73-205A-7C43-B57A-FFF86247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CED85786-D25C-514F-AAE2-1A1C37B1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B5BB3B3C-9E50-A844-BBB8-211BF96E374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FE994872-D45F-6948-9F29-6BE88DE7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EE43EE09-291B-2C42-AB48-5339496B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F61BC8C6-C0D4-D041-AFD7-51F45E84DB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D0662863-1242-A54D-ABCD-558BB794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E27ED903-E807-4340-969E-D1C8AFA4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4EA625E4-BD8E-2642-A2D8-93F14B54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37533D65-42FD-C04B-8D87-497F2ECB1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CE97066F-53D3-724B-AA9D-FB006B07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4">
            <a:extLst>
              <a:ext uri="{FF2B5EF4-FFF2-40B4-BE49-F238E27FC236}">
                <a16:creationId xmlns:a16="http://schemas.microsoft.com/office/drawing/2014/main" id="{E8916F4F-B029-5F47-A7FD-5E92AF32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B719865B-8228-CF4D-A8E4-382E589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19CEDDD-BC7E-6943-86AB-426B93FA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C07822D3-839C-0E47-8153-BD24D51A5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F3A07FD-AC09-CF43-BE1D-F9D3E02F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id="{797552AC-5379-CF49-BAC1-AAF49AA5CD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1695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" name="Text Box 22">
            <a:extLst>
              <a:ext uri="{FF2B5EF4-FFF2-40B4-BE49-F238E27FC236}">
                <a16:creationId xmlns:a16="http://schemas.microsoft.com/office/drawing/2014/main" id="{4FEB584C-6BB5-D14F-9AE7-BADF68AB9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1695" y="499824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1210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>
            <a:extLst>
              <a:ext uri="{FF2B5EF4-FFF2-40B4-BE49-F238E27FC236}">
                <a16:creationId xmlns:a16="http://schemas.microsoft.com/office/drawing/2014/main" id="{BF74EF93-2525-3F40-A62C-9BA6CD4148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Connectedness</a:t>
            </a:r>
          </a:p>
        </p:txBody>
      </p:sp>
      <p:sp>
        <p:nvSpPr>
          <p:cNvPr id="88066" name="Rectangle 3">
            <a:extLst>
              <a:ext uri="{FF2B5EF4-FFF2-40B4-BE49-F238E27FC236}">
                <a16:creationId xmlns:a16="http://schemas.microsoft.com/office/drawing/2014/main" id="{4F1F5242-EC7D-F843-B16B-A1C8C026BA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7543800" cy="1557337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Given an undirected graph, for every node u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itchFamily="2" charset="2"/>
              </a:rPr>
              <a:t> V, can we reach all other nodes in the graph? Algorithm + running time</a:t>
            </a:r>
          </a:p>
        </p:txBody>
      </p:sp>
      <p:sp>
        <p:nvSpPr>
          <p:cNvPr id="153604" name="Text Box 4">
            <a:extLst>
              <a:ext uri="{FF2B5EF4-FFF2-40B4-BE49-F238E27FC236}">
                <a16:creationId xmlns:a16="http://schemas.microsoft.com/office/drawing/2014/main" id="{0690909D-C572-744C-922D-54774C3A0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581400"/>
            <a:ext cx="5334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1FFF"/>
                </a:solidFill>
              </a:rPr>
              <a:t>Run BFS or DFS-Visit (one pass) and mark nodes as we visit them.  If we visit all nodes, return true, otherwise false.</a:t>
            </a:r>
          </a:p>
        </p:txBody>
      </p:sp>
      <p:sp>
        <p:nvSpPr>
          <p:cNvPr id="153605" name="Text Box 5">
            <a:extLst>
              <a:ext uri="{FF2B5EF4-FFF2-40B4-BE49-F238E27FC236}">
                <a16:creationId xmlns:a16="http://schemas.microsoft.com/office/drawing/2014/main" id="{AD392225-5FA4-F546-B383-73EB99483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181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Running time: </a:t>
            </a:r>
          </a:p>
        </p:txBody>
      </p:sp>
      <p:sp>
        <p:nvSpPr>
          <p:cNvPr id="153606" name="Text Box 6">
            <a:extLst>
              <a:ext uri="{FF2B5EF4-FFF2-40B4-BE49-F238E27FC236}">
                <a16:creationId xmlns:a16="http://schemas.microsoft.com/office/drawing/2014/main" id="{64E32634-F729-6F4F-B394-3AE894EE7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81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1FFF"/>
                </a:solidFill>
              </a:rPr>
              <a:t>O(|V| + |E|) </a:t>
            </a:r>
          </a:p>
        </p:txBody>
      </p:sp>
    </p:spTree>
    <p:extLst>
      <p:ext uri="{BB962C8B-B14F-4D97-AF65-F5344CB8AC3E}">
        <p14:creationId xmlns:p14="http://schemas.microsoft.com/office/powerpoint/2010/main" val="556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4" grpId="0"/>
      <p:bldP spid="153605" grpId="0"/>
      <p:bldP spid="15360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75" name="Text Box 39">
            <a:extLst>
              <a:ext uri="{FF2B5EF4-FFF2-40B4-BE49-F238E27FC236}">
                <a16:creationId xmlns:a16="http://schemas.microsoft.com/office/drawing/2014/main" id="{5D1628CE-DA41-B647-A8EF-0688847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2376" name="Text Box 40">
            <a:extLst>
              <a:ext uri="{FF2B5EF4-FFF2-40B4-BE49-F238E27FC236}">
                <a16:creationId xmlns:a16="http://schemas.microsoft.com/office/drawing/2014/main" id="{197AE469-E831-534D-B3A9-0C60652A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5499" name="Group 41">
            <a:extLst>
              <a:ext uri="{FF2B5EF4-FFF2-40B4-BE49-F238E27FC236}">
                <a16:creationId xmlns:a16="http://schemas.microsoft.com/office/drawing/2014/main" id="{F60E668F-3378-EA4E-BE76-F3EBAF0707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2378" name="Oval 42">
              <a:extLst>
                <a:ext uri="{FF2B5EF4-FFF2-40B4-BE49-F238E27FC236}">
                  <a16:creationId xmlns:a16="http://schemas.microsoft.com/office/drawing/2014/main" id="{507BA26B-AA52-7F4B-B196-B37306BC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79" name="Text Box 43">
              <a:extLst>
                <a:ext uri="{FF2B5EF4-FFF2-40B4-BE49-F238E27FC236}">
                  <a16:creationId xmlns:a16="http://schemas.microsoft.com/office/drawing/2014/main" id="{84D2E300-9CF2-5844-BA76-BFD29C97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5500" name="Group 44">
            <a:extLst>
              <a:ext uri="{FF2B5EF4-FFF2-40B4-BE49-F238E27FC236}">
                <a16:creationId xmlns:a16="http://schemas.microsoft.com/office/drawing/2014/main" id="{B42F0855-A847-014B-A333-399C653D1E0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2381" name="Oval 45">
              <a:extLst>
                <a:ext uri="{FF2B5EF4-FFF2-40B4-BE49-F238E27FC236}">
                  <a16:creationId xmlns:a16="http://schemas.microsoft.com/office/drawing/2014/main" id="{7D3C2E5B-35F4-0743-82C0-68FFBB33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2" name="Text Box 46">
              <a:extLst>
                <a:ext uri="{FF2B5EF4-FFF2-40B4-BE49-F238E27FC236}">
                  <a16:creationId xmlns:a16="http://schemas.microsoft.com/office/drawing/2014/main" id="{5D55DC7F-3527-3C42-BD93-098628EF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501" name="Group 47">
            <a:extLst>
              <a:ext uri="{FF2B5EF4-FFF2-40B4-BE49-F238E27FC236}">
                <a16:creationId xmlns:a16="http://schemas.microsoft.com/office/drawing/2014/main" id="{F208675A-6FEE-034B-AFF8-E55E2568E1B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2384" name="Oval 48">
              <a:extLst>
                <a:ext uri="{FF2B5EF4-FFF2-40B4-BE49-F238E27FC236}">
                  <a16:creationId xmlns:a16="http://schemas.microsoft.com/office/drawing/2014/main" id="{BFE1D945-C5DD-4144-80B8-6F31F2E1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5" name="Text Box 49">
              <a:extLst>
                <a:ext uri="{FF2B5EF4-FFF2-40B4-BE49-F238E27FC236}">
                  <a16:creationId xmlns:a16="http://schemas.microsoft.com/office/drawing/2014/main" id="{96892AC3-1A17-564F-B179-3119AAA7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5502" name="Group 50">
            <a:extLst>
              <a:ext uri="{FF2B5EF4-FFF2-40B4-BE49-F238E27FC236}">
                <a16:creationId xmlns:a16="http://schemas.microsoft.com/office/drawing/2014/main" id="{AAC40930-E752-3B4A-912D-D1983DE1567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2387" name="Oval 51">
              <a:extLst>
                <a:ext uri="{FF2B5EF4-FFF2-40B4-BE49-F238E27FC236}">
                  <a16:creationId xmlns:a16="http://schemas.microsoft.com/office/drawing/2014/main" id="{65151C78-8173-B54C-B4E3-B72D4EAF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8" name="Text Box 52">
              <a:extLst>
                <a:ext uri="{FF2B5EF4-FFF2-40B4-BE49-F238E27FC236}">
                  <a16:creationId xmlns:a16="http://schemas.microsoft.com/office/drawing/2014/main" id="{ED84272D-ACA5-3E49-8222-39BE02AB6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2389" name="Line 53">
            <a:extLst>
              <a:ext uri="{FF2B5EF4-FFF2-40B4-BE49-F238E27FC236}">
                <a16:creationId xmlns:a16="http://schemas.microsoft.com/office/drawing/2014/main" id="{A6778784-9DD9-2348-A05C-3587F73C5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9264" y="6052455"/>
            <a:ext cx="987736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F8C08A52-E526-044B-BE86-C990D0D88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1803CF9D-B4AD-B646-BDF7-E1C50C36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2392" name="Text Box 56">
            <a:extLst>
              <a:ext uri="{FF2B5EF4-FFF2-40B4-BE49-F238E27FC236}">
                <a16:creationId xmlns:a16="http://schemas.microsoft.com/office/drawing/2014/main" id="{23D1CC68-4F15-7A49-ABFD-01583B30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405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5507" name="Group 57">
            <a:extLst>
              <a:ext uri="{FF2B5EF4-FFF2-40B4-BE49-F238E27FC236}">
                <a16:creationId xmlns:a16="http://schemas.microsoft.com/office/drawing/2014/main" id="{476B07CD-B207-494E-A95E-9F2C728718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2394" name="Oval 58">
              <a:extLst>
                <a:ext uri="{FF2B5EF4-FFF2-40B4-BE49-F238E27FC236}">
                  <a16:creationId xmlns:a16="http://schemas.microsoft.com/office/drawing/2014/main" id="{8635674C-6A08-D14D-96F6-2D55E326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5" name="Text Box 59">
              <a:extLst>
                <a:ext uri="{FF2B5EF4-FFF2-40B4-BE49-F238E27FC236}">
                  <a16:creationId xmlns:a16="http://schemas.microsoft.com/office/drawing/2014/main" id="{630906C7-CA86-474D-A708-1D6972803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5508" name="Group 60">
            <a:extLst>
              <a:ext uri="{FF2B5EF4-FFF2-40B4-BE49-F238E27FC236}">
                <a16:creationId xmlns:a16="http://schemas.microsoft.com/office/drawing/2014/main" id="{85EAFCB6-72B1-9A45-AF0D-B6E5F395C2E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2397" name="Oval 61">
              <a:extLst>
                <a:ext uri="{FF2B5EF4-FFF2-40B4-BE49-F238E27FC236}">
                  <a16:creationId xmlns:a16="http://schemas.microsoft.com/office/drawing/2014/main" id="{487BDC0A-8AFB-5F42-A511-0B85408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8" name="Text Box 62">
              <a:extLst>
                <a:ext uri="{FF2B5EF4-FFF2-40B4-BE49-F238E27FC236}">
                  <a16:creationId xmlns:a16="http://schemas.microsoft.com/office/drawing/2014/main" id="{E6365619-76E8-2F44-B438-78933640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5510" name="Rectangle 65">
            <a:extLst>
              <a:ext uri="{FF2B5EF4-FFF2-40B4-BE49-F238E27FC236}">
                <a16:creationId xmlns:a16="http://schemas.microsoft.com/office/drawing/2014/main" id="{7BB13C90-7CEE-4C4C-A74F-C9F7B1518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EF3F43A7-EFD6-9B40-9BEC-81612E20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938841D2-35F7-D646-A0D9-27F361FAD6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4FFC6B78-16BA-AE4B-8127-32F8C57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6680AF43-38DD-1C48-A7DF-1B8C8AD1F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402F1BAF-7F48-2646-ADE9-642CAFB88E0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599C0DE4-2C8E-BB4D-9446-8CBED853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737774BF-970B-3942-B3C7-2E4F614C7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B779E0E6-1503-AA49-9FB3-2298EB6EDD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B4DCFE2C-5C2E-924E-9D56-9B922C37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BC532380-885B-AB41-8E93-0439F2111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57BB8ACC-264C-7441-A6EA-5A76AEAAF86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D377A472-3C1F-0B40-A238-BF400534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41B352A7-029D-5540-955D-0F13E5D4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3ACAC360-F2E4-E744-A349-55077A99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D203A2E8-F402-2646-864F-CCAFF28B8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E7EF9C0-0B0B-5C40-90DE-C241E90DC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8814C8B5-4924-5E44-8CE9-0465E39CE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0AA303B-7E2D-B548-927A-7A85C22D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06F1DE5F-A5D5-1A46-93ED-D1866092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4A5EE820-754F-D449-8728-5C132C9A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5423CBC9-E833-D845-B189-58147ED7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DD7BBE73-205A-7C43-B57A-FFF86247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CED85786-D25C-514F-AAE2-1A1C37B1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B5BB3B3C-9E50-A844-BBB8-211BF96E374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FE994872-D45F-6948-9F29-6BE88DE7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EE43EE09-291B-2C42-AB48-5339496B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F61BC8C6-C0D4-D041-AFD7-51F45E84DB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D0662863-1242-A54D-ABCD-558BB794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E27ED903-E807-4340-969E-D1C8AFA4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4EA625E4-BD8E-2642-A2D8-93F14B54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37533D65-42FD-C04B-8D87-497F2ECB1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CE97066F-53D3-724B-AA9D-FB006B07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4">
            <a:extLst>
              <a:ext uri="{FF2B5EF4-FFF2-40B4-BE49-F238E27FC236}">
                <a16:creationId xmlns:a16="http://schemas.microsoft.com/office/drawing/2014/main" id="{E8916F4F-B029-5F47-A7FD-5E92AF32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B719865B-8228-CF4D-A8E4-382E589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19CEDDD-BC7E-6943-86AB-426B93FA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C07822D3-839C-0E47-8153-BD24D51A5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F3A07FD-AC09-CF43-BE1D-F9D3E02F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id="{797552AC-5379-CF49-BAC1-AAF49AA5CD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1695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" name="Text Box 22">
            <a:extLst>
              <a:ext uri="{FF2B5EF4-FFF2-40B4-BE49-F238E27FC236}">
                <a16:creationId xmlns:a16="http://schemas.microsoft.com/office/drawing/2014/main" id="{4FEB584C-6BB5-D14F-9AE7-BADF68AB9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1695" y="499824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03" name="Line 32">
            <a:extLst>
              <a:ext uri="{FF2B5EF4-FFF2-40B4-BE49-F238E27FC236}">
                <a16:creationId xmlns:a16="http://schemas.microsoft.com/office/drawing/2014/main" id="{38B950D0-832D-D648-8F02-A75BA2329A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79445" y="4648200"/>
            <a:ext cx="0" cy="1143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Text Box 34">
            <a:extLst>
              <a:ext uri="{FF2B5EF4-FFF2-40B4-BE49-F238E27FC236}">
                <a16:creationId xmlns:a16="http://schemas.microsoft.com/office/drawing/2014/main" id="{F8D71706-BCE1-4346-A327-2DF09F6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5645" y="490696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695483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75" name="Text Box 39">
            <a:extLst>
              <a:ext uri="{FF2B5EF4-FFF2-40B4-BE49-F238E27FC236}">
                <a16:creationId xmlns:a16="http://schemas.microsoft.com/office/drawing/2014/main" id="{5D1628CE-DA41-B647-A8EF-0688847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2376" name="Text Box 40">
            <a:extLst>
              <a:ext uri="{FF2B5EF4-FFF2-40B4-BE49-F238E27FC236}">
                <a16:creationId xmlns:a16="http://schemas.microsoft.com/office/drawing/2014/main" id="{197AE469-E831-534D-B3A9-0C60652A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5499" name="Group 41">
            <a:extLst>
              <a:ext uri="{FF2B5EF4-FFF2-40B4-BE49-F238E27FC236}">
                <a16:creationId xmlns:a16="http://schemas.microsoft.com/office/drawing/2014/main" id="{F60E668F-3378-EA4E-BE76-F3EBAF0707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2378" name="Oval 42">
              <a:extLst>
                <a:ext uri="{FF2B5EF4-FFF2-40B4-BE49-F238E27FC236}">
                  <a16:creationId xmlns:a16="http://schemas.microsoft.com/office/drawing/2014/main" id="{507BA26B-AA52-7F4B-B196-B37306BC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79" name="Text Box 43">
              <a:extLst>
                <a:ext uri="{FF2B5EF4-FFF2-40B4-BE49-F238E27FC236}">
                  <a16:creationId xmlns:a16="http://schemas.microsoft.com/office/drawing/2014/main" id="{84D2E300-9CF2-5844-BA76-BFD29C97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5500" name="Group 44">
            <a:extLst>
              <a:ext uri="{FF2B5EF4-FFF2-40B4-BE49-F238E27FC236}">
                <a16:creationId xmlns:a16="http://schemas.microsoft.com/office/drawing/2014/main" id="{B42F0855-A847-014B-A333-399C653D1E0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2381" name="Oval 45">
              <a:extLst>
                <a:ext uri="{FF2B5EF4-FFF2-40B4-BE49-F238E27FC236}">
                  <a16:creationId xmlns:a16="http://schemas.microsoft.com/office/drawing/2014/main" id="{7D3C2E5B-35F4-0743-82C0-68FFBB33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2" name="Text Box 46">
              <a:extLst>
                <a:ext uri="{FF2B5EF4-FFF2-40B4-BE49-F238E27FC236}">
                  <a16:creationId xmlns:a16="http://schemas.microsoft.com/office/drawing/2014/main" id="{5D55DC7F-3527-3C42-BD93-098628EF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501" name="Group 47">
            <a:extLst>
              <a:ext uri="{FF2B5EF4-FFF2-40B4-BE49-F238E27FC236}">
                <a16:creationId xmlns:a16="http://schemas.microsoft.com/office/drawing/2014/main" id="{F208675A-6FEE-034B-AFF8-E55E2568E1B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2384" name="Oval 48">
              <a:extLst>
                <a:ext uri="{FF2B5EF4-FFF2-40B4-BE49-F238E27FC236}">
                  <a16:creationId xmlns:a16="http://schemas.microsoft.com/office/drawing/2014/main" id="{BFE1D945-C5DD-4144-80B8-6F31F2E1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5" name="Text Box 49">
              <a:extLst>
                <a:ext uri="{FF2B5EF4-FFF2-40B4-BE49-F238E27FC236}">
                  <a16:creationId xmlns:a16="http://schemas.microsoft.com/office/drawing/2014/main" id="{96892AC3-1A17-564F-B179-3119AAA7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5502" name="Group 50">
            <a:extLst>
              <a:ext uri="{FF2B5EF4-FFF2-40B4-BE49-F238E27FC236}">
                <a16:creationId xmlns:a16="http://schemas.microsoft.com/office/drawing/2014/main" id="{AAC40930-E752-3B4A-912D-D1983DE1567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2387" name="Oval 51">
              <a:extLst>
                <a:ext uri="{FF2B5EF4-FFF2-40B4-BE49-F238E27FC236}">
                  <a16:creationId xmlns:a16="http://schemas.microsoft.com/office/drawing/2014/main" id="{65151C78-8173-B54C-B4E3-B72D4EAF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8" name="Text Box 52">
              <a:extLst>
                <a:ext uri="{FF2B5EF4-FFF2-40B4-BE49-F238E27FC236}">
                  <a16:creationId xmlns:a16="http://schemas.microsoft.com/office/drawing/2014/main" id="{ED84272D-ACA5-3E49-8222-39BE02AB6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2389" name="Line 53">
            <a:extLst>
              <a:ext uri="{FF2B5EF4-FFF2-40B4-BE49-F238E27FC236}">
                <a16:creationId xmlns:a16="http://schemas.microsoft.com/office/drawing/2014/main" id="{A6778784-9DD9-2348-A05C-3587F73C5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9264" y="6052455"/>
            <a:ext cx="987736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F8C08A52-E526-044B-BE86-C990D0D88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1803CF9D-B4AD-B646-BDF7-E1C50C36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2392" name="Text Box 56">
            <a:extLst>
              <a:ext uri="{FF2B5EF4-FFF2-40B4-BE49-F238E27FC236}">
                <a16:creationId xmlns:a16="http://schemas.microsoft.com/office/drawing/2014/main" id="{23D1CC68-4F15-7A49-ABFD-01583B30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405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5507" name="Group 57">
            <a:extLst>
              <a:ext uri="{FF2B5EF4-FFF2-40B4-BE49-F238E27FC236}">
                <a16:creationId xmlns:a16="http://schemas.microsoft.com/office/drawing/2014/main" id="{476B07CD-B207-494E-A95E-9F2C728718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2394" name="Oval 58">
              <a:extLst>
                <a:ext uri="{FF2B5EF4-FFF2-40B4-BE49-F238E27FC236}">
                  <a16:creationId xmlns:a16="http://schemas.microsoft.com/office/drawing/2014/main" id="{8635674C-6A08-D14D-96F6-2D55E326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5" name="Text Box 59">
              <a:extLst>
                <a:ext uri="{FF2B5EF4-FFF2-40B4-BE49-F238E27FC236}">
                  <a16:creationId xmlns:a16="http://schemas.microsoft.com/office/drawing/2014/main" id="{630906C7-CA86-474D-A708-1D6972803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5508" name="Group 60">
            <a:extLst>
              <a:ext uri="{FF2B5EF4-FFF2-40B4-BE49-F238E27FC236}">
                <a16:creationId xmlns:a16="http://schemas.microsoft.com/office/drawing/2014/main" id="{85EAFCB6-72B1-9A45-AF0D-B6E5F395C2E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2397" name="Oval 61">
              <a:extLst>
                <a:ext uri="{FF2B5EF4-FFF2-40B4-BE49-F238E27FC236}">
                  <a16:creationId xmlns:a16="http://schemas.microsoft.com/office/drawing/2014/main" id="{487BDC0A-8AFB-5F42-A511-0B85408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8" name="Text Box 62">
              <a:extLst>
                <a:ext uri="{FF2B5EF4-FFF2-40B4-BE49-F238E27FC236}">
                  <a16:creationId xmlns:a16="http://schemas.microsoft.com/office/drawing/2014/main" id="{E6365619-76E8-2F44-B438-78933640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5510" name="Rectangle 65">
            <a:extLst>
              <a:ext uri="{FF2B5EF4-FFF2-40B4-BE49-F238E27FC236}">
                <a16:creationId xmlns:a16="http://schemas.microsoft.com/office/drawing/2014/main" id="{7BB13C90-7CEE-4C4C-A74F-C9F7B1518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EF3F43A7-EFD6-9B40-9BEC-81612E20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938841D2-35F7-D646-A0D9-27F361FAD6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4FFC6B78-16BA-AE4B-8127-32F8C57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6680AF43-38DD-1C48-A7DF-1B8C8AD1F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402F1BAF-7F48-2646-ADE9-642CAFB88E0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599C0DE4-2C8E-BB4D-9446-8CBED853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737774BF-970B-3942-B3C7-2E4F614C7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B779E0E6-1503-AA49-9FB3-2298EB6EDD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B4DCFE2C-5C2E-924E-9D56-9B922C37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BC532380-885B-AB41-8E93-0439F2111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57BB8ACC-264C-7441-A6EA-5A76AEAAF86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D377A472-3C1F-0B40-A238-BF400534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41B352A7-029D-5540-955D-0F13E5D4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3ACAC360-F2E4-E744-A349-55077A99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D203A2E8-F402-2646-864F-CCAFF28B8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E7EF9C0-0B0B-5C40-90DE-C241E90DC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8814C8B5-4924-5E44-8CE9-0465E39CE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0AA303B-7E2D-B548-927A-7A85C22D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06F1DE5F-A5D5-1A46-93ED-D1866092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4A5EE820-754F-D449-8728-5C132C9A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5423CBC9-E833-D845-B189-58147ED7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DD7BBE73-205A-7C43-B57A-FFF86247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CED85786-D25C-514F-AAE2-1A1C37B1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B5BB3B3C-9E50-A844-BBB8-211BF96E374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FE994872-D45F-6948-9F29-6BE88DE7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EE43EE09-291B-2C42-AB48-5339496B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F61BC8C6-C0D4-D041-AFD7-51F45E84DB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D0662863-1242-A54D-ABCD-558BB794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E27ED903-E807-4340-969E-D1C8AFA4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4EA625E4-BD8E-2642-A2D8-93F14B54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37533D65-42FD-C04B-8D87-497F2ECB1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CE97066F-53D3-724B-AA9D-FB006B07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4">
            <a:extLst>
              <a:ext uri="{FF2B5EF4-FFF2-40B4-BE49-F238E27FC236}">
                <a16:creationId xmlns:a16="http://schemas.microsoft.com/office/drawing/2014/main" id="{E8916F4F-B029-5F47-A7FD-5E92AF32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B719865B-8228-CF4D-A8E4-382E589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19CEDDD-BC7E-6943-86AB-426B93FA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C07822D3-839C-0E47-8153-BD24D51A5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F3A07FD-AC09-CF43-BE1D-F9D3E02F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id="{797552AC-5379-CF49-BAC1-AAF49AA5CD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1695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" name="Text Box 22">
            <a:extLst>
              <a:ext uri="{FF2B5EF4-FFF2-40B4-BE49-F238E27FC236}">
                <a16:creationId xmlns:a16="http://schemas.microsoft.com/office/drawing/2014/main" id="{4FEB584C-6BB5-D14F-9AE7-BADF68AB9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1695" y="499824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03" name="Line 32">
            <a:extLst>
              <a:ext uri="{FF2B5EF4-FFF2-40B4-BE49-F238E27FC236}">
                <a16:creationId xmlns:a16="http://schemas.microsoft.com/office/drawing/2014/main" id="{38B950D0-832D-D648-8F02-A75BA2329A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79445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Text Box 34">
            <a:extLst>
              <a:ext uri="{FF2B5EF4-FFF2-40B4-BE49-F238E27FC236}">
                <a16:creationId xmlns:a16="http://schemas.microsoft.com/office/drawing/2014/main" id="{F8D71706-BCE1-4346-A327-2DF09F6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5645" y="490696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62609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75" name="Text Box 39">
            <a:extLst>
              <a:ext uri="{FF2B5EF4-FFF2-40B4-BE49-F238E27FC236}">
                <a16:creationId xmlns:a16="http://schemas.microsoft.com/office/drawing/2014/main" id="{5D1628CE-DA41-B647-A8EF-0688847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2376" name="Text Box 40">
            <a:extLst>
              <a:ext uri="{FF2B5EF4-FFF2-40B4-BE49-F238E27FC236}">
                <a16:creationId xmlns:a16="http://schemas.microsoft.com/office/drawing/2014/main" id="{197AE469-E831-534D-B3A9-0C60652A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5499" name="Group 41">
            <a:extLst>
              <a:ext uri="{FF2B5EF4-FFF2-40B4-BE49-F238E27FC236}">
                <a16:creationId xmlns:a16="http://schemas.microsoft.com/office/drawing/2014/main" id="{F60E668F-3378-EA4E-BE76-F3EBAF0707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2378" name="Oval 42">
              <a:extLst>
                <a:ext uri="{FF2B5EF4-FFF2-40B4-BE49-F238E27FC236}">
                  <a16:creationId xmlns:a16="http://schemas.microsoft.com/office/drawing/2014/main" id="{507BA26B-AA52-7F4B-B196-B37306BC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79" name="Text Box 43">
              <a:extLst>
                <a:ext uri="{FF2B5EF4-FFF2-40B4-BE49-F238E27FC236}">
                  <a16:creationId xmlns:a16="http://schemas.microsoft.com/office/drawing/2014/main" id="{84D2E300-9CF2-5844-BA76-BFD29C97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5500" name="Group 44">
            <a:extLst>
              <a:ext uri="{FF2B5EF4-FFF2-40B4-BE49-F238E27FC236}">
                <a16:creationId xmlns:a16="http://schemas.microsoft.com/office/drawing/2014/main" id="{B42F0855-A847-014B-A333-399C653D1E0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2381" name="Oval 45">
              <a:extLst>
                <a:ext uri="{FF2B5EF4-FFF2-40B4-BE49-F238E27FC236}">
                  <a16:creationId xmlns:a16="http://schemas.microsoft.com/office/drawing/2014/main" id="{7D3C2E5B-35F4-0743-82C0-68FFBB33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2" name="Text Box 46">
              <a:extLst>
                <a:ext uri="{FF2B5EF4-FFF2-40B4-BE49-F238E27FC236}">
                  <a16:creationId xmlns:a16="http://schemas.microsoft.com/office/drawing/2014/main" id="{5D55DC7F-3527-3C42-BD93-098628EF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501" name="Group 47">
            <a:extLst>
              <a:ext uri="{FF2B5EF4-FFF2-40B4-BE49-F238E27FC236}">
                <a16:creationId xmlns:a16="http://schemas.microsoft.com/office/drawing/2014/main" id="{F208675A-6FEE-034B-AFF8-E55E2568E1B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2384" name="Oval 48">
              <a:extLst>
                <a:ext uri="{FF2B5EF4-FFF2-40B4-BE49-F238E27FC236}">
                  <a16:creationId xmlns:a16="http://schemas.microsoft.com/office/drawing/2014/main" id="{BFE1D945-C5DD-4144-80B8-6F31F2E1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5" name="Text Box 49">
              <a:extLst>
                <a:ext uri="{FF2B5EF4-FFF2-40B4-BE49-F238E27FC236}">
                  <a16:creationId xmlns:a16="http://schemas.microsoft.com/office/drawing/2014/main" id="{96892AC3-1A17-564F-B179-3119AAA7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5502" name="Group 50">
            <a:extLst>
              <a:ext uri="{FF2B5EF4-FFF2-40B4-BE49-F238E27FC236}">
                <a16:creationId xmlns:a16="http://schemas.microsoft.com/office/drawing/2014/main" id="{AAC40930-E752-3B4A-912D-D1983DE1567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2387" name="Oval 51">
              <a:extLst>
                <a:ext uri="{FF2B5EF4-FFF2-40B4-BE49-F238E27FC236}">
                  <a16:creationId xmlns:a16="http://schemas.microsoft.com/office/drawing/2014/main" id="{65151C78-8173-B54C-B4E3-B72D4EAF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8" name="Text Box 52">
              <a:extLst>
                <a:ext uri="{FF2B5EF4-FFF2-40B4-BE49-F238E27FC236}">
                  <a16:creationId xmlns:a16="http://schemas.microsoft.com/office/drawing/2014/main" id="{ED84272D-ACA5-3E49-8222-39BE02AB6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2389" name="Line 53">
            <a:extLst>
              <a:ext uri="{FF2B5EF4-FFF2-40B4-BE49-F238E27FC236}">
                <a16:creationId xmlns:a16="http://schemas.microsoft.com/office/drawing/2014/main" id="{A6778784-9DD9-2348-A05C-3587F73C5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9264" y="6052455"/>
            <a:ext cx="987736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F8C08A52-E526-044B-BE86-C990D0D88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1803CF9D-B4AD-B646-BDF7-E1C50C36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2392" name="Text Box 56">
            <a:extLst>
              <a:ext uri="{FF2B5EF4-FFF2-40B4-BE49-F238E27FC236}">
                <a16:creationId xmlns:a16="http://schemas.microsoft.com/office/drawing/2014/main" id="{23D1CC68-4F15-7A49-ABFD-01583B30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405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5507" name="Group 57">
            <a:extLst>
              <a:ext uri="{FF2B5EF4-FFF2-40B4-BE49-F238E27FC236}">
                <a16:creationId xmlns:a16="http://schemas.microsoft.com/office/drawing/2014/main" id="{476B07CD-B207-494E-A95E-9F2C728718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2394" name="Oval 58">
              <a:extLst>
                <a:ext uri="{FF2B5EF4-FFF2-40B4-BE49-F238E27FC236}">
                  <a16:creationId xmlns:a16="http://schemas.microsoft.com/office/drawing/2014/main" id="{8635674C-6A08-D14D-96F6-2D55E326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5" name="Text Box 59">
              <a:extLst>
                <a:ext uri="{FF2B5EF4-FFF2-40B4-BE49-F238E27FC236}">
                  <a16:creationId xmlns:a16="http://schemas.microsoft.com/office/drawing/2014/main" id="{630906C7-CA86-474D-A708-1D6972803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5508" name="Group 60">
            <a:extLst>
              <a:ext uri="{FF2B5EF4-FFF2-40B4-BE49-F238E27FC236}">
                <a16:creationId xmlns:a16="http://schemas.microsoft.com/office/drawing/2014/main" id="{85EAFCB6-72B1-9A45-AF0D-B6E5F395C2E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2397" name="Oval 61">
              <a:extLst>
                <a:ext uri="{FF2B5EF4-FFF2-40B4-BE49-F238E27FC236}">
                  <a16:creationId xmlns:a16="http://schemas.microsoft.com/office/drawing/2014/main" id="{487BDC0A-8AFB-5F42-A511-0B85408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8" name="Text Box 62">
              <a:extLst>
                <a:ext uri="{FF2B5EF4-FFF2-40B4-BE49-F238E27FC236}">
                  <a16:creationId xmlns:a16="http://schemas.microsoft.com/office/drawing/2014/main" id="{E6365619-76E8-2F44-B438-78933640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5510" name="Rectangle 65">
            <a:extLst>
              <a:ext uri="{FF2B5EF4-FFF2-40B4-BE49-F238E27FC236}">
                <a16:creationId xmlns:a16="http://schemas.microsoft.com/office/drawing/2014/main" id="{7BB13C90-7CEE-4C4C-A74F-C9F7B1518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EF3F43A7-EFD6-9B40-9BEC-81612E20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938841D2-35F7-D646-A0D9-27F361FAD6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4FFC6B78-16BA-AE4B-8127-32F8C57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6680AF43-38DD-1C48-A7DF-1B8C8AD1F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402F1BAF-7F48-2646-ADE9-642CAFB88E0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599C0DE4-2C8E-BB4D-9446-8CBED853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737774BF-970B-3942-B3C7-2E4F614C7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B779E0E6-1503-AA49-9FB3-2298EB6EDD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B4DCFE2C-5C2E-924E-9D56-9B922C37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BC532380-885B-AB41-8E93-0439F2111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57BB8ACC-264C-7441-A6EA-5A76AEAAF86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D377A472-3C1F-0B40-A238-BF400534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41B352A7-029D-5540-955D-0F13E5D4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3ACAC360-F2E4-E744-A349-55077A99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D203A2E8-F402-2646-864F-CCAFF28B8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E7EF9C0-0B0B-5C40-90DE-C241E90DC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8814C8B5-4924-5E44-8CE9-0465E39CE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0AA303B-7E2D-B548-927A-7A85C22D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06F1DE5F-A5D5-1A46-93ED-D1866092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4A5EE820-754F-D449-8728-5C132C9A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5423CBC9-E833-D845-B189-58147ED7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DD7BBE73-205A-7C43-B57A-FFF86247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CED85786-D25C-514F-AAE2-1A1C37B1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B5BB3B3C-9E50-A844-BBB8-211BF96E374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FE994872-D45F-6948-9F29-6BE88DE7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EE43EE09-291B-2C42-AB48-5339496B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F61BC8C6-C0D4-D041-AFD7-51F45E84DB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D0662863-1242-A54D-ABCD-558BB794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E27ED903-E807-4340-969E-D1C8AFA4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4EA625E4-BD8E-2642-A2D8-93F14B54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37533D65-42FD-C04B-8D87-497F2ECB1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CE97066F-53D3-724B-AA9D-FB006B07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4">
            <a:extLst>
              <a:ext uri="{FF2B5EF4-FFF2-40B4-BE49-F238E27FC236}">
                <a16:creationId xmlns:a16="http://schemas.microsoft.com/office/drawing/2014/main" id="{E8916F4F-B029-5F47-A7FD-5E92AF32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B719865B-8228-CF4D-A8E4-382E589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19CEDDD-BC7E-6943-86AB-426B93FA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C07822D3-839C-0E47-8153-BD24D51A5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F3A07FD-AC09-CF43-BE1D-F9D3E02F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id="{797552AC-5379-CF49-BAC1-AAF49AA5CD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1695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" name="Text Box 22">
            <a:extLst>
              <a:ext uri="{FF2B5EF4-FFF2-40B4-BE49-F238E27FC236}">
                <a16:creationId xmlns:a16="http://schemas.microsoft.com/office/drawing/2014/main" id="{4FEB584C-6BB5-D14F-9AE7-BADF68AB9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1695" y="499824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03" name="Line 32">
            <a:extLst>
              <a:ext uri="{FF2B5EF4-FFF2-40B4-BE49-F238E27FC236}">
                <a16:creationId xmlns:a16="http://schemas.microsoft.com/office/drawing/2014/main" id="{38B950D0-832D-D648-8F02-A75BA2329A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79445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Text Box 34">
            <a:extLst>
              <a:ext uri="{FF2B5EF4-FFF2-40B4-BE49-F238E27FC236}">
                <a16:creationId xmlns:a16="http://schemas.microsoft.com/office/drawing/2014/main" id="{F8D71706-BCE1-4346-A327-2DF09F6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5645" y="490696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5" name="Line 33">
            <a:extLst>
              <a:ext uri="{FF2B5EF4-FFF2-40B4-BE49-F238E27FC236}">
                <a16:creationId xmlns:a16="http://schemas.microsoft.com/office/drawing/2014/main" id="{A8619AEF-D9FD-5B4C-98C4-4211F1237E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6832" y="4533900"/>
            <a:ext cx="1143000" cy="1295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Text Box 35">
            <a:extLst>
              <a:ext uri="{FF2B5EF4-FFF2-40B4-BE49-F238E27FC236}">
                <a16:creationId xmlns:a16="http://schemas.microsoft.com/office/drawing/2014/main" id="{C4BB01FA-C26F-594D-983B-1B341B860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0232" y="47767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482825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75" name="Text Box 39">
            <a:extLst>
              <a:ext uri="{FF2B5EF4-FFF2-40B4-BE49-F238E27FC236}">
                <a16:creationId xmlns:a16="http://schemas.microsoft.com/office/drawing/2014/main" id="{5D1628CE-DA41-B647-A8EF-0688847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2376" name="Text Box 40">
            <a:extLst>
              <a:ext uri="{FF2B5EF4-FFF2-40B4-BE49-F238E27FC236}">
                <a16:creationId xmlns:a16="http://schemas.microsoft.com/office/drawing/2014/main" id="{197AE469-E831-534D-B3A9-0C60652A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5499" name="Group 41">
            <a:extLst>
              <a:ext uri="{FF2B5EF4-FFF2-40B4-BE49-F238E27FC236}">
                <a16:creationId xmlns:a16="http://schemas.microsoft.com/office/drawing/2014/main" id="{F60E668F-3378-EA4E-BE76-F3EBAF0707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2378" name="Oval 42">
              <a:extLst>
                <a:ext uri="{FF2B5EF4-FFF2-40B4-BE49-F238E27FC236}">
                  <a16:creationId xmlns:a16="http://schemas.microsoft.com/office/drawing/2014/main" id="{507BA26B-AA52-7F4B-B196-B37306BC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79" name="Text Box 43">
              <a:extLst>
                <a:ext uri="{FF2B5EF4-FFF2-40B4-BE49-F238E27FC236}">
                  <a16:creationId xmlns:a16="http://schemas.microsoft.com/office/drawing/2014/main" id="{84D2E300-9CF2-5844-BA76-BFD29C97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5500" name="Group 44">
            <a:extLst>
              <a:ext uri="{FF2B5EF4-FFF2-40B4-BE49-F238E27FC236}">
                <a16:creationId xmlns:a16="http://schemas.microsoft.com/office/drawing/2014/main" id="{B42F0855-A847-014B-A333-399C653D1E0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2381" name="Oval 45">
              <a:extLst>
                <a:ext uri="{FF2B5EF4-FFF2-40B4-BE49-F238E27FC236}">
                  <a16:creationId xmlns:a16="http://schemas.microsoft.com/office/drawing/2014/main" id="{7D3C2E5B-35F4-0743-82C0-68FFBB33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2" name="Text Box 46">
              <a:extLst>
                <a:ext uri="{FF2B5EF4-FFF2-40B4-BE49-F238E27FC236}">
                  <a16:creationId xmlns:a16="http://schemas.microsoft.com/office/drawing/2014/main" id="{5D55DC7F-3527-3C42-BD93-098628EF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501" name="Group 47">
            <a:extLst>
              <a:ext uri="{FF2B5EF4-FFF2-40B4-BE49-F238E27FC236}">
                <a16:creationId xmlns:a16="http://schemas.microsoft.com/office/drawing/2014/main" id="{F208675A-6FEE-034B-AFF8-E55E2568E1B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2384" name="Oval 48">
              <a:extLst>
                <a:ext uri="{FF2B5EF4-FFF2-40B4-BE49-F238E27FC236}">
                  <a16:creationId xmlns:a16="http://schemas.microsoft.com/office/drawing/2014/main" id="{BFE1D945-C5DD-4144-80B8-6F31F2E1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5" name="Text Box 49">
              <a:extLst>
                <a:ext uri="{FF2B5EF4-FFF2-40B4-BE49-F238E27FC236}">
                  <a16:creationId xmlns:a16="http://schemas.microsoft.com/office/drawing/2014/main" id="{96892AC3-1A17-564F-B179-3119AAA7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5502" name="Group 50">
            <a:extLst>
              <a:ext uri="{FF2B5EF4-FFF2-40B4-BE49-F238E27FC236}">
                <a16:creationId xmlns:a16="http://schemas.microsoft.com/office/drawing/2014/main" id="{AAC40930-E752-3B4A-912D-D1983DE1567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2387" name="Oval 51">
              <a:extLst>
                <a:ext uri="{FF2B5EF4-FFF2-40B4-BE49-F238E27FC236}">
                  <a16:creationId xmlns:a16="http://schemas.microsoft.com/office/drawing/2014/main" id="{65151C78-8173-B54C-B4E3-B72D4EAF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8" name="Text Box 52">
              <a:extLst>
                <a:ext uri="{FF2B5EF4-FFF2-40B4-BE49-F238E27FC236}">
                  <a16:creationId xmlns:a16="http://schemas.microsoft.com/office/drawing/2014/main" id="{ED84272D-ACA5-3E49-8222-39BE02AB6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2389" name="Line 53">
            <a:extLst>
              <a:ext uri="{FF2B5EF4-FFF2-40B4-BE49-F238E27FC236}">
                <a16:creationId xmlns:a16="http://schemas.microsoft.com/office/drawing/2014/main" id="{A6778784-9DD9-2348-A05C-3587F73C5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9264" y="6052455"/>
            <a:ext cx="987736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F8C08A52-E526-044B-BE86-C990D0D88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1803CF9D-B4AD-B646-BDF7-E1C50C36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2392" name="Text Box 56">
            <a:extLst>
              <a:ext uri="{FF2B5EF4-FFF2-40B4-BE49-F238E27FC236}">
                <a16:creationId xmlns:a16="http://schemas.microsoft.com/office/drawing/2014/main" id="{23D1CC68-4F15-7A49-ABFD-01583B30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405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5507" name="Group 57">
            <a:extLst>
              <a:ext uri="{FF2B5EF4-FFF2-40B4-BE49-F238E27FC236}">
                <a16:creationId xmlns:a16="http://schemas.microsoft.com/office/drawing/2014/main" id="{476B07CD-B207-494E-A95E-9F2C728718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2394" name="Oval 58">
              <a:extLst>
                <a:ext uri="{FF2B5EF4-FFF2-40B4-BE49-F238E27FC236}">
                  <a16:creationId xmlns:a16="http://schemas.microsoft.com/office/drawing/2014/main" id="{8635674C-6A08-D14D-96F6-2D55E326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5" name="Text Box 59">
              <a:extLst>
                <a:ext uri="{FF2B5EF4-FFF2-40B4-BE49-F238E27FC236}">
                  <a16:creationId xmlns:a16="http://schemas.microsoft.com/office/drawing/2014/main" id="{630906C7-CA86-474D-A708-1D6972803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5508" name="Group 60">
            <a:extLst>
              <a:ext uri="{FF2B5EF4-FFF2-40B4-BE49-F238E27FC236}">
                <a16:creationId xmlns:a16="http://schemas.microsoft.com/office/drawing/2014/main" id="{85EAFCB6-72B1-9A45-AF0D-B6E5F395C2E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2397" name="Oval 61">
              <a:extLst>
                <a:ext uri="{FF2B5EF4-FFF2-40B4-BE49-F238E27FC236}">
                  <a16:creationId xmlns:a16="http://schemas.microsoft.com/office/drawing/2014/main" id="{487BDC0A-8AFB-5F42-A511-0B85408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8" name="Text Box 62">
              <a:extLst>
                <a:ext uri="{FF2B5EF4-FFF2-40B4-BE49-F238E27FC236}">
                  <a16:creationId xmlns:a16="http://schemas.microsoft.com/office/drawing/2014/main" id="{E6365619-76E8-2F44-B438-78933640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5510" name="Rectangle 65">
            <a:extLst>
              <a:ext uri="{FF2B5EF4-FFF2-40B4-BE49-F238E27FC236}">
                <a16:creationId xmlns:a16="http://schemas.microsoft.com/office/drawing/2014/main" id="{7BB13C90-7CEE-4C4C-A74F-C9F7B1518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EF3F43A7-EFD6-9B40-9BEC-81612E20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938841D2-35F7-D646-A0D9-27F361FAD6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4FFC6B78-16BA-AE4B-8127-32F8C57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6680AF43-38DD-1C48-A7DF-1B8C8AD1F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402F1BAF-7F48-2646-ADE9-642CAFB88E0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599C0DE4-2C8E-BB4D-9446-8CBED853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737774BF-970B-3942-B3C7-2E4F614C7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B779E0E6-1503-AA49-9FB3-2298EB6EDD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B4DCFE2C-5C2E-924E-9D56-9B922C37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BC532380-885B-AB41-8E93-0439F2111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57BB8ACC-264C-7441-A6EA-5A76AEAAF86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D377A472-3C1F-0B40-A238-BF400534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41B352A7-029D-5540-955D-0F13E5D4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3ACAC360-F2E4-E744-A349-55077A99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D203A2E8-F402-2646-864F-CCAFF28B8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E7EF9C0-0B0B-5C40-90DE-C241E90DC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8814C8B5-4924-5E44-8CE9-0465E39CE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0AA303B-7E2D-B548-927A-7A85C22D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06F1DE5F-A5D5-1A46-93ED-D1866092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4A5EE820-754F-D449-8728-5C132C9A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5423CBC9-E833-D845-B189-58147ED7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DD7BBE73-205A-7C43-B57A-FFF86247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CED85786-D25C-514F-AAE2-1A1C37B1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B5BB3B3C-9E50-A844-BBB8-211BF96E374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FE994872-D45F-6948-9F29-6BE88DE7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EE43EE09-291B-2C42-AB48-5339496B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F61BC8C6-C0D4-D041-AFD7-51F45E84DB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D0662863-1242-A54D-ABCD-558BB794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E27ED903-E807-4340-969E-D1C8AFA4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4EA625E4-BD8E-2642-A2D8-93F14B54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37533D65-42FD-C04B-8D87-497F2ECB1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CE97066F-53D3-724B-AA9D-FB006B07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4">
            <a:extLst>
              <a:ext uri="{FF2B5EF4-FFF2-40B4-BE49-F238E27FC236}">
                <a16:creationId xmlns:a16="http://schemas.microsoft.com/office/drawing/2014/main" id="{E8916F4F-B029-5F47-A7FD-5E92AF32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B719865B-8228-CF4D-A8E4-382E589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19CEDDD-BC7E-6943-86AB-426B93FA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C07822D3-839C-0E47-8153-BD24D51A5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F3A07FD-AC09-CF43-BE1D-F9D3E02F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id="{797552AC-5379-CF49-BAC1-AAF49AA5CD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1695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" name="Text Box 22">
            <a:extLst>
              <a:ext uri="{FF2B5EF4-FFF2-40B4-BE49-F238E27FC236}">
                <a16:creationId xmlns:a16="http://schemas.microsoft.com/office/drawing/2014/main" id="{4FEB584C-6BB5-D14F-9AE7-BADF68AB9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1695" y="499824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03" name="Line 32">
            <a:extLst>
              <a:ext uri="{FF2B5EF4-FFF2-40B4-BE49-F238E27FC236}">
                <a16:creationId xmlns:a16="http://schemas.microsoft.com/office/drawing/2014/main" id="{38B950D0-832D-D648-8F02-A75BA2329A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79445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Text Box 34">
            <a:extLst>
              <a:ext uri="{FF2B5EF4-FFF2-40B4-BE49-F238E27FC236}">
                <a16:creationId xmlns:a16="http://schemas.microsoft.com/office/drawing/2014/main" id="{F8D71706-BCE1-4346-A327-2DF09F6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5645" y="490696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5" name="Line 33">
            <a:extLst>
              <a:ext uri="{FF2B5EF4-FFF2-40B4-BE49-F238E27FC236}">
                <a16:creationId xmlns:a16="http://schemas.microsoft.com/office/drawing/2014/main" id="{A8619AEF-D9FD-5B4C-98C4-4211F1237E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6832" y="45339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Text Box 35">
            <a:extLst>
              <a:ext uri="{FF2B5EF4-FFF2-40B4-BE49-F238E27FC236}">
                <a16:creationId xmlns:a16="http://schemas.microsoft.com/office/drawing/2014/main" id="{C4BB01FA-C26F-594D-983B-1B341B860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0232" y="47767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31685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75" name="Text Box 39">
            <a:extLst>
              <a:ext uri="{FF2B5EF4-FFF2-40B4-BE49-F238E27FC236}">
                <a16:creationId xmlns:a16="http://schemas.microsoft.com/office/drawing/2014/main" id="{5D1628CE-DA41-B647-A8EF-06888471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799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42376" name="Text Box 40">
            <a:extLst>
              <a:ext uri="{FF2B5EF4-FFF2-40B4-BE49-F238E27FC236}">
                <a16:creationId xmlns:a16="http://schemas.microsoft.com/office/drawing/2014/main" id="{197AE469-E831-534D-B3A9-0C60652A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08325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05499" name="Group 41">
            <a:extLst>
              <a:ext uri="{FF2B5EF4-FFF2-40B4-BE49-F238E27FC236}">
                <a16:creationId xmlns:a16="http://schemas.microsoft.com/office/drawing/2014/main" id="{F60E668F-3378-EA4E-BE76-F3EBAF0707E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42378" name="Oval 42">
              <a:extLst>
                <a:ext uri="{FF2B5EF4-FFF2-40B4-BE49-F238E27FC236}">
                  <a16:creationId xmlns:a16="http://schemas.microsoft.com/office/drawing/2014/main" id="{507BA26B-AA52-7F4B-B196-B37306BC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79" name="Text Box 43">
              <a:extLst>
                <a:ext uri="{FF2B5EF4-FFF2-40B4-BE49-F238E27FC236}">
                  <a16:creationId xmlns:a16="http://schemas.microsoft.com/office/drawing/2014/main" id="{84D2E300-9CF2-5844-BA76-BFD29C97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05500" name="Group 44">
            <a:extLst>
              <a:ext uri="{FF2B5EF4-FFF2-40B4-BE49-F238E27FC236}">
                <a16:creationId xmlns:a16="http://schemas.microsoft.com/office/drawing/2014/main" id="{B42F0855-A847-014B-A333-399C653D1E0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42381" name="Oval 45">
              <a:extLst>
                <a:ext uri="{FF2B5EF4-FFF2-40B4-BE49-F238E27FC236}">
                  <a16:creationId xmlns:a16="http://schemas.microsoft.com/office/drawing/2014/main" id="{7D3C2E5B-35F4-0743-82C0-68FFBB334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2" name="Text Box 46">
              <a:extLst>
                <a:ext uri="{FF2B5EF4-FFF2-40B4-BE49-F238E27FC236}">
                  <a16:creationId xmlns:a16="http://schemas.microsoft.com/office/drawing/2014/main" id="{5D55DC7F-3527-3C42-BD93-098628EF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05501" name="Group 47">
            <a:extLst>
              <a:ext uri="{FF2B5EF4-FFF2-40B4-BE49-F238E27FC236}">
                <a16:creationId xmlns:a16="http://schemas.microsoft.com/office/drawing/2014/main" id="{F208675A-6FEE-034B-AFF8-E55E2568E1B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42384" name="Oval 48">
              <a:extLst>
                <a:ext uri="{FF2B5EF4-FFF2-40B4-BE49-F238E27FC236}">
                  <a16:creationId xmlns:a16="http://schemas.microsoft.com/office/drawing/2014/main" id="{BFE1D945-C5DD-4144-80B8-6F31F2E1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5" name="Text Box 49">
              <a:extLst>
                <a:ext uri="{FF2B5EF4-FFF2-40B4-BE49-F238E27FC236}">
                  <a16:creationId xmlns:a16="http://schemas.microsoft.com/office/drawing/2014/main" id="{96892AC3-1A17-564F-B179-3119AAA7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05502" name="Group 50">
            <a:extLst>
              <a:ext uri="{FF2B5EF4-FFF2-40B4-BE49-F238E27FC236}">
                <a16:creationId xmlns:a16="http://schemas.microsoft.com/office/drawing/2014/main" id="{AAC40930-E752-3B4A-912D-D1983DE1567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42387" name="Oval 51">
              <a:extLst>
                <a:ext uri="{FF2B5EF4-FFF2-40B4-BE49-F238E27FC236}">
                  <a16:creationId xmlns:a16="http://schemas.microsoft.com/office/drawing/2014/main" id="{65151C78-8173-B54C-B4E3-B72D4EAF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88" name="Text Box 52">
              <a:extLst>
                <a:ext uri="{FF2B5EF4-FFF2-40B4-BE49-F238E27FC236}">
                  <a16:creationId xmlns:a16="http://schemas.microsoft.com/office/drawing/2014/main" id="{ED84272D-ACA5-3E49-8222-39BE02AB6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42389" name="Line 53">
            <a:extLst>
              <a:ext uri="{FF2B5EF4-FFF2-40B4-BE49-F238E27FC236}">
                <a16:creationId xmlns:a16="http://schemas.microsoft.com/office/drawing/2014/main" id="{A6778784-9DD9-2348-A05C-3587F73C5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9264" y="6052455"/>
            <a:ext cx="987736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0" name="Line 54">
            <a:extLst>
              <a:ext uri="{FF2B5EF4-FFF2-40B4-BE49-F238E27FC236}">
                <a16:creationId xmlns:a16="http://schemas.microsoft.com/office/drawing/2014/main" id="{F8C08A52-E526-044B-BE86-C990D0D88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2391" name="Text Box 55">
            <a:extLst>
              <a:ext uri="{FF2B5EF4-FFF2-40B4-BE49-F238E27FC236}">
                <a16:creationId xmlns:a16="http://schemas.microsoft.com/office/drawing/2014/main" id="{1803CF9D-B4AD-B646-BDF7-E1C50C36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42392" name="Text Box 56">
            <a:extLst>
              <a:ext uri="{FF2B5EF4-FFF2-40B4-BE49-F238E27FC236}">
                <a16:creationId xmlns:a16="http://schemas.microsoft.com/office/drawing/2014/main" id="{23D1CC68-4F15-7A49-ABFD-01583B30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405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05507" name="Group 57">
            <a:extLst>
              <a:ext uri="{FF2B5EF4-FFF2-40B4-BE49-F238E27FC236}">
                <a16:creationId xmlns:a16="http://schemas.microsoft.com/office/drawing/2014/main" id="{476B07CD-B207-494E-A95E-9F2C728718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42394" name="Oval 58">
              <a:extLst>
                <a:ext uri="{FF2B5EF4-FFF2-40B4-BE49-F238E27FC236}">
                  <a16:creationId xmlns:a16="http://schemas.microsoft.com/office/drawing/2014/main" id="{8635674C-6A08-D14D-96F6-2D55E326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5" name="Text Box 59">
              <a:extLst>
                <a:ext uri="{FF2B5EF4-FFF2-40B4-BE49-F238E27FC236}">
                  <a16:creationId xmlns:a16="http://schemas.microsoft.com/office/drawing/2014/main" id="{630906C7-CA86-474D-A708-1D6972803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05508" name="Group 60">
            <a:extLst>
              <a:ext uri="{FF2B5EF4-FFF2-40B4-BE49-F238E27FC236}">
                <a16:creationId xmlns:a16="http://schemas.microsoft.com/office/drawing/2014/main" id="{85EAFCB6-72B1-9A45-AF0D-B6E5F395C2E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42397" name="Oval 61">
              <a:extLst>
                <a:ext uri="{FF2B5EF4-FFF2-40B4-BE49-F238E27FC236}">
                  <a16:creationId xmlns:a16="http://schemas.microsoft.com/office/drawing/2014/main" id="{487BDC0A-8AFB-5F42-A511-0B85408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398" name="Text Box 62">
              <a:extLst>
                <a:ext uri="{FF2B5EF4-FFF2-40B4-BE49-F238E27FC236}">
                  <a16:creationId xmlns:a16="http://schemas.microsoft.com/office/drawing/2014/main" id="{E6365619-76E8-2F44-B438-789336407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05510" name="Rectangle 65">
            <a:extLst>
              <a:ext uri="{FF2B5EF4-FFF2-40B4-BE49-F238E27FC236}">
                <a16:creationId xmlns:a16="http://schemas.microsoft.com/office/drawing/2014/main" id="{7BB13C90-7CEE-4C4C-A74F-C9F7B1518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500">
                <a:ea typeface="ＭＳ Ｐゴシック" panose="020B0600070205080204" pitchFamily="34" charset="-128"/>
              </a:rPr>
              <a:t>Kruskal</a:t>
            </a:r>
            <a:r>
              <a:rPr lang="ja-JP" altLang="en-US" sz="3500">
                <a:ea typeface="ＭＳ Ｐゴシック" panose="020B0600070205080204" pitchFamily="34" charset="-128"/>
              </a:rPr>
              <a:t>’</a:t>
            </a:r>
            <a:r>
              <a:rPr lang="en-US" altLang="ja-JP" sz="3500">
                <a:ea typeface="ＭＳ Ｐゴシック" panose="020B0600070205080204" pitchFamily="34" charset="-128"/>
              </a:rPr>
              <a:t>s algorithm</a:t>
            </a:r>
            <a:endParaRPr lang="en-US" altLang="en-US" sz="3500">
              <a:ea typeface="ＭＳ Ｐゴシック" panose="020B0600070205080204" pitchFamily="34" charset="-128"/>
            </a:endParaRP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EF3F43A7-EFD6-9B40-9BEC-81612E20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44212"/>
            <a:ext cx="464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938841D2-35F7-D646-A0D9-27F361FAD6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4FFC6B78-16BA-AE4B-8127-32F8C57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6680AF43-38DD-1C48-A7DF-1B8C8AD1F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402F1BAF-7F48-2646-ADE9-642CAFB88E0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599C0DE4-2C8E-BB4D-9446-8CBED853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737774BF-970B-3942-B3C7-2E4F614C7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B779E0E6-1503-AA49-9FB3-2298EB6EDD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B4DCFE2C-5C2E-924E-9D56-9B922C37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BC532380-885B-AB41-8E93-0439F2111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57BB8ACC-264C-7441-A6EA-5A76AEAAF86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D377A472-3C1F-0B40-A238-BF400534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41B352A7-029D-5540-955D-0F13E5D4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3ACAC360-F2E4-E744-A349-55077A99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D203A2E8-F402-2646-864F-CCAFF28B8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E7EF9C0-0B0B-5C40-90DE-C241E90DC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8814C8B5-4924-5E44-8CE9-0465E39CE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0AA303B-7E2D-B548-927A-7A85C22D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06F1DE5F-A5D5-1A46-93ED-D18660921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4A5EE820-754F-D449-8728-5C132C9AB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5423CBC9-E833-D845-B189-58147ED7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DD7BBE73-205A-7C43-B57A-FFF86247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CED85786-D25C-514F-AAE2-1A1C37B1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B5BB3B3C-9E50-A844-BBB8-211BF96E374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FE994872-D45F-6948-9F29-6BE88DE7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EE43EE09-291B-2C42-AB48-5339496B2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F61BC8C6-C0D4-D041-AFD7-51F45E84DB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D0662863-1242-A54D-ABCD-558BB794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E27ED903-E807-4340-969E-D1C8AFA43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4EA625E4-BD8E-2642-A2D8-93F14B54C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37533D65-42FD-C04B-8D87-497F2ECB1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CE97066F-53D3-724B-AA9D-FB006B07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4">
            <a:extLst>
              <a:ext uri="{FF2B5EF4-FFF2-40B4-BE49-F238E27FC236}">
                <a16:creationId xmlns:a16="http://schemas.microsoft.com/office/drawing/2014/main" id="{E8916F4F-B029-5F47-A7FD-5E92AF324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B719865B-8228-CF4D-A8E4-382E589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919CEDDD-BC7E-6943-86AB-426B93FA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C07822D3-839C-0E47-8153-BD24D51A5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F3A07FD-AC09-CF43-BE1D-F9D3E02F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id="{797552AC-5379-CF49-BAC1-AAF49AA5CD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1695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" name="Text Box 22">
            <a:extLst>
              <a:ext uri="{FF2B5EF4-FFF2-40B4-BE49-F238E27FC236}">
                <a16:creationId xmlns:a16="http://schemas.microsoft.com/office/drawing/2014/main" id="{4FEB584C-6BB5-D14F-9AE7-BADF68AB9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1695" y="499824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03" name="Line 32">
            <a:extLst>
              <a:ext uri="{FF2B5EF4-FFF2-40B4-BE49-F238E27FC236}">
                <a16:creationId xmlns:a16="http://schemas.microsoft.com/office/drawing/2014/main" id="{38B950D0-832D-D648-8F02-A75BA2329A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79445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Text Box 34">
            <a:extLst>
              <a:ext uri="{FF2B5EF4-FFF2-40B4-BE49-F238E27FC236}">
                <a16:creationId xmlns:a16="http://schemas.microsoft.com/office/drawing/2014/main" id="{F8D71706-BCE1-4346-A327-2DF09F6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5645" y="490696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5" name="Line 33">
            <a:extLst>
              <a:ext uri="{FF2B5EF4-FFF2-40B4-BE49-F238E27FC236}">
                <a16:creationId xmlns:a16="http://schemas.microsoft.com/office/drawing/2014/main" id="{A8619AEF-D9FD-5B4C-98C4-4211F1237E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6832" y="45339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Text Box 35">
            <a:extLst>
              <a:ext uri="{FF2B5EF4-FFF2-40B4-BE49-F238E27FC236}">
                <a16:creationId xmlns:a16="http://schemas.microsoft.com/office/drawing/2014/main" id="{C4BB01FA-C26F-594D-983B-1B341B860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0232" y="47767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11943-5213-1A48-8DC7-DF97E884795F}"/>
              </a:ext>
            </a:extLst>
          </p:cNvPr>
          <p:cNvSpPr txBox="1"/>
          <p:nvPr/>
        </p:nvSpPr>
        <p:spPr>
          <a:xfrm>
            <a:off x="1867799" y="5685969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23296206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>
            <a:extLst>
              <a:ext uri="{FF2B5EF4-FFF2-40B4-BE49-F238E27FC236}">
                <a16:creationId xmlns:a16="http://schemas.microsoft.com/office/drawing/2014/main" id="{0BCF0D87-7055-E94F-B8CD-9EB8F51544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Correctness of Kruskal’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E28FCBE0-173D-3842-9E5C-441FB17FA0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2014538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dirty="0"/>
              <a:t>Never adds an edge that connects already connected vertices</a:t>
            </a:r>
          </a:p>
          <a:p>
            <a:pPr>
              <a:lnSpc>
                <a:spcPct val="90000"/>
              </a:lnSpc>
              <a:buFont typeface="Wingdings" charset="0"/>
              <a:buChar char="l"/>
              <a:defRPr/>
            </a:pPr>
            <a:endParaRPr lang="en-US" sz="2400" dirty="0"/>
          </a:p>
          <a:p>
            <a:pPr marL="0" indent="0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dirty="0"/>
              <a:t>Always adds lowest cost edge to connect two sets.  By min cut property, that edge must be part of the MST</a:t>
            </a:r>
          </a:p>
          <a:p>
            <a:pPr>
              <a:lnSpc>
                <a:spcPct val="90000"/>
              </a:lnSpc>
              <a:buFont typeface="Wingdings" charset="0"/>
              <a:buChar char="l"/>
              <a:defRPr/>
            </a:pPr>
            <a:endParaRPr lang="en-US" sz="2400" dirty="0"/>
          </a:p>
        </p:txBody>
      </p:sp>
      <p:pic>
        <p:nvPicPr>
          <p:cNvPr id="109571" name="Picture 4" descr="kruskal">
            <a:extLst>
              <a:ext uri="{FF2B5EF4-FFF2-40B4-BE49-F238E27FC236}">
                <a16:creationId xmlns:a16="http://schemas.microsoft.com/office/drawing/2014/main" id="{409FE1BB-9EFB-D64E-A6F1-6E658A7A1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733800"/>
            <a:ext cx="6248400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144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>
            <a:extLst>
              <a:ext uri="{FF2B5EF4-FFF2-40B4-BE49-F238E27FC236}">
                <a16:creationId xmlns:a16="http://schemas.microsoft.com/office/drawing/2014/main" id="{DF949936-3426-514C-B20E-52C2BEFC3F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 of Kruskal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10594" name="Picture 4" descr="kruskal">
            <a:extLst>
              <a:ext uri="{FF2B5EF4-FFF2-40B4-BE49-F238E27FC236}">
                <a16:creationId xmlns:a16="http://schemas.microsoft.com/office/drawing/2014/main" id="{E2C6F8ED-EE8E-744C-827E-508FC84EC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67000"/>
            <a:ext cx="55626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7093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>
            <a:extLst>
              <a:ext uri="{FF2B5EF4-FFF2-40B4-BE49-F238E27FC236}">
                <a16:creationId xmlns:a16="http://schemas.microsoft.com/office/drawing/2014/main" id="{45E8D459-B71E-2044-BB22-8A15077DB9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 of Kruskal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11618" name="Picture 4" descr="kruskal">
            <a:extLst>
              <a:ext uri="{FF2B5EF4-FFF2-40B4-BE49-F238E27FC236}">
                <a16:creationId xmlns:a16="http://schemas.microsoft.com/office/drawing/2014/main" id="{DD787652-B102-9E42-B507-784EE6BE6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67000"/>
            <a:ext cx="55626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413" name="Rectangle 5">
            <a:extLst>
              <a:ext uri="{FF2B5EF4-FFF2-40B4-BE49-F238E27FC236}">
                <a16:creationId xmlns:a16="http://schemas.microsoft.com/office/drawing/2014/main" id="{16C75B48-19F4-9344-9BA1-76A1B3E1D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971800"/>
            <a:ext cx="5715000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5414" name="Text Box 6">
            <a:extLst>
              <a:ext uri="{FF2B5EF4-FFF2-40B4-BE49-F238E27FC236}">
                <a16:creationId xmlns:a16="http://schemas.microsoft.com/office/drawing/2014/main" id="{382BA3F8-B042-294E-A093-4E4F41050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0480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|V| calls to MakeSet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591B2AA-BD8B-D446-9CE3-82BE77249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10000"/>
            <a:ext cx="57150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6D096F01-4F30-7B43-84F0-A93986335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733800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O(|E| log |E|)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6CF41A8-435B-F44C-A7AF-28AEE35F2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343400"/>
            <a:ext cx="57150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776B82E0-7139-6F41-AF51-B693860F2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267200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 |E| calls to FindSet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0461BE3-01F5-0447-BC6D-E70B2523B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76800"/>
            <a:ext cx="57150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7D7C7F24-E4AE-084C-ABD5-C36E56575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860925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|V| calls to Union</a:t>
            </a:r>
          </a:p>
        </p:txBody>
      </p:sp>
    </p:spTree>
    <p:extLst>
      <p:ext uri="{BB962C8B-B14F-4D97-AF65-F5344CB8AC3E}">
        <p14:creationId xmlns:p14="http://schemas.microsoft.com/office/powerpoint/2010/main" val="325743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4" grpId="0"/>
      <p:bldP spid="7" grpId="0"/>
      <p:bldP spid="9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E535-F4F6-E541-AAF8-11A3B801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54AB7-8116-F740-8BFB-98A41D9A68B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1126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Represents a collection of one or more sets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Operations:</a:t>
            </a:r>
          </a:p>
          <a:p>
            <a:pPr>
              <a:buFontTx/>
              <a:buChar char="-"/>
            </a:pPr>
            <a:r>
              <a:rPr lang="en-US" dirty="0" err="1"/>
              <a:t>MakeSet</a:t>
            </a:r>
            <a:r>
              <a:rPr lang="en-US" dirty="0"/>
              <a:t>: Add a new value to the collections and make the value its own set</a:t>
            </a:r>
          </a:p>
          <a:p>
            <a:pPr>
              <a:buFontTx/>
              <a:buChar char="-"/>
            </a:pPr>
            <a:r>
              <a:rPr lang="en-US" dirty="0" err="1"/>
              <a:t>FindSet</a:t>
            </a:r>
            <a:r>
              <a:rPr lang="en-US" dirty="0"/>
              <a:t>: Given a value, return the set the value is in</a:t>
            </a:r>
          </a:p>
          <a:p>
            <a:pPr>
              <a:buFontTx/>
              <a:buChar char="-"/>
            </a:pPr>
            <a:r>
              <a:rPr lang="en-US" dirty="0"/>
              <a:t>Union: Merge two sets into a single set</a:t>
            </a:r>
          </a:p>
        </p:txBody>
      </p:sp>
    </p:spTree>
    <p:extLst>
      <p:ext uri="{BB962C8B-B14F-4D97-AF65-F5344CB8AC3E}">
        <p14:creationId xmlns:p14="http://schemas.microsoft.com/office/powerpoint/2010/main" val="20697571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MakeSet</a:t>
            </a:r>
            <a:r>
              <a:rPr lang="en-US" dirty="0"/>
              <a:t>(A), </a:t>
            </a:r>
            <a:r>
              <a:rPr lang="en-US" dirty="0" err="1"/>
              <a:t>MakeSet</a:t>
            </a:r>
            <a:r>
              <a:rPr lang="en-US" dirty="0"/>
              <a:t>(B), </a:t>
            </a:r>
            <a:r>
              <a:rPr lang="en-US" dirty="0" err="1"/>
              <a:t>MakeSet</a:t>
            </a:r>
            <a:r>
              <a:rPr lang="en-US" dirty="0"/>
              <a:t>(C), </a:t>
            </a:r>
            <a:r>
              <a:rPr lang="en-US" dirty="0" err="1"/>
              <a:t>MakeSet</a:t>
            </a:r>
            <a:r>
              <a:rPr lang="en-US" dirty="0"/>
              <a:t>(D), </a:t>
            </a:r>
            <a:r>
              <a:rPr lang="en-US" dirty="0" err="1"/>
              <a:t>MakeSet</a:t>
            </a:r>
            <a:r>
              <a:rPr lang="en-US" dirty="0"/>
              <a:t>(E)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C2DCE3-EBB8-BD49-AC4E-1DF43BF43CE6}"/>
              </a:ext>
            </a:extLst>
          </p:cNvPr>
          <p:cNvSpPr/>
          <p:nvPr/>
        </p:nvSpPr>
        <p:spPr>
          <a:xfrm>
            <a:off x="558219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567554-9EFD-D746-B1A1-E4905E97013C}"/>
              </a:ext>
            </a:extLst>
          </p:cNvPr>
          <p:cNvSpPr/>
          <p:nvPr/>
        </p:nvSpPr>
        <p:spPr>
          <a:xfrm>
            <a:off x="7145383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5912164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7494589" y="492726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93055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>
            <a:extLst>
              <a:ext uri="{FF2B5EF4-FFF2-40B4-BE49-F238E27FC236}">
                <a16:creationId xmlns:a16="http://schemas.microsoft.com/office/drawing/2014/main" id="{24A79F71-C5B0-B347-B952-E1A3AC908E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Strongly connected</a:t>
            </a:r>
          </a:p>
        </p:txBody>
      </p:sp>
      <p:sp>
        <p:nvSpPr>
          <p:cNvPr id="89090" name="Rectangle 3">
            <a:extLst>
              <a:ext uri="{FF2B5EF4-FFF2-40B4-BE49-F238E27FC236}">
                <a16:creationId xmlns:a16="http://schemas.microsoft.com/office/drawing/2014/main" id="{9EBE1B0F-7FBD-DC46-9F75-92E9EA84E1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176337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Given a directed graph, can we reach any node v from any other node u?</a:t>
            </a:r>
          </a:p>
        </p:txBody>
      </p:sp>
      <p:sp>
        <p:nvSpPr>
          <p:cNvPr id="89091" name="Text Box 4">
            <a:extLst>
              <a:ext uri="{FF2B5EF4-FFF2-40B4-BE49-F238E27FC236}">
                <a16:creationId xmlns:a16="http://schemas.microsoft.com/office/drawing/2014/main" id="{AFF0046B-B8C2-D24A-A35A-FC0BFA10B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076700"/>
            <a:ext cx="4660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solidFill>
                  <a:srgbClr val="FF0000"/>
                </a:solidFill>
              </a:rPr>
              <a:t>Can we do the same thing?</a:t>
            </a:r>
          </a:p>
        </p:txBody>
      </p:sp>
    </p:spTree>
    <p:extLst>
      <p:ext uri="{BB962C8B-B14F-4D97-AF65-F5344CB8AC3E}">
        <p14:creationId xmlns:p14="http://schemas.microsoft.com/office/powerpoint/2010/main" val="23040141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(A)?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C2DCE3-EBB8-BD49-AC4E-1DF43BF43CE6}"/>
              </a:ext>
            </a:extLst>
          </p:cNvPr>
          <p:cNvSpPr/>
          <p:nvPr/>
        </p:nvSpPr>
        <p:spPr>
          <a:xfrm>
            <a:off x="558219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567554-9EFD-D746-B1A1-E4905E97013C}"/>
              </a:ext>
            </a:extLst>
          </p:cNvPr>
          <p:cNvSpPr/>
          <p:nvPr/>
        </p:nvSpPr>
        <p:spPr>
          <a:xfrm>
            <a:off x="7145383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5912164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7494589" y="492726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9179051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(A)?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C2DCE3-EBB8-BD49-AC4E-1DF43BF43CE6}"/>
              </a:ext>
            </a:extLst>
          </p:cNvPr>
          <p:cNvSpPr/>
          <p:nvPr/>
        </p:nvSpPr>
        <p:spPr>
          <a:xfrm>
            <a:off x="558219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567554-9EFD-D746-B1A1-E4905E97013C}"/>
              </a:ext>
            </a:extLst>
          </p:cNvPr>
          <p:cNvSpPr/>
          <p:nvPr/>
        </p:nvSpPr>
        <p:spPr>
          <a:xfrm>
            <a:off x="7145383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5912164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7494589" y="492726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516481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Union(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(A), 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(E))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C2DCE3-EBB8-BD49-AC4E-1DF43BF43CE6}"/>
              </a:ext>
            </a:extLst>
          </p:cNvPr>
          <p:cNvSpPr/>
          <p:nvPr/>
        </p:nvSpPr>
        <p:spPr>
          <a:xfrm>
            <a:off x="558219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567554-9EFD-D746-B1A1-E4905E97013C}"/>
              </a:ext>
            </a:extLst>
          </p:cNvPr>
          <p:cNvSpPr/>
          <p:nvPr/>
        </p:nvSpPr>
        <p:spPr>
          <a:xfrm>
            <a:off x="7145383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5912164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7494589" y="492726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5490461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Union(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(A), 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(E))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C2DCE3-EBB8-BD49-AC4E-1DF43BF43CE6}"/>
              </a:ext>
            </a:extLst>
          </p:cNvPr>
          <p:cNvSpPr/>
          <p:nvPr/>
        </p:nvSpPr>
        <p:spPr>
          <a:xfrm>
            <a:off x="558219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5912164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937035" y="537318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7452529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Union(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(C), 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(D))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C2DCE3-EBB8-BD49-AC4E-1DF43BF43CE6}"/>
              </a:ext>
            </a:extLst>
          </p:cNvPr>
          <p:cNvSpPr/>
          <p:nvPr/>
        </p:nvSpPr>
        <p:spPr>
          <a:xfrm>
            <a:off x="558219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5912164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937035" y="537318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6582609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Union(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(C), 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(D))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4079965" y="539060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937035" y="537318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2973737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(D)?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4079965" y="539060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937035" y="537318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5344724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(D)?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4079965" y="539060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937035" y="537318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0150413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Union(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(D), 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(B))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E070-A73E-7747-AFC7-803F5442546F}"/>
              </a:ext>
            </a:extLst>
          </p:cNvPr>
          <p:cNvSpPr/>
          <p:nvPr/>
        </p:nvSpPr>
        <p:spPr>
          <a:xfrm>
            <a:off x="2486297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2828290" y="4927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389265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4079965" y="539060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937035" y="537318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1383107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9074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Union(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(D), </a:t>
            </a: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(B))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4389266" y="49098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689348" y="537318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4079965" y="539060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937035" y="537318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6379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>
            <a:extLst>
              <a:ext uri="{FF2B5EF4-FFF2-40B4-BE49-F238E27FC236}">
                <a16:creationId xmlns:a16="http://schemas.microsoft.com/office/drawing/2014/main" id="{15FF5E8C-DF84-7C4E-A530-86DC894B2A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Transpose of a graph</a:t>
            </a:r>
          </a:p>
        </p:txBody>
      </p:sp>
      <p:sp>
        <p:nvSpPr>
          <p:cNvPr id="90114" name="Rectangle 3">
            <a:extLst>
              <a:ext uri="{FF2B5EF4-FFF2-40B4-BE49-F238E27FC236}">
                <a16:creationId xmlns:a16="http://schemas.microsoft.com/office/drawing/2014/main" id="{1E2CDD9D-E21B-7045-867E-8757F669CA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83518"/>
            <a:ext cx="7467600" cy="117633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Given a graph G, we can calculate the transpose of a graph G</a:t>
            </a:r>
            <a:r>
              <a:rPr lang="en-US" altLang="en-US" sz="2600" baseline="30000" dirty="0">
                <a:ea typeface="ＭＳ Ｐゴシック" panose="020B0600070205080204" pitchFamily="34" charset="-128"/>
              </a:rPr>
              <a:t>R</a:t>
            </a:r>
            <a:r>
              <a:rPr lang="en-US" altLang="en-US" sz="2600" dirty="0">
                <a:ea typeface="ＭＳ Ｐゴシック" panose="020B0600070205080204" pitchFamily="34" charset="-128"/>
              </a:rPr>
              <a:t> by reversing the direction of all the edges</a:t>
            </a:r>
          </a:p>
        </p:txBody>
      </p:sp>
      <p:grpSp>
        <p:nvGrpSpPr>
          <p:cNvPr id="90115" name="Group 4">
            <a:extLst>
              <a:ext uri="{FF2B5EF4-FFF2-40B4-BE49-F238E27FC236}">
                <a16:creationId xmlns:a16="http://schemas.microsoft.com/office/drawing/2014/main" id="{7B910BC8-F5A8-804D-A0A6-63450DE4073D}"/>
              </a:ext>
            </a:extLst>
          </p:cNvPr>
          <p:cNvGrpSpPr>
            <a:grpSpLocks/>
          </p:cNvGrpSpPr>
          <p:nvPr/>
        </p:nvGrpSpPr>
        <p:grpSpPr bwMode="auto">
          <a:xfrm>
            <a:off x="2072898" y="3281686"/>
            <a:ext cx="533400" cy="533400"/>
            <a:chOff x="1824" y="2736"/>
            <a:chExt cx="336" cy="336"/>
          </a:xfrm>
        </p:grpSpPr>
        <p:sp>
          <p:nvSpPr>
            <p:cNvPr id="90157" name="Oval 5">
              <a:extLst>
                <a:ext uri="{FF2B5EF4-FFF2-40B4-BE49-F238E27FC236}">
                  <a16:creationId xmlns:a16="http://schemas.microsoft.com/office/drawing/2014/main" id="{304D8937-3059-3F4F-BA79-BF80AB687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58" name="Text Box 6">
              <a:extLst>
                <a:ext uri="{FF2B5EF4-FFF2-40B4-BE49-F238E27FC236}">
                  <a16:creationId xmlns:a16="http://schemas.microsoft.com/office/drawing/2014/main" id="{F51E4B1F-8ED1-914B-816C-6CE407489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90116" name="Group 7">
            <a:extLst>
              <a:ext uri="{FF2B5EF4-FFF2-40B4-BE49-F238E27FC236}">
                <a16:creationId xmlns:a16="http://schemas.microsoft.com/office/drawing/2014/main" id="{E3F6E1A4-72BD-DE4C-95D5-375BC8286259}"/>
              </a:ext>
            </a:extLst>
          </p:cNvPr>
          <p:cNvGrpSpPr>
            <a:grpSpLocks/>
          </p:cNvGrpSpPr>
          <p:nvPr/>
        </p:nvGrpSpPr>
        <p:grpSpPr bwMode="auto">
          <a:xfrm>
            <a:off x="1006098" y="4043686"/>
            <a:ext cx="533400" cy="533400"/>
            <a:chOff x="1824" y="2736"/>
            <a:chExt cx="336" cy="336"/>
          </a:xfrm>
        </p:grpSpPr>
        <p:sp>
          <p:nvSpPr>
            <p:cNvPr id="90155" name="Oval 8">
              <a:extLst>
                <a:ext uri="{FF2B5EF4-FFF2-40B4-BE49-F238E27FC236}">
                  <a16:creationId xmlns:a16="http://schemas.microsoft.com/office/drawing/2014/main" id="{21C26A78-0A3F-354E-A63C-89BED9AE2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56" name="Text Box 9">
              <a:extLst>
                <a:ext uri="{FF2B5EF4-FFF2-40B4-BE49-F238E27FC236}">
                  <a16:creationId xmlns:a16="http://schemas.microsoft.com/office/drawing/2014/main" id="{DA8180A0-355D-4443-A3E9-8DAB81C3CB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90117" name="Group 10">
            <a:extLst>
              <a:ext uri="{FF2B5EF4-FFF2-40B4-BE49-F238E27FC236}">
                <a16:creationId xmlns:a16="http://schemas.microsoft.com/office/drawing/2014/main" id="{E35FC960-87EF-1249-9664-ECB0AB0FEF7E}"/>
              </a:ext>
            </a:extLst>
          </p:cNvPr>
          <p:cNvGrpSpPr>
            <a:grpSpLocks/>
          </p:cNvGrpSpPr>
          <p:nvPr/>
        </p:nvGrpSpPr>
        <p:grpSpPr bwMode="auto">
          <a:xfrm>
            <a:off x="1844298" y="5491486"/>
            <a:ext cx="533400" cy="533400"/>
            <a:chOff x="1824" y="2736"/>
            <a:chExt cx="336" cy="336"/>
          </a:xfrm>
        </p:grpSpPr>
        <p:sp>
          <p:nvSpPr>
            <p:cNvPr id="90153" name="Oval 11">
              <a:extLst>
                <a:ext uri="{FF2B5EF4-FFF2-40B4-BE49-F238E27FC236}">
                  <a16:creationId xmlns:a16="http://schemas.microsoft.com/office/drawing/2014/main" id="{A4D6B844-5E9E-2748-8AAA-5AFAD4CFA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54" name="Text Box 12">
              <a:extLst>
                <a:ext uri="{FF2B5EF4-FFF2-40B4-BE49-F238E27FC236}">
                  <a16:creationId xmlns:a16="http://schemas.microsoft.com/office/drawing/2014/main" id="{2609196F-01A8-F542-BDD2-355B6A234B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90118" name="Group 13">
            <a:extLst>
              <a:ext uri="{FF2B5EF4-FFF2-40B4-BE49-F238E27FC236}">
                <a16:creationId xmlns:a16="http://schemas.microsoft.com/office/drawing/2014/main" id="{B14AD602-C5CB-3643-B0E3-14DF9424980F}"/>
              </a:ext>
            </a:extLst>
          </p:cNvPr>
          <p:cNvGrpSpPr>
            <a:grpSpLocks/>
          </p:cNvGrpSpPr>
          <p:nvPr/>
        </p:nvGrpSpPr>
        <p:grpSpPr bwMode="auto">
          <a:xfrm>
            <a:off x="3444498" y="4577086"/>
            <a:ext cx="533400" cy="533400"/>
            <a:chOff x="1824" y="2736"/>
            <a:chExt cx="336" cy="336"/>
          </a:xfrm>
        </p:grpSpPr>
        <p:sp>
          <p:nvSpPr>
            <p:cNvPr id="90151" name="Oval 14">
              <a:extLst>
                <a:ext uri="{FF2B5EF4-FFF2-40B4-BE49-F238E27FC236}">
                  <a16:creationId xmlns:a16="http://schemas.microsoft.com/office/drawing/2014/main" id="{BE2D0FE6-0E24-9943-A11F-44C90EDA7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52" name="Text Box 15">
              <a:extLst>
                <a:ext uri="{FF2B5EF4-FFF2-40B4-BE49-F238E27FC236}">
                  <a16:creationId xmlns:a16="http://schemas.microsoft.com/office/drawing/2014/main" id="{921CA9ED-ADE4-C34C-8DFF-8E2CF82500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90119" name="Group 16">
            <a:extLst>
              <a:ext uri="{FF2B5EF4-FFF2-40B4-BE49-F238E27FC236}">
                <a16:creationId xmlns:a16="http://schemas.microsoft.com/office/drawing/2014/main" id="{BF28AC79-5038-4646-B2D9-5DD868C0C1BC}"/>
              </a:ext>
            </a:extLst>
          </p:cNvPr>
          <p:cNvGrpSpPr>
            <a:grpSpLocks/>
          </p:cNvGrpSpPr>
          <p:nvPr/>
        </p:nvGrpSpPr>
        <p:grpSpPr bwMode="auto">
          <a:xfrm>
            <a:off x="2149098" y="4348486"/>
            <a:ext cx="533400" cy="533400"/>
            <a:chOff x="1824" y="2736"/>
            <a:chExt cx="336" cy="336"/>
          </a:xfrm>
        </p:grpSpPr>
        <p:sp>
          <p:nvSpPr>
            <p:cNvPr id="90149" name="Oval 17">
              <a:extLst>
                <a:ext uri="{FF2B5EF4-FFF2-40B4-BE49-F238E27FC236}">
                  <a16:creationId xmlns:a16="http://schemas.microsoft.com/office/drawing/2014/main" id="{590952E9-2BEC-9740-A267-9350FAE22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50" name="Text Box 18">
              <a:extLst>
                <a:ext uri="{FF2B5EF4-FFF2-40B4-BE49-F238E27FC236}">
                  <a16:creationId xmlns:a16="http://schemas.microsoft.com/office/drawing/2014/main" id="{34DD8400-0E74-4845-8072-752D2FA5F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90120" name="Line 19">
            <a:extLst>
              <a:ext uri="{FF2B5EF4-FFF2-40B4-BE49-F238E27FC236}">
                <a16:creationId xmlns:a16="http://schemas.microsoft.com/office/drawing/2014/main" id="{DB62A632-8F46-AF46-804A-4464CF074D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87098" y="3662686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1" name="Line 20">
            <a:extLst>
              <a:ext uri="{FF2B5EF4-FFF2-40B4-BE49-F238E27FC236}">
                <a16:creationId xmlns:a16="http://schemas.microsoft.com/office/drawing/2014/main" id="{473641B1-EF75-4F4E-9ADB-DB6297F53B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77698" y="381508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2" name="Line 21">
            <a:extLst>
              <a:ext uri="{FF2B5EF4-FFF2-40B4-BE49-F238E27FC236}">
                <a16:creationId xmlns:a16="http://schemas.microsoft.com/office/drawing/2014/main" id="{A6F13730-6C68-AC44-967B-E82A347FCCD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39498" y="4348486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3" name="Line 22">
            <a:extLst>
              <a:ext uri="{FF2B5EF4-FFF2-40B4-BE49-F238E27FC236}">
                <a16:creationId xmlns:a16="http://schemas.microsoft.com/office/drawing/2014/main" id="{919EA70D-9824-AF4E-914D-1F132CB134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25298" y="4881886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4" name="Line 23">
            <a:extLst>
              <a:ext uri="{FF2B5EF4-FFF2-40B4-BE49-F238E27FC236}">
                <a16:creationId xmlns:a16="http://schemas.microsoft.com/office/drawing/2014/main" id="{DE72608A-4A24-5D41-B372-3BE715CB060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82498" y="4577086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24">
            <a:extLst>
              <a:ext uri="{FF2B5EF4-FFF2-40B4-BE49-F238E27FC236}">
                <a16:creationId xmlns:a16="http://schemas.microsoft.com/office/drawing/2014/main" id="{AE0E8F18-4F44-9F46-9584-7D4397DC7923}"/>
              </a:ext>
            </a:extLst>
          </p:cNvPr>
          <p:cNvGrpSpPr>
            <a:grpSpLocks/>
          </p:cNvGrpSpPr>
          <p:nvPr/>
        </p:nvGrpSpPr>
        <p:grpSpPr bwMode="auto">
          <a:xfrm>
            <a:off x="6263898" y="3205486"/>
            <a:ext cx="533400" cy="533400"/>
            <a:chOff x="1824" y="2736"/>
            <a:chExt cx="336" cy="336"/>
          </a:xfrm>
        </p:grpSpPr>
        <p:sp>
          <p:nvSpPr>
            <p:cNvPr id="90147" name="Oval 25">
              <a:extLst>
                <a:ext uri="{FF2B5EF4-FFF2-40B4-BE49-F238E27FC236}">
                  <a16:creationId xmlns:a16="http://schemas.microsoft.com/office/drawing/2014/main" id="{A6F3AD0D-3EFF-8D4D-89CD-91403594D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48" name="Text Box 26">
              <a:extLst>
                <a:ext uri="{FF2B5EF4-FFF2-40B4-BE49-F238E27FC236}">
                  <a16:creationId xmlns:a16="http://schemas.microsoft.com/office/drawing/2014/main" id="{86D8BAD5-FA3B-0C47-9A3D-FE49C86207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A</a:t>
              </a:r>
            </a:p>
          </p:txBody>
        </p:sp>
      </p:grpSp>
      <p:grpSp>
        <p:nvGrpSpPr>
          <p:cNvPr id="8" name="Group 27">
            <a:extLst>
              <a:ext uri="{FF2B5EF4-FFF2-40B4-BE49-F238E27FC236}">
                <a16:creationId xmlns:a16="http://schemas.microsoft.com/office/drawing/2014/main" id="{0F354B00-F126-A649-BC96-CF53E34774C7}"/>
              </a:ext>
            </a:extLst>
          </p:cNvPr>
          <p:cNvGrpSpPr>
            <a:grpSpLocks/>
          </p:cNvGrpSpPr>
          <p:nvPr/>
        </p:nvGrpSpPr>
        <p:grpSpPr bwMode="auto">
          <a:xfrm>
            <a:off x="5197098" y="3967486"/>
            <a:ext cx="533400" cy="533400"/>
            <a:chOff x="1824" y="2736"/>
            <a:chExt cx="336" cy="336"/>
          </a:xfrm>
        </p:grpSpPr>
        <p:sp>
          <p:nvSpPr>
            <p:cNvPr id="90145" name="Oval 28">
              <a:extLst>
                <a:ext uri="{FF2B5EF4-FFF2-40B4-BE49-F238E27FC236}">
                  <a16:creationId xmlns:a16="http://schemas.microsoft.com/office/drawing/2014/main" id="{FC5068D2-BD3B-8343-8774-E123F02F5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46" name="Text Box 29">
              <a:extLst>
                <a:ext uri="{FF2B5EF4-FFF2-40B4-BE49-F238E27FC236}">
                  <a16:creationId xmlns:a16="http://schemas.microsoft.com/office/drawing/2014/main" id="{62C04C1E-C0A7-FC4B-B8BB-C0E0490BFC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B</a:t>
              </a:r>
            </a:p>
          </p:txBody>
        </p:sp>
      </p:grpSp>
      <p:grpSp>
        <p:nvGrpSpPr>
          <p:cNvPr id="9" name="Group 30">
            <a:extLst>
              <a:ext uri="{FF2B5EF4-FFF2-40B4-BE49-F238E27FC236}">
                <a16:creationId xmlns:a16="http://schemas.microsoft.com/office/drawing/2014/main" id="{5B0A5F38-B8E0-6641-9599-2DEAA62D8AB6}"/>
              </a:ext>
            </a:extLst>
          </p:cNvPr>
          <p:cNvGrpSpPr>
            <a:grpSpLocks/>
          </p:cNvGrpSpPr>
          <p:nvPr/>
        </p:nvGrpSpPr>
        <p:grpSpPr bwMode="auto">
          <a:xfrm>
            <a:off x="6035298" y="5415286"/>
            <a:ext cx="533400" cy="533400"/>
            <a:chOff x="1824" y="2736"/>
            <a:chExt cx="336" cy="336"/>
          </a:xfrm>
        </p:grpSpPr>
        <p:sp>
          <p:nvSpPr>
            <p:cNvPr id="90143" name="Oval 31">
              <a:extLst>
                <a:ext uri="{FF2B5EF4-FFF2-40B4-BE49-F238E27FC236}">
                  <a16:creationId xmlns:a16="http://schemas.microsoft.com/office/drawing/2014/main" id="{6033F351-A857-AE4F-8021-9302FF471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44" name="Text Box 32">
              <a:extLst>
                <a:ext uri="{FF2B5EF4-FFF2-40B4-BE49-F238E27FC236}">
                  <a16:creationId xmlns:a16="http://schemas.microsoft.com/office/drawing/2014/main" id="{B190AB5B-7C51-4447-8956-9E55A1E6C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</a:t>
              </a:r>
            </a:p>
          </p:txBody>
        </p:sp>
      </p:grpSp>
      <p:grpSp>
        <p:nvGrpSpPr>
          <p:cNvPr id="10" name="Group 33">
            <a:extLst>
              <a:ext uri="{FF2B5EF4-FFF2-40B4-BE49-F238E27FC236}">
                <a16:creationId xmlns:a16="http://schemas.microsoft.com/office/drawing/2014/main" id="{3932B5AD-DEC7-7440-A200-F9FAB943ADA0}"/>
              </a:ext>
            </a:extLst>
          </p:cNvPr>
          <p:cNvGrpSpPr>
            <a:grpSpLocks/>
          </p:cNvGrpSpPr>
          <p:nvPr/>
        </p:nvGrpSpPr>
        <p:grpSpPr bwMode="auto">
          <a:xfrm>
            <a:off x="7635498" y="4500886"/>
            <a:ext cx="533400" cy="533400"/>
            <a:chOff x="1824" y="2736"/>
            <a:chExt cx="336" cy="336"/>
          </a:xfrm>
        </p:grpSpPr>
        <p:sp>
          <p:nvSpPr>
            <p:cNvPr id="90141" name="Oval 34">
              <a:extLst>
                <a:ext uri="{FF2B5EF4-FFF2-40B4-BE49-F238E27FC236}">
                  <a16:creationId xmlns:a16="http://schemas.microsoft.com/office/drawing/2014/main" id="{370490E2-EBE7-F045-A7AB-A594A03AC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42" name="Text Box 35">
              <a:extLst>
                <a:ext uri="{FF2B5EF4-FFF2-40B4-BE49-F238E27FC236}">
                  <a16:creationId xmlns:a16="http://schemas.microsoft.com/office/drawing/2014/main" id="{D05F0620-FC7D-2F47-8FED-101918EA0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</a:t>
              </a:r>
            </a:p>
          </p:txBody>
        </p:sp>
      </p:grpSp>
      <p:grpSp>
        <p:nvGrpSpPr>
          <p:cNvPr id="11" name="Group 36">
            <a:extLst>
              <a:ext uri="{FF2B5EF4-FFF2-40B4-BE49-F238E27FC236}">
                <a16:creationId xmlns:a16="http://schemas.microsoft.com/office/drawing/2014/main" id="{A6E1223A-3993-B342-B05F-D46A73F32ACD}"/>
              </a:ext>
            </a:extLst>
          </p:cNvPr>
          <p:cNvGrpSpPr>
            <a:grpSpLocks/>
          </p:cNvGrpSpPr>
          <p:nvPr/>
        </p:nvGrpSpPr>
        <p:grpSpPr bwMode="auto">
          <a:xfrm>
            <a:off x="6340098" y="4272286"/>
            <a:ext cx="533400" cy="533400"/>
            <a:chOff x="1824" y="2736"/>
            <a:chExt cx="336" cy="336"/>
          </a:xfrm>
        </p:grpSpPr>
        <p:sp>
          <p:nvSpPr>
            <p:cNvPr id="90139" name="Oval 37">
              <a:extLst>
                <a:ext uri="{FF2B5EF4-FFF2-40B4-BE49-F238E27FC236}">
                  <a16:creationId xmlns:a16="http://schemas.microsoft.com/office/drawing/2014/main" id="{FCCB65FD-683C-F741-A2FC-729D77CD9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40" name="Text Box 38">
              <a:extLst>
                <a:ext uri="{FF2B5EF4-FFF2-40B4-BE49-F238E27FC236}">
                  <a16:creationId xmlns:a16="http://schemas.microsoft.com/office/drawing/2014/main" id="{256E5140-A4A1-3542-AE2E-EE5ACE2A3C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D</a:t>
              </a:r>
            </a:p>
          </p:txBody>
        </p:sp>
      </p:grpSp>
      <p:sp>
        <p:nvSpPr>
          <p:cNvPr id="155692" name="Line 44">
            <a:extLst>
              <a:ext uri="{FF2B5EF4-FFF2-40B4-BE49-F238E27FC236}">
                <a16:creationId xmlns:a16="http://schemas.microsoft.com/office/drawing/2014/main" id="{9099EA8C-110B-A349-9CFD-ED9551ECF5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78098" y="3434086"/>
            <a:ext cx="6858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693" name="Line 45">
            <a:extLst>
              <a:ext uri="{FF2B5EF4-FFF2-40B4-BE49-F238E27FC236}">
                <a16:creationId xmlns:a16="http://schemas.microsoft.com/office/drawing/2014/main" id="{DDBA860D-2696-BF42-9583-9DA4239DF8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0498" y="4348486"/>
            <a:ext cx="60960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694" name="Line 46">
            <a:extLst>
              <a:ext uri="{FF2B5EF4-FFF2-40B4-BE49-F238E27FC236}">
                <a16:creationId xmlns:a16="http://schemas.microsoft.com/office/drawing/2014/main" id="{7F771DBA-85A8-FA4E-B4F6-71BC8B3333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4898" y="3738886"/>
            <a:ext cx="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695" name="Line 47">
            <a:extLst>
              <a:ext uri="{FF2B5EF4-FFF2-40B4-BE49-F238E27FC236}">
                <a16:creationId xmlns:a16="http://schemas.microsoft.com/office/drawing/2014/main" id="{4211EE70-74DD-7D42-B017-076CD59FE1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6298" y="4805686"/>
            <a:ext cx="1524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696" name="Line 48">
            <a:extLst>
              <a:ext uri="{FF2B5EF4-FFF2-40B4-BE49-F238E27FC236}">
                <a16:creationId xmlns:a16="http://schemas.microsoft.com/office/drawing/2014/main" id="{D59CD6E4-2D94-824F-857B-4DA02BD89B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3498" y="4500886"/>
            <a:ext cx="7620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5" name="Text Box 49">
            <a:extLst>
              <a:ext uri="{FF2B5EF4-FFF2-40B4-BE49-F238E27FC236}">
                <a16:creationId xmlns:a16="http://schemas.microsoft.com/office/drawing/2014/main" id="{67C2B15A-8727-E246-BDB3-89E8BFE1D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498" y="2595886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G</a:t>
            </a:r>
          </a:p>
        </p:txBody>
      </p:sp>
      <p:sp>
        <p:nvSpPr>
          <p:cNvPr id="155698" name="Text Box 50">
            <a:extLst>
              <a:ext uri="{FF2B5EF4-FFF2-40B4-BE49-F238E27FC236}">
                <a16:creationId xmlns:a16="http://schemas.microsoft.com/office/drawing/2014/main" id="{406FE032-B486-E148-9A8A-B5D987A0C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7698" y="2457773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G</a:t>
            </a:r>
            <a:r>
              <a:rPr lang="en-US" altLang="en-US" sz="2800" baseline="30000"/>
              <a:t>R</a:t>
            </a:r>
            <a:endParaRPr lang="en-US" altLang="en-US" sz="2800"/>
          </a:p>
        </p:txBody>
      </p:sp>
      <p:sp>
        <p:nvSpPr>
          <p:cNvPr id="155699" name="Text Box 51">
            <a:extLst>
              <a:ext uri="{FF2B5EF4-FFF2-40B4-BE49-F238E27FC236}">
                <a16:creationId xmlns:a16="http://schemas.microsoft.com/office/drawing/2014/main" id="{1236D7A2-02C4-9A40-9BE8-9247C0565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172200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Running time to calculate G</a:t>
            </a:r>
            <a:r>
              <a:rPr lang="en-US" altLang="en-US" baseline="30000"/>
              <a:t>R</a:t>
            </a:r>
            <a:r>
              <a:rPr lang="en-US" altLang="en-US"/>
              <a:t>?</a:t>
            </a:r>
          </a:p>
        </p:txBody>
      </p:sp>
      <p:sp>
        <p:nvSpPr>
          <p:cNvPr id="155700" name="Text Box 52">
            <a:extLst>
              <a:ext uri="{FF2B5EF4-FFF2-40B4-BE49-F238E27FC236}">
                <a16:creationId xmlns:a16="http://schemas.microsoft.com/office/drawing/2014/main" id="{2332AE9C-8E78-7946-919D-5B664126E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61722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err="1">
                <a:solidFill>
                  <a:srgbClr val="1F1FFF"/>
                </a:solidFill>
              </a:rPr>
              <a:t>θ</a:t>
            </a:r>
            <a:r>
              <a:rPr lang="en-US" altLang="en-US" dirty="0">
                <a:solidFill>
                  <a:srgbClr val="1F1FFF"/>
                </a:solidFill>
              </a:rPr>
              <a:t>(|V| + |E|)</a:t>
            </a:r>
          </a:p>
        </p:txBody>
      </p:sp>
    </p:spTree>
    <p:extLst>
      <p:ext uri="{BB962C8B-B14F-4D97-AF65-F5344CB8AC3E}">
        <p14:creationId xmlns:p14="http://schemas.microsoft.com/office/powerpoint/2010/main" val="49111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98" grpId="0"/>
      <p:bldP spid="155699" grpId="0"/>
      <p:bldP spid="15570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60F6-9C3F-874A-BDAE-B693857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05D-DDA8-B347-88C4-08CB442A3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0364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How would we implement it with a list of linked lists?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MakeSet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FindSet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FCCB1-571D-7F4A-91DF-03C2FF467DA0}"/>
              </a:ext>
            </a:extLst>
          </p:cNvPr>
          <p:cNvSpPr txBox="1"/>
          <p:nvPr/>
        </p:nvSpPr>
        <p:spPr>
          <a:xfrm>
            <a:off x="1159917" y="49272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CB974-58F6-BC40-AE26-D7181EA0CD6B}"/>
              </a:ext>
            </a:extLst>
          </p:cNvPr>
          <p:cNvSpPr txBox="1"/>
          <p:nvPr/>
        </p:nvSpPr>
        <p:spPr>
          <a:xfrm>
            <a:off x="130629" y="405026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3F9B3A-753E-454D-BDFE-D1D9E3C27AD1}"/>
              </a:ext>
            </a:extLst>
          </p:cNvPr>
          <p:cNvCxnSpPr/>
          <p:nvPr/>
        </p:nvCxnSpPr>
        <p:spPr>
          <a:xfrm>
            <a:off x="400594" y="3901440"/>
            <a:ext cx="836545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22ECDC-B6DB-B546-A9F5-E958ED7EE729}"/>
              </a:ext>
            </a:extLst>
          </p:cNvPr>
          <p:cNvSpPr/>
          <p:nvPr/>
        </p:nvSpPr>
        <p:spPr>
          <a:xfrm>
            <a:off x="827314" y="4833257"/>
            <a:ext cx="984069" cy="127145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155F53-4820-374B-83D8-67DE4248F41F}"/>
              </a:ext>
            </a:extLst>
          </p:cNvPr>
          <p:cNvSpPr/>
          <p:nvPr/>
        </p:nvSpPr>
        <p:spPr>
          <a:xfrm>
            <a:off x="4079965" y="4833257"/>
            <a:ext cx="984069" cy="1271452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BB640-D312-9743-B543-09DD251E9FF4}"/>
              </a:ext>
            </a:extLst>
          </p:cNvPr>
          <p:cNvSpPr txBox="1"/>
          <p:nvPr/>
        </p:nvSpPr>
        <p:spPr>
          <a:xfrm>
            <a:off x="4389266" y="49098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FD48-4433-564A-8A1F-D0946B252A10}"/>
              </a:ext>
            </a:extLst>
          </p:cNvPr>
          <p:cNvSpPr txBox="1"/>
          <p:nvPr/>
        </p:nvSpPr>
        <p:spPr>
          <a:xfrm>
            <a:off x="4689348" y="537318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A140C-6055-5F4D-AAC9-5CA990920BD1}"/>
              </a:ext>
            </a:extLst>
          </p:cNvPr>
          <p:cNvSpPr txBox="1"/>
          <p:nvPr/>
        </p:nvSpPr>
        <p:spPr>
          <a:xfrm>
            <a:off x="4079965" y="539060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B152E-3618-BF4C-B1F0-0AC08AB6F1F7}"/>
              </a:ext>
            </a:extLst>
          </p:cNvPr>
          <p:cNvSpPr txBox="1"/>
          <p:nvPr/>
        </p:nvSpPr>
        <p:spPr>
          <a:xfrm>
            <a:off x="937035" y="537318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872046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DDEC-633F-5245-A3E3-C7C86CE6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55320-4AF0-BA42-8EC3-D532164984EF}"/>
              </a:ext>
            </a:extLst>
          </p:cNvPr>
          <p:cNvSpPr txBox="1"/>
          <p:nvPr/>
        </p:nvSpPr>
        <p:spPr>
          <a:xfrm>
            <a:off x="7112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25A76-3372-8A48-9732-83B83B6322D5}"/>
              </a:ext>
            </a:extLst>
          </p:cNvPr>
          <p:cNvSpPr txBox="1"/>
          <p:nvPr/>
        </p:nvSpPr>
        <p:spPr>
          <a:xfrm>
            <a:off x="2735943" y="4281714"/>
            <a:ext cx="3898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8D40-C45A-9845-914E-068F03D5C738}"/>
              </a:ext>
            </a:extLst>
          </p:cNvPr>
          <p:cNvSpPr txBox="1"/>
          <p:nvPr/>
        </p:nvSpPr>
        <p:spPr>
          <a:xfrm>
            <a:off x="48768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97713-DD98-8547-9650-C7E18B776510}"/>
              </a:ext>
            </a:extLst>
          </p:cNvPr>
          <p:cNvSpPr txBox="1"/>
          <p:nvPr/>
        </p:nvSpPr>
        <p:spPr>
          <a:xfrm>
            <a:off x="6584525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828385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DDEC-633F-5245-A3E3-C7C86CE6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set: union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55320-4AF0-BA42-8EC3-D532164984EF}"/>
              </a:ext>
            </a:extLst>
          </p:cNvPr>
          <p:cNvSpPr txBox="1"/>
          <p:nvPr/>
        </p:nvSpPr>
        <p:spPr>
          <a:xfrm>
            <a:off x="7112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25A76-3372-8A48-9732-83B83B6322D5}"/>
              </a:ext>
            </a:extLst>
          </p:cNvPr>
          <p:cNvSpPr txBox="1"/>
          <p:nvPr/>
        </p:nvSpPr>
        <p:spPr>
          <a:xfrm>
            <a:off x="2735943" y="4281714"/>
            <a:ext cx="3898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8D40-C45A-9845-914E-068F03D5C738}"/>
              </a:ext>
            </a:extLst>
          </p:cNvPr>
          <p:cNvSpPr txBox="1"/>
          <p:nvPr/>
        </p:nvSpPr>
        <p:spPr>
          <a:xfrm>
            <a:off x="48768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97713-DD98-8547-9650-C7E18B776510}"/>
              </a:ext>
            </a:extLst>
          </p:cNvPr>
          <p:cNvSpPr txBox="1"/>
          <p:nvPr/>
        </p:nvSpPr>
        <p:spPr>
          <a:xfrm>
            <a:off x="6584525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873949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DDEC-633F-5245-A3E3-C7C86CE6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set: union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55320-4AF0-BA42-8EC3-D532164984EF}"/>
              </a:ext>
            </a:extLst>
          </p:cNvPr>
          <p:cNvSpPr txBox="1"/>
          <p:nvPr/>
        </p:nvSpPr>
        <p:spPr>
          <a:xfrm>
            <a:off x="7112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25A76-3372-8A48-9732-83B83B6322D5}"/>
              </a:ext>
            </a:extLst>
          </p:cNvPr>
          <p:cNvSpPr txBox="1"/>
          <p:nvPr/>
        </p:nvSpPr>
        <p:spPr>
          <a:xfrm>
            <a:off x="732841" y="3136612"/>
            <a:ext cx="3898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8D40-C45A-9845-914E-068F03D5C738}"/>
              </a:ext>
            </a:extLst>
          </p:cNvPr>
          <p:cNvSpPr txBox="1"/>
          <p:nvPr/>
        </p:nvSpPr>
        <p:spPr>
          <a:xfrm>
            <a:off x="48768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97713-DD98-8547-9650-C7E18B776510}"/>
              </a:ext>
            </a:extLst>
          </p:cNvPr>
          <p:cNvSpPr txBox="1"/>
          <p:nvPr/>
        </p:nvSpPr>
        <p:spPr>
          <a:xfrm>
            <a:off x="6584525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E71FC5-E3A3-8644-A56B-D8BDD71ACACE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927766" y="3721387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0730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DDEC-633F-5245-A3E3-C7C86CE6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set: union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55320-4AF0-BA42-8EC3-D532164984EF}"/>
              </a:ext>
            </a:extLst>
          </p:cNvPr>
          <p:cNvSpPr txBox="1"/>
          <p:nvPr/>
        </p:nvSpPr>
        <p:spPr>
          <a:xfrm>
            <a:off x="7112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25A76-3372-8A48-9732-83B83B6322D5}"/>
              </a:ext>
            </a:extLst>
          </p:cNvPr>
          <p:cNvSpPr txBox="1"/>
          <p:nvPr/>
        </p:nvSpPr>
        <p:spPr>
          <a:xfrm>
            <a:off x="732841" y="3136612"/>
            <a:ext cx="3898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8D40-C45A-9845-914E-068F03D5C738}"/>
              </a:ext>
            </a:extLst>
          </p:cNvPr>
          <p:cNvSpPr txBox="1"/>
          <p:nvPr/>
        </p:nvSpPr>
        <p:spPr>
          <a:xfrm>
            <a:off x="48768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97713-DD98-8547-9650-C7E18B776510}"/>
              </a:ext>
            </a:extLst>
          </p:cNvPr>
          <p:cNvSpPr txBox="1"/>
          <p:nvPr/>
        </p:nvSpPr>
        <p:spPr>
          <a:xfrm>
            <a:off x="4876800" y="3136611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E71FC5-E3A3-8644-A56B-D8BDD71ACACE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927766" y="3721387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1351A6-1441-4E4F-A1A2-05C78630A631}"/>
              </a:ext>
            </a:extLst>
          </p:cNvPr>
          <p:cNvCxnSpPr/>
          <p:nvPr/>
        </p:nvCxnSpPr>
        <p:spPr>
          <a:xfrm flipV="1">
            <a:off x="5093366" y="3721386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5780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DDEC-633F-5245-A3E3-C7C86CE6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set: union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55320-4AF0-BA42-8EC3-D532164984EF}"/>
              </a:ext>
            </a:extLst>
          </p:cNvPr>
          <p:cNvSpPr txBox="1"/>
          <p:nvPr/>
        </p:nvSpPr>
        <p:spPr>
          <a:xfrm>
            <a:off x="1872342" y="4842042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25A76-3372-8A48-9732-83B83B6322D5}"/>
              </a:ext>
            </a:extLst>
          </p:cNvPr>
          <p:cNvSpPr txBox="1"/>
          <p:nvPr/>
        </p:nvSpPr>
        <p:spPr>
          <a:xfrm>
            <a:off x="1893983" y="3696940"/>
            <a:ext cx="3898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8D40-C45A-9845-914E-068F03D5C738}"/>
              </a:ext>
            </a:extLst>
          </p:cNvPr>
          <p:cNvSpPr txBox="1"/>
          <p:nvPr/>
        </p:nvSpPr>
        <p:spPr>
          <a:xfrm>
            <a:off x="1872342" y="2551837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97713-DD98-8547-9650-C7E18B776510}"/>
              </a:ext>
            </a:extLst>
          </p:cNvPr>
          <p:cNvSpPr txBox="1"/>
          <p:nvPr/>
        </p:nvSpPr>
        <p:spPr>
          <a:xfrm>
            <a:off x="1872342" y="140673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E71FC5-E3A3-8644-A56B-D8BDD71ACACE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2088908" y="4281715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1351A6-1441-4E4F-A1A2-05C78630A631}"/>
              </a:ext>
            </a:extLst>
          </p:cNvPr>
          <p:cNvCxnSpPr/>
          <p:nvPr/>
        </p:nvCxnSpPr>
        <p:spPr>
          <a:xfrm flipV="1">
            <a:off x="2088908" y="1991509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9B0943-4110-F54E-841E-5BB42AF81138}"/>
              </a:ext>
            </a:extLst>
          </p:cNvPr>
          <p:cNvCxnSpPr/>
          <p:nvPr/>
        </p:nvCxnSpPr>
        <p:spPr>
          <a:xfrm flipV="1">
            <a:off x="2088908" y="3148836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437495C-1909-4040-B675-D9E097A8B118}"/>
              </a:ext>
            </a:extLst>
          </p:cNvPr>
          <p:cNvSpPr txBox="1"/>
          <p:nvPr/>
        </p:nvSpPr>
        <p:spPr>
          <a:xfrm>
            <a:off x="2283833" y="5987144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Running time?</a:t>
            </a:r>
          </a:p>
        </p:txBody>
      </p:sp>
    </p:spTree>
    <p:extLst>
      <p:ext uri="{BB962C8B-B14F-4D97-AF65-F5344CB8AC3E}">
        <p14:creationId xmlns:p14="http://schemas.microsoft.com/office/powerpoint/2010/main" val="35078998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DDEC-633F-5245-A3E3-C7C86CE6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set: union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55320-4AF0-BA42-8EC3-D532164984EF}"/>
              </a:ext>
            </a:extLst>
          </p:cNvPr>
          <p:cNvSpPr txBox="1"/>
          <p:nvPr/>
        </p:nvSpPr>
        <p:spPr>
          <a:xfrm>
            <a:off x="1872342" y="4842042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25A76-3372-8A48-9732-83B83B6322D5}"/>
              </a:ext>
            </a:extLst>
          </p:cNvPr>
          <p:cNvSpPr txBox="1"/>
          <p:nvPr/>
        </p:nvSpPr>
        <p:spPr>
          <a:xfrm>
            <a:off x="1893983" y="3696940"/>
            <a:ext cx="3898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8D40-C45A-9845-914E-068F03D5C738}"/>
              </a:ext>
            </a:extLst>
          </p:cNvPr>
          <p:cNvSpPr txBox="1"/>
          <p:nvPr/>
        </p:nvSpPr>
        <p:spPr>
          <a:xfrm>
            <a:off x="1872342" y="2551837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97713-DD98-8547-9650-C7E18B776510}"/>
              </a:ext>
            </a:extLst>
          </p:cNvPr>
          <p:cNvSpPr txBox="1"/>
          <p:nvPr/>
        </p:nvSpPr>
        <p:spPr>
          <a:xfrm>
            <a:off x="1872342" y="140673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E71FC5-E3A3-8644-A56B-D8BDD71ACACE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2088908" y="4281715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1351A6-1441-4E4F-A1A2-05C78630A631}"/>
              </a:ext>
            </a:extLst>
          </p:cNvPr>
          <p:cNvCxnSpPr/>
          <p:nvPr/>
        </p:nvCxnSpPr>
        <p:spPr>
          <a:xfrm flipV="1">
            <a:off x="2088908" y="1991509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9B0943-4110-F54E-841E-5BB42AF81138}"/>
              </a:ext>
            </a:extLst>
          </p:cNvPr>
          <p:cNvCxnSpPr/>
          <p:nvPr/>
        </p:nvCxnSpPr>
        <p:spPr>
          <a:xfrm flipV="1">
            <a:off x="2088908" y="3148836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437495C-1909-4040-B675-D9E097A8B118}"/>
              </a:ext>
            </a:extLst>
          </p:cNvPr>
          <p:cNvSpPr txBox="1"/>
          <p:nvPr/>
        </p:nvSpPr>
        <p:spPr>
          <a:xfrm>
            <a:off x="2283833" y="5987144"/>
            <a:ext cx="856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24225432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DDEC-633F-5245-A3E3-C7C86CE6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set: find-set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55320-4AF0-BA42-8EC3-D532164984EF}"/>
              </a:ext>
            </a:extLst>
          </p:cNvPr>
          <p:cNvSpPr txBox="1"/>
          <p:nvPr/>
        </p:nvSpPr>
        <p:spPr>
          <a:xfrm>
            <a:off x="7112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25A76-3372-8A48-9732-83B83B6322D5}"/>
              </a:ext>
            </a:extLst>
          </p:cNvPr>
          <p:cNvSpPr txBox="1"/>
          <p:nvPr/>
        </p:nvSpPr>
        <p:spPr>
          <a:xfrm>
            <a:off x="732841" y="3136612"/>
            <a:ext cx="3898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8D40-C45A-9845-914E-068F03D5C738}"/>
              </a:ext>
            </a:extLst>
          </p:cNvPr>
          <p:cNvSpPr txBox="1"/>
          <p:nvPr/>
        </p:nvSpPr>
        <p:spPr>
          <a:xfrm>
            <a:off x="48768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97713-DD98-8547-9650-C7E18B776510}"/>
              </a:ext>
            </a:extLst>
          </p:cNvPr>
          <p:cNvSpPr txBox="1"/>
          <p:nvPr/>
        </p:nvSpPr>
        <p:spPr>
          <a:xfrm>
            <a:off x="4876800" y="3136611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E71FC5-E3A3-8644-A56B-D8BDD71ACACE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927766" y="3721387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1351A6-1441-4E4F-A1A2-05C78630A631}"/>
              </a:ext>
            </a:extLst>
          </p:cNvPr>
          <p:cNvCxnSpPr/>
          <p:nvPr/>
        </p:nvCxnSpPr>
        <p:spPr>
          <a:xfrm flipV="1">
            <a:off x="5093366" y="3721386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99B0764-E3B6-4B4F-BA52-C196BF62BD0E}"/>
              </a:ext>
            </a:extLst>
          </p:cNvPr>
          <p:cNvSpPr txBox="1"/>
          <p:nvPr/>
        </p:nvSpPr>
        <p:spPr>
          <a:xfrm>
            <a:off x="1480457" y="5500914"/>
            <a:ext cx="337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Search each linked list</a:t>
            </a:r>
          </a:p>
        </p:txBody>
      </p:sp>
    </p:spTree>
    <p:extLst>
      <p:ext uri="{BB962C8B-B14F-4D97-AF65-F5344CB8AC3E}">
        <p14:creationId xmlns:p14="http://schemas.microsoft.com/office/powerpoint/2010/main" val="36852998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DDEC-633F-5245-A3E3-C7C86CE6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set: find-set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55320-4AF0-BA42-8EC3-D532164984EF}"/>
              </a:ext>
            </a:extLst>
          </p:cNvPr>
          <p:cNvSpPr txBox="1"/>
          <p:nvPr/>
        </p:nvSpPr>
        <p:spPr>
          <a:xfrm>
            <a:off x="7112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25A76-3372-8A48-9732-83B83B6322D5}"/>
              </a:ext>
            </a:extLst>
          </p:cNvPr>
          <p:cNvSpPr txBox="1"/>
          <p:nvPr/>
        </p:nvSpPr>
        <p:spPr>
          <a:xfrm>
            <a:off x="732841" y="3136612"/>
            <a:ext cx="3898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8D40-C45A-9845-914E-068F03D5C738}"/>
              </a:ext>
            </a:extLst>
          </p:cNvPr>
          <p:cNvSpPr txBox="1"/>
          <p:nvPr/>
        </p:nvSpPr>
        <p:spPr>
          <a:xfrm>
            <a:off x="48768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97713-DD98-8547-9650-C7E18B776510}"/>
              </a:ext>
            </a:extLst>
          </p:cNvPr>
          <p:cNvSpPr txBox="1"/>
          <p:nvPr/>
        </p:nvSpPr>
        <p:spPr>
          <a:xfrm>
            <a:off x="4876800" y="3136611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E71FC5-E3A3-8644-A56B-D8BDD71ACACE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927766" y="3721387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1351A6-1441-4E4F-A1A2-05C78630A631}"/>
              </a:ext>
            </a:extLst>
          </p:cNvPr>
          <p:cNvCxnSpPr/>
          <p:nvPr/>
        </p:nvCxnSpPr>
        <p:spPr>
          <a:xfrm flipV="1">
            <a:off x="5093366" y="3721386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99B0764-E3B6-4B4F-BA52-C196BF62BD0E}"/>
              </a:ext>
            </a:extLst>
          </p:cNvPr>
          <p:cNvSpPr txBox="1"/>
          <p:nvPr/>
        </p:nvSpPr>
        <p:spPr>
          <a:xfrm>
            <a:off x="1480457" y="5500914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Running time?</a:t>
            </a:r>
          </a:p>
        </p:txBody>
      </p:sp>
    </p:spTree>
    <p:extLst>
      <p:ext uri="{BB962C8B-B14F-4D97-AF65-F5344CB8AC3E}">
        <p14:creationId xmlns:p14="http://schemas.microsoft.com/office/powerpoint/2010/main" val="37398040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DDEC-633F-5245-A3E3-C7C86CE6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set: find-set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55320-4AF0-BA42-8EC3-D532164984EF}"/>
              </a:ext>
            </a:extLst>
          </p:cNvPr>
          <p:cNvSpPr txBox="1"/>
          <p:nvPr/>
        </p:nvSpPr>
        <p:spPr>
          <a:xfrm>
            <a:off x="7112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25A76-3372-8A48-9732-83B83B6322D5}"/>
              </a:ext>
            </a:extLst>
          </p:cNvPr>
          <p:cNvSpPr txBox="1"/>
          <p:nvPr/>
        </p:nvSpPr>
        <p:spPr>
          <a:xfrm>
            <a:off x="732841" y="3136612"/>
            <a:ext cx="3898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8D40-C45A-9845-914E-068F03D5C738}"/>
              </a:ext>
            </a:extLst>
          </p:cNvPr>
          <p:cNvSpPr txBox="1"/>
          <p:nvPr/>
        </p:nvSpPr>
        <p:spPr>
          <a:xfrm>
            <a:off x="4876800" y="4281714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97713-DD98-8547-9650-C7E18B776510}"/>
              </a:ext>
            </a:extLst>
          </p:cNvPr>
          <p:cNvSpPr txBox="1"/>
          <p:nvPr/>
        </p:nvSpPr>
        <p:spPr>
          <a:xfrm>
            <a:off x="4876800" y="3136611"/>
            <a:ext cx="4331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E71FC5-E3A3-8644-A56B-D8BDD71ACACE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927766" y="3721387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1351A6-1441-4E4F-A1A2-05C78630A631}"/>
              </a:ext>
            </a:extLst>
          </p:cNvPr>
          <p:cNvCxnSpPr/>
          <p:nvPr/>
        </p:nvCxnSpPr>
        <p:spPr>
          <a:xfrm flipV="1">
            <a:off x="5093366" y="3721386"/>
            <a:ext cx="0" cy="5603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99B0764-E3B6-4B4F-BA52-C196BF62BD0E}"/>
              </a:ext>
            </a:extLst>
          </p:cNvPr>
          <p:cNvSpPr txBox="1"/>
          <p:nvPr/>
        </p:nvSpPr>
        <p:spPr>
          <a:xfrm>
            <a:off x="1480457" y="5500914"/>
            <a:ext cx="5050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O(n) -- n = number of things in set</a:t>
            </a:r>
          </a:p>
        </p:txBody>
      </p:sp>
    </p:spTree>
    <p:extLst>
      <p:ext uri="{BB962C8B-B14F-4D97-AF65-F5344CB8AC3E}">
        <p14:creationId xmlns:p14="http://schemas.microsoft.com/office/powerpoint/2010/main" val="1262291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>
            <a:extLst>
              <a:ext uri="{FF2B5EF4-FFF2-40B4-BE49-F238E27FC236}">
                <a16:creationId xmlns:a16="http://schemas.microsoft.com/office/drawing/2014/main" id="{D3ACEE69-917B-784D-8D60-D89EA9306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7753"/>
            <a:ext cx="7543800" cy="639763"/>
          </a:xfrm>
        </p:spPr>
        <p:txBody>
          <a:bodyPr/>
          <a:lstStyle/>
          <a:p>
            <a:pPr eaLnBrk="1" hangingPunct="1"/>
            <a:r>
              <a:rPr lang="en-US" altLang="en-US" sz="3500" dirty="0">
                <a:ea typeface="ＭＳ Ｐゴシック" panose="020B0600070205080204" pitchFamily="34" charset="-128"/>
              </a:rPr>
              <a:t>Strongly connected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02665D-B2DC-BE45-8B3C-6921CBFE8406}"/>
              </a:ext>
            </a:extLst>
          </p:cNvPr>
          <p:cNvSpPr txBox="1"/>
          <p:nvPr/>
        </p:nvSpPr>
        <p:spPr>
          <a:xfrm>
            <a:off x="1333500" y="2768600"/>
            <a:ext cx="529209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Strongly-Connected(G)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Run DFS-Visit or BFS from some node u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If not all nodes are visited: return false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Create graph G</a:t>
            </a:r>
            <a:r>
              <a:rPr lang="en-US" sz="2400" baseline="30000" dirty="0"/>
              <a:t>R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Run DFS-Visit or BFS on G</a:t>
            </a:r>
            <a:r>
              <a:rPr lang="en-US" sz="2400" baseline="30000" dirty="0"/>
              <a:t>R</a:t>
            </a:r>
            <a:r>
              <a:rPr lang="en-US" sz="2400" dirty="0"/>
              <a:t> from node u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If not all nodes are visited: return false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return true</a:t>
            </a:r>
          </a:p>
        </p:txBody>
      </p:sp>
    </p:spTree>
    <p:extLst>
      <p:ext uri="{BB962C8B-B14F-4D97-AF65-F5344CB8AC3E}">
        <p14:creationId xmlns:p14="http://schemas.microsoft.com/office/powerpoint/2010/main" val="25247827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>
            <a:extLst>
              <a:ext uri="{FF2B5EF4-FFF2-40B4-BE49-F238E27FC236}">
                <a16:creationId xmlns:a16="http://schemas.microsoft.com/office/drawing/2014/main" id="{2AD7F13E-4C81-7D4B-9848-B8A531262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Running time of Kruskal’</a:t>
            </a:r>
            <a:r>
              <a:rPr lang="en-US" altLang="ja-JP" dirty="0">
                <a:ea typeface="ＭＳ Ｐゴシック" panose="020B0600070205080204" pitchFamily="34" charset="-128"/>
              </a:rPr>
              <a:t>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12642" name="Rectangle 3">
            <a:extLst>
              <a:ext uri="{FF2B5EF4-FFF2-40B4-BE49-F238E27FC236}">
                <a16:creationId xmlns:a16="http://schemas.microsoft.com/office/drawing/2014/main" id="{28A5FBBF-5BC5-3A47-9EA9-DDFBBEAA9F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6429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Disjoint set data structure</a:t>
            </a:r>
          </a:p>
        </p:txBody>
      </p:sp>
      <p:sp>
        <p:nvSpPr>
          <p:cNvPr id="150532" name="Text Box 4">
            <a:extLst>
              <a:ext uri="{FF2B5EF4-FFF2-40B4-BE49-F238E27FC236}">
                <a16:creationId xmlns:a16="http://schemas.microsoft.com/office/drawing/2014/main" id="{E6163FC2-B1AE-7848-BE8E-CD6B4BA8E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4384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O(|E| log |E|) +</a:t>
            </a:r>
          </a:p>
        </p:txBody>
      </p:sp>
      <p:sp>
        <p:nvSpPr>
          <p:cNvPr id="150533" name="Text Box 5">
            <a:extLst>
              <a:ext uri="{FF2B5EF4-FFF2-40B4-BE49-F238E27FC236}">
                <a16:creationId xmlns:a16="http://schemas.microsoft.com/office/drawing/2014/main" id="{A64761BE-2A8F-6943-A972-3F3793FD2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971800"/>
            <a:ext cx="2133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MakeSet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(V calls)</a:t>
            </a:r>
          </a:p>
        </p:txBody>
      </p:sp>
      <p:sp>
        <p:nvSpPr>
          <p:cNvPr id="150534" name="Text Box 6">
            <a:extLst>
              <a:ext uri="{FF2B5EF4-FFF2-40B4-BE49-F238E27FC236}">
                <a16:creationId xmlns:a16="http://schemas.microsoft.com/office/drawing/2014/main" id="{21C0E533-EA04-F348-BDCA-37722E57A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971800"/>
            <a:ext cx="2133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FindSet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(|E| calls)</a:t>
            </a:r>
          </a:p>
        </p:txBody>
      </p:sp>
      <p:sp>
        <p:nvSpPr>
          <p:cNvPr id="150535" name="Text Box 7">
            <a:extLst>
              <a:ext uri="{FF2B5EF4-FFF2-40B4-BE49-F238E27FC236}">
                <a16:creationId xmlns:a16="http://schemas.microsoft.com/office/drawing/2014/main" id="{AC472FB4-165D-814E-ADCE-5C9388477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971800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Union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(|V| calls)</a:t>
            </a:r>
          </a:p>
        </p:txBody>
      </p:sp>
      <p:sp>
        <p:nvSpPr>
          <p:cNvPr id="150536" name="Text Box 8">
            <a:extLst>
              <a:ext uri="{FF2B5EF4-FFF2-40B4-BE49-F238E27FC236}">
                <a16:creationId xmlns:a16="http://schemas.microsoft.com/office/drawing/2014/main" id="{43B31226-4512-4144-A0D1-BC8A37352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971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Total</a:t>
            </a:r>
          </a:p>
        </p:txBody>
      </p:sp>
      <p:sp>
        <p:nvSpPr>
          <p:cNvPr id="150537" name="Text Box 9">
            <a:extLst>
              <a:ext uri="{FF2B5EF4-FFF2-40B4-BE49-F238E27FC236}">
                <a16:creationId xmlns:a16="http://schemas.microsoft.com/office/drawing/2014/main" id="{D902089D-34CB-4A4B-BB62-304939D5C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052888"/>
            <a:ext cx="167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Linked lists</a:t>
            </a:r>
          </a:p>
        </p:txBody>
      </p:sp>
      <p:sp>
        <p:nvSpPr>
          <p:cNvPr id="150538" name="Text Box 10">
            <a:extLst>
              <a:ext uri="{FF2B5EF4-FFF2-40B4-BE49-F238E27FC236}">
                <a16:creationId xmlns:a16="http://schemas.microsoft.com/office/drawing/2014/main" id="{2979CF6D-795C-9D4E-BBFE-49E838F9B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990975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|V|</a:t>
            </a:r>
          </a:p>
        </p:txBody>
      </p:sp>
      <p:sp>
        <p:nvSpPr>
          <p:cNvPr id="150539" name="Text Box 11">
            <a:extLst>
              <a:ext uri="{FF2B5EF4-FFF2-40B4-BE49-F238E27FC236}">
                <a16:creationId xmlns:a16="http://schemas.microsoft.com/office/drawing/2014/main" id="{1E193360-34BB-F24D-B1C5-B7150B841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9624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O(|V| |E|)</a:t>
            </a:r>
          </a:p>
        </p:txBody>
      </p:sp>
      <p:sp>
        <p:nvSpPr>
          <p:cNvPr id="150540" name="Text Box 12">
            <a:extLst>
              <a:ext uri="{FF2B5EF4-FFF2-40B4-BE49-F238E27FC236}">
                <a16:creationId xmlns:a16="http://schemas.microsoft.com/office/drawing/2014/main" id="{F2EB5E5B-7197-364D-AABB-428D36EC3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976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|V|</a:t>
            </a:r>
          </a:p>
        </p:txBody>
      </p:sp>
      <p:sp>
        <p:nvSpPr>
          <p:cNvPr id="150541" name="Text Box 13">
            <a:extLst>
              <a:ext uri="{FF2B5EF4-FFF2-40B4-BE49-F238E27FC236}">
                <a16:creationId xmlns:a16="http://schemas.microsoft.com/office/drawing/2014/main" id="{2B3DA713-E29B-EC49-AA4D-ED9CCD533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976688"/>
            <a:ext cx="2362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O(|V||E| + |E| log |E|)</a:t>
            </a:r>
          </a:p>
        </p:txBody>
      </p:sp>
      <p:sp>
        <p:nvSpPr>
          <p:cNvPr id="150542" name="Text Box 14">
            <a:extLst>
              <a:ext uri="{FF2B5EF4-FFF2-40B4-BE49-F238E27FC236}">
                <a16:creationId xmlns:a16="http://schemas.microsoft.com/office/drawing/2014/main" id="{AFA57990-5E6D-6D49-A5C0-D2F135CF6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495800"/>
            <a:ext cx="236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O(|V| |E|)</a:t>
            </a:r>
          </a:p>
        </p:txBody>
      </p:sp>
      <p:sp>
        <p:nvSpPr>
          <p:cNvPr id="150543" name="Text Box 15">
            <a:extLst>
              <a:ext uri="{FF2B5EF4-FFF2-40B4-BE49-F238E27FC236}">
                <a16:creationId xmlns:a16="http://schemas.microsoft.com/office/drawing/2014/main" id="{CE9A6FFF-E79F-234F-8195-5BF4139C3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653088"/>
            <a:ext cx="1676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Linked lists +</a:t>
            </a:r>
            <a:br>
              <a:rPr lang="en-US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heuristics</a:t>
            </a:r>
          </a:p>
        </p:txBody>
      </p:sp>
      <p:sp>
        <p:nvSpPr>
          <p:cNvPr id="150544" name="Text Box 16">
            <a:extLst>
              <a:ext uri="{FF2B5EF4-FFF2-40B4-BE49-F238E27FC236}">
                <a16:creationId xmlns:a16="http://schemas.microsoft.com/office/drawing/2014/main" id="{5AEE4C19-0ACC-6243-844C-73A82A34E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591175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|V|</a:t>
            </a:r>
          </a:p>
        </p:txBody>
      </p:sp>
      <p:sp>
        <p:nvSpPr>
          <p:cNvPr id="150545" name="Text Box 17">
            <a:extLst>
              <a:ext uri="{FF2B5EF4-FFF2-40B4-BE49-F238E27FC236}">
                <a16:creationId xmlns:a16="http://schemas.microsoft.com/office/drawing/2014/main" id="{68909801-8AB6-214C-87F2-0170CBC02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5626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150546" name="Text Box 18">
            <a:extLst>
              <a:ext uri="{FF2B5EF4-FFF2-40B4-BE49-F238E27FC236}">
                <a16:creationId xmlns:a16="http://schemas.microsoft.com/office/drawing/2014/main" id="{7B5B6C70-B080-8244-9822-1CE898C83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576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|V|</a:t>
            </a:r>
          </a:p>
        </p:txBody>
      </p:sp>
      <p:sp>
        <p:nvSpPr>
          <p:cNvPr id="150547" name="Text Box 19">
            <a:extLst>
              <a:ext uri="{FF2B5EF4-FFF2-40B4-BE49-F238E27FC236}">
                <a16:creationId xmlns:a16="http://schemas.microsoft.com/office/drawing/2014/main" id="{3A2D44B5-97BA-E242-AC51-CB18EEC5D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576888"/>
            <a:ext cx="2743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O(|E| log |V|+ |E| log |E|)</a:t>
            </a:r>
          </a:p>
        </p:txBody>
      </p:sp>
      <p:sp>
        <p:nvSpPr>
          <p:cNvPr id="150548" name="Text Box 20">
            <a:extLst>
              <a:ext uri="{FF2B5EF4-FFF2-40B4-BE49-F238E27FC236}">
                <a16:creationId xmlns:a16="http://schemas.microsoft.com/office/drawing/2014/main" id="{5BFEDF58-1141-0C47-9D28-333E8599C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96000"/>
            <a:ext cx="236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O(|E| log |E| )</a:t>
            </a:r>
          </a:p>
        </p:txBody>
      </p:sp>
    </p:spTree>
    <p:extLst>
      <p:ext uri="{BB962C8B-B14F-4D97-AF65-F5344CB8AC3E}">
        <p14:creationId xmlns:p14="http://schemas.microsoft.com/office/powerpoint/2010/main" val="422748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41" grpId="0"/>
      <p:bldP spid="150542" grpId="0"/>
      <p:bldP spid="150543" grpId="0"/>
      <p:bldP spid="150544" grpId="0"/>
      <p:bldP spid="150545" grpId="0"/>
      <p:bldP spid="150546" grpId="0"/>
      <p:bldP spid="150547" grpId="0"/>
      <p:bldP spid="15054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>
            <a:extLst>
              <a:ext uri="{FF2B5EF4-FFF2-40B4-BE49-F238E27FC236}">
                <a16:creationId xmlns:a16="http://schemas.microsoft.com/office/drawing/2014/main" id="{067B83BA-19C2-1D49-8ECE-4FFD211862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Prim’</a:t>
            </a:r>
            <a:r>
              <a:rPr lang="en-US" altLang="ja-JP" dirty="0">
                <a:ea typeface="ＭＳ Ｐゴシック" panose="020B0600070205080204" pitchFamily="34" charset="-128"/>
              </a:rPr>
              <a:t>s algorithm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113666" name="Picture 8" descr="prim">
            <a:extLst>
              <a:ext uri="{FF2B5EF4-FFF2-40B4-BE49-F238E27FC236}">
                <a16:creationId xmlns:a16="http://schemas.microsoft.com/office/drawing/2014/main" id="{EC638BBC-7BD1-FF47-AB76-2BAC51CDE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2233670"/>
            <a:ext cx="5410200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9143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89" name="Picture 7" descr="prim">
            <a:extLst>
              <a:ext uri="{FF2B5EF4-FFF2-40B4-BE49-F238E27FC236}">
                <a16:creationId xmlns:a16="http://schemas.microsoft.com/office/drawing/2014/main" id="{1DB92D6D-A003-374D-9CC3-A4CF78573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0"/>
            <a:ext cx="4267200" cy="275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0" name="Rectangle 2">
            <a:extLst>
              <a:ext uri="{FF2B5EF4-FFF2-40B4-BE49-F238E27FC236}">
                <a16:creationId xmlns:a16="http://schemas.microsoft.com/office/drawing/2014/main" id="{BEEAEBBD-8A3B-644A-AF92-F4AAE6CE2B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 algorithm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14691" name="Picture 5" descr="dijkstra">
            <a:extLst>
              <a:ext uri="{FF2B5EF4-FFF2-40B4-BE49-F238E27FC236}">
                <a16:creationId xmlns:a16="http://schemas.microsoft.com/office/drawing/2014/main" id="{2C119943-68C8-7F43-BF54-193336B93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2428875"/>
            <a:ext cx="42767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6" name="Rectangle 6">
            <a:extLst>
              <a:ext uri="{FF2B5EF4-FFF2-40B4-BE49-F238E27FC236}">
                <a16:creationId xmlns:a16="http://schemas.microsoft.com/office/drawing/2014/main" id="{0F4D5B93-4295-214B-B2B0-687B743BE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038600"/>
            <a:ext cx="4648200" cy="1066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49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3" name="Picture 6" descr="prim">
            <a:extLst>
              <a:ext uri="{FF2B5EF4-FFF2-40B4-BE49-F238E27FC236}">
                <a16:creationId xmlns:a16="http://schemas.microsoft.com/office/drawing/2014/main" id="{0F4E3D4A-B0CC-134B-BB2D-C62ED7717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67013"/>
            <a:ext cx="5562600" cy="358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4" name="Rectangle 2">
            <a:extLst>
              <a:ext uri="{FF2B5EF4-FFF2-40B4-BE49-F238E27FC236}">
                <a16:creationId xmlns:a16="http://schemas.microsoft.com/office/drawing/2014/main" id="{3D91F296-317B-0B41-853E-560FF2D0B9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 algorithm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4629" name="Rectangle 5">
            <a:extLst>
              <a:ext uri="{FF2B5EF4-FFF2-40B4-BE49-F238E27FC236}">
                <a16:creationId xmlns:a16="http://schemas.microsoft.com/office/drawing/2014/main" id="{96DF4142-8A89-1D47-B717-7BABDFD91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976813"/>
            <a:ext cx="5715000" cy="14239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9920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3">
            <a:extLst>
              <a:ext uri="{FF2B5EF4-FFF2-40B4-BE49-F238E27FC236}">
                <a16:creationId xmlns:a16="http://schemas.microsoft.com/office/drawing/2014/main" id="{5C148B53-9940-F04E-A3C3-8BC2EAFC2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 algorithm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16738" name="Rectangle 5">
            <a:extLst>
              <a:ext uri="{FF2B5EF4-FFF2-40B4-BE49-F238E27FC236}">
                <a16:creationId xmlns:a16="http://schemas.microsoft.com/office/drawing/2014/main" id="{E1E3D83F-8185-8645-9C32-75DD586688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95337"/>
          </a:xfrm>
          <a:noFill/>
        </p:spPr>
        <p:txBody>
          <a:bodyPr/>
          <a:lstStyle/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Start at some root node and build out the MST by adding the lowest weighted edge at the frontier</a:t>
            </a:r>
          </a:p>
        </p:txBody>
      </p:sp>
      <p:pic>
        <p:nvPicPr>
          <p:cNvPr id="116739" name="Picture 6" descr="prim">
            <a:extLst>
              <a:ext uri="{FF2B5EF4-FFF2-40B4-BE49-F238E27FC236}">
                <a16:creationId xmlns:a16="http://schemas.microsoft.com/office/drawing/2014/main" id="{3ED57D81-DDC6-B247-9492-4AC81B3E2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67013"/>
            <a:ext cx="5562600" cy="358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5" name="Rectangle 7">
            <a:extLst>
              <a:ext uri="{FF2B5EF4-FFF2-40B4-BE49-F238E27FC236}">
                <a16:creationId xmlns:a16="http://schemas.microsoft.com/office/drawing/2014/main" id="{B1011807-8326-B64C-80F8-390A96C90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976813"/>
            <a:ext cx="5715000" cy="14239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8566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>
            <a:extLst>
              <a:ext uri="{FF2B5EF4-FFF2-40B4-BE49-F238E27FC236}">
                <a16:creationId xmlns:a16="http://schemas.microsoft.com/office/drawing/2014/main" id="{6EB08520-F9CD-F341-AAFD-DBDD86F6A0F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2616" name="Text Box 40">
            <a:extLst>
              <a:ext uri="{FF2B5EF4-FFF2-40B4-BE49-F238E27FC236}">
                <a16:creationId xmlns:a16="http://schemas.microsoft.com/office/drawing/2014/main" id="{FA961BCF-A206-5746-9213-08A36B43F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7787" name="Group 41">
            <a:extLst>
              <a:ext uri="{FF2B5EF4-FFF2-40B4-BE49-F238E27FC236}">
                <a16:creationId xmlns:a16="http://schemas.microsoft.com/office/drawing/2014/main" id="{9ADE70D3-E192-F440-B3F2-9F3EF322ECB5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2618" name="Oval 42">
              <a:extLst>
                <a:ext uri="{FF2B5EF4-FFF2-40B4-BE49-F238E27FC236}">
                  <a16:creationId xmlns:a16="http://schemas.microsoft.com/office/drawing/2014/main" id="{A28D3FE4-7CCA-5B41-86C9-672D8D1B2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2619" name="Text Box 43">
              <a:extLst>
                <a:ext uri="{FF2B5EF4-FFF2-40B4-BE49-F238E27FC236}">
                  <a16:creationId xmlns:a16="http://schemas.microsoft.com/office/drawing/2014/main" id="{5F931D05-BA29-DE4E-BF7D-F0AE1A54D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7788" name="Group 44">
            <a:extLst>
              <a:ext uri="{FF2B5EF4-FFF2-40B4-BE49-F238E27FC236}">
                <a16:creationId xmlns:a16="http://schemas.microsoft.com/office/drawing/2014/main" id="{40EDE1AA-F43F-E742-BC30-CBA4F7938B72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2621" name="Oval 45">
              <a:extLst>
                <a:ext uri="{FF2B5EF4-FFF2-40B4-BE49-F238E27FC236}">
                  <a16:creationId xmlns:a16="http://schemas.microsoft.com/office/drawing/2014/main" id="{BE5008F5-039A-E544-A8D8-D80B8D4BA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2622" name="Text Box 46">
              <a:extLst>
                <a:ext uri="{FF2B5EF4-FFF2-40B4-BE49-F238E27FC236}">
                  <a16:creationId xmlns:a16="http://schemas.microsoft.com/office/drawing/2014/main" id="{D4C6FA57-A50F-6548-93CD-8157D776CE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7789" name="Group 47">
            <a:extLst>
              <a:ext uri="{FF2B5EF4-FFF2-40B4-BE49-F238E27FC236}">
                <a16:creationId xmlns:a16="http://schemas.microsoft.com/office/drawing/2014/main" id="{941C18D4-87AE-B048-8D48-CB3C9AFAD6DD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2624" name="Oval 48">
              <a:extLst>
                <a:ext uri="{FF2B5EF4-FFF2-40B4-BE49-F238E27FC236}">
                  <a16:creationId xmlns:a16="http://schemas.microsoft.com/office/drawing/2014/main" id="{13B1621F-6C73-3445-8233-0B8CC9412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2625" name="Text Box 49">
              <a:extLst>
                <a:ext uri="{FF2B5EF4-FFF2-40B4-BE49-F238E27FC236}">
                  <a16:creationId xmlns:a16="http://schemas.microsoft.com/office/drawing/2014/main" id="{B8E87D81-0D13-5845-897B-F9DF8AE8EC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7790" name="Group 50">
            <a:extLst>
              <a:ext uri="{FF2B5EF4-FFF2-40B4-BE49-F238E27FC236}">
                <a16:creationId xmlns:a16="http://schemas.microsoft.com/office/drawing/2014/main" id="{EB68A42C-F8BC-FD46-BB28-86928126F9D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2627" name="Oval 51">
              <a:extLst>
                <a:ext uri="{FF2B5EF4-FFF2-40B4-BE49-F238E27FC236}">
                  <a16:creationId xmlns:a16="http://schemas.microsoft.com/office/drawing/2014/main" id="{B813B5BA-215E-4C48-8F33-F4966955D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2628" name="Text Box 52">
              <a:extLst>
                <a:ext uri="{FF2B5EF4-FFF2-40B4-BE49-F238E27FC236}">
                  <a16:creationId xmlns:a16="http://schemas.microsoft.com/office/drawing/2014/main" id="{D78285F7-6878-6E42-BAEF-E0FB12D975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7791" name="Group 53">
            <a:extLst>
              <a:ext uri="{FF2B5EF4-FFF2-40B4-BE49-F238E27FC236}">
                <a16:creationId xmlns:a16="http://schemas.microsoft.com/office/drawing/2014/main" id="{914D9FE6-00BF-E848-88A3-64C2F47FEB96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2630" name="Oval 54">
              <a:extLst>
                <a:ext uri="{FF2B5EF4-FFF2-40B4-BE49-F238E27FC236}">
                  <a16:creationId xmlns:a16="http://schemas.microsoft.com/office/drawing/2014/main" id="{4948623B-F11B-9F48-AD08-BDEC561B9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2631" name="Text Box 55">
              <a:extLst>
                <a:ext uri="{FF2B5EF4-FFF2-40B4-BE49-F238E27FC236}">
                  <a16:creationId xmlns:a16="http://schemas.microsoft.com/office/drawing/2014/main" id="{28C07EA5-B44B-0D4F-8994-C1B9F31423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7792" name="Group 56">
            <a:extLst>
              <a:ext uri="{FF2B5EF4-FFF2-40B4-BE49-F238E27FC236}">
                <a16:creationId xmlns:a16="http://schemas.microsoft.com/office/drawing/2014/main" id="{5D4A1838-BFE0-6E40-B10B-11B1FC37CD1E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2633" name="Oval 57">
              <a:extLst>
                <a:ext uri="{FF2B5EF4-FFF2-40B4-BE49-F238E27FC236}">
                  <a16:creationId xmlns:a16="http://schemas.microsoft.com/office/drawing/2014/main" id="{44C9ECA3-191D-D841-ABB7-7111F4ED8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2634" name="Text Box 58">
              <a:extLst>
                <a:ext uri="{FF2B5EF4-FFF2-40B4-BE49-F238E27FC236}">
                  <a16:creationId xmlns:a16="http://schemas.microsoft.com/office/drawing/2014/main" id="{AEC1AF02-C055-0E49-807E-74E9DA96E6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pic>
        <p:nvPicPr>
          <p:cNvPr id="117793" name="Picture 66" descr="prim">
            <a:extLst>
              <a:ext uri="{FF2B5EF4-FFF2-40B4-BE49-F238E27FC236}">
                <a16:creationId xmlns:a16="http://schemas.microsoft.com/office/drawing/2014/main" id="{19B1423C-E0CD-C949-82B1-D817A6CFE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9" name="Group 3">
            <a:extLst>
              <a:ext uri="{FF2B5EF4-FFF2-40B4-BE49-F238E27FC236}">
                <a16:creationId xmlns:a16="http://schemas.microsoft.com/office/drawing/2014/main" id="{429305F4-9806-3749-A43F-4DCB125CFE4C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0" name="Oval 4">
              <a:extLst>
                <a:ext uri="{FF2B5EF4-FFF2-40B4-BE49-F238E27FC236}">
                  <a16:creationId xmlns:a16="http://schemas.microsoft.com/office/drawing/2014/main" id="{61210450-6745-DB40-A6C5-FA7E4EAAE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Text Box 5">
              <a:extLst>
                <a:ext uri="{FF2B5EF4-FFF2-40B4-BE49-F238E27FC236}">
                  <a16:creationId xmlns:a16="http://schemas.microsoft.com/office/drawing/2014/main" id="{B52F6716-1B01-B946-A9BC-561013E817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2" name="Group 6">
            <a:extLst>
              <a:ext uri="{FF2B5EF4-FFF2-40B4-BE49-F238E27FC236}">
                <a16:creationId xmlns:a16="http://schemas.microsoft.com/office/drawing/2014/main" id="{96104BBF-B03D-144D-AA67-B92562FB964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3" name="Oval 7">
              <a:extLst>
                <a:ext uri="{FF2B5EF4-FFF2-40B4-BE49-F238E27FC236}">
                  <a16:creationId xmlns:a16="http://schemas.microsoft.com/office/drawing/2014/main" id="{4147C138-7E3F-4B41-AA81-784A46E2C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" name="Text Box 8">
              <a:extLst>
                <a:ext uri="{FF2B5EF4-FFF2-40B4-BE49-F238E27FC236}">
                  <a16:creationId xmlns:a16="http://schemas.microsoft.com/office/drawing/2014/main" id="{C4910A47-3D27-5D42-A4E5-05B7FCD277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65" name="Group 9">
            <a:extLst>
              <a:ext uri="{FF2B5EF4-FFF2-40B4-BE49-F238E27FC236}">
                <a16:creationId xmlns:a16="http://schemas.microsoft.com/office/drawing/2014/main" id="{83E51926-E979-BD46-B9D5-325238440CE9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66" name="Oval 10">
              <a:extLst>
                <a:ext uri="{FF2B5EF4-FFF2-40B4-BE49-F238E27FC236}">
                  <a16:creationId xmlns:a16="http://schemas.microsoft.com/office/drawing/2014/main" id="{E3391FE7-D1AA-BB48-B06A-4660088EC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11">
              <a:extLst>
                <a:ext uri="{FF2B5EF4-FFF2-40B4-BE49-F238E27FC236}">
                  <a16:creationId xmlns:a16="http://schemas.microsoft.com/office/drawing/2014/main" id="{0F3F2A52-1F65-EA4B-99B0-88DA0F4E1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68" name="Group 12">
            <a:extLst>
              <a:ext uri="{FF2B5EF4-FFF2-40B4-BE49-F238E27FC236}">
                <a16:creationId xmlns:a16="http://schemas.microsoft.com/office/drawing/2014/main" id="{63CAE9FF-F9CE-C246-A3E0-E40548714B3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69" name="Oval 13">
              <a:extLst>
                <a:ext uri="{FF2B5EF4-FFF2-40B4-BE49-F238E27FC236}">
                  <a16:creationId xmlns:a16="http://schemas.microsoft.com/office/drawing/2014/main" id="{E5063713-1810-364F-AAE4-C948CC0AE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14">
              <a:extLst>
                <a:ext uri="{FF2B5EF4-FFF2-40B4-BE49-F238E27FC236}">
                  <a16:creationId xmlns:a16="http://schemas.microsoft.com/office/drawing/2014/main" id="{440B8423-4E5B-F94F-9AF5-6774C90F0A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1" name="Line 15">
            <a:extLst>
              <a:ext uri="{FF2B5EF4-FFF2-40B4-BE49-F238E27FC236}">
                <a16:creationId xmlns:a16="http://schemas.microsoft.com/office/drawing/2014/main" id="{4E6FDB8F-16DF-4C4E-B427-FA9837D09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" name="Line 16">
            <a:extLst>
              <a:ext uri="{FF2B5EF4-FFF2-40B4-BE49-F238E27FC236}">
                <a16:creationId xmlns:a16="http://schemas.microsoft.com/office/drawing/2014/main" id="{E0B386DB-FA36-E34E-91F4-F2AEFFBA6C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3" name="Line 17">
            <a:extLst>
              <a:ext uri="{FF2B5EF4-FFF2-40B4-BE49-F238E27FC236}">
                <a16:creationId xmlns:a16="http://schemas.microsoft.com/office/drawing/2014/main" id="{86CDF6F1-AFA4-F24C-B8D5-8765473BEC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" name="Line 18">
            <a:extLst>
              <a:ext uri="{FF2B5EF4-FFF2-40B4-BE49-F238E27FC236}">
                <a16:creationId xmlns:a16="http://schemas.microsoft.com/office/drawing/2014/main" id="{1311B1B6-CC90-6B48-8C46-F09AE0BF912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" name="Line 19">
            <a:extLst>
              <a:ext uri="{FF2B5EF4-FFF2-40B4-BE49-F238E27FC236}">
                <a16:creationId xmlns:a16="http://schemas.microsoft.com/office/drawing/2014/main" id="{1433A821-4BE9-F046-8CBF-FBF0235FF0D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6" name="Text Box 20">
            <a:extLst>
              <a:ext uri="{FF2B5EF4-FFF2-40B4-BE49-F238E27FC236}">
                <a16:creationId xmlns:a16="http://schemas.microsoft.com/office/drawing/2014/main" id="{5B5D7EF0-A178-BF41-97C3-85C06C46D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77" name="Text Box 21">
            <a:extLst>
              <a:ext uri="{FF2B5EF4-FFF2-40B4-BE49-F238E27FC236}">
                <a16:creationId xmlns:a16="http://schemas.microsoft.com/office/drawing/2014/main" id="{2200BC8D-65C0-6449-B711-D1CF99AD3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78" name="Text Box 22">
            <a:extLst>
              <a:ext uri="{FF2B5EF4-FFF2-40B4-BE49-F238E27FC236}">
                <a16:creationId xmlns:a16="http://schemas.microsoft.com/office/drawing/2014/main" id="{337473E3-EB98-F240-8921-D1709C41B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79" name="Text Box 23">
            <a:extLst>
              <a:ext uri="{FF2B5EF4-FFF2-40B4-BE49-F238E27FC236}">
                <a16:creationId xmlns:a16="http://schemas.microsoft.com/office/drawing/2014/main" id="{14F3177C-4799-6442-A357-45C458C34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0" name="Text Box 24">
            <a:extLst>
              <a:ext uri="{FF2B5EF4-FFF2-40B4-BE49-F238E27FC236}">
                <a16:creationId xmlns:a16="http://schemas.microsoft.com/office/drawing/2014/main" id="{B225193C-06FF-7742-98D1-EFAF3B7C8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1" name="Group 25">
            <a:extLst>
              <a:ext uri="{FF2B5EF4-FFF2-40B4-BE49-F238E27FC236}">
                <a16:creationId xmlns:a16="http://schemas.microsoft.com/office/drawing/2014/main" id="{C3371B30-C30E-8D4A-B1A1-58F92BF2ACE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2" name="Oval 26">
              <a:extLst>
                <a:ext uri="{FF2B5EF4-FFF2-40B4-BE49-F238E27FC236}">
                  <a16:creationId xmlns:a16="http://schemas.microsoft.com/office/drawing/2014/main" id="{53D0BADE-ABD7-7E42-8826-FAAD0F5FB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3" name="Text Box 27">
              <a:extLst>
                <a:ext uri="{FF2B5EF4-FFF2-40B4-BE49-F238E27FC236}">
                  <a16:creationId xmlns:a16="http://schemas.microsoft.com/office/drawing/2014/main" id="{0BE45957-2120-A246-8BAC-5E958BBF3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84" name="Group 28">
            <a:extLst>
              <a:ext uri="{FF2B5EF4-FFF2-40B4-BE49-F238E27FC236}">
                <a16:creationId xmlns:a16="http://schemas.microsoft.com/office/drawing/2014/main" id="{73239684-C844-664A-9085-68CF6729B0E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85" name="Oval 29">
              <a:extLst>
                <a:ext uri="{FF2B5EF4-FFF2-40B4-BE49-F238E27FC236}">
                  <a16:creationId xmlns:a16="http://schemas.microsoft.com/office/drawing/2014/main" id="{8521192E-5707-514E-A780-AE6DFEE93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6" name="Text Box 30">
              <a:extLst>
                <a:ext uri="{FF2B5EF4-FFF2-40B4-BE49-F238E27FC236}">
                  <a16:creationId xmlns:a16="http://schemas.microsoft.com/office/drawing/2014/main" id="{D9108B2C-CE9D-664D-BFFF-93B50E52D9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87" name="Line 31">
            <a:extLst>
              <a:ext uri="{FF2B5EF4-FFF2-40B4-BE49-F238E27FC236}">
                <a16:creationId xmlns:a16="http://schemas.microsoft.com/office/drawing/2014/main" id="{32FEF158-AE97-4A43-A2DB-49F01473E8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8" name="Line 32">
            <a:extLst>
              <a:ext uri="{FF2B5EF4-FFF2-40B4-BE49-F238E27FC236}">
                <a16:creationId xmlns:a16="http://schemas.microsoft.com/office/drawing/2014/main" id="{E44EE9BE-7937-2948-AF83-7E0B8155EF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" name="Line 33">
            <a:extLst>
              <a:ext uri="{FF2B5EF4-FFF2-40B4-BE49-F238E27FC236}">
                <a16:creationId xmlns:a16="http://schemas.microsoft.com/office/drawing/2014/main" id="{F14D73AC-71A1-9B4D-98FB-E92C72D9F3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0" name="Text Box 35">
            <a:extLst>
              <a:ext uri="{FF2B5EF4-FFF2-40B4-BE49-F238E27FC236}">
                <a16:creationId xmlns:a16="http://schemas.microsoft.com/office/drawing/2014/main" id="{3A6A0F8C-9A9B-BD43-A69E-3B10D52E1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1" name="Text Box 36">
            <a:extLst>
              <a:ext uri="{FF2B5EF4-FFF2-40B4-BE49-F238E27FC236}">
                <a16:creationId xmlns:a16="http://schemas.microsoft.com/office/drawing/2014/main" id="{3842127F-36DA-224E-ACBB-B18981C3E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2" name="Line 37">
            <a:extLst>
              <a:ext uri="{FF2B5EF4-FFF2-40B4-BE49-F238E27FC236}">
                <a16:creationId xmlns:a16="http://schemas.microsoft.com/office/drawing/2014/main" id="{C0208629-87E4-DD41-ABFB-DA34159E0C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" name="Text Box 38">
            <a:extLst>
              <a:ext uri="{FF2B5EF4-FFF2-40B4-BE49-F238E27FC236}">
                <a16:creationId xmlns:a16="http://schemas.microsoft.com/office/drawing/2014/main" id="{4FD3ABD8-CBE6-234D-AC83-15DEBC53B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94" name="Text Box 34">
            <a:extLst>
              <a:ext uri="{FF2B5EF4-FFF2-40B4-BE49-F238E27FC236}">
                <a16:creationId xmlns:a16="http://schemas.microsoft.com/office/drawing/2014/main" id="{08C15B51-B01A-F245-BEBC-E126BDD10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679609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>
            <a:extLst>
              <a:ext uri="{FF2B5EF4-FFF2-40B4-BE49-F238E27FC236}">
                <a16:creationId xmlns:a16="http://schemas.microsoft.com/office/drawing/2014/main" id="{CFC5D4D3-ACC3-6043-A8E4-BD50362D28D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6711" name="Text Box 39">
            <a:extLst>
              <a:ext uri="{FF2B5EF4-FFF2-40B4-BE49-F238E27FC236}">
                <a16:creationId xmlns:a16="http://schemas.microsoft.com/office/drawing/2014/main" id="{DB5654F8-2E03-E747-87A4-371F0D390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8811" name="Group 40">
            <a:extLst>
              <a:ext uri="{FF2B5EF4-FFF2-40B4-BE49-F238E27FC236}">
                <a16:creationId xmlns:a16="http://schemas.microsoft.com/office/drawing/2014/main" id="{A19367C1-DC08-BC4E-A32A-97568EED6159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6713" name="Oval 41">
              <a:extLst>
                <a:ext uri="{FF2B5EF4-FFF2-40B4-BE49-F238E27FC236}">
                  <a16:creationId xmlns:a16="http://schemas.microsoft.com/office/drawing/2014/main" id="{C90E4F61-07FE-4D41-8332-B87147C2E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6714" name="Text Box 42">
              <a:extLst>
                <a:ext uri="{FF2B5EF4-FFF2-40B4-BE49-F238E27FC236}">
                  <a16:creationId xmlns:a16="http://schemas.microsoft.com/office/drawing/2014/main" id="{8069997A-5156-924E-A835-A73C2FB64D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8812" name="Group 43">
            <a:extLst>
              <a:ext uri="{FF2B5EF4-FFF2-40B4-BE49-F238E27FC236}">
                <a16:creationId xmlns:a16="http://schemas.microsoft.com/office/drawing/2014/main" id="{75643CF0-64C7-AB4D-A242-0AFCFDBD5883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6716" name="Oval 44">
              <a:extLst>
                <a:ext uri="{FF2B5EF4-FFF2-40B4-BE49-F238E27FC236}">
                  <a16:creationId xmlns:a16="http://schemas.microsoft.com/office/drawing/2014/main" id="{7C68C32E-D0F5-2B47-860D-B7ACD340E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6717" name="Text Box 45">
              <a:extLst>
                <a:ext uri="{FF2B5EF4-FFF2-40B4-BE49-F238E27FC236}">
                  <a16:creationId xmlns:a16="http://schemas.microsoft.com/office/drawing/2014/main" id="{196859E6-3B3F-8248-83A6-B3A55290D6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8813" name="Group 46">
            <a:extLst>
              <a:ext uri="{FF2B5EF4-FFF2-40B4-BE49-F238E27FC236}">
                <a16:creationId xmlns:a16="http://schemas.microsoft.com/office/drawing/2014/main" id="{313EA705-0E42-C44A-A2B9-F40D7B55CE54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6719" name="Oval 47">
              <a:extLst>
                <a:ext uri="{FF2B5EF4-FFF2-40B4-BE49-F238E27FC236}">
                  <a16:creationId xmlns:a16="http://schemas.microsoft.com/office/drawing/2014/main" id="{5383EC80-3DAA-0041-A33B-E3ED48746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6720" name="Text Box 48">
              <a:extLst>
                <a:ext uri="{FF2B5EF4-FFF2-40B4-BE49-F238E27FC236}">
                  <a16:creationId xmlns:a16="http://schemas.microsoft.com/office/drawing/2014/main" id="{B1A1F1DD-8F3F-B144-B16A-84693C376D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8814" name="Group 49">
            <a:extLst>
              <a:ext uri="{FF2B5EF4-FFF2-40B4-BE49-F238E27FC236}">
                <a16:creationId xmlns:a16="http://schemas.microsoft.com/office/drawing/2014/main" id="{4D75AC0C-8DF4-4F4A-9657-96BA1F5BC92B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6722" name="Oval 50">
              <a:extLst>
                <a:ext uri="{FF2B5EF4-FFF2-40B4-BE49-F238E27FC236}">
                  <a16:creationId xmlns:a16="http://schemas.microsoft.com/office/drawing/2014/main" id="{107F56DF-1E58-924E-9C35-26AC784D8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6723" name="Text Box 51">
              <a:extLst>
                <a:ext uri="{FF2B5EF4-FFF2-40B4-BE49-F238E27FC236}">
                  <a16:creationId xmlns:a16="http://schemas.microsoft.com/office/drawing/2014/main" id="{A7574FCA-A528-9B43-B7B7-64307C9D0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8815" name="Group 52">
            <a:extLst>
              <a:ext uri="{FF2B5EF4-FFF2-40B4-BE49-F238E27FC236}">
                <a16:creationId xmlns:a16="http://schemas.microsoft.com/office/drawing/2014/main" id="{7FB8EDA7-E3B3-8A46-8111-559578FC224E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6725" name="Oval 53">
              <a:extLst>
                <a:ext uri="{FF2B5EF4-FFF2-40B4-BE49-F238E27FC236}">
                  <a16:creationId xmlns:a16="http://schemas.microsoft.com/office/drawing/2014/main" id="{CAE461D4-7AB0-BD43-818D-8C2C1B843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6726" name="Text Box 54">
              <a:extLst>
                <a:ext uri="{FF2B5EF4-FFF2-40B4-BE49-F238E27FC236}">
                  <a16:creationId xmlns:a16="http://schemas.microsoft.com/office/drawing/2014/main" id="{3573295F-93D3-0F49-9746-84E52069E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8816" name="Group 55">
            <a:extLst>
              <a:ext uri="{FF2B5EF4-FFF2-40B4-BE49-F238E27FC236}">
                <a16:creationId xmlns:a16="http://schemas.microsoft.com/office/drawing/2014/main" id="{6383E385-CD94-4842-8714-B3FA2045F50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6728" name="Oval 56">
              <a:extLst>
                <a:ext uri="{FF2B5EF4-FFF2-40B4-BE49-F238E27FC236}">
                  <a16:creationId xmlns:a16="http://schemas.microsoft.com/office/drawing/2014/main" id="{FAE5A76F-7324-7E44-8468-F2EEFA9E7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6729" name="Text Box 57">
              <a:extLst>
                <a:ext uri="{FF2B5EF4-FFF2-40B4-BE49-F238E27FC236}">
                  <a16:creationId xmlns:a16="http://schemas.microsoft.com/office/drawing/2014/main" id="{D17A2DAA-A347-8842-A566-10B0F2E583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6730" name="Text Box 58">
            <a:extLst>
              <a:ext uri="{FF2B5EF4-FFF2-40B4-BE49-F238E27FC236}">
                <a16:creationId xmlns:a16="http://schemas.microsoft.com/office/drawing/2014/main" id="{10777F52-E438-8F4E-ACF3-6DAE4D68B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6733" name="Text Box 61">
            <a:extLst>
              <a:ext uri="{FF2B5EF4-FFF2-40B4-BE49-F238E27FC236}">
                <a16:creationId xmlns:a16="http://schemas.microsoft.com/office/drawing/2014/main" id="{6CF666D5-8576-724A-9CA7-038F602C9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6734" name="Text Box 62">
            <a:extLst>
              <a:ext uri="{FF2B5EF4-FFF2-40B4-BE49-F238E27FC236}">
                <a16:creationId xmlns:a16="http://schemas.microsoft.com/office/drawing/2014/main" id="{5317E4FD-A755-024F-BC70-670FC3692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6735" name="Text Box 63">
            <a:extLst>
              <a:ext uri="{FF2B5EF4-FFF2-40B4-BE49-F238E27FC236}">
                <a16:creationId xmlns:a16="http://schemas.microsoft.com/office/drawing/2014/main" id="{D91BE314-88AC-D34D-8B79-E8D9B47FC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6736" name="Text Box 64">
            <a:extLst>
              <a:ext uri="{FF2B5EF4-FFF2-40B4-BE49-F238E27FC236}">
                <a16:creationId xmlns:a16="http://schemas.microsoft.com/office/drawing/2014/main" id="{BDC0AA18-9636-FA4F-B77B-1A39E0549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6737" name="Text Box 65">
            <a:extLst>
              <a:ext uri="{FF2B5EF4-FFF2-40B4-BE49-F238E27FC236}">
                <a16:creationId xmlns:a16="http://schemas.microsoft.com/office/drawing/2014/main" id="{EA78897E-5FFF-B843-A283-048AE0BEB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8823" name="Picture 66" descr="prim">
            <a:extLst>
              <a:ext uri="{FF2B5EF4-FFF2-40B4-BE49-F238E27FC236}">
                <a16:creationId xmlns:a16="http://schemas.microsoft.com/office/drawing/2014/main" id="{DF4CCFFA-CDB2-1743-8582-5862BEF59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Group 3">
            <a:extLst>
              <a:ext uri="{FF2B5EF4-FFF2-40B4-BE49-F238E27FC236}">
                <a16:creationId xmlns:a16="http://schemas.microsoft.com/office/drawing/2014/main" id="{FABBC473-7C79-9148-926B-EC5EC4C394F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17B09EBD-1807-7C4F-8859-BA4F6DC58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Text Box 5">
              <a:extLst>
                <a:ext uri="{FF2B5EF4-FFF2-40B4-BE49-F238E27FC236}">
                  <a16:creationId xmlns:a16="http://schemas.microsoft.com/office/drawing/2014/main" id="{70160E32-DC9D-DD46-91D9-B16AC45581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8" name="Group 6">
            <a:extLst>
              <a:ext uri="{FF2B5EF4-FFF2-40B4-BE49-F238E27FC236}">
                <a16:creationId xmlns:a16="http://schemas.microsoft.com/office/drawing/2014/main" id="{616B2CD0-D01D-4348-AB4D-278087324D2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69" name="Oval 7">
              <a:extLst>
                <a:ext uri="{FF2B5EF4-FFF2-40B4-BE49-F238E27FC236}">
                  <a16:creationId xmlns:a16="http://schemas.microsoft.com/office/drawing/2014/main" id="{0E331A98-2D1E-BB48-80E4-F7566D86E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637B0EA2-C631-0840-A39B-F6C94AA72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108643BB-4BC6-624E-9003-BF5687EAA284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98E59A45-B02D-E14A-ACA4-34F31F315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F4C80B71-570C-1542-B902-630D757A1C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" name="Group 12">
            <a:extLst>
              <a:ext uri="{FF2B5EF4-FFF2-40B4-BE49-F238E27FC236}">
                <a16:creationId xmlns:a16="http://schemas.microsoft.com/office/drawing/2014/main" id="{10469180-327C-FB42-B7F0-C10A44D3B367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5" name="Oval 13">
              <a:extLst>
                <a:ext uri="{FF2B5EF4-FFF2-40B4-BE49-F238E27FC236}">
                  <a16:creationId xmlns:a16="http://schemas.microsoft.com/office/drawing/2014/main" id="{3D2CD394-0C61-CA41-A798-56E02E57B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6" name="Text Box 14">
              <a:extLst>
                <a:ext uri="{FF2B5EF4-FFF2-40B4-BE49-F238E27FC236}">
                  <a16:creationId xmlns:a16="http://schemas.microsoft.com/office/drawing/2014/main" id="{D8CCC353-D5F0-B24E-886A-70B1E0CE3C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620CBF41-4FFC-9E4E-A256-AF3BF1F2C25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CC563E46-BF74-D745-8C9B-6FE1B4CBF1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7">
            <a:extLst>
              <a:ext uri="{FF2B5EF4-FFF2-40B4-BE49-F238E27FC236}">
                <a16:creationId xmlns:a16="http://schemas.microsoft.com/office/drawing/2014/main" id="{5939EF01-F459-764C-9B3E-21E9F0BDFC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B2678CE9-D684-8D49-9921-681E7525284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02B38C53-7A13-FC4D-9132-33D06245644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9AE121EF-9F17-804A-8258-9A3B8DECA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A1F3115E-A333-A748-8B1B-9AEDF740F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" name="Text Box 22">
            <a:extLst>
              <a:ext uri="{FF2B5EF4-FFF2-40B4-BE49-F238E27FC236}">
                <a16:creationId xmlns:a16="http://schemas.microsoft.com/office/drawing/2014/main" id="{EE8DCC30-AF30-6343-A5FC-B55A2F440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5" name="Text Box 23">
            <a:extLst>
              <a:ext uri="{FF2B5EF4-FFF2-40B4-BE49-F238E27FC236}">
                <a16:creationId xmlns:a16="http://schemas.microsoft.com/office/drawing/2014/main" id="{B76B224B-F702-8247-BDA2-9BEDE7025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4">
            <a:extLst>
              <a:ext uri="{FF2B5EF4-FFF2-40B4-BE49-F238E27FC236}">
                <a16:creationId xmlns:a16="http://schemas.microsoft.com/office/drawing/2014/main" id="{49BCA136-C0FF-3749-8BD7-9F3AA7731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7" name="Group 25">
            <a:extLst>
              <a:ext uri="{FF2B5EF4-FFF2-40B4-BE49-F238E27FC236}">
                <a16:creationId xmlns:a16="http://schemas.microsoft.com/office/drawing/2014/main" id="{2FB64DE3-7B92-9B47-B092-55C2D9942B3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5B21BF18-CAA4-374E-83DB-AE982CA72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Text Box 27">
              <a:extLst>
                <a:ext uri="{FF2B5EF4-FFF2-40B4-BE49-F238E27FC236}">
                  <a16:creationId xmlns:a16="http://schemas.microsoft.com/office/drawing/2014/main" id="{A4BCB7D9-76D1-CF49-B010-60467F46C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0" name="Group 28">
            <a:extLst>
              <a:ext uri="{FF2B5EF4-FFF2-40B4-BE49-F238E27FC236}">
                <a16:creationId xmlns:a16="http://schemas.microsoft.com/office/drawing/2014/main" id="{EC33BA8C-1D52-9E49-9AB5-E1E426EB65E0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82C923E6-1942-A544-BFBB-181DD72C7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A69539D0-EB49-A74C-AEB8-21754B7F9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3" name="Line 31">
            <a:extLst>
              <a:ext uri="{FF2B5EF4-FFF2-40B4-BE49-F238E27FC236}">
                <a16:creationId xmlns:a16="http://schemas.microsoft.com/office/drawing/2014/main" id="{7AA59DE9-4A6A-504A-BD45-F8964EF820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32">
            <a:extLst>
              <a:ext uri="{FF2B5EF4-FFF2-40B4-BE49-F238E27FC236}">
                <a16:creationId xmlns:a16="http://schemas.microsoft.com/office/drawing/2014/main" id="{6525CB3F-61F5-A04D-846B-87C8461C8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316DA85D-FBFF-0545-BC28-779517A6C9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Text Box 35">
            <a:extLst>
              <a:ext uri="{FF2B5EF4-FFF2-40B4-BE49-F238E27FC236}">
                <a16:creationId xmlns:a16="http://schemas.microsoft.com/office/drawing/2014/main" id="{B7A9AC6C-7EC0-E04A-A42F-47A7C9029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7" name="Text Box 36">
            <a:extLst>
              <a:ext uri="{FF2B5EF4-FFF2-40B4-BE49-F238E27FC236}">
                <a16:creationId xmlns:a16="http://schemas.microsoft.com/office/drawing/2014/main" id="{AD58EFFD-E79B-144B-8A5C-F71E9BC86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8" name="Line 37">
            <a:extLst>
              <a:ext uri="{FF2B5EF4-FFF2-40B4-BE49-F238E27FC236}">
                <a16:creationId xmlns:a16="http://schemas.microsoft.com/office/drawing/2014/main" id="{54D7395D-BD1A-E746-90FB-C889037DCF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" name="Text Box 38">
            <a:extLst>
              <a:ext uri="{FF2B5EF4-FFF2-40B4-BE49-F238E27FC236}">
                <a16:creationId xmlns:a16="http://schemas.microsoft.com/office/drawing/2014/main" id="{B326341F-395D-124E-BF7F-70BA10C95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0" name="Text Box 34">
            <a:extLst>
              <a:ext uri="{FF2B5EF4-FFF2-40B4-BE49-F238E27FC236}">
                <a16:creationId xmlns:a16="http://schemas.microsoft.com/office/drawing/2014/main" id="{8361C2B7-88B1-4E4F-A4A4-A4C2B150B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884488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6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761" name="Rectangle 65">
            <a:extLst>
              <a:ext uri="{FF2B5EF4-FFF2-40B4-BE49-F238E27FC236}">
                <a16:creationId xmlns:a16="http://schemas.microsoft.com/office/drawing/2014/main" id="{77AD64C3-CE77-4B40-B8CD-785070DC7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38200"/>
            <a:ext cx="56388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488070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6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761" name="Rectangle 65">
            <a:extLst>
              <a:ext uri="{FF2B5EF4-FFF2-40B4-BE49-F238E27FC236}">
                <a16:creationId xmlns:a16="http://schemas.microsoft.com/office/drawing/2014/main" id="{77AD64C3-CE77-4B40-B8CD-785070DC7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52788"/>
            <a:ext cx="5638800" cy="5457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7039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6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" name="Rectangle 65">
            <a:extLst>
              <a:ext uri="{FF2B5EF4-FFF2-40B4-BE49-F238E27FC236}">
                <a16:creationId xmlns:a16="http://schemas.microsoft.com/office/drawing/2014/main" id="{EB282C24-5DC7-0140-A75A-D13AA91BB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38200"/>
            <a:ext cx="56388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85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>
            <a:extLst>
              <a:ext uri="{FF2B5EF4-FFF2-40B4-BE49-F238E27FC236}">
                <a16:creationId xmlns:a16="http://schemas.microsoft.com/office/drawing/2014/main" id="{960BD491-454F-E346-91C2-1CCC7B475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Is it correct?</a:t>
            </a:r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B189BCC4-F786-BA46-A561-AAF83C2DD9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88763"/>
            <a:ext cx="8001000" cy="384333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do we know after the first pass?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Starting at u, we can reach every node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do we know after the second pass?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All nodes can reach u.  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Why?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We can get from u to every node in G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R</a:t>
            </a:r>
            <a:r>
              <a:rPr lang="en-US" altLang="en-US" sz="2000" dirty="0">
                <a:ea typeface="ＭＳ Ｐゴシック" panose="020B0600070205080204" pitchFamily="34" charset="-128"/>
              </a:rPr>
              <a:t>, therefore, if we reverse the edges (i.e., G), then we have a path from every node to u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Which means that any node can reach any other node.  Given any two nodes s and t we can create a path through u</a:t>
            </a:r>
          </a:p>
        </p:txBody>
      </p:sp>
      <p:grpSp>
        <p:nvGrpSpPr>
          <p:cNvPr id="2" name="Group 23">
            <a:extLst>
              <a:ext uri="{FF2B5EF4-FFF2-40B4-BE49-F238E27FC236}">
                <a16:creationId xmlns:a16="http://schemas.microsoft.com/office/drawing/2014/main" id="{A20D8757-DD0A-1C48-992F-B378CF505514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6132163"/>
            <a:ext cx="533400" cy="533400"/>
            <a:chOff x="1824" y="2736"/>
            <a:chExt cx="336" cy="336"/>
          </a:xfrm>
        </p:grpSpPr>
        <p:sp>
          <p:nvSpPr>
            <p:cNvPr id="92176" name="Oval 24">
              <a:extLst>
                <a:ext uri="{FF2B5EF4-FFF2-40B4-BE49-F238E27FC236}">
                  <a16:creationId xmlns:a16="http://schemas.microsoft.com/office/drawing/2014/main" id="{7A9503D0-9C6F-2948-A7E3-F901C3898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177" name="Text Box 25">
              <a:extLst>
                <a:ext uri="{FF2B5EF4-FFF2-40B4-BE49-F238E27FC236}">
                  <a16:creationId xmlns:a16="http://schemas.microsoft.com/office/drawing/2014/main" id="{8FF814F7-7C35-1545-BFFA-5D95BECB2E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s</a:t>
              </a:r>
            </a:p>
          </p:txBody>
        </p:sp>
      </p:grpSp>
      <p:sp>
        <p:nvSpPr>
          <p:cNvPr id="159770" name="Line 26">
            <a:extLst>
              <a:ext uri="{FF2B5EF4-FFF2-40B4-BE49-F238E27FC236}">
                <a16:creationId xmlns:a16="http://schemas.microsoft.com/office/drawing/2014/main" id="{0526D1B6-DCE1-1940-AFB0-717F59F4ED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63607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27">
            <a:extLst>
              <a:ext uri="{FF2B5EF4-FFF2-40B4-BE49-F238E27FC236}">
                <a16:creationId xmlns:a16="http://schemas.microsoft.com/office/drawing/2014/main" id="{715F1FEA-488B-3D45-9057-8B7799520242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6132163"/>
            <a:ext cx="533400" cy="533400"/>
            <a:chOff x="1824" y="2736"/>
            <a:chExt cx="336" cy="336"/>
          </a:xfrm>
        </p:grpSpPr>
        <p:sp>
          <p:nvSpPr>
            <p:cNvPr id="92174" name="Oval 28">
              <a:extLst>
                <a:ext uri="{FF2B5EF4-FFF2-40B4-BE49-F238E27FC236}">
                  <a16:creationId xmlns:a16="http://schemas.microsoft.com/office/drawing/2014/main" id="{0DAB2418-11D5-2945-A77C-88F1FAE22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175" name="Text Box 29">
              <a:extLst>
                <a:ext uri="{FF2B5EF4-FFF2-40B4-BE49-F238E27FC236}">
                  <a16:creationId xmlns:a16="http://schemas.microsoft.com/office/drawing/2014/main" id="{27000FD6-0634-0649-B236-2D439CF503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u</a:t>
              </a:r>
            </a:p>
          </p:txBody>
        </p:sp>
      </p:grpSp>
      <p:grpSp>
        <p:nvGrpSpPr>
          <p:cNvPr id="4" name="Group 30">
            <a:extLst>
              <a:ext uri="{FF2B5EF4-FFF2-40B4-BE49-F238E27FC236}">
                <a16:creationId xmlns:a16="http://schemas.microsoft.com/office/drawing/2014/main" id="{1B3A0DE6-C370-2C4C-8401-D7DD51DF5402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6132163"/>
            <a:ext cx="533400" cy="533400"/>
            <a:chOff x="1824" y="2736"/>
            <a:chExt cx="336" cy="336"/>
          </a:xfrm>
        </p:grpSpPr>
        <p:sp>
          <p:nvSpPr>
            <p:cNvPr id="92172" name="Oval 31">
              <a:extLst>
                <a:ext uri="{FF2B5EF4-FFF2-40B4-BE49-F238E27FC236}">
                  <a16:creationId xmlns:a16="http://schemas.microsoft.com/office/drawing/2014/main" id="{8432C581-7AC9-854A-8D1B-DEDFFAC29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173" name="Text Box 32">
              <a:extLst>
                <a:ext uri="{FF2B5EF4-FFF2-40B4-BE49-F238E27FC236}">
                  <a16:creationId xmlns:a16="http://schemas.microsoft.com/office/drawing/2014/main" id="{587690A8-EDC4-8D4F-915C-B2825B24C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t</a:t>
              </a:r>
            </a:p>
          </p:txBody>
        </p:sp>
      </p:grpSp>
      <p:sp>
        <p:nvSpPr>
          <p:cNvPr id="159777" name="Line 33">
            <a:extLst>
              <a:ext uri="{FF2B5EF4-FFF2-40B4-BE49-F238E27FC236}">
                <a16:creationId xmlns:a16="http://schemas.microsoft.com/office/drawing/2014/main" id="{161C4E00-5979-934E-AD6F-7C592A0814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63607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78" name="Text Box 34">
            <a:extLst>
              <a:ext uri="{FF2B5EF4-FFF2-40B4-BE49-F238E27FC236}">
                <a16:creationId xmlns:a16="http://schemas.microsoft.com/office/drawing/2014/main" id="{D63C57CF-2EBB-594F-B398-B971DE40A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024213"/>
            <a:ext cx="53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…</a:t>
            </a:r>
          </a:p>
        </p:txBody>
      </p:sp>
      <p:sp>
        <p:nvSpPr>
          <p:cNvPr id="159779" name="Line 35">
            <a:extLst>
              <a:ext uri="{FF2B5EF4-FFF2-40B4-BE49-F238E27FC236}">
                <a16:creationId xmlns:a16="http://schemas.microsoft.com/office/drawing/2014/main" id="{5352D2EE-D39E-5649-84E9-4530B2626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63607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80" name="Line 36">
            <a:extLst>
              <a:ext uri="{FF2B5EF4-FFF2-40B4-BE49-F238E27FC236}">
                <a16:creationId xmlns:a16="http://schemas.microsoft.com/office/drawing/2014/main" id="{7598C386-20B5-2347-92EF-68C0184CE3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63607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81" name="Text Box 37">
            <a:extLst>
              <a:ext uri="{FF2B5EF4-FFF2-40B4-BE49-F238E27FC236}">
                <a16:creationId xmlns:a16="http://schemas.microsoft.com/office/drawing/2014/main" id="{66FE58EA-0A6D-6D47-A1C2-AA5EF25BD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6024213"/>
            <a:ext cx="53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3097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78" grpId="0"/>
      <p:bldP spid="15978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6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Rectangle 65">
            <a:extLst>
              <a:ext uri="{FF2B5EF4-FFF2-40B4-BE49-F238E27FC236}">
                <a16:creationId xmlns:a16="http://schemas.microsoft.com/office/drawing/2014/main" id="{77D73BA9-5FF1-E948-8492-E3886F62F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52788"/>
            <a:ext cx="5638800" cy="5457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64">
            <a:extLst>
              <a:ext uri="{FF2B5EF4-FFF2-40B4-BE49-F238E27FC236}">
                <a16:creationId xmlns:a16="http://schemas.microsoft.com/office/drawing/2014/main" id="{DC07A425-4290-3447-99C9-B60C70A5F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536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  <a:sym typeface="Symbol" pitchFamily="2" charset="2"/>
              </a:rPr>
              <a:t>1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  <a:sym typeface="Symbol" pitchFamily="2" charset="2"/>
              </a:rPr>
              <a:t>4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64">
            <a:extLst>
              <a:ext uri="{FF2B5EF4-FFF2-40B4-BE49-F238E27FC236}">
                <a16:creationId xmlns:a16="http://schemas.microsoft.com/office/drawing/2014/main" id="{DC07A425-4290-3447-99C9-B60C70A5F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" name="Rectangle 65">
            <a:extLst>
              <a:ext uri="{FF2B5EF4-FFF2-40B4-BE49-F238E27FC236}">
                <a16:creationId xmlns:a16="http://schemas.microsoft.com/office/drawing/2014/main" id="{E741F231-FE7C-B34E-83DB-BBA2B8A2D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38200"/>
            <a:ext cx="56388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726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50AEF"/>
                </a:solidFill>
                <a:sym typeface="Symbol" pitchFamily="2" charset="2"/>
              </a:rPr>
              <a:t>1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  <a:sym typeface="Symbol" pitchFamily="2" charset="2"/>
              </a:rPr>
              <a:t>4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64">
            <a:extLst>
              <a:ext uri="{FF2B5EF4-FFF2-40B4-BE49-F238E27FC236}">
                <a16:creationId xmlns:a16="http://schemas.microsoft.com/office/drawing/2014/main" id="{DC07A425-4290-3447-99C9-B60C70A5F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Line 18">
            <a:extLst>
              <a:ext uri="{FF2B5EF4-FFF2-40B4-BE49-F238E27FC236}">
                <a16:creationId xmlns:a16="http://schemas.microsoft.com/office/drawing/2014/main" id="{3EEE7C57-7F61-E84E-A466-386E8CB01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7286" y="4343400"/>
            <a:ext cx="990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Rectangle 65">
            <a:extLst>
              <a:ext uri="{FF2B5EF4-FFF2-40B4-BE49-F238E27FC236}">
                <a16:creationId xmlns:a16="http://schemas.microsoft.com/office/drawing/2014/main" id="{7E1FF4C3-F741-8441-812C-D2F9ED582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52788"/>
            <a:ext cx="5638800" cy="5457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0765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50AEF"/>
                </a:solidFill>
                <a:sym typeface="Symbol" pitchFamily="2" charset="2"/>
              </a:rPr>
              <a:t>1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  <a:sym typeface="Symbol" pitchFamily="2" charset="2"/>
              </a:rPr>
              <a:t>4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64">
            <a:extLst>
              <a:ext uri="{FF2B5EF4-FFF2-40B4-BE49-F238E27FC236}">
                <a16:creationId xmlns:a16="http://schemas.microsoft.com/office/drawing/2014/main" id="{DC07A425-4290-3447-99C9-B60C70A5F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" name="Rectangle 65">
            <a:extLst>
              <a:ext uri="{FF2B5EF4-FFF2-40B4-BE49-F238E27FC236}">
                <a16:creationId xmlns:a16="http://schemas.microsoft.com/office/drawing/2014/main" id="{E741F231-FE7C-B34E-83DB-BBA2B8A2D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38200"/>
            <a:ext cx="56388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Line 18">
            <a:extLst>
              <a:ext uri="{FF2B5EF4-FFF2-40B4-BE49-F238E27FC236}">
                <a16:creationId xmlns:a16="http://schemas.microsoft.com/office/drawing/2014/main" id="{3EEE7C57-7F61-E84E-A466-386E8CB01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7286" y="4343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224C9F-F1CD-574B-AB55-4455AA7ADA88}"/>
              </a:ext>
            </a:extLst>
          </p:cNvPr>
          <p:cNvSpPr txBox="1"/>
          <p:nvPr/>
        </p:nvSpPr>
        <p:spPr>
          <a:xfrm>
            <a:off x="1497874" y="5886994"/>
            <a:ext cx="170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Nothing changes</a:t>
            </a:r>
          </a:p>
        </p:txBody>
      </p:sp>
    </p:spTree>
    <p:extLst>
      <p:ext uri="{BB962C8B-B14F-4D97-AF65-F5344CB8AC3E}">
        <p14:creationId xmlns:p14="http://schemas.microsoft.com/office/powerpoint/2010/main" val="20769497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50AEF"/>
                </a:solidFill>
                <a:sym typeface="Symbol" pitchFamily="2" charset="2"/>
              </a:rPr>
              <a:t>1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  <a:sym typeface="Symbol" pitchFamily="2" charset="2"/>
              </a:rPr>
              <a:t>4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64">
            <a:extLst>
              <a:ext uri="{FF2B5EF4-FFF2-40B4-BE49-F238E27FC236}">
                <a16:creationId xmlns:a16="http://schemas.microsoft.com/office/drawing/2014/main" id="{DC07A425-4290-3447-99C9-B60C70A5F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Line 18">
            <a:extLst>
              <a:ext uri="{FF2B5EF4-FFF2-40B4-BE49-F238E27FC236}">
                <a16:creationId xmlns:a16="http://schemas.microsoft.com/office/drawing/2014/main" id="{3EEE7C57-7F61-E84E-A466-386E8CB01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7286" y="4343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Line 16">
            <a:extLst>
              <a:ext uri="{FF2B5EF4-FFF2-40B4-BE49-F238E27FC236}">
                <a16:creationId xmlns:a16="http://schemas.microsoft.com/office/drawing/2014/main" id="{92B675D1-29F6-F448-95C8-FBD7C9F361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1320" y="4648200"/>
            <a:ext cx="0" cy="1143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Rectangle 65">
            <a:extLst>
              <a:ext uri="{FF2B5EF4-FFF2-40B4-BE49-F238E27FC236}">
                <a16:creationId xmlns:a16="http://schemas.microsoft.com/office/drawing/2014/main" id="{41EBC072-5DFC-8C4D-AA71-B74AEEC06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52788"/>
            <a:ext cx="5638800" cy="5457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3366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50AEF"/>
                </a:solidFill>
                <a:sym typeface="Symbol" pitchFamily="2" charset="2"/>
              </a:rPr>
              <a:t>1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  <a:sym typeface="Symbol" pitchFamily="2" charset="2"/>
              </a:rPr>
              <a:t>2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64">
            <a:extLst>
              <a:ext uri="{FF2B5EF4-FFF2-40B4-BE49-F238E27FC236}">
                <a16:creationId xmlns:a16="http://schemas.microsoft.com/office/drawing/2014/main" id="{DC07A425-4290-3447-99C9-B60C70A5F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" name="Rectangle 65">
            <a:extLst>
              <a:ext uri="{FF2B5EF4-FFF2-40B4-BE49-F238E27FC236}">
                <a16:creationId xmlns:a16="http://schemas.microsoft.com/office/drawing/2014/main" id="{E741F231-FE7C-B34E-83DB-BBA2B8A2D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38200"/>
            <a:ext cx="56388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Line 18">
            <a:extLst>
              <a:ext uri="{FF2B5EF4-FFF2-40B4-BE49-F238E27FC236}">
                <a16:creationId xmlns:a16="http://schemas.microsoft.com/office/drawing/2014/main" id="{3EEE7C57-7F61-E84E-A466-386E8CB01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7286" y="4343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Line 16">
            <a:extLst>
              <a:ext uri="{FF2B5EF4-FFF2-40B4-BE49-F238E27FC236}">
                <a16:creationId xmlns:a16="http://schemas.microsoft.com/office/drawing/2014/main" id="{92B675D1-29F6-F448-95C8-FBD7C9F361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132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9002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50AEF"/>
                </a:solidFill>
                <a:sym typeface="Symbol" pitchFamily="2" charset="2"/>
              </a:rPr>
              <a:t>1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50AEF"/>
                </a:solidFill>
                <a:sym typeface="Symbol" pitchFamily="2" charset="2"/>
              </a:rPr>
              <a:t>2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64">
            <a:extLst>
              <a:ext uri="{FF2B5EF4-FFF2-40B4-BE49-F238E27FC236}">
                <a16:creationId xmlns:a16="http://schemas.microsoft.com/office/drawing/2014/main" id="{DC07A425-4290-3447-99C9-B60C70A5F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" name="Rectangle 65">
            <a:extLst>
              <a:ext uri="{FF2B5EF4-FFF2-40B4-BE49-F238E27FC236}">
                <a16:creationId xmlns:a16="http://schemas.microsoft.com/office/drawing/2014/main" id="{E741F231-FE7C-B34E-83DB-BBA2B8A2D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38200"/>
            <a:ext cx="56388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Line 18">
            <a:extLst>
              <a:ext uri="{FF2B5EF4-FFF2-40B4-BE49-F238E27FC236}">
                <a16:creationId xmlns:a16="http://schemas.microsoft.com/office/drawing/2014/main" id="{3EEE7C57-7F61-E84E-A466-386E8CB01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7286" y="4343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Line 16">
            <a:extLst>
              <a:ext uri="{FF2B5EF4-FFF2-40B4-BE49-F238E27FC236}">
                <a16:creationId xmlns:a16="http://schemas.microsoft.com/office/drawing/2014/main" id="{92B675D1-29F6-F448-95C8-FBD7C9F361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132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Line 15">
            <a:extLst>
              <a:ext uri="{FF2B5EF4-FFF2-40B4-BE49-F238E27FC236}">
                <a16:creationId xmlns:a16="http://schemas.microsoft.com/office/drawing/2014/main" id="{8CF060E3-FB3C-134D-B50D-F8BB0C5946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6047468"/>
            <a:ext cx="990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5397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50AEF"/>
                </a:solidFill>
                <a:sym typeface="Symbol" pitchFamily="2" charset="2"/>
              </a:rPr>
              <a:t>1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50AEF"/>
                </a:solidFill>
                <a:sym typeface="Symbol" pitchFamily="2" charset="2"/>
              </a:rPr>
              <a:t>2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64">
            <a:extLst>
              <a:ext uri="{FF2B5EF4-FFF2-40B4-BE49-F238E27FC236}">
                <a16:creationId xmlns:a16="http://schemas.microsoft.com/office/drawing/2014/main" id="{DC07A425-4290-3447-99C9-B60C70A5F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" name="Rectangle 65">
            <a:extLst>
              <a:ext uri="{FF2B5EF4-FFF2-40B4-BE49-F238E27FC236}">
                <a16:creationId xmlns:a16="http://schemas.microsoft.com/office/drawing/2014/main" id="{E741F231-FE7C-B34E-83DB-BBA2B8A2D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38200"/>
            <a:ext cx="56388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Line 18">
            <a:extLst>
              <a:ext uri="{FF2B5EF4-FFF2-40B4-BE49-F238E27FC236}">
                <a16:creationId xmlns:a16="http://schemas.microsoft.com/office/drawing/2014/main" id="{3EEE7C57-7F61-E84E-A466-386E8CB01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7286" y="4343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Line 16">
            <a:extLst>
              <a:ext uri="{FF2B5EF4-FFF2-40B4-BE49-F238E27FC236}">
                <a16:creationId xmlns:a16="http://schemas.microsoft.com/office/drawing/2014/main" id="{92B675D1-29F6-F448-95C8-FBD7C9F361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132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Line 15">
            <a:extLst>
              <a:ext uri="{FF2B5EF4-FFF2-40B4-BE49-F238E27FC236}">
                <a16:creationId xmlns:a16="http://schemas.microsoft.com/office/drawing/2014/main" id="{8CF060E3-FB3C-134D-B50D-F8BB0C5946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604746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868B392-A961-6F48-B74A-D4012B7A1F29}"/>
              </a:ext>
            </a:extLst>
          </p:cNvPr>
          <p:cNvSpPr txBox="1"/>
          <p:nvPr/>
        </p:nvSpPr>
        <p:spPr>
          <a:xfrm>
            <a:off x="1867799" y="5685969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402077829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>
            <a:extLst>
              <a:ext uri="{FF2B5EF4-FFF2-40B4-BE49-F238E27FC236}">
                <a16:creationId xmlns:a16="http://schemas.microsoft.com/office/drawing/2014/main" id="{86ADD690-695C-3041-B9CD-EF20787C62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Correctness of Prim’</a:t>
            </a:r>
            <a:r>
              <a:rPr lang="en-US" altLang="ja-JP">
                <a:ea typeface="ＭＳ Ｐゴシック" panose="020B0600070205080204" pitchFamily="34" charset="-128"/>
              </a:rPr>
              <a:t>s?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BC53D892-0DB6-A044-80B5-3C5E966E4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Can we use the min-cut property?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Given a partion S, let edge </a:t>
            </a:r>
            <a:r>
              <a:rPr lang="en-US" altLang="en-US" sz="2000" i="1">
                <a:ea typeface="ＭＳ Ｐゴシック" panose="020B0600070205080204" pitchFamily="34" charset="-128"/>
              </a:rPr>
              <a:t>e</a:t>
            </a:r>
            <a:r>
              <a:rPr lang="en-US" altLang="en-US" sz="2000">
                <a:ea typeface="ＭＳ Ｐゴシック" panose="020B0600070205080204" pitchFamily="34" charset="-128"/>
              </a:rPr>
              <a:t> be the minimum cost edge that </a:t>
            </a:r>
            <a:r>
              <a:rPr lang="en-US" altLang="en-US" sz="2000" b="1">
                <a:ea typeface="ＭＳ Ｐゴシック" panose="020B0600070205080204" pitchFamily="34" charset="-128"/>
              </a:rPr>
              <a:t>crosses</a:t>
            </a:r>
            <a:r>
              <a:rPr lang="en-US" altLang="en-US" sz="2000">
                <a:ea typeface="ＭＳ Ｐゴシック" panose="020B0600070205080204" pitchFamily="34" charset="-128"/>
              </a:rPr>
              <a:t> the partition.  </a:t>
            </a:r>
            <a:r>
              <a:rPr lang="en-US" altLang="en-US" sz="2000" i="1">
                <a:ea typeface="ＭＳ Ｐゴシック" panose="020B0600070205080204" pitchFamily="34" charset="-128"/>
              </a:rPr>
              <a:t>Every</a:t>
            </a:r>
            <a:r>
              <a:rPr lang="en-US" altLang="en-US" sz="2000">
                <a:ea typeface="ＭＳ Ｐゴシック" panose="020B0600070205080204" pitchFamily="34" charset="-128"/>
              </a:rPr>
              <a:t> minimum spanning tree contains edge </a:t>
            </a:r>
            <a:r>
              <a:rPr lang="en-US" altLang="en-US" sz="2000" i="1">
                <a:ea typeface="ＭＳ Ｐゴシック" panose="020B0600070205080204" pitchFamily="34" charset="-128"/>
              </a:rPr>
              <a:t>e</a:t>
            </a:r>
            <a:r>
              <a:rPr lang="en-US" altLang="en-US" sz="2000">
                <a:ea typeface="ＭＳ Ｐゴシック" panose="020B0600070205080204" pitchFamily="34" charset="-128"/>
              </a:rPr>
              <a:t>.</a:t>
            </a: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Let S be the set of vertices visited so far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The only time we add a new edge is if it’</a:t>
            </a:r>
            <a:r>
              <a:rPr lang="en-US" altLang="ja-JP" sz="2400">
                <a:ea typeface="ＭＳ Ｐゴシック" panose="020B0600070205080204" pitchFamily="34" charset="-128"/>
              </a:rPr>
              <a:t>s the lowest weight edge from S to V-S</a:t>
            </a:r>
            <a:endParaRPr lang="en-US" altLang="en-US" sz="24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81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2">
            <a:extLst>
              <a:ext uri="{FF2B5EF4-FFF2-40B4-BE49-F238E27FC236}">
                <a16:creationId xmlns:a16="http://schemas.microsoft.com/office/drawing/2014/main" id="{2FB65E00-9E3B-8D4D-9862-0CD8044699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 of Prim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31074" name="Picture 4" descr="prim">
            <a:extLst>
              <a:ext uri="{FF2B5EF4-FFF2-40B4-BE49-F238E27FC236}">
                <a16:creationId xmlns:a16="http://schemas.microsoft.com/office/drawing/2014/main" id="{9AE8BEC4-3170-6D42-A029-E93E4D82C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90800"/>
            <a:ext cx="5410200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273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>
            <a:extLst>
              <a:ext uri="{FF2B5EF4-FFF2-40B4-BE49-F238E27FC236}">
                <a16:creationId xmlns:a16="http://schemas.microsoft.com/office/drawing/2014/main" id="{7305E2EE-E9F5-DB45-91A8-BD4570FC70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Runtime?</a:t>
            </a:r>
          </a:p>
        </p:txBody>
      </p:sp>
      <p:sp>
        <p:nvSpPr>
          <p:cNvPr id="162821" name="Text Box 5">
            <a:extLst>
              <a:ext uri="{FF2B5EF4-FFF2-40B4-BE49-F238E27FC236}">
                <a16:creationId xmlns:a16="http://schemas.microsoft.com/office/drawing/2014/main" id="{5853C5EE-55CA-F947-9646-700BB7566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1623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1F1FFF"/>
                </a:solidFill>
              </a:rPr>
              <a:t>θ(|V| + |E|)</a:t>
            </a:r>
          </a:p>
        </p:txBody>
      </p:sp>
      <p:sp>
        <p:nvSpPr>
          <p:cNvPr id="162822" name="Text Box 6">
            <a:extLst>
              <a:ext uri="{FF2B5EF4-FFF2-40B4-BE49-F238E27FC236}">
                <a16:creationId xmlns:a16="http://schemas.microsoft.com/office/drawing/2014/main" id="{2B424DF3-3C74-234D-B701-95D65BE9F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346325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1FFF"/>
                </a:solidFill>
              </a:rPr>
              <a:t>O(|V| + |E|)</a:t>
            </a:r>
          </a:p>
        </p:txBody>
      </p:sp>
      <p:sp>
        <p:nvSpPr>
          <p:cNvPr id="162823" name="Text Box 7">
            <a:extLst>
              <a:ext uri="{FF2B5EF4-FFF2-40B4-BE49-F238E27FC236}">
                <a16:creationId xmlns:a16="http://schemas.microsoft.com/office/drawing/2014/main" id="{E854B532-BC96-0947-ACDE-47950A0A9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5814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1FFF"/>
                </a:solidFill>
              </a:rPr>
              <a:t>O(|V| + |E|)</a:t>
            </a:r>
          </a:p>
        </p:txBody>
      </p:sp>
      <p:sp>
        <p:nvSpPr>
          <p:cNvPr id="162824" name="Text Box 8">
            <a:extLst>
              <a:ext uri="{FF2B5EF4-FFF2-40B4-BE49-F238E27FC236}">
                <a16:creationId xmlns:a16="http://schemas.microsoft.com/office/drawing/2014/main" id="{4AF6196D-D1F3-BB42-AC99-2E1C28EA2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470525"/>
            <a:ext cx="2743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>
                <a:solidFill>
                  <a:srgbClr val="1F1FFF"/>
                </a:solidFill>
              </a:rPr>
              <a:t>O(|V| + |E|)</a:t>
            </a:r>
          </a:p>
        </p:txBody>
      </p:sp>
      <p:sp>
        <p:nvSpPr>
          <p:cNvPr id="162825" name="Text Box 9">
            <a:extLst>
              <a:ext uri="{FF2B5EF4-FFF2-40B4-BE49-F238E27FC236}">
                <a16:creationId xmlns:a16="http://schemas.microsoft.com/office/drawing/2014/main" id="{E5A36A99-9133-E54C-8941-5DB9CE9B8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727325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1FFF"/>
                </a:solidFill>
              </a:rPr>
              <a:t>O(|V|)</a:t>
            </a:r>
          </a:p>
        </p:txBody>
      </p:sp>
      <p:sp>
        <p:nvSpPr>
          <p:cNvPr id="162826" name="Text Box 10">
            <a:extLst>
              <a:ext uri="{FF2B5EF4-FFF2-40B4-BE49-F238E27FC236}">
                <a16:creationId xmlns:a16="http://schemas.microsoft.com/office/drawing/2014/main" id="{33626326-6AA4-7143-BC87-A00768986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9624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1FFF"/>
                </a:solidFill>
              </a:rPr>
              <a:t>O(|V|)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DAE04D-4B74-0547-883E-054D1FFC8C3A}"/>
              </a:ext>
            </a:extLst>
          </p:cNvPr>
          <p:cNvSpPr txBox="1"/>
          <p:nvPr/>
        </p:nvSpPr>
        <p:spPr>
          <a:xfrm>
            <a:off x="901700" y="1993334"/>
            <a:ext cx="529209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Strongly-Connected(G)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Run DFS-Visit or BFS from some node u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If not all nodes are visited: return false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Create graph G</a:t>
            </a:r>
            <a:r>
              <a:rPr lang="en-US" sz="2400" baseline="30000" dirty="0"/>
              <a:t>R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Run DFS-Visit or BFS on G</a:t>
            </a:r>
            <a:r>
              <a:rPr lang="en-US" sz="2400" baseline="30000" dirty="0"/>
              <a:t>R</a:t>
            </a:r>
            <a:r>
              <a:rPr lang="en-US" sz="2400" dirty="0"/>
              <a:t> from node u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If not all nodes are visited: return false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return true</a:t>
            </a:r>
          </a:p>
        </p:txBody>
      </p:sp>
    </p:spTree>
    <p:extLst>
      <p:ext uri="{BB962C8B-B14F-4D97-AF65-F5344CB8AC3E}">
        <p14:creationId xmlns:p14="http://schemas.microsoft.com/office/powerpoint/2010/main" val="104265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1" grpId="0"/>
      <p:bldP spid="162822" grpId="0"/>
      <p:bldP spid="162823" grpId="0"/>
      <p:bldP spid="162824" grpId="0"/>
      <p:bldP spid="162825" grpId="0"/>
      <p:bldP spid="16282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2">
            <a:extLst>
              <a:ext uri="{FF2B5EF4-FFF2-40B4-BE49-F238E27FC236}">
                <a16:creationId xmlns:a16="http://schemas.microsoft.com/office/drawing/2014/main" id="{54AA75CB-C35B-7B4E-AF37-B838CA94BB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 of Prim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32098" name="Picture 4" descr="prim">
            <a:extLst>
              <a:ext uri="{FF2B5EF4-FFF2-40B4-BE49-F238E27FC236}">
                <a16:creationId xmlns:a16="http://schemas.microsoft.com/office/drawing/2014/main" id="{C2F4BCA7-4E63-ED41-BE43-F68A66250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90800"/>
            <a:ext cx="5410200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965" name="Rectangle 5">
            <a:extLst>
              <a:ext uri="{FF2B5EF4-FFF2-40B4-BE49-F238E27FC236}">
                <a16:creationId xmlns:a16="http://schemas.microsoft.com/office/drawing/2014/main" id="{2154FF67-1B0F-1C41-B660-5D5984660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95600"/>
            <a:ext cx="5410200" cy="1066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8966" name="Text Box 6">
            <a:extLst>
              <a:ext uri="{FF2B5EF4-FFF2-40B4-BE49-F238E27FC236}">
                <a16:creationId xmlns:a16="http://schemas.microsoft.com/office/drawing/2014/main" id="{15374304-4085-7E42-BD4F-89494AD92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1242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2000">
                <a:solidFill>
                  <a:srgbClr val="0000FF"/>
                </a:solidFill>
                <a:cs typeface="Arial" panose="020B0604020202020204" pitchFamily="34" charset="0"/>
              </a:rPr>
              <a:t>Θ</a:t>
            </a:r>
            <a:r>
              <a:rPr lang="en-US" altLang="en-US" sz="2000">
                <a:solidFill>
                  <a:srgbClr val="0000FF"/>
                </a:solidFill>
                <a:cs typeface="Arial" panose="020B0604020202020204" pitchFamily="34" charset="0"/>
              </a:rPr>
              <a:t>(|V|)</a:t>
            </a:r>
            <a:endParaRPr lang="el-GR" altLang="en-US" sz="200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721FF9E-B850-7B4E-88FB-365CFCB03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86200"/>
            <a:ext cx="54102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532CE6B6-E996-B84D-B576-96002F221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870325"/>
            <a:ext cx="25176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  <a:cs typeface="Arial" panose="020B0604020202020204" pitchFamily="34" charset="0"/>
              </a:rPr>
              <a:t>1 call to </a:t>
            </a:r>
            <a:r>
              <a:rPr lang="en-US" altLang="en-US" sz="2000" dirty="0" err="1">
                <a:solidFill>
                  <a:srgbClr val="0000FF"/>
                </a:solidFill>
                <a:cs typeface="Arial" panose="020B0604020202020204" pitchFamily="34" charset="0"/>
              </a:rPr>
              <a:t>MakeHeap</a:t>
            </a:r>
            <a:endParaRPr lang="el-GR" altLang="en-US" sz="2000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8D4561B-046C-4649-9843-8A3847862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419600"/>
            <a:ext cx="54102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D4D9B2DD-39B2-214C-8F42-E16C3B64D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343400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Arial" charset="0"/>
              </a:rPr>
              <a:t>|V| calls to Extract-Min</a:t>
            </a:r>
            <a:endParaRPr lang="el-GR" sz="2000">
              <a:solidFill>
                <a:srgbClr val="0000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10EBAED-45F7-F44F-9C95-02223D02B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486400"/>
            <a:ext cx="54102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C3FF9AF8-C451-F342-9F68-71CE0172D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394325"/>
            <a:ext cx="3124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Arial" charset="0"/>
              </a:rPr>
              <a:t>|E| calls to Decrease-Key</a:t>
            </a:r>
            <a:endParaRPr lang="el-GR" sz="2000">
              <a:solidFill>
                <a:srgbClr val="0000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3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6" grpId="0"/>
      <p:bldP spid="7" grpId="0"/>
      <p:bldP spid="11" grpId="0"/>
      <p:bldP spid="13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2">
            <a:extLst>
              <a:ext uri="{FF2B5EF4-FFF2-40B4-BE49-F238E27FC236}">
                <a16:creationId xmlns:a16="http://schemas.microsoft.com/office/drawing/2014/main" id="{E94FAC28-CBFF-5046-B040-1512E4FCC1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 of Prim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75108" name="Text Box 4">
            <a:extLst>
              <a:ext uri="{FF2B5EF4-FFF2-40B4-BE49-F238E27FC236}">
                <a16:creationId xmlns:a16="http://schemas.microsoft.com/office/drawing/2014/main" id="{5441AFE8-07BE-AE4B-BDE1-B7DC5F7C0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 MakeHeap</a:t>
            </a:r>
          </a:p>
        </p:txBody>
      </p:sp>
      <p:sp>
        <p:nvSpPr>
          <p:cNvPr id="175109" name="Text Box 5">
            <a:extLst>
              <a:ext uri="{FF2B5EF4-FFF2-40B4-BE49-F238E27FC236}">
                <a16:creationId xmlns:a16="http://schemas.microsoft.com/office/drawing/2014/main" id="{0ADD2EDE-3D62-3843-A507-659920A64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|V| ExtractMin</a:t>
            </a:r>
          </a:p>
        </p:txBody>
      </p:sp>
      <p:sp>
        <p:nvSpPr>
          <p:cNvPr id="175110" name="Text Box 6">
            <a:extLst>
              <a:ext uri="{FF2B5EF4-FFF2-40B4-BE49-F238E27FC236}">
                <a16:creationId xmlns:a16="http://schemas.microsoft.com/office/drawing/2014/main" id="{D3471632-9C19-6246-8B94-9FC0ED4A4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|E| DecreaseKey</a:t>
            </a:r>
          </a:p>
        </p:txBody>
      </p:sp>
      <p:sp>
        <p:nvSpPr>
          <p:cNvPr id="175111" name="Text Box 7">
            <a:extLst>
              <a:ext uri="{FF2B5EF4-FFF2-40B4-BE49-F238E27FC236}">
                <a16:creationId xmlns:a16="http://schemas.microsoft.com/office/drawing/2014/main" id="{045EEE81-9823-5E4F-A0D0-ADD37A844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5908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Total</a:t>
            </a:r>
          </a:p>
        </p:txBody>
      </p:sp>
      <p:sp>
        <p:nvSpPr>
          <p:cNvPr id="175112" name="Text Box 8">
            <a:extLst>
              <a:ext uri="{FF2B5EF4-FFF2-40B4-BE49-F238E27FC236}">
                <a16:creationId xmlns:a16="http://schemas.microsoft.com/office/drawing/2014/main" id="{9EAAEED6-F47B-5C4C-A5C2-71CB08F84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Array</a:t>
            </a:r>
          </a:p>
        </p:txBody>
      </p:sp>
      <p:sp>
        <p:nvSpPr>
          <p:cNvPr id="175113" name="Text Box 9">
            <a:extLst>
              <a:ext uri="{FF2B5EF4-FFF2-40B4-BE49-F238E27FC236}">
                <a16:creationId xmlns:a16="http://schemas.microsoft.com/office/drawing/2014/main" id="{7A441F79-358E-5C4F-9CBA-226F8443D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θ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(|V|)</a:t>
            </a:r>
          </a:p>
        </p:txBody>
      </p:sp>
      <p:sp>
        <p:nvSpPr>
          <p:cNvPr id="175114" name="Text Box 10">
            <a:extLst>
              <a:ext uri="{FF2B5EF4-FFF2-40B4-BE49-F238E27FC236}">
                <a16:creationId xmlns:a16="http://schemas.microsoft.com/office/drawing/2014/main" id="{70CF38F4-33C9-4743-B4A6-27FE0CFED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175115" name="Text Box 11">
            <a:extLst>
              <a:ext uri="{FF2B5EF4-FFF2-40B4-BE49-F238E27FC236}">
                <a16:creationId xmlns:a16="http://schemas.microsoft.com/office/drawing/2014/main" id="{403AA9AC-93E1-DF4C-98F9-1CCD8AAC0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146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175116" name="Text Box 12">
            <a:extLst>
              <a:ext uri="{FF2B5EF4-FFF2-40B4-BE49-F238E27FC236}">
                <a16:creationId xmlns:a16="http://schemas.microsoft.com/office/drawing/2014/main" id="{F39CDD63-8C0C-1346-AD73-97B28668B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175117" name="Text Box 13">
            <a:extLst>
              <a:ext uri="{FF2B5EF4-FFF2-40B4-BE49-F238E27FC236}">
                <a16:creationId xmlns:a16="http://schemas.microsoft.com/office/drawing/2014/main" id="{2654CA1A-4D52-544A-9BB6-B320E96B2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67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Bin heap</a:t>
            </a:r>
          </a:p>
        </p:txBody>
      </p:sp>
      <p:sp>
        <p:nvSpPr>
          <p:cNvPr id="175118" name="Text Box 14">
            <a:extLst>
              <a:ext uri="{FF2B5EF4-FFF2-40B4-BE49-F238E27FC236}">
                <a16:creationId xmlns:a16="http://schemas.microsoft.com/office/drawing/2014/main" id="{398E0434-079B-1F40-BEA7-879969A1F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267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θ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(|V|)</a:t>
            </a:r>
          </a:p>
        </p:txBody>
      </p:sp>
      <p:sp>
        <p:nvSpPr>
          <p:cNvPr id="175119" name="Text Box 15">
            <a:extLst>
              <a:ext uri="{FF2B5EF4-FFF2-40B4-BE49-F238E27FC236}">
                <a16:creationId xmlns:a16="http://schemas.microsoft.com/office/drawing/2014/main" id="{AEA6B18C-2E59-1743-A463-FF14C61DC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267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175120" name="Text Box 16">
            <a:extLst>
              <a:ext uri="{FF2B5EF4-FFF2-40B4-BE49-F238E27FC236}">
                <a16:creationId xmlns:a16="http://schemas.microsoft.com/office/drawing/2014/main" id="{32ED41A2-B159-B049-ADDA-FF6C8F60A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81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175121" name="Text Box 17">
            <a:extLst>
              <a:ext uri="{FF2B5EF4-FFF2-40B4-BE49-F238E27FC236}">
                <a16:creationId xmlns:a16="http://schemas.microsoft.com/office/drawing/2014/main" id="{E18B7003-BC5C-4C46-8BB0-DD16205A6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2672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O((|V|+|E|) log |V|)</a:t>
            </a:r>
          </a:p>
        </p:txBody>
      </p:sp>
      <p:sp>
        <p:nvSpPr>
          <p:cNvPr id="175122" name="Text Box 18">
            <a:extLst>
              <a:ext uri="{FF2B5EF4-FFF2-40B4-BE49-F238E27FC236}">
                <a16:creationId xmlns:a16="http://schemas.microsoft.com/office/drawing/2014/main" id="{43CCBDC8-F06D-3B47-A58C-789C81655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791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Fib heap</a:t>
            </a:r>
          </a:p>
        </p:txBody>
      </p:sp>
      <p:sp>
        <p:nvSpPr>
          <p:cNvPr id="175123" name="Text Box 19">
            <a:extLst>
              <a:ext uri="{FF2B5EF4-FFF2-40B4-BE49-F238E27FC236}">
                <a16:creationId xmlns:a16="http://schemas.microsoft.com/office/drawing/2014/main" id="{DD02F016-C4B8-4140-8787-7A292730D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791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θ(|V|)</a:t>
            </a:r>
          </a:p>
        </p:txBody>
      </p:sp>
      <p:sp>
        <p:nvSpPr>
          <p:cNvPr id="175124" name="Text Box 20">
            <a:extLst>
              <a:ext uri="{FF2B5EF4-FFF2-40B4-BE49-F238E27FC236}">
                <a16:creationId xmlns:a16="http://schemas.microsoft.com/office/drawing/2014/main" id="{9683518B-A30F-EF4B-A9EA-CCD5D20C0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791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175125" name="Text Box 21">
            <a:extLst>
              <a:ext uri="{FF2B5EF4-FFF2-40B4-BE49-F238E27FC236}">
                <a16:creationId xmlns:a16="http://schemas.microsoft.com/office/drawing/2014/main" id="{22C1D181-07DF-E947-8FB1-142723040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805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175126" name="Text Box 22">
            <a:extLst>
              <a:ext uri="{FF2B5EF4-FFF2-40B4-BE49-F238E27FC236}">
                <a16:creationId xmlns:a16="http://schemas.microsoft.com/office/drawing/2014/main" id="{9B9FCAED-DEC6-D747-9155-2DF502883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791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O(|V| log |V| + |E|)</a:t>
            </a:r>
          </a:p>
        </p:txBody>
      </p:sp>
      <p:sp>
        <p:nvSpPr>
          <p:cNvPr id="175127" name="Text Box 23">
            <a:extLst>
              <a:ext uri="{FF2B5EF4-FFF2-40B4-BE49-F238E27FC236}">
                <a16:creationId xmlns:a16="http://schemas.microsoft.com/office/drawing/2014/main" id="{BCFE183D-D94A-2B42-8FC5-09272DC56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66248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175128" name="Text Box 24">
            <a:extLst>
              <a:ext uri="{FF2B5EF4-FFF2-40B4-BE49-F238E27FC236}">
                <a16:creationId xmlns:a16="http://schemas.microsoft.com/office/drawing/2014/main" id="{0F1A4677-F8C2-6341-A985-01A20AE78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0292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5129" name="Text Box 25">
            <a:extLst>
              <a:ext uri="{FF2B5EF4-FFF2-40B4-BE49-F238E27FC236}">
                <a16:creationId xmlns:a16="http://schemas.microsoft.com/office/drawing/2014/main" id="{C63A4525-EECA-C046-8A69-1A9828573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6230938"/>
            <a:ext cx="3505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Kruskal</a:t>
            </a:r>
            <a:r>
              <a:rPr lang="ja-JP" altLang="en-US" sz="2000"/>
              <a:t>’</a:t>
            </a:r>
            <a:r>
              <a:rPr lang="en-US" altLang="ja-JP" sz="2000"/>
              <a:t>s: </a:t>
            </a:r>
            <a:r>
              <a:rPr lang="en-US" altLang="ja-JP" sz="2000">
                <a:solidFill>
                  <a:srgbClr val="1F02F6"/>
                </a:solidFill>
              </a:rPr>
              <a:t>O(|E| log |E| )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177259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>
            <a:extLst>
              <a:ext uri="{FF2B5EF4-FFF2-40B4-BE49-F238E27FC236}">
                <a16:creationId xmlns:a16="http://schemas.microsoft.com/office/drawing/2014/main" id="{22F41BFC-E4ED-D14D-80C3-FA653FD1A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Minimum spanning trees</a:t>
            </a:r>
          </a:p>
        </p:txBody>
      </p:sp>
      <p:sp>
        <p:nvSpPr>
          <p:cNvPr id="91138" name="Rectangle 3">
            <a:extLst>
              <a:ext uri="{FF2B5EF4-FFF2-40B4-BE49-F238E27FC236}">
                <a16:creationId xmlns:a16="http://schemas.microsoft.com/office/drawing/2014/main" id="{062412A1-612C-5F48-A299-988288CFEB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995737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What are they?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What do you remember about them?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What algorithms do you remember?</a:t>
            </a:r>
          </a:p>
        </p:txBody>
      </p:sp>
    </p:spTree>
    <p:extLst>
      <p:ext uri="{BB962C8B-B14F-4D97-AF65-F5344CB8AC3E}">
        <p14:creationId xmlns:p14="http://schemas.microsoft.com/office/powerpoint/2010/main" val="2710515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13307</TotalTime>
  <Words>2633</Words>
  <Application>Microsoft Macintosh PowerPoint</Application>
  <PresentationFormat>On-screen Show (4:3)</PresentationFormat>
  <Paragraphs>1202</Paragraphs>
  <Slides>81</Slides>
  <Notes>2</Notes>
  <HiddenSlides>3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90" baseType="lpstr">
      <vt:lpstr>ＭＳ Ｐゴシック</vt:lpstr>
      <vt:lpstr>Arial</vt:lpstr>
      <vt:lpstr>Calibri</vt:lpstr>
      <vt:lpstr>Symbol</vt:lpstr>
      <vt:lpstr>Tw Cen MT</vt:lpstr>
      <vt:lpstr>Wingdings</vt:lpstr>
      <vt:lpstr>Wingdings 2</vt:lpstr>
      <vt:lpstr>Median</vt:lpstr>
      <vt:lpstr>Equation</vt:lpstr>
      <vt:lpstr>more graph algorithms </vt:lpstr>
      <vt:lpstr>Admin</vt:lpstr>
      <vt:lpstr>Connectedness</vt:lpstr>
      <vt:lpstr>Strongly connected</vt:lpstr>
      <vt:lpstr>Transpose of a graph</vt:lpstr>
      <vt:lpstr>Strongly connected</vt:lpstr>
      <vt:lpstr>Is it correct?</vt:lpstr>
      <vt:lpstr>Runtime?</vt:lpstr>
      <vt:lpstr>Minimum spanning trees</vt:lpstr>
      <vt:lpstr>Minimum spanning trees</vt:lpstr>
      <vt:lpstr>MST example</vt:lpstr>
      <vt:lpstr>MSTs</vt:lpstr>
      <vt:lpstr>MSTs</vt:lpstr>
      <vt:lpstr>Applications?</vt:lpstr>
      <vt:lpstr>Algorithm ideas?</vt:lpstr>
      <vt:lpstr>Cuts</vt:lpstr>
      <vt:lpstr>Minimum cut property</vt:lpstr>
      <vt:lpstr>PowerPoint Presentation</vt:lpstr>
      <vt:lpstr>PowerPoint Presentation</vt:lpstr>
      <vt:lpstr>Minimum cut property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Correctness of Kruskal’s</vt:lpstr>
      <vt:lpstr>Running time of Kruskal’s</vt:lpstr>
      <vt:lpstr>Running time of Kruskal’s</vt:lpstr>
      <vt:lpstr>Disjoint set data structures</vt:lpstr>
      <vt:lpstr>Disjoint set data structure</vt:lpstr>
      <vt:lpstr>Disjoint set data structure</vt:lpstr>
      <vt:lpstr>Disjoint set data structure</vt:lpstr>
      <vt:lpstr>Disjoint set data structure</vt:lpstr>
      <vt:lpstr>Disjoint set data structure</vt:lpstr>
      <vt:lpstr>Disjoint set data structure</vt:lpstr>
      <vt:lpstr>Disjoint set data structure</vt:lpstr>
      <vt:lpstr>Disjoint set data structure</vt:lpstr>
      <vt:lpstr>Disjoint set data structure</vt:lpstr>
      <vt:lpstr>Disjoint set data structure</vt:lpstr>
      <vt:lpstr>Disjoint set data structure</vt:lpstr>
      <vt:lpstr>Disjoint set data structure</vt:lpstr>
      <vt:lpstr>Disjoint set</vt:lpstr>
      <vt:lpstr>Disjoint set: union</vt:lpstr>
      <vt:lpstr>Disjoint set: union</vt:lpstr>
      <vt:lpstr>Disjoint set: union</vt:lpstr>
      <vt:lpstr>Disjoint set: union</vt:lpstr>
      <vt:lpstr>Disjoint set: union</vt:lpstr>
      <vt:lpstr>Disjoint set: find-set</vt:lpstr>
      <vt:lpstr>Disjoint set: find-set</vt:lpstr>
      <vt:lpstr>Disjoint set: find-set</vt:lpstr>
      <vt:lpstr>Running time of Kruskal’s</vt:lpstr>
      <vt:lpstr>Prim’s algorithm</vt:lpstr>
      <vt:lpstr>Prim’s algorithm</vt:lpstr>
      <vt:lpstr>Prim’s algorithm</vt:lpstr>
      <vt:lpstr>Prim’s algorithm</vt:lpstr>
      <vt:lpstr>Prim’s</vt:lpstr>
      <vt:lpstr>Prim’s</vt:lpstr>
      <vt:lpstr>Prim’s</vt:lpstr>
      <vt:lpstr>Prim’s</vt:lpstr>
      <vt:lpstr>Prim’s</vt:lpstr>
      <vt:lpstr>Prim’s</vt:lpstr>
      <vt:lpstr>Prim’s</vt:lpstr>
      <vt:lpstr>Prim’s</vt:lpstr>
      <vt:lpstr>Prim’s</vt:lpstr>
      <vt:lpstr>Prim’s</vt:lpstr>
      <vt:lpstr>Prim’s</vt:lpstr>
      <vt:lpstr>Prim’s</vt:lpstr>
      <vt:lpstr>Prim’s</vt:lpstr>
      <vt:lpstr>Correctness of Prim’s?</vt:lpstr>
      <vt:lpstr>Running time of Prim’s</vt:lpstr>
      <vt:lpstr>Running time of Prim’s</vt:lpstr>
      <vt:lpstr>Running time of Prim’s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Collins Munene Kariuki</cp:lastModifiedBy>
  <cp:revision>666</cp:revision>
  <cp:lastPrinted>2024-03-26T20:11:56Z</cp:lastPrinted>
  <dcterms:created xsi:type="dcterms:W3CDTF">2013-09-08T20:10:23Z</dcterms:created>
  <dcterms:modified xsi:type="dcterms:W3CDTF">2024-04-01T03:19:38Z</dcterms:modified>
</cp:coreProperties>
</file>