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862"/>
  </p:normalViewPr>
  <p:slideViewPr>
    <p:cSldViewPr snapToGrid="0" snapToObjects="1">
      <p:cViewPr varScale="1">
        <p:scale>
          <a:sx n="102" d="100"/>
          <a:sy n="102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399" y="976312"/>
            <a:ext cx="8419011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976312"/>
            <a:ext cx="8445137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3367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13707</TotalTime>
  <Words>2633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669</cp:revision>
  <cp:lastPrinted>2024-03-26T20:11:56Z</cp:lastPrinted>
  <dcterms:created xsi:type="dcterms:W3CDTF">2013-09-08T20:10:23Z</dcterms:created>
  <dcterms:modified xsi:type="dcterms:W3CDTF">2024-04-08T02:46:38Z</dcterms:modified>
</cp:coreProperties>
</file>