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1"/>
  </p:notesMasterIdLst>
  <p:sldIdLst>
    <p:sldId id="256" r:id="rId2"/>
    <p:sldId id="362" r:id="rId3"/>
    <p:sldId id="679" r:id="rId4"/>
    <p:sldId id="680" r:id="rId5"/>
    <p:sldId id="619" r:id="rId6"/>
    <p:sldId id="499" r:id="rId7"/>
    <p:sldId id="504" r:id="rId8"/>
    <p:sldId id="522" r:id="rId9"/>
    <p:sldId id="535" r:id="rId10"/>
    <p:sldId id="660" r:id="rId11"/>
    <p:sldId id="536" r:id="rId12"/>
    <p:sldId id="546" r:id="rId13"/>
    <p:sldId id="540" r:id="rId14"/>
    <p:sldId id="671" r:id="rId15"/>
    <p:sldId id="511" r:id="rId16"/>
    <p:sldId id="512" r:id="rId17"/>
    <p:sldId id="672" r:id="rId18"/>
    <p:sldId id="407" r:id="rId19"/>
    <p:sldId id="617" r:id="rId20"/>
    <p:sldId id="417" r:id="rId21"/>
    <p:sldId id="418" r:id="rId22"/>
    <p:sldId id="419" r:id="rId23"/>
    <p:sldId id="420" r:id="rId24"/>
    <p:sldId id="421" r:id="rId25"/>
    <p:sldId id="422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41" r:id="rId42"/>
    <p:sldId id="442" r:id="rId43"/>
    <p:sldId id="443" r:id="rId44"/>
    <p:sldId id="444" r:id="rId45"/>
    <p:sldId id="668" r:id="rId46"/>
    <p:sldId id="570" r:id="rId47"/>
    <p:sldId id="571" r:id="rId48"/>
    <p:sldId id="572" r:id="rId49"/>
    <p:sldId id="574" r:id="rId50"/>
    <p:sldId id="577" r:id="rId51"/>
    <p:sldId id="578" r:id="rId52"/>
    <p:sldId id="579" r:id="rId53"/>
    <p:sldId id="670" r:id="rId54"/>
    <p:sldId id="543" r:id="rId55"/>
    <p:sldId id="458" r:id="rId56"/>
    <p:sldId id="669" r:id="rId57"/>
    <p:sldId id="459" r:id="rId58"/>
    <p:sldId id="580" r:id="rId59"/>
    <p:sldId id="460" r:id="rId60"/>
    <p:sldId id="581" r:id="rId61"/>
    <p:sldId id="582" r:id="rId62"/>
    <p:sldId id="583" r:id="rId63"/>
    <p:sldId id="584" r:id="rId64"/>
    <p:sldId id="585" r:id="rId65"/>
    <p:sldId id="586" r:id="rId66"/>
    <p:sldId id="587" r:id="rId67"/>
    <p:sldId id="588" r:id="rId68"/>
    <p:sldId id="589" r:id="rId69"/>
    <p:sldId id="590" r:id="rId70"/>
    <p:sldId id="591" r:id="rId71"/>
    <p:sldId id="592" r:id="rId72"/>
    <p:sldId id="593" r:id="rId73"/>
    <p:sldId id="594" r:id="rId74"/>
    <p:sldId id="595" r:id="rId75"/>
    <p:sldId id="596" r:id="rId76"/>
    <p:sldId id="616" r:id="rId77"/>
    <p:sldId id="598" r:id="rId78"/>
    <p:sldId id="599" r:id="rId79"/>
    <p:sldId id="600" r:id="rId80"/>
    <p:sldId id="601" r:id="rId81"/>
    <p:sldId id="602" r:id="rId82"/>
    <p:sldId id="603" r:id="rId83"/>
    <p:sldId id="604" r:id="rId84"/>
    <p:sldId id="605" r:id="rId85"/>
    <p:sldId id="606" r:id="rId86"/>
    <p:sldId id="607" r:id="rId87"/>
    <p:sldId id="490" r:id="rId88"/>
    <p:sldId id="608" r:id="rId89"/>
    <p:sldId id="609" r:id="rId90"/>
    <p:sldId id="611" r:id="rId91"/>
    <p:sldId id="612" r:id="rId92"/>
    <p:sldId id="613" r:id="rId93"/>
    <p:sldId id="258" r:id="rId94"/>
    <p:sldId id="259" r:id="rId95"/>
    <p:sldId id="260" r:id="rId96"/>
    <p:sldId id="261" r:id="rId97"/>
    <p:sldId id="262" r:id="rId98"/>
    <p:sldId id="263" r:id="rId99"/>
    <p:sldId id="265" r:id="rId100"/>
    <p:sldId id="266" r:id="rId101"/>
    <p:sldId id="264" r:id="rId102"/>
    <p:sldId id="267" r:id="rId103"/>
    <p:sldId id="268" r:id="rId104"/>
    <p:sldId id="270" r:id="rId105"/>
    <p:sldId id="271" r:id="rId106"/>
    <p:sldId id="272" r:id="rId107"/>
    <p:sldId id="682" r:id="rId108"/>
    <p:sldId id="685" r:id="rId109"/>
    <p:sldId id="684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6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22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AA07AFB4-216F-4140-B2EE-92B8B0A22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5A4451E1-D75E-E94C-8925-60BD4C1057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yes!  If we did it in the order of the correct path, we’d be done.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06DCECC4-8D0E-5942-BCA0-F6A6B8CE0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9F886E-4DB7-B648-A921-D56B93771D62}" type="slidenum">
              <a:rPr lang="en-US" altLang="en-US" sz="1200"/>
              <a:pPr eaLnBrk="1" hangingPunct="1"/>
              <a:t>64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3284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023678D9-E74C-D941-A428-1F6089C99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A6B9E404-F0C5-064D-BC3C-39DE691506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55B2054A-B3BE-EA4A-9FBB-F9CA87A6F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6F775F-6210-F149-9BF6-6663892DFC01}" type="slidenum">
              <a:rPr lang="en-US" altLang="en-US" sz="1200"/>
              <a:pPr eaLnBrk="1" hangingPunct="1"/>
              <a:t>74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904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4/4/24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501EE8-D879-9344-A3E5-E62DD5676218}"/>
              </a:ext>
            </a:extLst>
          </p:cNvPr>
          <p:cNvCxnSpPr>
            <a:cxnSpLocks/>
          </p:cNvCxnSpPr>
          <p:nvPr/>
        </p:nvCxnSpPr>
        <p:spPr>
          <a:xfrm>
            <a:off x="4343400" y="4403725"/>
            <a:ext cx="4579883" cy="2291365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11BF3B9-26FE-8B44-AE58-BD9AAB23C891}"/>
              </a:ext>
            </a:extLst>
          </p:cNvPr>
          <p:cNvCxnSpPr>
            <a:cxnSpLocks/>
          </p:cNvCxnSpPr>
          <p:nvPr/>
        </p:nvCxnSpPr>
        <p:spPr>
          <a:xfrm>
            <a:off x="-160283" y="2388366"/>
            <a:ext cx="4579883" cy="2291365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798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1" y="5486400"/>
            <a:ext cx="647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 new calculations!</a:t>
            </a:r>
          </a:p>
          <a:p>
            <a:r>
              <a:rPr lang="en-US" sz="2400" dirty="0">
                <a:solidFill>
                  <a:srgbClr val="0000FF"/>
                </a:solidFill>
              </a:rPr>
              <a:t>Bellman-Ford calculates all shortest paths starting at A.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382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334000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D to C?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If we already calculated A to E using Bellman-Ford do we need to do any work?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450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3340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Different source.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Have to run Bellman-Ford again!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929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441960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350520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5181600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5181600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3505200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3048000" y="37719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3046085" y="48748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4267200" y="37719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3364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Arrow Connector 23"/>
          <p:cNvCxnSpPr>
            <a:stCxn id="17" idx="4"/>
            <a:endCxn id="14" idx="0"/>
          </p:cNvCxnSpPr>
          <p:nvPr/>
        </p:nvCxnSpPr>
        <p:spPr>
          <a:xfrm>
            <a:off x="55245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67200" y="38862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5"/>
            <a:endCxn id="14" idx="1"/>
          </p:cNvCxnSpPr>
          <p:nvPr/>
        </p:nvCxnSpPr>
        <p:spPr>
          <a:xfrm>
            <a:off x="4189085" y="39604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624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3687" y="426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548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5105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576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9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4114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541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9515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915196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58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 (in terms of E and V)?</a:t>
            </a:r>
          </a:p>
        </p:txBody>
      </p:sp>
    </p:spTree>
    <p:extLst>
      <p:ext uri="{BB962C8B-B14F-4D97-AF65-F5344CB8AC3E}">
        <p14:creationId xmlns:p14="http://schemas.microsoft.com/office/powerpoint/2010/main" val="308657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Bellman-Ford: O(VE)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calls, one for each vertex</a:t>
            </a:r>
          </a:p>
        </p:txBody>
      </p:sp>
    </p:spTree>
    <p:extLst>
      <p:ext uri="{BB962C8B-B14F-4D97-AF65-F5344CB8AC3E}">
        <p14:creationId xmlns:p14="http://schemas.microsoft.com/office/powerpoint/2010/main" val="20914352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AECE-7FC3-39B3-7C18-0EACB3EA61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1125" y="2933700"/>
            <a:ext cx="3739054" cy="990600"/>
          </a:xfrm>
        </p:spPr>
        <p:txBody>
          <a:bodyPr/>
          <a:lstStyle/>
          <a:p>
            <a:r>
              <a:rPr lang="en-US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428492256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193E2E-47BA-7346-B3F4-66D13A98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1" y="289971"/>
            <a:ext cx="5411008" cy="3031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312257-AA30-D1B8-D858-41F96B71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1" y="3616495"/>
            <a:ext cx="5411008" cy="3031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B761F-7E2E-41DD-4859-BE792D050381}"/>
              </a:ext>
            </a:extLst>
          </p:cNvPr>
          <p:cNvSpPr txBox="1"/>
          <p:nvPr/>
        </p:nvSpPr>
        <p:spPr>
          <a:xfrm>
            <a:off x="5824045" y="42041"/>
            <a:ext cx="9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Kruskals</a:t>
            </a:r>
            <a:endParaRPr lang="en-US" dirty="0"/>
          </a:p>
        </p:txBody>
      </p:sp>
      <p:sp>
        <p:nvSpPr>
          <p:cNvPr id="6" name="Text Box 61">
            <a:extLst>
              <a:ext uri="{FF2B5EF4-FFF2-40B4-BE49-F238E27FC236}">
                <a16:creationId xmlns:a16="http://schemas.microsoft.com/office/drawing/2014/main" id="{E6EB0A39-4337-EA2C-A818-DB9CE8488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045" y="411373"/>
            <a:ext cx="316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EF245-B2C7-939E-B826-D6F5AEDBB605}"/>
              </a:ext>
            </a:extLst>
          </p:cNvPr>
          <p:cNvSpPr txBox="1"/>
          <p:nvPr/>
        </p:nvSpPr>
        <p:spPr>
          <a:xfrm>
            <a:off x="5824045" y="33212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Prims</a:t>
            </a:r>
          </a:p>
        </p:txBody>
      </p:sp>
      <p:sp>
        <p:nvSpPr>
          <p:cNvPr id="8" name="Text Box 61">
            <a:extLst>
              <a:ext uri="{FF2B5EF4-FFF2-40B4-BE49-F238E27FC236}">
                <a16:creationId xmlns:a16="http://schemas.microsoft.com/office/drawing/2014/main" id="{0ABAC6F9-EF5F-E2E6-1D6F-CB1707BE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045" y="3690601"/>
            <a:ext cx="316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Arial" charset="0"/>
                <a:ea typeface="ＭＳ Ｐゴシック" charset="0"/>
                <a:cs typeface="ＭＳ Ｐゴシック" charset="0"/>
              </a:rPr>
              <a:t>Starting at 0, grow MST by adding lowest weight edge out of current MST</a:t>
            </a:r>
          </a:p>
        </p:txBody>
      </p:sp>
    </p:spTree>
    <p:extLst>
      <p:ext uri="{BB962C8B-B14F-4D97-AF65-F5344CB8AC3E}">
        <p14:creationId xmlns:p14="http://schemas.microsoft.com/office/powerpoint/2010/main" val="341817965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0CC3881-D437-A340-8DEB-AA61E3847A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6802" name="Group 3">
            <a:extLst>
              <a:ext uri="{FF2B5EF4-FFF2-40B4-BE49-F238E27FC236}">
                <a16:creationId xmlns:a16="http://schemas.microsoft.com/office/drawing/2014/main" id="{485A138A-A9CD-8C4C-848E-2802ED44B10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ADF40AE-2945-5246-80EF-1DFA568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1675A2A8-059C-F049-B17F-1E9D719C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6803" name="Group 6">
            <a:extLst>
              <a:ext uri="{FF2B5EF4-FFF2-40B4-BE49-F238E27FC236}">
                <a16:creationId xmlns:a16="http://schemas.microsoft.com/office/drawing/2014/main" id="{FB1B98A2-5B3E-A44D-AF52-906B69407A4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90628A60-6B17-F949-AE56-D8086B3A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88E7A08F-11BF-E14C-8FCF-5362D813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6804" name="Group 9">
            <a:extLst>
              <a:ext uri="{FF2B5EF4-FFF2-40B4-BE49-F238E27FC236}">
                <a16:creationId xmlns:a16="http://schemas.microsoft.com/office/drawing/2014/main" id="{8D492967-1CF2-6A4C-986F-32F855E400A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C913413B-71D3-6348-B1CF-DA38CA4C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020E5FF9-DC17-204C-9943-9FD134C45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6805" name="Group 12">
            <a:extLst>
              <a:ext uri="{FF2B5EF4-FFF2-40B4-BE49-F238E27FC236}">
                <a16:creationId xmlns:a16="http://schemas.microsoft.com/office/drawing/2014/main" id="{2B0BD9D2-8032-7D4F-BA5B-2DCAAFDF8BF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934FA51F-16C2-7346-B823-B65E195C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4B456E75-0CC2-4347-B799-8ADD15FF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6806" name="Group 15">
            <a:extLst>
              <a:ext uri="{FF2B5EF4-FFF2-40B4-BE49-F238E27FC236}">
                <a16:creationId xmlns:a16="http://schemas.microsoft.com/office/drawing/2014/main" id="{E20B24EF-F409-7348-8D03-0B033DB639F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D982ABCE-EBB9-9F49-BEEE-15F56F55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9A00AA98-135B-B041-A132-AE646AD27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6807" name="Group 18">
            <a:extLst>
              <a:ext uri="{FF2B5EF4-FFF2-40B4-BE49-F238E27FC236}">
                <a16:creationId xmlns:a16="http://schemas.microsoft.com/office/drawing/2014/main" id="{E81D57AC-6190-E047-8763-19299569DA1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3A3A3980-B98C-054A-8569-B9CFF42B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C8A3E9AE-473E-3B4D-A369-0BF7500A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6808" name="Group 21">
            <a:extLst>
              <a:ext uri="{FF2B5EF4-FFF2-40B4-BE49-F238E27FC236}">
                <a16:creationId xmlns:a16="http://schemas.microsoft.com/office/drawing/2014/main" id="{306E0C70-B6A1-7345-B5FD-9DB99B8367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B439F1BA-5B42-234E-A78B-1A8E4934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8002E7F-3A61-744B-95C2-234573FDA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6809" name="Group 24">
            <a:extLst>
              <a:ext uri="{FF2B5EF4-FFF2-40B4-BE49-F238E27FC236}">
                <a16:creationId xmlns:a16="http://schemas.microsoft.com/office/drawing/2014/main" id="{6638A52B-B657-C742-A549-3A24EACB5A6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197E866B-6A3C-0F48-80D3-01D4007C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2EA974C4-FFE4-2B49-B844-070A9702D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FDFC02F8-D31A-354B-9135-BFF3CDC0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84065841-AD64-FB4C-9A7F-AC6E84818A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77BFDB89-B832-8D43-8894-2F3AA77ED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0F8BC9B4-3675-0A48-8A2C-71FBB40EC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949FCA72-7E82-254E-B8A9-162E6B990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0C6F7857-6F2D-F44F-A002-8EB934799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7360A2BF-F677-8D41-8D81-A21231AD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1D31801F-D897-AC4C-9C77-7857DF203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120BC4E2-4A74-7944-9146-57F2B540C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60BF6DF2-132D-4C48-95F1-67D87AD35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60C30159-DD71-D841-9DE4-356192EED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29C259B2-6EF7-4049-873D-A782D33A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51B30F9B-0C8B-114B-A353-81FC398D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25D64D46-F0A8-9B4C-8864-B2649826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5463C51A-0E66-A34E-A572-85F1C9E7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5C6309DB-56DB-F24D-9E69-49014AC8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8365DEB6-AB56-C242-8F00-4483524C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994FFA43-C74C-B848-AB33-3D0EB9AB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0FAF7680-4366-FE4D-9B45-AEA2432E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3A5B1836-E008-664C-9A31-3747106E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91E2154-A8EB-334E-B203-B397235B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24CDE2E4-0E39-AB41-AFD5-BEC31E9D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44F30568-4196-7743-B908-1E1DDB52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4C8F63DF-5402-E844-A7F7-09614A08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FC8460C6-9CCC-3549-B6BA-3F0E5B2E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05181F73-2ED1-BE42-AA93-5A0DA10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35B0935C-BFAA-EB4D-AE16-643B1C44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C2BDD994-53CD-DB4B-AB5F-282B30AB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52834E45-A66E-5B41-BEE6-3E800674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5DD4782D-A52E-8B44-AAE6-6719832E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</p:spTree>
    <p:extLst>
      <p:ext uri="{BB962C8B-B14F-4D97-AF65-F5344CB8AC3E}">
        <p14:creationId xmlns:p14="http://schemas.microsoft.com/office/powerpoint/2010/main" val="193689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2FB65E00-9E3B-8D4D-9862-0CD804469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1074" name="Picture 4" descr="prim">
            <a:extLst>
              <a:ext uri="{FF2B5EF4-FFF2-40B4-BE49-F238E27FC236}">
                <a16:creationId xmlns:a16="http://schemas.microsoft.com/office/drawing/2014/main" id="{9AE8BEC4-3170-6D42-A029-E93E4D82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73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54AA75CB-C35B-7B4E-AF37-B838CA94B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2098" name="Picture 4" descr="prim">
            <a:extLst>
              <a:ext uri="{FF2B5EF4-FFF2-40B4-BE49-F238E27FC236}">
                <a16:creationId xmlns:a16="http://schemas.microsoft.com/office/drawing/2014/main" id="{C2F4BCA7-4E63-ED41-BE43-F68A6625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5" name="Rectangle 5">
            <a:extLst>
              <a:ext uri="{FF2B5EF4-FFF2-40B4-BE49-F238E27FC236}">
                <a16:creationId xmlns:a16="http://schemas.microsoft.com/office/drawing/2014/main" id="{2154FF67-1B0F-1C41-B660-5D598466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5410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966" name="Text Box 6">
            <a:extLst>
              <a:ext uri="{FF2B5EF4-FFF2-40B4-BE49-F238E27FC236}">
                <a16:creationId xmlns:a16="http://schemas.microsoft.com/office/drawing/2014/main" id="{15374304-4085-7E42-BD4F-89494AD9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21FF9E-B850-7B4E-88FB-365CFCB0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32CE6B6-E996-B84D-B576-96002F22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03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D4561B-046C-4649-9843-8A384786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4D9B2DD-39B2-214C-8F42-E16C3B64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10EBAED-45F7-F44F-9C95-02223D02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C3FF9AF8-C451-F342-9F68-71CE0172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3943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7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725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79D47-8EF3-9548-940D-9CE1B4A49229}"/>
              </a:ext>
            </a:extLst>
          </p:cNvPr>
          <p:cNvSpPr txBox="1"/>
          <p:nvPr/>
        </p:nvSpPr>
        <p:spPr>
          <a:xfrm>
            <a:off x="1295400" y="1701045"/>
            <a:ext cx="50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should we use Kruskal’s or Prim’s?</a:t>
            </a:r>
          </a:p>
        </p:txBody>
      </p:sp>
    </p:spTree>
    <p:extLst>
      <p:ext uri="{BB962C8B-B14F-4D97-AF65-F5344CB8AC3E}">
        <p14:creationId xmlns:p14="http://schemas.microsoft.com/office/powerpoint/2010/main" val="33597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BFE8554D-9C05-7843-BE07-A831D45D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B39AB566-F7A3-2F47-8FE5-006951F31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6259" name="Group 4">
            <a:extLst>
              <a:ext uri="{FF2B5EF4-FFF2-40B4-BE49-F238E27FC236}">
                <a16:creationId xmlns:a16="http://schemas.microsoft.com/office/drawing/2014/main" id="{EB94816B-561F-414D-90A4-5D54BEF62FE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7413" name="Oval 5">
              <a:extLst>
                <a:ext uri="{FF2B5EF4-FFF2-40B4-BE49-F238E27FC236}">
                  <a16:creationId xmlns:a16="http://schemas.microsoft.com/office/drawing/2014/main" id="{210BF11C-4F75-3C4D-AB0A-1A470B4FA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4" name="Text Box 6">
              <a:extLst>
                <a:ext uri="{FF2B5EF4-FFF2-40B4-BE49-F238E27FC236}">
                  <a16:creationId xmlns:a16="http://schemas.microsoft.com/office/drawing/2014/main" id="{F66BFEDB-F87F-4F42-B26B-E3979B286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6260" name="Group 7">
            <a:extLst>
              <a:ext uri="{FF2B5EF4-FFF2-40B4-BE49-F238E27FC236}">
                <a16:creationId xmlns:a16="http://schemas.microsoft.com/office/drawing/2014/main" id="{E62F6A90-3B56-0B4F-95B4-993FA9816C6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7416" name="Oval 8">
              <a:extLst>
                <a:ext uri="{FF2B5EF4-FFF2-40B4-BE49-F238E27FC236}">
                  <a16:creationId xmlns:a16="http://schemas.microsoft.com/office/drawing/2014/main" id="{A847DBCC-0A7C-1B44-8994-3233A8CA9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7" name="Text Box 9">
              <a:extLst>
                <a:ext uri="{FF2B5EF4-FFF2-40B4-BE49-F238E27FC236}">
                  <a16:creationId xmlns:a16="http://schemas.microsoft.com/office/drawing/2014/main" id="{55FBACCD-0858-2645-B2CB-9313FB938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6261" name="Group 10">
            <a:extLst>
              <a:ext uri="{FF2B5EF4-FFF2-40B4-BE49-F238E27FC236}">
                <a16:creationId xmlns:a16="http://schemas.microsoft.com/office/drawing/2014/main" id="{697148D7-133C-D74E-B1B3-9E10CE0901B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7419" name="Oval 11">
              <a:extLst>
                <a:ext uri="{FF2B5EF4-FFF2-40B4-BE49-F238E27FC236}">
                  <a16:creationId xmlns:a16="http://schemas.microsoft.com/office/drawing/2014/main" id="{5FBE8231-4B43-444B-BFED-9C662AAE9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0" name="Text Box 12">
              <a:extLst>
                <a:ext uri="{FF2B5EF4-FFF2-40B4-BE49-F238E27FC236}">
                  <a16:creationId xmlns:a16="http://schemas.microsoft.com/office/drawing/2014/main" id="{BA56AA2F-5137-AE4A-AB7B-7D7B0C11A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6262" name="Group 13">
            <a:extLst>
              <a:ext uri="{FF2B5EF4-FFF2-40B4-BE49-F238E27FC236}">
                <a16:creationId xmlns:a16="http://schemas.microsoft.com/office/drawing/2014/main" id="{1BC8B0CE-626D-DA47-B948-DD1AE3CFCAF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7422" name="Oval 14">
              <a:extLst>
                <a:ext uri="{FF2B5EF4-FFF2-40B4-BE49-F238E27FC236}">
                  <a16:creationId xmlns:a16="http://schemas.microsoft.com/office/drawing/2014/main" id="{059AA404-3E71-F145-8845-739BB64B1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3" name="Text Box 15">
              <a:extLst>
                <a:ext uri="{FF2B5EF4-FFF2-40B4-BE49-F238E27FC236}">
                  <a16:creationId xmlns:a16="http://schemas.microsoft.com/office/drawing/2014/main" id="{D36455A0-AB17-4C4F-B231-7DE58F977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6263" name="Group 16">
            <a:extLst>
              <a:ext uri="{FF2B5EF4-FFF2-40B4-BE49-F238E27FC236}">
                <a16:creationId xmlns:a16="http://schemas.microsoft.com/office/drawing/2014/main" id="{8B0A061C-7EBD-884B-A509-04DDFA6A883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7425" name="Oval 17">
              <a:extLst>
                <a:ext uri="{FF2B5EF4-FFF2-40B4-BE49-F238E27FC236}">
                  <a16:creationId xmlns:a16="http://schemas.microsoft.com/office/drawing/2014/main" id="{51620941-5DBE-154B-8328-97DB9221D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6" name="Text Box 18">
              <a:extLst>
                <a:ext uri="{FF2B5EF4-FFF2-40B4-BE49-F238E27FC236}">
                  <a16:creationId xmlns:a16="http://schemas.microsoft.com/office/drawing/2014/main" id="{2664157F-FA6D-014A-983F-706A807DD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7432" name="Line 24">
            <a:extLst>
              <a:ext uri="{FF2B5EF4-FFF2-40B4-BE49-F238E27FC236}">
                <a16:creationId xmlns:a16="http://schemas.microsoft.com/office/drawing/2014/main" id="{1FA39463-FB44-C344-A7AB-A695405532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3" name="Line 25">
            <a:extLst>
              <a:ext uri="{FF2B5EF4-FFF2-40B4-BE49-F238E27FC236}">
                <a16:creationId xmlns:a16="http://schemas.microsoft.com/office/drawing/2014/main" id="{7187EB06-CA50-6D48-8726-1E75649E1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4" name="Line 26">
            <a:extLst>
              <a:ext uri="{FF2B5EF4-FFF2-40B4-BE49-F238E27FC236}">
                <a16:creationId xmlns:a16="http://schemas.microsoft.com/office/drawing/2014/main" id="{090A69B6-15A7-654C-A35C-1D0A300CF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5" name="Line 27">
            <a:extLst>
              <a:ext uri="{FF2B5EF4-FFF2-40B4-BE49-F238E27FC236}">
                <a16:creationId xmlns:a16="http://schemas.microsoft.com/office/drawing/2014/main" id="{9633380F-6E0A-5C40-81AC-34538E67B0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DA833849-321A-354D-8FE6-057757E4D9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F75DA1A0-4A14-5640-A7D0-C7986992B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4F8AF359-CE68-7A4F-8AD5-A87046F3D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0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3A27202F-1EA1-9D40-A015-24CC931A8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grpSp>
        <p:nvGrpSpPr>
          <p:cNvPr id="97283" name="Group 4">
            <a:extLst>
              <a:ext uri="{FF2B5EF4-FFF2-40B4-BE49-F238E27FC236}">
                <a16:creationId xmlns:a16="http://schemas.microsoft.com/office/drawing/2014/main" id="{2A828623-5D8A-2A47-AF4D-18FA9653EA8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79D883B5-53D2-A54D-8ED9-1AA250CE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252E83C6-DDA0-FA49-8E50-A803CB05A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4" name="Group 7">
            <a:extLst>
              <a:ext uri="{FF2B5EF4-FFF2-40B4-BE49-F238E27FC236}">
                <a16:creationId xmlns:a16="http://schemas.microsoft.com/office/drawing/2014/main" id="{2E9F0E2B-830D-1141-85EF-282CD35AA8B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207EAD4E-0B8D-DD4C-A72A-81C7F612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F9AC0B13-1C20-F64D-A242-504B189C9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5" name="Group 10">
            <a:extLst>
              <a:ext uri="{FF2B5EF4-FFF2-40B4-BE49-F238E27FC236}">
                <a16:creationId xmlns:a16="http://schemas.microsoft.com/office/drawing/2014/main" id="{21388678-4389-0345-8110-7497A7094AC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CD633E41-BBF7-714E-89E3-464826D1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8A5D416B-C60C-EF4D-BD10-29A7BA71C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7286" name="Group 13">
            <a:extLst>
              <a:ext uri="{FF2B5EF4-FFF2-40B4-BE49-F238E27FC236}">
                <a16:creationId xmlns:a16="http://schemas.microsoft.com/office/drawing/2014/main" id="{FFC481D9-4E22-064D-9C57-1059F26982E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9470" name="Oval 14">
              <a:extLst>
                <a:ext uri="{FF2B5EF4-FFF2-40B4-BE49-F238E27FC236}">
                  <a16:creationId xmlns:a16="http://schemas.microsoft.com/office/drawing/2014/main" id="{855E570A-4512-1647-A2B9-5A9B3057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A13EFDFE-E37E-D048-A099-FFF16CF3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7287" name="Group 16">
            <a:extLst>
              <a:ext uri="{FF2B5EF4-FFF2-40B4-BE49-F238E27FC236}">
                <a16:creationId xmlns:a16="http://schemas.microsoft.com/office/drawing/2014/main" id="{AE741CE5-A51E-3643-80D8-12C04175367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9473" name="Oval 17">
              <a:extLst>
                <a:ext uri="{FF2B5EF4-FFF2-40B4-BE49-F238E27FC236}">
                  <a16:creationId xmlns:a16="http://schemas.microsoft.com/office/drawing/2014/main" id="{F707ED7C-DF62-3B4B-99DA-6DE9FEB1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4D23761C-F16F-174D-97FE-712DC37E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9475" name="Line 19">
            <a:extLst>
              <a:ext uri="{FF2B5EF4-FFF2-40B4-BE49-F238E27FC236}">
                <a16:creationId xmlns:a16="http://schemas.microsoft.com/office/drawing/2014/main" id="{42E4623C-A810-AA44-AA34-8C7D7AA3C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B90067D6-C85C-F045-A92B-CB8BE2FC9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BE1F7B40-E6A7-4543-AA3E-C461ADE56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3EF50993-AFFF-4041-964C-457475567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73565C80-4095-8840-8124-82543A205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F6C2BDBA-A710-7C46-9D6E-083AA8DD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74ACBFD0-565B-D141-A310-A5F9AA781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20690A5-7432-414E-A0A6-77C2B74674A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9263"/>
            <a:ext cx="8229600" cy="7953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can we find this?</a:t>
            </a:r>
          </a:p>
        </p:txBody>
      </p:sp>
    </p:spTree>
    <p:extLst>
      <p:ext uri="{BB962C8B-B14F-4D97-AF65-F5344CB8AC3E}">
        <p14:creationId xmlns:p14="http://schemas.microsoft.com/office/powerpoint/2010/main" val="406767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3A27202F-1EA1-9D40-A015-24CC931A8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A869FC69-C824-BE4F-95BB-E958CCC3C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BFS</a:t>
            </a:r>
          </a:p>
        </p:txBody>
      </p:sp>
      <p:grpSp>
        <p:nvGrpSpPr>
          <p:cNvPr id="97283" name="Group 4">
            <a:extLst>
              <a:ext uri="{FF2B5EF4-FFF2-40B4-BE49-F238E27FC236}">
                <a16:creationId xmlns:a16="http://schemas.microsoft.com/office/drawing/2014/main" id="{2A828623-5D8A-2A47-AF4D-18FA9653EA8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79D883B5-53D2-A54D-8ED9-1AA250CE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252E83C6-DDA0-FA49-8E50-A803CB05A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4" name="Group 7">
            <a:extLst>
              <a:ext uri="{FF2B5EF4-FFF2-40B4-BE49-F238E27FC236}">
                <a16:creationId xmlns:a16="http://schemas.microsoft.com/office/drawing/2014/main" id="{2E9F0E2B-830D-1141-85EF-282CD35AA8B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207EAD4E-0B8D-DD4C-A72A-81C7F612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F9AC0B13-1C20-F64D-A242-504B189C9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5" name="Group 10">
            <a:extLst>
              <a:ext uri="{FF2B5EF4-FFF2-40B4-BE49-F238E27FC236}">
                <a16:creationId xmlns:a16="http://schemas.microsoft.com/office/drawing/2014/main" id="{21388678-4389-0345-8110-7497A7094AC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CD633E41-BBF7-714E-89E3-464826D1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8A5D416B-C60C-EF4D-BD10-29A7BA71C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7286" name="Group 13">
            <a:extLst>
              <a:ext uri="{FF2B5EF4-FFF2-40B4-BE49-F238E27FC236}">
                <a16:creationId xmlns:a16="http://schemas.microsoft.com/office/drawing/2014/main" id="{FFC481D9-4E22-064D-9C57-1059F26982E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9470" name="Oval 14">
              <a:extLst>
                <a:ext uri="{FF2B5EF4-FFF2-40B4-BE49-F238E27FC236}">
                  <a16:creationId xmlns:a16="http://schemas.microsoft.com/office/drawing/2014/main" id="{855E570A-4512-1647-A2B9-5A9B3057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A13EFDFE-E37E-D048-A099-FFF16CF3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7287" name="Group 16">
            <a:extLst>
              <a:ext uri="{FF2B5EF4-FFF2-40B4-BE49-F238E27FC236}">
                <a16:creationId xmlns:a16="http://schemas.microsoft.com/office/drawing/2014/main" id="{AE741CE5-A51E-3643-80D8-12C04175367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9473" name="Oval 17">
              <a:extLst>
                <a:ext uri="{FF2B5EF4-FFF2-40B4-BE49-F238E27FC236}">
                  <a16:creationId xmlns:a16="http://schemas.microsoft.com/office/drawing/2014/main" id="{F707ED7C-DF62-3B4B-99DA-6DE9FEB1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4D23761C-F16F-174D-97FE-712DC37E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9475" name="Line 19">
            <a:extLst>
              <a:ext uri="{FF2B5EF4-FFF2-40B4-BE49-F238E27FC236}">
                <a16:creationId xmlns:a16="http://schemas.microsoft.com/office/drawing/2014/main" id="{42E4623C-A810-AA44-AA34-8C7D7AA3C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B90067D6-C85C-F045-A92B-CB8BE2FC9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BE1F7B40-E6A7-4543-AA3E-C461ADE56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3EF50993-AFFF-4041-964C-457475567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73565C80-4095-8840-8124-82543A205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F6C2BDBA-A710-7C46-9D6E-083AA8DD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74ACBFD0-565B-D141-A310-A5F9AA781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6" name="Picture 4" descr="bfs">
            <a:extLst>
              <a:ext uri="{FF2B5EF4-FFF2-40B4-BE49-F238E27FC236}">
                <a16:creationId xmlns:a16="http://schemas.microsoft.com/office/drawing/2014/main" id="{AB52909E-115A-3C45-800D-11D97B48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5281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32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864F33A-CB6D-E447-B6F1-429FC910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F20425FC-826A-0A4C-9C18-E66716C98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AC233194-3C30-B949-95D5-FEDAF02C65E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3595729D-8624-704C-9C08-35132C16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6DC7251D-7060-0B4A-B946-59AEBBF8C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4A9E1EBB-4155-8E41-B6F4-323333A76E6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B64E931D-D1D6-3847-B644-1DBE79E8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3F8E091C-0AF3-3140-9AD2-890C4FA9D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E36D85FB-5D09-2E40-89C5-9E13F667109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3930C682-23CA-A740-90E6-C929F31B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2DBA8E9E-E5F0-1D40-83F2-97586C80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2BEF89E5-BC8B-324E-9625-27F1DB3731B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20494" name="Oval 14">
              <a:extLst>
                <a:ext uri="{FF2B5EF4-FFF2-40B4-BE49-F238E27FC236}">
                  <a16:creationId xmlns:a16="http://schemas.microsoft.com/office/drawing/2014/main" id="{24F2BBDF-A357-854A-BDDB-B70BC04A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20E8FD15-77DD-1848-9A45-445845040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8311" name="Group 16">
            <a:extLst>
              <a:ext uri="{FF2B5EF4-FFF2-40B4-BE49-F238E27FC236}">
                <a16:creationId xmlns:a16="http://schemas.microsoft.com/office/drawing/2014/main" id="{DCB53C37-3ACC-8B45-ABAD-DB6F54BF084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160D6CC2-1D77-0642-B6A5-3212DE6B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888D87FD-433D-484F-B4AA-1D4603C7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20499" name="Line 19">
            <a:extLst>
              <a:ext uri="{FF2B5EF4-FFF2-40B4-BE49-F238E27FC236}">
                <a16:creationId xmlns:a16="http://schemas.microsoft.com/office/drawing/2014/main" id="{B96237C3-0176-2748-AFD6-1A0297680C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FA752A70-548A-B841-B3B9-C22EF9F37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9DF28ED0-0215-1C49-95E9-78A978401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C98EA10C-437F-7B45-A300-83C559B2F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3722BF31-34A0-9A48-8CAC-54EFE85E6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3FEB61FA-E6A0-F148-B624-A05DEEBD3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BE52A789-4FAC-274F-B0B8-5C070F27C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98119BBB-8D3E-7E45-B0F3-9C1F75FB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91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D284D3AF-79DC-4C4A-8843-4627876F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6FF64A44-72EB-0D4D-AEB6-7F7D624F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7FA5BF9C-F218-0549-90B3-17193894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1809FE19-1550-924C-A4BF-CA8697F46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29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1" name="Text Box 31">
            <a:extLst>
              <a:ext uri="{FF2B5EF4-FFF2-40B4-BE49-F238E27FC236}">
                <a16:creationId xmlns:a16="http://schemas.microsoft.com/office/drawing/2014/main" id="{43396147-D2B9-C240-97A4-0398A164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76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12" name="Text Box 32">
            <a:extLst>
              <a:ext uri="{FF2B5EF4-FFF2-40B4-BE49-F238E27FC236}">
                <a16:creationId xmlns:a16="http://schemas.microsoft.com/office/drawing/2014/main" id="{D99BA53A-1EC7-184E-AC39-8F05FEC6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4475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864F33A-CB6D-E447-B6F1-429FC910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F20425FC-826A-0A4C-9C18-E66716C98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AC233194-3C30-B949-95D5-FEDAF02C65E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3595729D-8624-704C-9C08-35132C16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6DC7251D-7060-0B4A-B946-59AEBBF8C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4A9E1EBB-4155-8E41-B6F4-323333A76E6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B64E931D-D1D6-3847-B644-1DBE79E8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3F8E091C-0AF3-3140-9AD2-890C4FA9D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E36D85FB-5D09-2E40-89C5-9E13F667109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3930C682-23CA-A740-90E6-C929F31B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2DBA8E9E-E5F0-1D40-83F2-97586C80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2BEF89E5-BC8B-324E-9625-27F1DB3731B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20494" name="Oval 14">
              <a:extLst>
                <a:ext uri="{FF2B5EF4-FFF2-40B4-BE49-F238E27FC236}">
                  <a16:creationId xmlns:a16="http://schemas.microsoft.com/office/drawing/2014/main" id="{24F2BBDF-A357-854A-BDDB-B70BC04A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20E8FD15-77DD-1848-9A45-445845040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8311" name="Group 16">
            <a:extLst>
              <a:ext uri="{FF2B5EF4-FFF2-40B4-BE49-F238E27FC236}">
                <a16:creationId xmlns:a16="http://schemas.microsoft.com/office/drawing/2014/main" id="{DCB53C37-3ACC-8B45-ABAD-DB6F54BF084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160D6CC2-1D77-0642-B6A5-3212DE6B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888D87FD-433D-484F-B4AA-1D4603C7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20499" name="Line 19">
            <a:extLst>
              <a:ext uri="{FF2B5EF4-FFF2-40B4-BE49-F238E27FC236}">
                <a16:creationId xmlns:a16="http://schemas.microsoft.com/office/drawing/2014/main" id="{B96237C3-0176-2748-AFD6-1A0297680C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FA752A70-548A-B841-B3B9-C22EF9F37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9DF28ED0-0215-1C49-95E9-78A978401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C98EA10C-437F-7B45-A300-83C559B2F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3722BF31-34A0-9A48-8CAC-54EFE85E6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3FEB61FA-E6A0-F148-B624-A05DEEBD3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BE52A789-4FAC-274F-B0B8-5C070F27C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98119BBB-8D3E-7E45-B0F3-9C1F75FB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91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D284D3AF-79DC-4C4A-8843-4627876F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6FF64A44-72EB-0D4D-AEB6-7F7D624F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7FA5BF9C-F218-0549-90B3-17193894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1809FE19-1550-924C-A4BF-CA8697F46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29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1" name="Text Box 31">
            <a:extLst>
              <a:ext uri="{FF2B5EF4-FFF2-40B4-BE49-F238E27FC236}">
                <a16:creationId xmlns:a16="http://schemas.microsoft.com/office/drawing/2014/main" id="{43396147-D2B9-C240-97A4-0398A164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76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12" name="Text Box 32">
            <a:extLst>
              <a:ext uri="{FF2B5EF4-FFF2-40B4-BE49-F238E27FC236}">
                <a16:creationId xmlns:a16="http://schemas.microsoft.com/office/drawing/2014/main" id="{D99BA53A-1EC7-184E-AC39-8F05FEC6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588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mentor hours Friday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A155DF90-B2E2-9F4E-A3FB-D2BD1CE11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08546" name="Picture 4" descr="dijkstra">
            <a:extLst>
              <a:ext uri="{FF2B5EF4-FFF2-40B4-BE49-F238E27FC236}">
                <a16:creationId xmlns:a16="http://schemas.microsoft.com/office/drawing/2014/main" id="{CFD8CADB-964F-C244-BF27-84640272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2876105"/>
            <a:ext cx="5649874" cy="353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F1A74-367E-2E47-9543-64B76E43E34D}"/>
              </a:ext>
            </a:extLst>
          </p:cNvPr>
          <p:cNvSpPr txBox="1"/>
          <p:nvPr/>
        </p:nvSpPr>
        <p:spPr>
          <a:xfrm>
            <a:off x="4901610" y="1594883"/>
            <a:ext cx="42794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</a:t>
            </a:r>
            <a:r>
              <a:rPr lang="en-US" sz="2400" dirty="0" err="1">
                <a:solidFill>
                  <a:srgbClr val="FF0000"/>
                </a:solidFill>
              </a:rPr>
              <a:t>dist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is </a:t>
            </a:r>
            <a:r>
              <a:rPr lang="en-US" sz="2400" dirty="0" err="1">
                <a:solidFill>
                  <a:srgbClr val="FF0000"/>
                </a:solidFill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How does it work?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is the run-time?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How do we get the shortest path?</a:t>
            </a:r>
          </a:p>
        </p:txBody>
      </p:sp>
    </p:spTree>
    <p:extLst>
      <p:ext uri="{BB962C8B-B14F-4D97-AF65-F5344CB8AC3E}">
        <p14:creationId xmlns:p14="http://schemas.microsoft.com/office/powerpoint/2010/main" val="2595503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29C703F4-66FD-0643-BB53-B7B843892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09570" name="Picture 3" descr="dijkstra">
            <a:extLst>
              <a:ext uri="{FF2B5EF4-FFF2-40B4-BE49-F238E27FC236}">
                <a16:creationId xmlns:a16="http://schemas.microsoft.com/office/drawing/2014/main" id="{193A7CB2-5855-5145-AB40-F63D8C12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1" name="Picture 4" descr="bfs">
            <a:extLst>
              <a:ext uri="{FF2B5EF4-FFF2-40B4-BE49-F238E27FC236}">
                <a16:creationId xmlns:a16="http://schemas.microsoft.com/office/drawing/2014/main" id="{98981C78-5973-D546-8B64-F7CFC6AD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59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AB5F9367-06DD-D848-A9BA-9685C694B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0594" name="Picture 3" descr="dijkstra">
            <a:extLst>
              <a:ext uri="{FF2B5EF4-FFF2-40B4-BE49-F238E27FC236}">
                <a16:creationId xmlns:a16="http://schemas.microsoft.com/office/drawing/2014/main" id="{FDC96A57-F38E-EA48-9EE3-2AB785B5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4" descr="bfs">
            <a:extLst>
              <a:ext uri="{FF2B5EF4-FFF2-40B4-BE49-F238E27FC236}">
                <a16:creationId xmlns:a16="http://schemas.microsoft.com/office/drawing/2014/main" id="{8EE29393-2C54-3B48-AD1C-3D82BA47E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Oval 5">
            <a:extLst>
              <a:ext uri="{FF2B5EF4-FFF2-40B4-BE49-F238E27FC236}">
                <a16:creationId xmlns:a16="http://schemas.microsoft.com/office/drawing/2014/main" id="{94F7B441-A9C1-A34C-8A86-8B291757F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29000"/>
            <a:ext cx="914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2" name="Oval 6">
            <a:extLst>
              <a:ext uri="{FF2B5EF4-FFF2-40B4-BE49-F238E27FC236}">
                <a16:creationId xmlns:a16="http://schemas.microsoft.com/office/drawing/2014/main" id="{F42C9988-9132-FC48-9888-26EC50C9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10200"/>
            <a:ext cx="914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30EE6749-8F0E-E341-997C-6A740DEF31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6670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384811DA-C922-F04F-BEC3-0640520163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8194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38EEC155-6E0F-7243-87C1-C1E462913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76400"/>
            <a:ext cx="274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prev keeps track of </a:t>
            </a:r>
            <a:b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the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4013167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8AB12492-1588-B042-94CD-ADC7E967F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1618" name="Picture 3" descr="dijkstra">
            <a:extLst>
              <a:ext uri="{FF2B5EF4-FFF2-40B4-BE49-F238E27FC236}">
                <a16:creationId xmlns:a16="http://schemas.microsoft.com/office/drawing/2014/main" id="{C527C211-4DC3-DF4A-971D-936B1FFF2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Picture 4" descr="bfs">
            <a:extLst>
              <a:ext uri="{FF2B5EF4-FFF2-40B4-BE49-F238E27FC236}">
                <a16:creationId xmlns:a16="http://schemas.microsoft.com/office/drawing/2014/main" id="{B9FB8D39-E837-AE47-91A9-BF935B78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>
            <a:extLst>
              <a:ext uri="{FF2B5EF4-FFF2-40B4-BE49-F238E27FC236}">
                <a16:creationId xmlns:a16="http://schemas.microsoft.com/office/drawing/2014/main" id="{1C7942B0-0040-B14C-8881-2C696432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4572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1603649-7402-FF42-A468-9A7975C1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3886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350FCF28-3841-6342-8DF7-3CF6EAA00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2642" name="Picture 3" descr="dijkstra">
            <a:extLst>
              <a:ext uri="{FF2B5EF4-FFF2-40B4-BE49-F238E27FC236}">
                <a16:creationId xmlns:a16="http://schemas.microsoft.com/office/drawing/2014/main" id="{7F2981AB-443F-6145-A9C2-E5F26F85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3" name="Picture 4" descr="bfs">
            <a:extLst>
              <a:ext uri="{FF2B5EF4-FFF2-40B4-BE49-F238E27FC236}">
                <a16:creationId xmlns:a16="http://schemas.microsoft.com/office/drawing/2014/main" id="{7C1B32E2-A85F-2A40-822F-17C300A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5">
            <a:extLst>
              <a:ext uri="{FF2B5EF4-FFF2-40B4-BE49-F238E27FC236}">
                <a16:creationId xmlns:a16="http://schemas.microsoft.com/office/drawing/2014/main" id="{70E27FC9-DBD8-EE47-BFFD-88B9A5B8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00600"/>
            <a:ext cx="45720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835C3E44-FB3C-704C-A6E4-D52FE40F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00600"/>
            <a:ext cx="3886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45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9A6B0591-7989-7E4C-A8C1-135C2BDD4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3666" name="Picture 3" descr="dijkstra">
            <a:extLst>
              <a:ext uri="{FF2B5EF4-FFF2-40B4-BE49-F238E27FC236}">
                <a16:creationId xmlns:a16="http://schemas.microsoft.com/office/drawing/2014/main" id="{BA35A240-176D-8A49-94B8-1A91EC60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7" name="Picture 4" descr="bfs">
            <a:extLst>
              <a:ext uri="{FF2B5EF4-FFF2-40B4-BE49-F238E27FC236}">
                <a16:creationId xmlns:a16="http://schemas.microsoft.com/office/drawing/2014/main" id="{8AAFB47C-61F4-3F4E-BE83-489BA964B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5">
            <a:extLst>
              <a:ext uri="{FF2B5EF4-FFF2-40B4-BE49-F238E27FC236}">
                <a16:creationId xmlns:a16="http://schemas.microsoft.com/office/drawing/2014/main" id="{292561EA-05F6-FC41-9D85-C53A2B11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53000"/>
            <a:ext cx="4572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92E7B89D-A3D3-2347-AFBE-E8008436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257800"/>
            <a:ext cx="4038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02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89" name="Group 4">
            <a:extLst>
              <a:ext uri="{FF2B5EF4-FFF2-40B4-BE49-F238E27FC236}">
                <a16:creationId xmlns:a16="http://schemas.microsoft.com/office/drawing/2014/main" id="{E5641CC2-04EA-8346-AB2C-10738BB7733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3797" name="Oval 5">
              <a:extLst>
                <a:ext uri="{FF2B5EF4-FFF2-40B4-BE49-F238E27FC236}">
                  <a16:creationId xmlns:a16="http://schemas.microsoft.com/office/drawing/2014/main" id="{02E19A42-5D82-6B43-ACE4-B83EE2EA6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798" name="Text Box 6">
              <a:extLst>
                <a:ext uri="{FF2B5EF4-FFF2-40B4-BE49-F238E27FC236}">
                  <a16:creationId xmlns:a16="http://schemas.microsoft.com/office/drawing/2014/main" id="{9D33A25E-70F3-2D42-A5D9-AF1FD9DEE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4690" name="Group 7">
            <a:extLst>
              <a:ext uri="{FF2B5EF4-FFF2-40B4-BE49-F238E27FC236}">
                <a16:creationId xmlns:a16="http://schemas.microsoft.com/office/drawing/2014/main" id="{D44170F9-547D-E346-8DB0-4E7A8D7C891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3800" name="Oval 8">
              <a:extLst>
                <a:ext uri="{FF2B5EF4-FFF2-40B4-BE49-F238E27FC236}">
                  <a16:creationId xmlns:a16="http://schemas.microsoft.com/office/drawing/2014/main" id="{B69B795F-8407-264B-96CA-2A991E0D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4B2962D5-F686-824C-9D4D-051253128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4691" name="Group 10">
            <a:extLst>
              <a:ext uri="{FF2B5EF4-FFF2-40B4-BE49-F238E27FC236}">
                <a16:creationId xmlns:a16="http://schemas.microsoft.com/office/drawing/2014/main" id="{292EB24B-E052-4F4A-A8DA-E3C3098213E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3803" name="Oval 11">
              <a:extLst>
                <a:ext uri="{FF2B5EF4-FFF2-40B4-BE49-F238E27FC236}">
                  <a16:creationId xmlns:a16="http://schemas.microsoft.com/office/drawing/2014/main" id="{8A2BE3CF-C79D-9D48-BE32-CB31B1E96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4" name="Text Box 12">
              <a:extLst>
                <a:ext uri="{FF2B5EF4-FFF2-40B4-BE49-F238E27FC236}">
                  <a16:creationId xmlns:a16="http://schemas.microsoft.com/office/drawing/2014/main" id="{5E1739EA-1CBB-654F-A8D8-E0B58945E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4692" name="Group 13">
            <a:extLst>
              <a:ext uri="{FF2B5EF4-FFF2-40B4-BE49-F238E27FC236}">
                <a16:creationId xmlns:a16="http://schemas.microsoft.com/office/drawing/2014/main" id="{2F5A7168-8A9A-984C-8A49-3313DCCA003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3806" name="Oval 14">
              <a:extLst>
                <a:ext uri="{FF2B5EF4-FFF2-40B4-BE49-F238E27FC236}">
                  <a16:creationId xmlns:a16="http://schemas.microsoft.com/office/drawing/2014/main" id="{5C9AE41F-2F7A-E541-9216-800228A6D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7" name="Text Box 15">
              <a:extLst>
                <a:ext uri="{FF2B5EF4-FFF2-40B4-BE49-F238E27FC236}">
                  <a16:creationId xmlns:a16="http://schemas.microsoft.com/office/drawing/2014/main" id="{DC7C11A5-2A9A-5E4E-BFB8-847634A10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4693" name="Group 16">
            <a:extLst>
              <a:ext uri="{FF2B5EF4-FFF2-40B4-BE49-F238E27FC236}">
                <a16:creationId xmlns:a16="http://schemas.microsoft.com/office/drawing/2014/main" id="{1D76D7CA-7E29-AD46-9C11-AF176F066A1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3809" name="Oval 17">
              <a:extLst>
                <a:ext uri="{FF2B5EF4-FFF2-40B4-BE49-F238E27FC236}">
                  <a16:creationId xmlns:a16="http://schemas.microsoft.com/office/drawing/2014/main" id="{EFBF34F5-365C-C34F-A4BC-DCAAD2FEE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10" name="Text Box 18">
              <a:extLst>
                <a:ext uri="{FF2B5EF4-FFF2-40B4-BE49-F238E27FC236}">
                  <a16:creationId xmlns:a16="http://schemas.microsoft.com/office/drawing/2014/main" id="{E5CBDE99-53DC-714B-B607-583C8B0A2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3811" name="Line 19">
            <a:extLst>
              <a:ext uri="{FF2B5EF4-FFF2-40B4-BE49-F238E27FC236}">
                <a16:creationId xmlns:a16="http://schemas.microsoft.com/office/drawing/2014/main" id="{C609C359-D883-F447-A4BD-6B5822F028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2" name="Line 20">
            <a:extLst>
              <a:ext uri="{FF2B5EF4-FFF2-40B4-BE49-F238E27FC236}">
                <a16:creationId xmlns:a16="http://schemas.microsoft.com/office/drawing/2014/main" id="{0EF8438E-8E9F-F84B-B1A3-965C15FDA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3" name="Line 21">
            <a:extLst>
              <a:ext uri="{FF2B5EF4-FFF2-40B4-BE49-F238E27FC236}">
                <a16:creationId xmlns:a16="http://schemas.microsoft.com/office/drawing/2014/main" id="{CBA44B4D-84EF-F94C-BF61-EB787C88C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4" name="Line 22">
            <a:extLst>
              <a:ext uri="{FF2B5EF4-FFF2-40B4-BE49-F238E27FC236}">
                <a16:creationId xmlns:a16="http://schemas.microsoft.com/office/drawing/2014/main" id="{0E8611C9-C066-0E47-B853-BC8ED455DE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5" name="Line 23">
            <a:extLst>
              <a:ext uri="{FF2B5EF4-FFF2-40B4-BE49-F238E27FC236}">
                <a16:creationId xmlns:a16="http://schemas.microsoft.com/office/drawing/2014/main" id="{2FB6D222-CCAB-C84E-A28A-D51C79DAFB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6" name="Line 24">
            <a:extLst>
              <a:ext uri="{FF2B5EF4-FFF2-40B4-BE49-F238E27FC236}">
                <a16:creationId xmlns:a16="http://schemas.microsoft.com/office/drawing/2014/main" id="{912D9989-7E3E-1640-A957-FE746ED7F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7" name="Line 25">
            <a:extLst>
              <a:ext uri="{FF2B5EF4-FFF2-40B4-BE49-F238E27FC236}">
                <a16:creationId xmlns:a16="http://schemas.microsoft.com/office/drawing/2014/main" id="{81994AD5-927B-3B47-9BE7-78CAACE84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8" name="Text Box 26">
            <a:extLst>
              <a:ext uri="{FF2B5EF4-FFF2-40B4-BE49-F238E27FC236}">
                <a16:creationId xmlns:a16="http://schemas.microsoft.com/office/drawing/2014/main" id="{CA275236-B9E6-A641-8FEA-7A631621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19" name="Text Box 27">
            <a:extLst>
              <a:ext uri="{FF2B5EF4-FFF2-40B4-BE49-F238E27FC236}">
                <a16:creationId xmlns:a16="http://schemas.microsoft.com/office/drawing/2014/main" id="{5452E912-BF1C-8F4D-B54A-293F2B1EB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20" name="Text Box 28">
            <a:extLst>
              <a:ext uri="{FF2B5EF4-FFF2-40B4-BE49-F238E27FC236}">
                <a16:creationId xmlns:a16="http://schemas.microsoft.com/office/drawing/2014/main" id="{6E53133A-0566-D749-8724-1B87831B1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3821" name="Text Box 29">
            <a:extLst>
              <a:ext uri="{FF2B5EF4-FFF2-40B4-BE49-F238E27FC236}">
                <a16:creationId xmlns:a16="http://schemas.microsoft.com/office/drawing/2014/main" id="{036D79AB-1D68-2649-9D72-E16E7027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3822" name="Text Box 30">
            <a:extLst>
              <a:ext uri="{FF2B5EF4-FFF2-40B4-BE49-F238E27FC236}">
                <a16:creationId xmlns:a16="http://schemas.microsoft.com/office/drawing/2014/main" id="{07D005FE-B061-1F40-8B35-5D22F920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3823" name="Text Box 31">
            <a:extLst>
              <a:ext uri="{FF2B5EF4-FFF2-40B4-BE49-F238E27FC236}">
                <a16:creationId xmlns:a16="http://schemas.microsoft.com/office/drawing/2014/main" id="{A41CCAED-DF0C-054D-9E05-C0CDA87A4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24" name="Text Box 32">
            <a:extLst>
              <a:ext uri="{FF2B5EF4-FFF2-40B4-BE49-F238E27FC236}">
                <a16:creationId xmlns:a16="http://schemas.microsoft.com/office/drawing/2014/main" id="{2555C40B-E94B-5648-B42E-AC22920A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4708" name="Picture 33" descr="dijkstra">
            <a:extLst>
              <a:ext uri="{FF2B5EF4-FFF2-40B4-BE49-F238E27FC236}">
                <a16:creationId xmlns:a16="http://schemas.microsoft.com/office/drawing/2014/main" id="{940038B6-C896-6949-BDF2-6CA8D78CD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3" name="Group 2">
            <a:extLst>
              <a:ext uri="{FF2B5EF4-FFF2-40B4-BE49-F238E27FC236}">
                <a16:creationId xmlns:a16="http://schemas.microsoft.com/office/drawing/2014/main" id="{DD413F61-677A-D04E-8D20-2CFDB36499D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4819" name="Oval 3">
              <a:extLst>
                <a:ext uri="{FF2B5EF4-FFF2-40B4-BE49-F238E27FC236}">
                  <a16:creationId xmlns:a16="http://schemas.microsoft.com/office/drawing/2014/main" id="{FA7B432B-BBCD-5544-84B7-E7A82E21E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0" name="Text Box 4">
              <a:extLst>
                <a:ext uri="{FF2B5EF4-FFF2-40B4-BE49-F238E27FC236}">
                  <a16:creationId xmlns:a16="http://schemas.microsoft.com/office/drawing/2014/main" id="{19679C1F-B3FA-774E-8125-7F898439F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5714" name="Group 5">
            <a:extLst>
              <a:ext uri="{FF2B5EF4-FFF2-40B4-BE49-F238E27FC236}">
                <a16:creationId xmlns:a16="http://schemas.microsoft.com/office/drawing/2014/main" id="{CDB18406-01B3-6348-81CD-DD8F787F3D1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4822" name="Oval 6">
              <a:extLst>
                <a:ext uri="{FF2B5EF4-FFF2-40B4-BE49-F238E27FC236}">
                  <a16:creationId xmlns:a16="http://schemas.microsoft.com/office/drawing/2014/main" id="{EFF67254-54DF-5541-9618-6D4988D97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3" name="Text Box 7">
              <a:extLst>
                <a:ext uri="{FF2B5EF4-FFF2-40B4-BE49-F238E27FC236}">
                  <a16:creationId xmlns:a16="http://schemas.microsoft.com/office/drawing/2014/main" id="{1A3DCEF7-AB36-3E4A-8778-CDCACBE06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5715" name="Group 8">
            <a:extLst>
              <a:ext uri="{FF2B5EF4-FFF2-40B4-BE49-F238E27FC236}">
                <a16:creationId xmlns:a16="http://schemas.microsoft.com/office/drawing/2014/main" id="{36248C91-3074-8A41-8EC4-F59C766FB6B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4825" name="Oval 9">
              <a:extLst>
                <a:ext uri="{FF2B5EF4-FFF2-40B4-BE49-F238E27FC236}">
                  <a16:creationId xmlns:a16="http://schemas.microsoft.com/office/drawing/2014/main" id="{A4EEFB19-3D08-7949-8F70-991F9E130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6" name="Text Box 10">
              <a:extLst>
                <a:ext uri="{FF2B5EF4-FFF2-40B4-BE49-F238E27FC236}">
                  <a16:creationId xmlns:a16="http://schemas.microsoft.com/office/drawing/2014/main" id="{0DA2A879-9A82-3D43-8607-01E97B097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5716" name="Group 11">
            <a:extLst>
              <a:ext uri="{FF2B5EF4-FFF2-40B4-BE49-F238E27FC236}">
                <a16:creationId xmlns:a16="http://schemas.microsoft.com/office/drawing/2014/main" id="{51D539C7-CA56-7846-A87F-B604F69A773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4828" name="Oval 12">
              <a:extLst>
                <a:ext uri="{FF2B5EF4-FFF2-40B4-BE49-F238E27FC236}">
                  <a16:creationId xmlns:a16="http://schemas.microsoft.com/office/drawing/2014/main" id="{B8BC81B8-834A-F445-BB5F-52F85FD7F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9" name="Text Box 13">
              <a:extLst>
                <a:ext uri="{FF2B5EF4-FFF2-40B4-BE49-F238E27FC236}">
                  <a16:creationId xmlns:a16="http://schemas.microsoft.com/office/drawing/2014/main" id="{95A41A3C-2CAF-7B43-8293-6B66CDDF1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5717" name="Group 14">
            <a:extLst>
              <a:ext uri="{FF2B5EF4-FFF2-40B4-BE49-F238E27FC236}">
                <a16:creationId xmlns:a16="http://schemas.microsoft.com/office/drawing/2014/main" id="{E542649E-3D93-544F-A5E7-3D2C18A692A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4831" name="Oval 15">
              <a:extLst>
                <a:ext uri="{FF2B5EF4-FFF2-40B4-BE49-F238E27FC236}">
                  <a16:creationId xmlns:a16="http://schemas.microsoft.com/office/drawing/2014/main" id="{CEE58DF4-6F3E-0C41-A94A-DE78F4323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id="{F4B46BFB-9174-D548-8EBF-130D5BB22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4833" name="Line 17">
            <a:extLst>
              <a:ext uri="{FF2B5EF4-FFF2-40B4-BE49-F238E27FC236}">
                <a16:creationId xmlns:a16="http://schemas.microsoft.com/office/drawing/2014/main" id="{516EEAAA-818E-D345-91D4-539362A847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91A61AF0-64BA-3C4B-A7DC-D5DC20B39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5" name="Line 19">
            <a:extLst>
              <a:ext uri="{FF2B5EF4-FFF2-40B4-BE49-F238E27FC236}">
                <a16:creationId xmlns:a16="http://schemas.microsoft.com/office/drawing/2014/main" id="{5B2988A3-073D-7349-8EF8-78D5BA6E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1A509CD2-834C-1E48-9F14-87A904181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7" name="Line 21">
            <a:extLst>
              <a:ext uri="{FF2B5EF4-FFF2-40B4-BE49-F238E27FC236}">
                <a16:creationId xmlns:a16="http://schemas.microsoft.com/office/drawing/2014/main" id="{5350D0A3-B4D8-924C-BF9C-D19A64FFE4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8" name="Line 22">
            <a:extLst>
              <a:ext uri="{FF2B5EF4-FFF2-40B4-BE49-F238E27FC236}">
                <a16:creationId xmlns:a16="http://schemas.microsoft.com/office/drawing/2014/main" id="{466961AD-9908-FD4E-BD40-3973843CA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9" name="Line 23">
            <a:extLst>
              <a:ext uri="{FF2B5EF4-FFF2-40B4-BE49-F238E27FC236}">
                <a16:creationId xmlns:a16="http://schemas.microsoft.com/office/drawing/2014/main" id="{EC010592-C16F-8C47-B402-8A24343C9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17D8A947-55D1-2944-8737-DC8DD458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1" name="Text Box 25">
            <a:extLst>
              <a:ext uri="{FF2B5EF4-FFF2-40B4-BE49-F238E27FC236}">
                <a16:creationId xmlns:a16="http://schemas.microsoft.com/office/drawing/2014/main" id="{A3372252-5EB5-2246-9375-F8302E8B8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2" name="Text Box 26">
            <a:extLst>
              <a:ext uri="{FF2B5EF4-FFF2-40B4-BE49-F238E27FC236}">
                <a16:creationId xmlns:a16="http://schemas.microsoft.com/office/drawing/2014/main" id="{77F611D2-17B9-A144-A3B2-C5C5DC2D6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4843" name="Text Box 27">
            <a:extLst>
              <a:ext uri="{FF2B5EF4-FFF2-40B4-BE49-F238E27FC236}">
                <a16:creationId xmlns:a16="http://schemas.microsoft.com/office/drawing/2014/main" id="{F064A5FA-6944-3D47-B7BA-8992BC6A3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235FFF03-2278-B940-832F-B1352E4DA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73BDD733-5126-1C41-B8B2-954A0F294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E95A96AE-73D2-3044-9884-BDF598B3A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5732" name="Picture 31" descr="dijkstra">
            <a:extLst>
              <a:ext uri="{FF2B5EF4-FFF2-40B4-BE49-F238E27FC236}">
                <a16:creationId xmlns:a16="http://schemas.microsoft.com/office/drawing/2014/main" id="{D950116E-BE77-2E41-97C7-74AAA1C36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Text Box 32">
            <a:extLst>
              <a:ext uri="{FF2B5EF4-FFF2-40B4-BE49-F238E27FC236}">
                <a16:creationId xmlns:a16="http://schemas.microsoft.com/office/drawing/2014/main" id="{21F9F2EC-B4FD-404A-A8FE-B07AF8ABA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49" name="Text Box 33">
            <a:extLst>
              <a:ext uri="{FF2B5EF4-FFF2-40B4-BE49-F238E27FC236}">
                <a16:creationId xmlns:a16="http://schemas.microsoft.com/office/drawing/2014/main" id="{90626C01-9670-C246-AB9E-5E954D169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642D6380-B6F5-074A-9E06-BD4F0DB7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1" name="Text Box 35">
            <a:extLst>
              <a:ext uri="{FF2B5EF4-FFF2-40B4-BE49-F238E27FC236}">
                <a16:creationId xmlns:a16="http://schemas.microsoft.com/office/drawing/2014/main" id="{94AEE4FF-23D9-EB48-AF98-AF9EEAE1C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:a16="http://schemas.microsoft.com/office/drawing/2014/main" id="{3AA1AF86-C3FA-1B4C-88DD-B24DF1A3C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3" name="Rectangle 37">
            <a:extLst>
              <a:ext uri="{FF2B5EF4-FFF2-40B4-BE49-F238E27FC236}">
                <a16:creationId xmlns:a16="http://schemas.microsoft.com/office/drawing/2014/main" id="{AD9AA60B-F399-D541-8DB0-8FD46D3E0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13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2">
            <a:extLst>
              <a:ext uri="{FF2B5EF4-FFF2-40B4-BE49-F238E27FC236}">
                <a16:creationId xmlns:a16="http://schemas.microsoft.com/office/drawing/2014/main" id="{3A591C72-9EC8-E847-A8BD-11D6DDA1C45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5843" name="Oval 3">
              <a:extLst>
                <a:ext uri="{FF2B5EF4-FFF2-40B4-BE49-F238E27FC236}">
                  <a16:creationId xmlns:a16="http://schemas.microsoft.com/office/drawing/2014/main" id="{59539608-DDCB-3E49-9907-F3B2C5F77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44" name="Text Box 4">
              <a:extLst>
                <a:ext uri="{FF2B5EF4-FFF2-40B4-BE49-F238E27FC236}">
                  <a16:creationId xmlns:a16="http://schemas.microsoft.com/office/drawing/2014/main" id="{895A0CD2-C56A-0047-B3DF-08446A6A1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6738" name="Group 5">
            <a:extLst>
              <a:ext uri="{FF2B5EF4-FFF2-40B4-BE49-F238E27FC236}">
                <a16:creationId xmlns:a16="http://schemas.microsoft.com/office/drawing/2014/main" id="{D536C277-C3B0-2143-9F92-1FEB85CE873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5846" name="Oval 6">
              <a:extLst>
                <a:ext uri="{FF2B5EF4-FFF2-40B4-BE49-F238E27FC236}">
                  <a16:creationId xmlns:a16="http://schemas.microsoft.com/office/drawing/2014/main" id="{690C9433-E1FB-0946-90F3-82DD1B37C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47" name="Text Box 7">
              <a:extLst>
                <a:ext uri="{FF2B5EF4-FFF2-40B4-BE49-F238E27FC236}">
                  <a16:creationId xmlns:a16="http://schemas.microsoft.com/office/drawing/2014/main" id="{C6222F50-2407-B24A-A8AC-9A709CD48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6739" name="Group 8">
            <a:extLst>
              <a:ext uri="{FF2B5EF4-FFF2-40B4-BE49-F238E27FC236}">
                <a16:creationId xmlns:a16="http://schemas.microsoft.com/office/drawing/2014/main" id="{2C4B60C9-A350-D040-9CF5-8771374FE5C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5849" name="Oval 9">
              <a:extLst>
                <a:ext uri="{FF2B5EF4-FFF2-40B4-BE49-F238E27FC236}">
                  <a16:creationId xmlns:a16="http://schemas.microsoft.com/office/drawing/2014/main" id="{F2F96F74-0E73-E940-B0A2-AF4A690A7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0" name="Text Box 10">
              <a:extLst>
                <a:ext uri="{FF2B5EF4-FFF2-40B4-BE49-F238E27FC236}">
                  <a16:creationId xmlns:a16="http://schemas.microsoft.com/office/drawing/2014/main" id="{B71055A1-D53D-9344-8FC9-4440567AD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6740" name="Group 11">
            <a:extLst>
              <a:ext uri="{FF2B5EF4-FFF2-40B4-BE49-F238E27FC236}">
                <a16:creationId xmlns:a16="http://schemas.microsoft.com/office/drawing/2014/main" id="{8C9514EE-BCE0-3B45-BCA5-7ACC9ED6062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5852" name="Oval 12">
              <a:extLst>
                <a:ext uri="{FF2B5EF4-FFF2-40B4-BE49-F238E27FC236}">
                  <a16:creationId xmlns:a16="http://schemas.microsoft.com/office/drawing/2014/main" id="{980DF037-9527-D549-BD26-F80D92C4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3" name="Text Box 13">
              <a:extLst>
                <a:ext uri="{FF2B5EF4-FFF2-40B4-BE49-F238E27FC236}">
                  <a16:creationId xmlns:a16="http://schemas.microsoft.com/office/drawing/2014/main" id="{B2DB4B09-A587-8549-A75E-41DC6B539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6741" name="Group 14">
            <a:extLst>
              <a:ext uri="{FF2B5EF4-FFF2-40B4-BE49-F238E27FC236}">
                <a16:creationId xmlns:a16="http://schemas.microsoft.com/office/drawing/2014/main" id="{1667C93C-434D-1645-A934-174C131F90B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5855" name="Oval 15">
              <a:extLst>
                <a:ext uri="{FF2B5EF4-FFF2-40B4-BE49-F238E27FC236}">
                  <a16:creationId xmlns:a16="http://schemas.microsoft.com/office/drawing/2014/main" id="{B4B6B9B8-30B5-4C49-9CC0-A072F200B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6" name="Text Box 16">
              <a:extLst>
                <a:ext uri="{FF2B5EF4-FFF2-40B4-BE49-F238E27FC236}">
                  <a16:creationId xmlns:a16="http://schemas.microsoft.com/office/drawing/2014/main" id="{BFF069AD-E0DD-3E4D-83C1-E5F99496F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5857" name="Line 17">
            <a:extLst>
              <a:ext uri="{FF2B5EF4-FFF2-40B4-BE49-F238E27FC236}">
                <a16:creationId xmlns:a16="http://schemas.microsoft.com/office/drawing/2014/main" id="{4B7F4D9C-91CE-514E-A515-A32794176F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62222818-23A2-6740-AB69-9B9E701C1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59" name="Line 19">
            <a:extLst>
              <a:ext uri="{FF2B5EF4-FFF2-40B4-BE49-F238E27FC236}">
                <a16:creationId xmlns:a16="http://schemas.microsoft.com/office/drawing/2014/main" id="{198C3763-7EE2-1349-8F6F-D2FA4753E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0" name="Line 20">
            <a:extLst>
              <a:ext uri="{FF2B5EF4-FFF2-40B4-BE49-F238E27FC236}">
                <a16:creationId xmlns:a16="http://schemas.microsoft.com/office/drawing/2014/main" id="{4D5CE6B0-4655-B141-9841-C948DF7112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1" name="Line 21">
            <a:extLst>
              <a:ext uri="{FF2B5EF4-FFF2-40B4-BE49-F238E27FC236}">
                <a16:creationId xmlns:a16="http://schemas.microsoft.com/office/drawing/2014/main" id="{38143CFA-93DE-F849-BA67-FC0467A5E3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EE960740-5AE1-9844-BB68-044FD0574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8CDA2A40-CEDC-714B-BE18-3068CFEBC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C4A3D7D1-6E28-1047-B1E6-FFCA92BB8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356D7C94-DC2A-824B-B172-06A6498BD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6B84FB5B-D267-7940-814F-365E64132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2E3CD730-7645-1147-A46F-81CFE4DA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F5C374EA-3A95-9549-86E6-C147B91B0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CF3AD5CF-D8B1-6C48-B31F-3E92C9407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D44C4432-8E80-2642-BCFA-26D0CE39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6756" name="Picture 31" descr="dijkstra">
            <a:extLst>
              <a:ext uri="{FF2B5EF4-FFF2-40B4-BE49-F238E27FC236}">
                <a16:creationId xmlns:a16="http://schemas.microsoft.com/office/drawing/2014/main" id="{44587A03-3924-FF43-8F30-9A14FB78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72" name="Text Box 32">
            <a:extLst>
              <a:ext uri="{FF2B5EF4-FFF2-40B4-BE49-F238E27FC236}">
                <a16:creationId xmlns:a16="http://schemas.microsoft.com/office/drawing/2014/main" id="{DD1BCC81-566C-5C4D-8002-4C18584DF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99E0D127-A06A-A64B-8395-A21246355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6E3E3E44-8521-814C-97D1-9F3CA9EF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4EADC8E0-2FBB-CC43-A2CC-BD2AFB50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497E347A-D32D-4543-BC64-A80ED60AE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35877" name="Rectangle 37">
            <a:extLst>
              <a:ext uri="{FF2B5EF4-FFF2-40B4-BE49-F238E27FC236}">
                <a16:creationId xmlns:a16="http://schemas.microsoft.com/office/drawing/2014/main" id="{670593C0-A999-0644-926B-D32B32BC2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52578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CA29509A-5857-C045-B946-95AA530A3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A675B7AF-03BA-DB4A-89B2-AF9C9E57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 0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35880" name="Line 40">
            <a:extLst>
              <a:ext uri="{FF2B5EF4-FFF2-40B4-BE49-F238E27FC236}">
                <a16:creationId xmlns:a16="http://schemas.microsoft.com/office/drawing/2014/main" id="{37F99EFC-24D0-4644-A8FF-177E7DC2D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90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1" name="Group 2">
            <a:extLst>
              <a:ext uri="{FF2B5EF4-FFF2-40B4-BE49-F238E27FC236}">
                <a16:creationId xmlns:a16="http://schemas.microsoft.com/office/drawing/2014/main" id="{6E76801C-34FA-CB44-8C87-B862093BA7A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6867" name="Oval 3">
              <a:extLst>
                <a:ext uri="{FF2B5EF4-FFF2-40B4-BE49-F238E27FC236}">
                  <a16:creationId xmlns:a16="http://schemas.microsoft.com/office/drawing/2014/main" id="{8557FD05-2572-284A-8697-17577ADC6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68" name="Text Box 4">
              <a:extLst>
                <a:ext uri="{FF2B5EF4-FFF2-40B4-BE49-F238E27FC236}">
                  <a16:creationId xmlns:a16="http://schemas.microsoft.com/office/drawing/2014/main" id="{2BEEE78C-E4DA-AD4B-91EB-0FFBAFAEE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7762" name="Group 5">
            <a:extLst>
              <a:ext uri="{FF2B5EF4-FFF2-40B4-BE49-F238E27FC236}">
                <a16:creationId xmlns:a16="http://schemas.microsoft.com/office/drawing/2014/main" id="{C88BA0BF-DCC6-B242-9AA6-5D4E82408D7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6870" name="Oval 6">
              <a:extLst>
                <a:ext uri="{FF2B5EF4-FFF2-40B4-BE49-F238E27FC236}">
                  <a16:creationId xmlns:a16="http://schemas.microsoft.com/office/drawing/2014/main" id="{89F62DF8-6E02-A24E-ACFA-B276E64F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1" name="Text Box 7">
              <a:extLst>
                <a:ext uri="{FF2B5EF4-FFF2-40B4-BE49-F238E27FC236}">
                  <a16:creationId xmlns:a16="http://schemas.microsoft.com/office/drawing/2014/main" id="{3998ADC8-339F-E145-80C3-DFD556D1E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7763" name="Group 8">
            <a:extLst>
              <a:ext uri="{FF2B5EF4-FFF2-40B4-BE49-F238E27FC236}">
                <a16:creationId xmlns:a16="http://schemas.microsoft.com/office/drawing/2014/main" id="{770D8481-EE45-A442-9A7E-73E8F83EB8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6873" name="Oval 9">
              <a:extLst>
                <a:ext uri="{FF2B5EF4-FFF2-40B4-BE49-F238E27FC236}">
                  <a16:creationId xmlns:a16="http://schemas.microsoft.com/office/drawing/2014/main" id="{BBB9773B-19EB-D24A-B640-91BDB1ABE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4" name="Text Box 10">
              <a:extLst>
                <a:ext uri="{FF2B5EF4-FFF2-40B4-BE49-F238E27FC236}">
                  <a16:creationId xmlns:a16="http://schemas.microsoft.com/office/drawing/2014/main" id="{A8595B74-EB7B-744A-A4BF-8A0622EED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7764" name="Group 11">
            <a:extLst>
              <a:ext uri="{FF2B5EF4-FFF2-40B4-BE49-F238E27FC236}">
                <a16:creationId xmlns:a16="http://schemas.microsoft.com/office/drawing/2014/main" id="{9E501BCF-4F45-1148-B6AB-65E22BAC160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6876" name="Oval 12">
              <a:extLst>
                <a:ext uri="{FF2B5EF4-FFF2-40B4-BE49-F238E27FC236}">
                  <a16:creationId xmlns:a16="http://schemas.microsoft.com/office/drawing/2014/main" id="{27989323-6A2B-8547-83E8-812957469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7" name="Text Box 13">
              <a:extLst>
                <a:ext uri="{FF2B5EF4-FFF2-40B4-BE49-F238E27FC236}">
                  <a16:creationId xmlns:a16="http://schemas.microsoft.com/office/drawing/2014/main" id="{6A40E992-C6C7-6844-B014-49B4BFB09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7765" name="Group 14">
            <a:extLst>
              <a:ext uri="{FF2B5EF4-FFF2-40B4-BE49-F238E27FC236}">
                <a16:creationId xmlns:a16="http://schemas.microsoft.com/office/drawing/2014/main" id="{146C2AF9-8879-9E4C-8DB2-5DDAEEAFC3A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6879" name="Oval 15">
              <a:extLst>
                <a:ext uri="{FF2B5EF4-FFF2-40B4-BE49-F238E27FC236}">
                  <a16:creationId xmlns:a16="http://schemas.microsoft.com/office/drawing/2014/main" id="{66C25B53-5371-6147-9400-7F01B7AB4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80" name="Text Box 16">
              <a:extLst>
                <a:ext uri="{FF2B5EF4-FFF2-40B4-BE49-F238E27FC236}">
                  <a16:creationId xmlns:a16="http://schemas.microsoft.com/office/drawing/2014/main" id="{A87A438B-F7E3-E749-ADED-0763BC8F4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6881" name="Line 17">
            <a:extLst>
              <a:ext uri="{FF2B5EF4-FFF2-40B4-BE49-F238E27FC236}">
                <a16:creationId xmlns:a16="http://schemas.microsoft.com/office/drawing/2014/main" id="{5937B9A1-43AB-D944-B9E3-51A29D0AAF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18">
            <a:extLst>
              <a:ext uri="{FF2B5EF4-FFF2-40B4-BE49-F238E27FC236}">
                <a16:creationId xmlns:a16="http://schemas.microsoft.com/office/drawing/2014/main" id="{3236AB6B-DC6F-A946-A593-447593D68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B0A849E2-766E-F14F-9410-9233C7619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4" name="Line 20">
            <a:extLst>
              <a:ext uri="{FF2B5EF4-FFF2-40B4-BE49-F238E27FC236}">
                <a16:creationId xmlns:a16="http://schemas.microsoft.com/office/drawing/2014/main" id="{1F0E397B-BA11-854B-A56B-764E4D9BEE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48577A24-28BC-4449-A51C-2F3BFD00A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6" name="Line 22">
            <a:extLst>
              <a:ext uri="{FF2B5EF4-FFF2-40B4-BE49-F238E27FC236}">
                <a16:creationId xmlns:a16="http://schemas.microsoft.com/office/drawing/2014/main" id="{4BF86995-9DCE-6C45-8BBC-5E70588AE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7" name="Line 23">
            <a:extLst>
              <a:ext uri="{FF2B5EF4-FFF2-40B4-BE49-F238E27FC236}">
                <a16:creationId xmlns:a16="http://schemas.microsoft.com/office/drawing/2014/main" id="{69E3F047-913E-1347-9565-5677ABD31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8" name="Text Box 24">
            <a:extLst>
              <a:ext uri="{FF2B5EF4-FFF2-40B4-BE49-F238E27FC236}">
                <a16:creationId xmlns:a16="http://schemas.microsoft.com/office/drawing/2014/main" id="{E1261706-01D4-D34F-8ECB-63226B76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89" name="Text Box 25">
            <a:extLst>
              <a:ext uri="{FF2B5EF4-FFF2-40B4-BE49-F238E27FC236}">
                <a16:creationId xmlns:a16="http://schemas.microsoft.com/office/drawing/2014/main" id="{CA3FA6A5-5EDB-B542-8413-9F1D9DD25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id="{C37F2394-D33D-B441-9468-B184C5200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6891" name="Text Box 27">
            <a:extLst>
              <a:ext uri="{FF2B5EF4-FFF2-40B4-BE49-F238E27FC236}">
                <a16:creationId xmlns:a16="http://schemas.microsoft.com/office/drawing/2014/main" id="{DB82CAE2-4AF9-DA43-9949-A462ABBE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6892" name="Text Box 28">
            <a:extLst>
              <a:ext uri="{FF2B5EF4-FFF2-40B4-BE49-F238E27FC236}">
                <a16:creationId xmlns:a16="http://schemas.microsoft.com/office/drawing/2014/main" id="{89AC74BB-EE12-094A-B29E-DD69A478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6893" name="Text Box 29">
            <a:extLst>
              <a:ext uri="{FF2B5EF4-FFF2-40B4-BE49-F238E27FC236}">
                <a16:creationId xmlns:a16="http://schemas.microsoft.com/office/drawing/2014/main" id="{7D118220-0A41-C84F-9816-CD88A509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94" name="Text Box 30">
            <a:extLst>
              <a:ext uri="{FF2B5EF4-FFF2-40B4-BE49-F238E27FC236}">
                <a16:creationId xmlns:a16="http://schemas.microsoft.com/office/drawing/2014/main" id="{DCE58D4F-BEC5-7F48-9C84-0129912CB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7780" name="Picture 31" descr="dijkstra">
            <a:extLst>
              <a:ext uri="{FF2B5EF4-FFF2-40B4-BE49-F238E27FC236}">
                <a16:creationId xmlns:a16="http://schemas.microsoft.com/office/drawing/2014/main" id="{56A858B2-2D66-5F48-9319-79C29A6C1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6" name="Text Box 32">
            <a:extLst>
              <a:ext uri="{FF2B5EF4-FFF2-40B4-BE49-F238E27FC236}">
                <a16:creationId xmlns:a16="http://schemas.microsoft.com/office/drawing/2014/main" id="{6D7879AE-178C-D14A-AA5F-26D5AA7F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7" name="Text Box 33">
            <a:extLst>
              <a:ext uri="{FF2B5EF4-FFF2-40B4-BE49-F238E27FC236}">
                <a16:creationId xmlns:a16="http://schemas.microsoft.com/office/drawing/2014/main" id="{F69ABE61-F6E8-3849-8091-6B3657EF4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8" name="Text Box 34">
            <a:extLst>
              <a:ext uri="{FF2B5EF4-FFF2-40B4-BE49-F238E27FC236}">
                <a16:creationId xmlns:a16="http://schemas.microsoft.com/office/drawing/2014/main" id="{09F9D953-0568-1041-B355-E4872E8A0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9" name="Text Box 35">
            <a:extLst>
              <a:ext uri="{FF2B5EF4-FFF2-40B4-BE49-F238E27FC236}">
                <a16:creationId xmlns:a16="http://schemas.microsoft.com/office/drawing/2014/main" id="{61009953-3B80-384B-B96D-0AE833833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900" name="Text Box 36">
            <a:extLst>
              <a:ext uri="{FF2B5EF4-FFF2-40B4-BE49-F238E27FC236}">
                <a16:creationId xmlns:a16="http://schemas.microsoft.com/office/drawing/2014/main" id="{11AE6138-1F62-444A-9487-4CEB3BCD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36901" name="Rectangle 37">
            <a:extLst>
              <a:ext uri="{FF2B5EF4-FFF2-40B4-BE49-F238E27FC236}">
                <a16:creationId xmlns:a16="http://schemas.microsoft.com/office/drawing/2014/main" id="{CC42BBD1-D1CE-6E4B-A6F6-F087F0F0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902" name="Text Box 38">
            <a:extLst>
              <a:ext uri="{FF2B5EF4-FFF2-40B4-BE49-F238E27FC236}">
                <a16:creationId xmlns:a16="http://schemas.microsoft.com/office/drawing/2014/main" id="{A5898084-7EC5-4742-8900-4D34BAFA7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36903" name="Text Box 39">
            <a:extLst>
              <a:ext uri="{FF2B5EF4-FFF2-40B4-BE49-F238E27FC236}">
                <a16:creationId xmlns:a16="http://schemas.microsoft.com/office/drawing/2014/main" id="{AC781F55-8B37-054A-B73A-EC8A7105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36904" name="Line 40">
            <a:extLst>
              <a:ext uri="{FF2B5EF4-FFF2-40B4-BE49-F238E27FC236}">
                <a16:creationId xmlns:a16="http://schemas.microsoft.com/office/drawing/2014/main" id="{28AA3AB9-CD63-174B-B343-7FB002A04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0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8CDC-625D-BD46-8FBF-8B5C6416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93E2E-47BA-7346-B3F4-66D13A98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31" y="1971627"/>
            <a:ext cx="6702279" cy="37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5" name="Group 2">
            <a:extLst>
              <a:ext uri="{FF2B5EF4-FFF2-40B4-BE49-F238E27FC236}">
                <a16:creationId xmlns:a16="http://schemas.microsoft.com/office/drawing/2014/main" id="{4ABFC871-CB0C-414A-A260-0D7F1D86C18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7107" name="Oval 3">
              <a:extLst>
                <a:ext uri="{FF2B5EF4-FFF2-40B4-BE49-F238E27FC236}">
                  <a16:creationId xmlns:a16="http://schemas.microsoft.com/office/drawing/2014/main" id="{81544929-280E-A343-8A23-5AD7C211D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08" name="Text Box 4">
              <a:extLst>
                <a:ext uri="{FF2B5EF4-FFF2-40B4-BE49-F238E27FC236}">
                  <a16:creationId xmlns:a16="http://schemas.microsoft.com/office/drawing/2014/main" id="{28BAB1A8-E224-3847-94BA-EDF4C7687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8786" name="Group 5">
            <a:extLst>
              <a:ext uri="{FF2B5EF4-FFF2-40B4-BE49-F238E27FC236}">
                <a16:creationId xmlns:a16="http://schemas.microsoft.com/office/drawing/2014/main" id="{D5BD9D8E-BA58-A842-A5CE-553C7029BC7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7110" name="Oval 6">
              <a:extLst>
                <a:ext uri="{FF2B5EF4-FFF2-40B4-BE49-F238E27FC236}">
                  <a16:creationId xmlns:a16="http://schemas.microsoft.com/office/drawing/2014/main" id="{4F013835-2A0D-E545-9845-6A0C54EB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A8DA46BD-D390-7E40-91BA-85D7C47BF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8787" name="Group 8">
            <a:extLst>
              <a:ext uri="{FF2B5EF4-FFF2-40B4-BE49-F238E27FC236}">
                <a16:creationId xmlns:a16="http://schemas.microsoft.com/office/drawing/2014/main" id="{8BDFC5E8-57E1-AF42-8659-0D90D0E61B5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7113" name="Oval 9">
              <a:extLst>
                <a:ext uri="{FF2B5EF4-FFF2-40B4-BE49-F238E27FC236}">
                  <a16:creationId xmlns:a16="http://schemas.microsoft.com/office/drawing/2014/main" id="{A74F61F9-2B60-7F4E-A3FF-24137702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C5B38641-CC2B-E145-9A6F-AC765BDA3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8788" name="Group 11">
            <a:extLst>
              <a:ext uri="{FF2B5EF4-FFF2-40B4-BE49-F238E27FC236}">
                <a16:creationId xmlns:a16="http://schemas.microsoft.com/office/drawing/2014/main" id="{CE4285B9-B64F-2943-8DEB-CD536B27BB0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7116" name="Oval 12">
              <a:extLst>
                <a:ext uri="{FF2B5EF4-FFF2-40B4-BE49-F238E27FC236}">
                  <a16:creationId xmlns:a16="http://schemas.microsoft.com/office/drawing/2014/main" id="{7136A71E-10FE-FA4C-B804-22AA694C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7" name="Text Box 13">
              <a:extLst>
                <a:ext uri="{FF2B5EF4-FFF2-40B4-BE49-F238E27FC236}">
                  <a16:creationId xmlns:a16="http://schemas.microsoft.com/office/drawing/2014/main" id="{2F2CABB4-13B1-764C-93F5-811905139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8789" name="Group 14">
            <a:extLst>
              <a:ext uri="{FF2B5EF4-FFF2-40B4-BE49-F238E27FC236}">
                <a16:creationId xmlns:a16="http://schemas.microsoft.com/office/drawing/2014/main" id="{A55D5A5E-E96F-2B45-9D47-780E07D38F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7119" name="Oval 15">
              <a:extLst>
                <a:ext uri="{FF2B5EF4-FFF2-40B4-BE49-F238E27FC236}">
                  <a16:creationId xmlns:a16="http://schemas.microsoft.com/office/drawing/2014/main" id="{C1BE8E0F-9148-2945-99EE-0CFDADC1A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20" name="Text Box 16">
              <a:extLst>
                <a:ext uri="{FF2B5EF4-FFF2-40B4-BE49-F238E27FC236}">
                  <a16:creationId xmlns:a16="http://schemas.microsoft.com/office/drawing/2014/main" id="{77D22E5B-ECEC-DB42-92A0-6306FAD77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7121" name="Line 17">
            <a:extLst>
              <a:ext uri="{FF2B5EF4-FFF2-40B4-BE49-F238E27FC236}">
                <a16:creationId xmlns:a16="http://schemas.microsoft.com/office/drawing/2014/main" id="{363F617A-0FA0-6343-8DDB-1F9F310BC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2" name="Line 18">
            <a:extLst>
              <a:ext uri="{FF2B5EF4-FFF2-40B4-BE49-F238E27FC236}">
                <a16:creationId xmlns:a16="http://schemas.microsoft.com/office/drawing/2014/main" id="{76404AA1-E42A-804E-9DB2-9C5F9CCCF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3" name="Line 19">
            <a:extLst>
              <a:ext uri="{FF2B5EF4-FFF2-40B4-BE49-F238E27FC236}">
                <a16:creationId xmlns:a16="http://schemas.microsoft.com/office/drawing/2014/main" id="{CA0C2B69-5AAB-F64F-9321-8B9F4CECE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4" name="Line 20">
            <a:extLst>
              <a:ext uri="{FF2B5EF4-FFF2-40B4-BE49-F238E27FC236}">
                <a16:creationId xmlns:a16="http://schemas.microsoft.com/office/drawing/2014/main" id="{1CF1931E-EB60-FC4F-BE9A-E110F82A41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8B24F8AF-A707-654C-AC96-0244EF5DA0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14B24BD3-6685-B545-9359-B948BD7ED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7" name="Line 23">
            <a:extLst>
              <a:ext uri="{FF2B5EF4-FFF2-40B4-BE49-F238E27FC236}">
                <a16:creationId xmlns:a16="http://schemas.microsoft.com/office/drawing/2014/main" id="{9498D6D1-2F3E-DD41-BE79-4FA4B34C7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9B3C82E5-2F4D-6648-B5AC-77C7CEA68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29" name="Text Box 25">
            <a:extLst>
              <a:ext uri="{FF2B5EF4-FFF2-40B4-BE49-F238E27FC236}">
                <a16:creationId xmlns:a16="http://schemas.microsoft.com/office/drawing/2014/main" id="{E604C573-4C23-BF4C-8B1B-7F8BB30B3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C898D118-AF5B-7246-836C-E6F3B1C2D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7131" name="Text Box 27">
            <a:extLst>
              <a:ext uri="{FF2B5EF4-FFF2-40B4-BE49-F238E27FC236}">
                <a16:creationId xmlns:a16="http://schemas.microsoft.com/office/drawing/2014/main" id="{3696934D-ADE8-FA45-A9CE-0AB2BB5B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7132" name="Text Box 28">
            <a:extLst>
              <a:ext uri="{FF2B5EF4-FFF2-40B4-BE49-F238E27FC236}">
                <a16:creationId xmlns:a16="http://schemas.microsoft.com/office/drawing/2014/main" id="{35087238-B4CE-414F-964F-B6E834E6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7133" name="Text Box 29">
            <a:extLst>
              <a:ext uri="{FF2B5EF4-FFF2-40B4-BE49-F238E27FC236}">
                <a16:creationId xmlns:a16="http://schemas.microsoft.com/office/drawing/2014/main" id="{22CCA4DA-2E23-DA46-B7AF-9A9F052D3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34" name="Text Box 30">
            <a:extLst>
              <a:ext uri="{FF2B5EF4-FFF2-40B4-BE49-F238E27FC236}">
                <a16:creationId xmlns:a16="http://schemas.microsoft.com/office/drawing/2014/main" id="{F0C3D8A5-AA65-ED4F-99BB-1DAE09886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8804" name="Picture 31" descr="dijkstra">
            <a:extLst>
              <a:ext uri="{FF2B5EF4-FFF2-40B4-BE49-F238E27FC236}">
                <a16:creationId xmlns:a16="http://schemas.microsoft.com/office/drawing/2014/main" id="{5EC886C5-5E26-E54A-B94D-F04AE11A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6" name="Text Box 32">
            <a:extLst>
              <a:ext uri="{FF2B5EF4-FFF2-40B4-BE49-F238E27FC236}">
                <a16:creationId xmlns:a16="http://schemas.microsoft.com/office/drawing/2014/main" id="{307B17EA-E545-134A-95D2-94A0383F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7" name="Text Box 33">
            <a:extLst>
              <a:ext uri="{FF2B5EF4-FFF2-40B4-BE49-F238E27FC236}">
                <a16:creationId xmlns:a16="http://schemas.microsoft.com/office/drawing/2014/main" id="{DFA1CF95-2873-FB43-9859-8B4B3F232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E4130D54-5AF0-5B42-8A07-40FFFEB12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9" name="Text Box 35">
            <a:extLst>
              <a:ext uri="{FF2B5EF4-FFF2-40B4-BE49-F238E27FC236}">
                <a16:creationId xmlns:a16="http://schemas.microsoft.com/office/drawing/2014/main" id="{9C1C7A93-0180-6244-8B26-0116B0817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40" name="Text Box 36">
            <a:extLst>
              <a:ext uri="{FF2B5EF4-FFF2-40B4-BE49-F238E27FC236}">
                <a16:creationId xmlns:a16="http://schemas.microsoft.com/office/drawing/2014/main" id="{67FDA40B-9262-CC45-85BD-3727C4AED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7141" name="Rectangle 37">
            <a:extLst>
              <a:ext uri="{FF2B5EF4-FFF2-40B4-BE49-F238E27FC236}">
                <a16:creationId xmlns:a16="http://schemas.microsoft.com/office/drawing/2014/main" id="{85B811CB-8AD0-F740-B17C-ED2543A8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42" name="Text Box 38">
            <a:extLst>
              <a:ext uri="{FF2B5EF4-FFF2-40B4-BE49-F238E27FC236}">
                <a16:creationId xmlns:a16="http://schemas.microsoft.com/office/drawing/2014/main" id="{809F8236-FB26-9342-B5BB-2DCD11F90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7143" name="Text Box 39">
            <a:extLst>
              <a:ext uri="{FF2B5EF4-FFF2-40B4-BE49-F238E27FC236}">
                <a16:creationId xmlns:a16="http://schemas.microsoft.com/office/drawing/2014/main" id="{4B38E179-4A87-FF4F-AA7D-C11B2311E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7144" name="Line 40">
            <a:extLst>
              <a:ext uri="{FF2B5EF4-FFF2-40B4-BE49-F238E27FC236}">
                <a16:creationId xmlns:a16="http://schemas.microsoft.com/office/drawing/2014/main" id="{72793D95-CCDC-2241-B586-DC86CE1A6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45" name="Oval 41">
            <a:extLst>
              <a:ext uri="{FF2B5EF4-FFF2-40B4-BE49-F238E27FC236}">
                <a16:creationId xmlns:a16="http://schemas.microsoft.com/office/drawing/2014/main" id="{1CD72675-D607-CF47-A06A-DA29F613E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15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1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09" name="Group 2">
            <a:extLst>
              <a:ext uri="{FF2B5EF4-FFF2-40B4-BE49-F238E27FC236}">
                <a16:creationId xmlns:a16="http://schemas.microsoft.com/office/drawing/2014/main" id="{D9662372-9344-DA4A-858C-49C9D17D559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4275" name="Oval 3">
              <a:extLst>
                <a:ext uri="{FF2B5EF4-FFF2-40B4-BE49-F238E27FC236}">
                  <a16:creationId xmlns:a16="http://schemas.microsoft.com/office/drawing/2014/main" id="{23C7C7E2-5564-0D40-BB85-FB8B4ADB9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76" name="Text Box 4">
              <a:extLst>
                <a:ext uri="{FF2B5EF4-FFF2-40B4-BE49-F238E27FC236}">
                  <a16:creationId xmlns:a16="http://schemas.microsoft.com/office/drawing/2014/main" id="{DA077574-AE91-7245-ACC8-CD108A9A6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10" name="Group 5">
            <a:extLst>
              <a:ext uri="{FF2B5EF4-FFF2-40B4-BE49-F238E27FC236}">
                <a16:creationId xmlns:a16="http://schemas.microsoft.com/office/drawing/2014/main" id="{A28CEA67-1ED0-8A4A-8327-4F17D4A8315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4278" name="Oval 6">
              <a:extLst>
                <a:ext uri="{FF2B5EF4-FFF2-40B4-BE49-F238E27FC236}">
                  <a16:creationId xmlns:a16="http://schemas.microsoft.com/office/drawing/2014/main" id="{E1342DAD-16C6-9E4F-8FF5-3875B342E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79" name="Text Box 7">
              <a:extLst>
                <a:ext uri="{FF2B5EF4-FFF2-40B4-BE49-F238E27FC236}">
                  <a16:creationId xmlns:a16="http://schemas.microsoft.com/office/drawing/2014/main" id="{661ED24F-94C2-CB4F-B226-C4FD527FB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11" name="Group 8">
            <a:extLst>
              <a:ext uri="{FF2B5EF4-FFF2-40B4-BE49-F238E27FC236}">
                <a16:creationId xmlns:a16="http://schemas.microsoft.com/office/drawing/2014/main" id="{17347BCE-1D95-C448-BA4E-466641813A8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4281" name="Oval 9">
              <a:extLst>
                <a:ext uri="{FF2B5EF4-FFF2-40B4-BE49-F238E27FC236}">
                  <a16:creationId xmlns:a16="http://schemas.microsoft.com/office/drawing/2014/main" id="{22DB4C99-5B2F-F14D-BBD8-D6F7404AD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2" name="Text Box 10">
              <a:extLst>
                <a:ext uri="{FF2B5EF4-FFF2-40B4-BE49-F238E27FC236}">
                  <a16:creationId xmlns:a16="http://schemas.microsoft.com/office/drawing/2014/main" id="{BDB1584D-CE77-0E49-8B33-31524CAC2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12" name="Group 11">
            <a:extLst>
              <a:ext uri="{FF2B5EF4-FFF2-40B4-BE49-F238E27FC236}">
                <a16:creationId xmlns:a16="http://schemas.microsoft.com/office/drawing/2014/main" id="{072C99F9-5936-2844-94A9-0C7410587F1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4284" name="Oval 12">
              <a:extLst>
                <a:ext uri="{FF2B5EF4-FFF2-40B4-BE49-F238E27FC236}">
                  <a16:creationId xmlns:a16="http://schemas.microsoft.com/office/drawing/2014/main" id="{B7208B10-BB97-B54F-B6FC-34B99547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5" name="Text Box 13">
              <a:extLst>
                <a:ext uri="{FF2B5EF4-FFF2-40B4-BE49-F238E27FC236}">
                  <a16:creationId xmlns:a16="http://schemas.microsoft.com/office/drawing/2014/main" id="{D9262A87-93AA-E64F-B5B4-6F672FE46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9813" name="Group 14">
            <a:extLst>
              <a:ext uri="{FF2B5EF4-FFF2-40B4-BE49-F238E27FC236}">
                <a16:creationId xmlns:a16="http://schemas.microsoft.com/office/drawing/2014/main" id="{FF3746CB-F097-A249-9F37-9633F02FBDB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4287" name="Oval 15">
              <a:extLst>
                <a:ext uri="{FF2B5EF4-FFF2-40B4-BE49-F238E27FC236}">
                  <a16:creationId xmlns:a16="http://schemas.microsoft.com/office/drawing/2014/main" id="{596F8DCD-D8FD-C747-91B1-19FA29421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FAB6CEDB-7630-BA44-B79A-8488DD998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4289" name="Line 17">
            <a:extLst>
              <a:ext uri="{FF2B5EF4-FFF2-40B4-BE49-F238E27FC236}">
                <a16:creationId xmlns:a16="http://schemas.microsoft.com/office/drawing/2014/main" id="{18AD0AC9-5D3B-F345-A65A-358CD55B61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0" name="Line 18">
            <a:extLst>
              <a:ext uri="{FF2B5EF4-FFF2-40B4-BE49-F238E27FC236}">
                <a16:creationId xmlns:a16="http://schemas.microsoft.com/office/drawing/2014/main" id="{BCC02232-1CB4-2B4B-84C6-799401919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1" name="Line 19">
            <a:extLst>
              <a:ext uri="{FF2B5EF4-FFF2-40B4-BE49-F238E27FC236}">
                <a16:creationId xmlns:a16="http://schemas.microsoft.com/office/drawing/2014/main" id="{7246B3DB-09C4-954B-A4CD-125851A3D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E0DAD002-71D1-DC49-BF71-19E23A1AF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3" name="Line 21">
            <a:extLst>
              <a:ext uri="{FF2B5EF4-FFF2-40B4-BE49-F238E27FC236}">
                <a16:creationId xmlns:a16="http://schemas.microsoft.com/office/drawing/2014/main" id="{DAD998F4-8E42-0647-A706-0867B57CF8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47C9E149-76E4-FD40-BA4B-661E21246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5" name="Line 23">
            <a:extLst>
              <a:ext uri="{FF2B5EF4-FFF2-40B4-BE49-F238E27FC236}">
                <a16:creationId xmlns:a16="http://schemas.microsoft.com/office/drawing/2014/main" id="{738D5041-AD4C-6443-ADFA-CF6F4E6F2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6" name="Text Box 24">
            <a:extLst>
              <a:ext uri="{FF2B5EF4-FFF2-40B4-BE49-F238E27FC236}">
                <a16:creationId xmlns:a16="http://schemas.microsoft.com/office/drawing/2014/main" id="{8E24C7ED-232E-3547-A132-B91224D59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297" name="Text Box 25">
            <a:extLst>
              <a:ext uri="{FF2B5EF4-FFF2-40B4-BE49-F238E27FC236}">
                <a16:creationId xmlns:a16="http://schemas.microsoft.com/office/drawing/2014/main" id="{EBCBCBAE-DE92-FB4C-BD03-719B2B72A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298" name="Text Box 26">
            <a:extLst>
              <a:ext uri="{FF2B5EF4-FFF2-40B4-BE49-F238E27FC236}">
                <a16:creationId xmlns:a16="http://schemas.microsoft.com/office/drawing/2014/main" id="{E8D436BC-D10D-7248-AF30-AB5ECFD0C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4299" name="Text Box 27">
            <a:extLst>
              <a:ext uri="{FF2B5EF4-FFF2-40B4-BE49-F238E27FC236}">
                <a16:creationId xmlns:a16="http://schemas.microsoft.com/office/drawing/2014/main" id="{83EFA0DF-65F2-CB48-A353-C90706E87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4300" name="Text Box 28">
            <a:extLst>
              <a:ext uri="{FF2B5EF4-FFF2-40B4-BE49-F238E27FC236}">
                <a16:creationId xmlns:a16="http://schemas.microsoft.com/office/drawing/2014/main" id="{7C4B2F4A-4627-A347-BF11-8368D0984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9A463E51-54C8-6247-BE1D-64758B519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ECF9B5C9-41E5-3A44-AB4A-F9716EDE7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9828" name="Picture 31" descr="dijkstra">
            <a:extLst>
              <a:ext uri="{FF2B5EF4-FFF2-40B4-BE49-F238E27FC236}">
                <a16:creationId xmlns:a16="http://schemas.microsoft.com/office/drawing/2014/main" id="{E0945776-A589-C048-84C4-58BD7C40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4" name="Text Box 32">
            <a:extLst>
              <a:ext uri="{FF2B5EF4-FFF2-40B4-BE49-F238E27FC236}">
                <a16:creationId xmlns:a16="http://schemas.microsoft.com/office/drawing/2014/main" id="{99BE9309-99DB-B747-BBC3-19BF468E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5" name="Text Box 33">
            <a:extLst>
              <a:ext uri="{FF2B5EF4-FFF2-40B4-BE49-F238E27FC236}">
                <a16:creationId xmlns:a16="http://schemas.microsoft.com/office/drawing/2014/main" id="{1D1DB437-5107-7C46-9A73-7BA423B38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6" name="Text Box 34">
            <a:extLst>
              <a:ext uri="{FF2B5EF4-FFF2-40B4-BE49-F238E27FC236}">
                <a16:creationId xmlns:a16="http://schemas.microsoft.com/office/drawing/2014/main" id="{DB529C74-9845-5E4A-823E-54A20D320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7" name="Text Box 35">
            <a:extLst>
              <a:ext uri="{FF2B5EF4-FFF2-40B4-BE49-F238E27FC236}">
                <a16:creationId xmlns:a16="http://schemas.microsoft.com/office/drawing/2014/main" id="{85A87359-9A3F-2E43-A6CE-ADD7E3017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4308" name="Text Box 36">
            <a:extLst>
              <a:ext uri="{FF2B5EF4-FFF2-40B4-BE49-F238E27FC236}">
                <a16:creationId xmlns:a16="http://schemas.microsoft.com/office/drawing/2014/main" id="{72F3CDC4-2A80-8548-BA4D-5B92C54F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4310" name="Text Box 38">
            <a:extLst>
              <a:ext uri="{FF2B5EF4-FFF2-40B4-BE49-F238E27FC236}">
                <a16:creationId xmlns:a16="http://schemas.microsoft.com/office/drawing/2014/main" id="{0656BD99-D791-5441-AC71-C6961A711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4311" name="Text Box 39">
            <a:extLst>
              <a:ext uri="{FF2B5EF4-FFF2-40B4-BE49-F238E27FC236}">
                <a16:creationId xmlns:a16="http://schemas.microsoft.com/office/drawing/2014/main" id="{8DE965D7-DCA4-0B44-8BD4-5D110E9D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4312" name="Line 40">
            <a:extLst>
              <a:ext uri="{FF2B5EF4-FFF2-40B4-BE49-F238E27FC236}">
                <a16:creationId xmlns:a16="http://schemas.microsoft.com/office/drawing/2014/main" id="{6D85DA00-0F83-0248-8D40-BCB02CCED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313" name="Oval 41">
            <a:extLst>
              <a:ext uri="{FF2B5EF4-FFF2-40B4-BE49-F238E27FC236}">
                <a16:creationId xmlns:a16="http://schemas.microsoft.com/office/drawing/2014/main" id="{B1195EA7-13A9-F542-A049-6BA84060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15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314" name="Rectangle 42">
            <a:extLst>
              <a:ext uri="{FF2B5EF4-FFF2-40B4-BE49-F238E27FC236}">
                <a16:creationId xmlns:a16="http://schemas.microsoft.com/office/drawing/2014/main" id="{C4A27054-8D61-6E4A-8F0C-7DC54104B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87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3" name="Group 2">
            <a:extLst>
              <a:ext uri="{FF2B5EF4-FFF2-40B4-BE49-F238E27FC236}">
                <a16:creationId xmlns:a16="http://schemas.microsoft.com/office/drawing/2014/main" id="{AB393F98-02F6-EB48-B599-24DDAA7EFFF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8131" name="Oval 3">
              <a:extLst>
                <a:ext uri="{FF2B5EF4-FFF2-40B4-BE49-F238E27FC236}">
                  <a16:creationId xmlns:a16="http://schemas.microsoft.com/office/drawing/2014/main" id="{3AAE6B6F-3333-E245-9ED3-6B79AA85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2" name="Text Box 4">
              <a:extLst>
                <a:ext uri="{FF2B5EF4-FFF2-40B4-BE49-F238E27FC236}">
                  <a16:creationId xmlns:a16="http://schemas.microsoft.com/office/drawing/2014/main" id="{6DCB7997-7B42-EF46-AC80-8C9AAB8EC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0834" name="Group 5">
            <a:extLst>
              <a:ext uri="{FF2B5EF4-FFF2-40B4-BE49-F238E27FC236}">
                <a16:creationId xmlns:a16="http://schemas.microsoft.com/office/drawing/2014/main" id="{190F06EE-69E3-F948-B0A3-BEC9035AA10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8134" name="Oval 6">
              <a:extLst>
                <a:ext uri="{FF2B5EF4-FFF2-40B4-BE49-F238E27FC236}">
                  <a16:creationId xmlns:a16="http://schemas.microsoft.com/office/drawing/2014/main" id="{D9643C4E-00E9-1E4E-BF52-7062CA3AB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5" name="Text Box 7">
              <a:extLst>
                <a:ext uri="{FF2B5EF4-FFF2-40B4-BE49-F238E27FC236}">
                  <a16:creationId xmlns:a16="http://schemas.microsoft.com/office/drawing/2014/main" id="{6F347A1B-2091-F34F-90DD-B048F5663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0835" name="Group 8">
            <a:extLst>
              <a:ext uri="{FF2B5EF4-FFF2-40B4-BE49-F238E27FC236}">
                <a16:creationId xmlns:a16="http://schemas.microsoft.com/office/drawing/2014/main" id="{33CA0B9B-AAB5-E149-9015-46AE5D5088B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8137" name="Oval 9">
              <a:extLst>
                <a:ext uri="{FF2B5EF4-FFF2-40B4-BE49-F238E27FC236}">
                  <a16:creationId xmlns:a16="http://schemas.microsoft.com/office/drawing/2014/main" id="{BA7761CA-23C6-9E4C-9FD9-3B3213BC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8" name="Text Box 10">
              <a:extLst>
                <a:ext uri="{FF2B5EF4-FFF2-40B4-BE49-F238E27FC236}">
                  <a16:creationId xmlns:a16="http://schemas.microsoft.com/office/drawing/2014/main" id="{68C60E80-3C36-8740-B495-7B8649225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0836" name="Group 11">
            <a:extLst>
              <a:ext uri="{FF2B5EF4-FFF2-40B4-BE49-F238E27FC236}">
                <a16:creationId xmlns:a16="http://schemas.microsoft.com/office/drawing/2014/main" id="{4DBD9E5D-3FAB-9B4C-BC39-675173D366A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8140" name="Oval 12">
              <a:extLst>
                <a:ext uri="{FF2B5EF4-FFF2-40B4-BE49-F238E27FC236}">
                  <a16:creationId xmlns:a16="http://schemas.microsoft.com/office/drawing/2014/main" id="{D8CBAD22-4AB4-2341-AB41-D70BEDA4B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41" name="Text Box 13">
              <a:extLst>
                <a:ext uri="{FF2B5EF4-FFF2-40B4-BE49-F238E27FC236}">
                  <a16:creationId xmlns:a16="http://schemas.microsoft.com/office/drawing/2014/main" id="{BC371EC1-98F2-DD4F-8874-97C0F58DE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0837" name="Group 14">
            <a:extLst>
              <a:ext uri="{FF2B5EF4-FFF2-40B4-BE49-F238E27FC236}">
                <a16:creationId xmlns:a16="http://schemas.microsoft.com/office/drawing/2014/main" id="{88AF66DB-A565-6A44-BD7F-7B4279A1BC9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8143" name="Oval 15">
              <a:extLst>
                <a:ext uri="{FF2B5EF4-FFF2-40B4-BE49-F238E27FC236}">
                  <a16:creationId xmlns:a16="http://schemas.microsoft.com/office/drawing/2014/main" id="{31F8401F-EE9D-9C4B-BD67-248EB70DE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44" name="Text Box 16">
              <a:extLst>
                <a:ext uri="{FF2B5EF4-FFF2-40B4-BE49-F238E27FC236}">
                  <a16:creationId xmlns:a16="http://schemas.microsoft.com/office/drawing/2014/main" id="{431CC388-81B1-8544-9E39-BB86821C5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8145" name="Line 17">
            <a:extLst>
              <a:ext uri="{FF2B5EF4-FFF2-40B4-BE49-F238E27FC236}">
                <a16:creationId xmlns:a16="http://schemas.microsoft.com/office/drawing/2014/main" id="{9DED0FCA-F60D-2047-A1C4-77CCCB0FC2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E0F70671-29AF-A540-B5F9-FEA808BFE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7" name="Line 19">
            <a:extLst>
              <a:ext uri="{FF2B5EF4-FFF2-40B4-BE49-F238E27FC236}">
                <a16:creationId xmlns:a16="http://schemas.microsoft.com/office/drawing/2014/main" id="{17F505FE-33AA-4F43-94EE-B7B262921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15BD1D59-4B7C-A04C-B170-3D78692A1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80FD4A42-0F01-1F40-B23D-5E4989190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2D216EF0-7CF3-6240-8911-DC163B2AC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8AEB1ADB-A1EB-DD41-9470-6FC0D2851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2" name="Text Box 24">
            <a:extLst>
              <a:ext uri="{FF2B5EF4-FFF2-40B4-BE49-F238E27FC236}">
                <a16:creationId xmlns:a16="http://schemas.microsoft.com/office/drawing/2014/main" id="{31871574-9D3B-C34E-B956-703C9FEB4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3" name="Text Box 25">
            <a:extLst>
              <a:ext uri="{FF2B5EF4-FFF2-40B4-BE49-F238E27FC236}">
                <a16:creationId xmlns:a16="http://schemas.microsoft.com/office/drawing/2014/main" id="{BCC09B83-60F7-C340-B849-69F7D835C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4" name="Text Box 26">
            <a:extLst>
              <a:ext uri="{FF2B5EF4-FFF2-40B4-BE49-F238E27FC236}">
                <a16:creationId xmlns:a16="http://schemas.microsoft.com/office/drawing/2014/main" id="{36E29D4E-A7DF-1A46-90D9-2459CD53E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8155" name="Text Box 27">
            <a:extLst>
              <a:ext uri="{FF2B5EF4-FFF2-40B4-BE49-F238E27FC236}">
                <a16:creationId xmlns:a16="http://schemas.microsoft.com/office/drawing/2014/main" id="{21938C7B-D99E-DC4A-8B86-F9038F28F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8156" name="Text Box 28">
            <a:extLst>
              <a:ext uri="{FF2B5EF4-FFF2-40B4-BE49-F238E27FC236}">
                <a16:creationId xmlns:a16="http://schemas.microsoft.com/office/drawing/2014/main" id="{C49FD439-B92C-AD43-99BB-ACA04B9C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8157" name="Text Box 29">
            <a:extLst>
              <a:ext uri="{FF2B5EF4-FFF2-40B4-BE49-F238E27FC236}">
                <a16:creationId xmlns:a16="http://schemas.microsoft.com/office/drawing/2014/main" id="{CAE15B91-45EC-2445-A402-EB3A5CFA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8" name="Text Box 30">
            <a:extLst>
              <a:ext uri="{FF2B5EF4-FFF2-40B4-BE49-F238E27FC236}">
                <a16:creationId xmlns:a16="http://schemas.microsoft.com/office/drawing/2014/main" id="{99739A79-3468-704D-BCB4-8E47EE807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0852" name="Picture 31" descr="dijkstra">
            <a:extLst>
              <a:ext uri="{FF2B5EF4-FFF2-40B4-BE49-F238E27FC236}">
                <a16:creationId xmlns:a16="http://schemas.microsoft.com/office/drawing/2014/main" id="{DB624971-9191-B543-B6BD-AD766E44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60" name="Text Box 32">
            <a:extLst>
              <a:ext uri="{FF2B5EF4-FFF2-40B4-BE49-F238E27FC236}">
                <a16:creationId xmlns:a16="http://schemas.microsoft.com/office/drawing/2014/main" id="{F88D8557-2407-D146-826F-8515BA483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1" name="Text Box 33">
            <a:extLst>
              <a:ext uri="{FF2B5EF4-FFF2-40B4-BE49-F238E27FC236}">
                <a16:creationId xmlns:a16="http://schemas.microsoft.com/office/drawing/2014/main" id="{034A61A0-CDD6-5543-B332-9C41D187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2" name="Text Box 34">
            <a:extLst>
              <a:ext uri="{FF2B5EF4-FFF2-40B4-BE49-F238E27FC236}">
                <a16:creationId xmlns:a16="http://schemas.microsoft.com/office/drawing/2014/main" id="{2D8771D6-03C0-0045-B716-9A4F1A9F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3" name="Text Box 35">
            <a:extLst>
              <a:ext uri="{FF2B5EF4-FFF2-40B4-BE49-F238E27FC236}">
                <a16:creationId xmlns:a16="http://schemas.microsoft.com/office/drawing/2014/main" id="{BCA55DC4-E42A-1B4D-B7A1-8EA499FF8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8164" name="Text Box 36">
            <a:extLst>
              <a:ext uri="{FF2B5EF4-FFF2-40B4-BE49-F238E27FC236}">
                <a16:creationId xmlns:a16="http://schemas.microsoft.com/office/drawing/2014/main" id="{7FC3422A-405F-D34D-ACB7-5CD8E2B38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8165" name="Rectangle 37">
            <a:extLst>
              <a:ext uri="{FF2B5EF4-FFF2-40B4-BE49-F238E27FC236}">
                <a16:creationId xmlns:a16="http://schemas.microsoft.com/office/drawing/2014/main" id="{C1E4C75B-E1FD-E041-8A33-555EAA1A5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66" name="Text Box 38">
            <a:extLst>
              <a:ext uri="{FF2B5EF4-FFF2-40B4-BE49-F238E27FC236}">
                <a16:creationId xmlns:a16="http://schemas.microsoft.com/office/drawing/2014/main" id="{43E7C824-EB77-4C44-85D0-EF5EEDECA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8167" name="Text Box 39">
            <a:extLst>
              <a:ext uri="{FF2B5EF4-FFF2-40B4-BE49-F238E27FC236}">
                <a16:creationId xmlns:a16="http://schemas.microsoft.com/office/drawing/2014/main" id="{E00B57F9-FFE9-4D43-9A7E-CCFC3B183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8168" name="Line 40">
            <a:extLst>
              <a:ext uri="{FF2B5EF4-FFF2-40B4-BE49-F238E27FC236}">
                <a16:creationId xmlns:a16="http://schemas.microsoft.com/office/drawing/2014/main" id="{6FE3C0C6-4F7F-C14E-8770-DB7A7DB63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69" name="Oval 41">
            <a:extLst>
              <a:ext uri="{FF2B5EF4-FFF2-40B4-BE49-F238E27FC236}">
                <a16:creationId xmlns:a16="http://schemas.microsoft.com/office/drawing/2014/main" id="{037D03B9-0ABA-544F-A694-7CCE99B55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06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7" name="Group 2">
            <a:extLst>
              <a:ext uri="{FF2B5EF4-FFF2-40B4-BE49-F238E27FC236}">
                <a16:creationId xmlns:a16="http://schemas.microsoft.com/office/drawing/2014/main" id="{31D375D2-92B3-FC43-B367-20A3DE7BA65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3251" name="Oval 3">
              <a:extLst>
                <a:ext uri="{FF2B5EF4-FFF2-40B4-BE49-F238E27FC236}">
                  <a16:creationId xmlns:a16="http://schemas.microsoft.com/office/drawing/2014/main" id="{B6BEA36F-B142-F44A-9B11-AD9BF6AE6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2" name="Text Box 4">
              <a:extLst>
                <a:ext uri="{FF2B5EF4-FFF2-40B4-BE49-F238E27FC236}">
                  <a16:creationId xmlns:a16="http://schemas.microsoft.com/office/drawing/2014/main" id="{E284FC54-8CD4-984E-9000-17972F3AC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1858" name="Group 5">
            <a:extLst>
              <a:ext uri="{FF2B5EF4-FFF2-40B4-BE49-F238E27FC236}">
                <a16:creationId xmlns:a16="http://schemas.microsoft.com/office/drawing/2014/main" id="{EA418DD7-AFFE-0441-87CE-1692E19584B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3254" name="Oval 6">
              <a:extLst>
                <a:ext uri="{FF2B5EF4-FFF2-40B4-BE49-F238E27FC236}">
                  <a16:creationId xmlns:a16="http://schemas.microsoft.com/office/drawing/2014/main" id="{58E55D9A-0DAC-334E-A03D-4B31E2A87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5" name="Text Box 7">
              <a:extLst>
                <a:ext uri="{FF2B5EF4-FFF2-40B4-BE49-F238E27FC236}">
                  <a16:creationId xmlns:a16="http://schemas.microsoft.com/office/drawing/2014/main" id="{E60EC67A-6643-024A-A773-0F669D7C2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1859" name="Group 8">
            <a:extLst>
              <a:ext uri="{FF2B5EF4-FFF2-40B4-BE49-F238E27FC236}">
                <a16:creationId xmlns:a16="http://schemas.microsoft.com/office/drawing/2014/main" id="{53B44FD4-7551-5E4E-B2D3-45EEF628983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3257" name="Oval 9">
              <a:extLst>
                <a:ext uri="{FF2B5EF4-FFF2-40B4-BE49-F238E27FC236}">
                  <a16:creationId xmlns:a16="http://schemas.microsoft.com/office/drawing/2014/main" id="{E4EA7953-677E-3C46-A245-1994B35D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8" name="Text Box 10">
              <a:extLst>
                <a:ext uri="{FF2B5EF4-FFF2-40B4-BE49-F238E27FC236}">
                  <a16:creationId xmlns:a16="http://schemas.microsoft.com/office/drawing/2014/main" id="{07933343-B829-AC4E-A401-AB3DE3DFE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1860" name="Group 11">
            <a:extLst>
              <a:ext uri="{FF2B5EF4-FFF2-40B4-BE49-F238E27FC236}">
                <a16:creationId xmlns:a16="http://schemas.microsoft.com/office/drawing/2014/main" id="{63A617D3-EDE5-C044-84C9-0651B55730F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3260" name="Oval 12">
              <a:extLst>
                <a:ext uri="{FF2B5EF4-FFF2-40B4-BE49-F238E27FC236}">
                  <a16:creationId xmlns:a16="http://schemas.microsoft.com/office/drawing/2014/main" id="{10ECBD49-744F-5944-8E83-3BAABC73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61" name="Text Box 13">
              <a:extLst>
                <a:ext uri="{FF2B5EF4-FFF2-40B4-BE49-F238E27FC236}">
                  <a16:creationId xmlns:a16="http://schemas.microsoft.com/office/drawing/2014/main" id="{22A018A9-C95D-584D-A2AA-A3D364571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1861" name="Group 14">
            <a:extLst>
              <a:ext uri="{FF2B5EF4-FFF2-40B4-BE49-F238E27FC236}">
                <a16:creationId xmlns:a16="http://schemas.microsoft.com/office/drawing/2014/main" id="{A5430575-371A-1447-8FBE-6335CFEC833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3263" name="Oval 15">
              <a:extLst>
                <a:ext uri="{FF2B5EF4-FFF2-40B4-BE49-F238E27FC236}">
                  <a16:creationId xmlns:a16="http://schemas.microsoft.com/office/drawing/2014/main" id="{8D296E6B-4278-D64D-9C40-E16444EC6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64" name="Text Box 16">
              <a:extLst>
                <a:ext uri="{FF2B5EF4-FFF2-40B4-BE49-F238E27FC236}">
                  <a16:creationId xmlns:a16="http://schemas.microsoft.com/office/drawing/2014/main" id="{DBD344C5-9A79-4544-AFF6-6C92E2C30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3265" name="Line 17">
            <a:extLst>
              <a:ext uri="{FF2B5EF4-FFF2-40B4-BE49-F238E27FC236}">
                <a16:creationId xmlns:a16="http://schemas.microsoft.com/office/drawing/2014/main" id="{9268E542-B208-4C46-8F9B-6EB3C411BA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6" name="Line 18">
            <a:extLst>
              <a:ext uri="{FF2B5EF4-FFF2-40B4-BE49-F238E27FC236}">
                <a16:creationId xmlns:a16="http://schemas.microsoft.com/office/drawing/2014/main" id="{B354F721-F618-1B49-BE55-5B76CE083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7" name="Line 19">
            <a:extLst>
              <a:ext uri="{FF2B5EF4-FFF2-40B4-BE49-F238E27FC236}">
                <a16:creationId xmlns:a16="http://schemas.microsoft.com/office/drawing/2014/main" id="{2A9AE6C7-084E-E341-923D-A58E62BE4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8" name="Line 20">
            <a:extLst>
              <a:ext uri="{FF2B5EF4-FFF2-40B4-BE49-F238E27FC236}">
                <a16:creationId xmlns:a16="http://schemas.microsoft.com/office/drawing/2014/main" id="{F442B2AB-451E-384B-926F-8C70FBA15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9" name="Line 21">
            <a:extLst>
              <a:ext uri="{FF2B5EF4-FFF2-40B4-BE49-F238E27FC236}">
                <a16:creationId xmlns:a16="http://schemas.microsoft.com/office/drawing/2014/main" id="{669CD6E2-1847-774B-9EF9-41F9B0BCCF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0" name="Line 22">
            <a:extLst>
              <a:ext uri="{FF2B5EF4-FFF2-40B4-BE49-F238E27FC236}">
                <a16:creationId xmlns:a16="http://schemas.microsoft.com/office/drawing/2014/main" id="{ED993586-7F60-3841-862B-1437F9C5C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1" name="Line 23">
            <a:extLst>
              <a:ext uri="{FF2B5EF4-FFF2-40B4-BE49-F238E27FC236}">
                <a16:creationId xmlns:a16="http://schemas.microsoft.com/office/drawing/2014/main" id="{F3D823B8-C1A9-9C40-A68B-C2A6F730F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2" name="Text Box 24">
            <a:extLst>
              <a:ext uri="{FF2B5EF4-FFF2-40B4-BE49-F238E27FC236}">
                <a16:creationId xmlns:a16="http://schemas.microsoft.com/office/drawing/2014/main" id="{F9420067-0057-8A44-95C5-E093C7075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3" name="Text Box 25">
            <a:extLst>
              <a:ext uri="{FF2B5EF4-FFF2-40B4-BE49-F238E27FC236}">
                <a16:creationId xmlns:a16="http://schemas.microsoft.com/office/drawing/2014/main" id="{B3E7AF5E-FB0A-A347-A2DB-3E6B5066E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4" name="Text Box 26">
            <a:extLst>
              <a:ext uri="{FF2B5EF4-FFF2-40B4-BE49-F238E27FC236}">
                <a16:creationId xmlns:a16="http://schemas.microsoft.com/office/drawing/2014/main" id="{AB4E5DD9-550A-A743-B885-B2A8486B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3275" name="Text Box 27">
            <a:extLst>
              <a:ext uri="{FF2B5EF4-FFF2-40B4-BE49-F238E27FC236}">
                <a16:creationId xmlns:a16="http://schemas.microsoft.com/office/drawing/2014/main" id="{02F5120F-AFEA-464B-B642-E8C13C0B0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3276" name="Text Box 28">
            <a:extLst>
              <a:ext uri="{FF2B5EF4-FFF2-40B4-BE49-F238E27FC236}">
                <a16:creationId xmlns:a16="http://schemas.microsoft.com/office/drawing/2014/main" id="{B7188DE5-F50F-8246-A3CB-A4755662F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3277" name="Text Box 29">
            <a:extLst>
              <a:ext uri="{FF2B5EF4-FFF2-40B4-BE49-F238E27FC236}">
                <a16:creationId xmlns:a16="http://schemas.microsoft.com/office/drawing/2014/main" id="{92028BE4-77B3-EC47-B055-556902F04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8" name="Text Box 30">
            <a:extLst>
              <a:ext uri="{FF2B5EF4-FFF2-40B4-BE49-F238E27FC236}">
                <a16:creationId xmlns:a16="http://schemas.microsoft.com/office/drawing/2014/main" id="{435B9763-1C4A-334F-8EC5-BDC61AF8F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1876" name="Picture 31" descr="dijkstra">
            <a:extLst>
              <a:ext uri="{FF2B5EF4-FFF2-40B4-BE49-F238E27FC236}">
                <a16:creationId xmlns:a16="http://schemas.microsoft.com/office/drawing/2014/main" id="{FED7BC2D-D1AB-E841-8439-94906009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80" name="Text Box 32">
            <a:extLst>
              <a:ext uri="{FF2B5EF4-FFF2-40B4-BE49-F238E27FC236}">
                <a16:creationId xmlns:a16="http://schemas.microsoft.com/office/drawing/2014/main" id="{B1DF8BA7-92AE-FC4A-95ED-4D2EBF65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3281" name="Text Box 33">
            <a:extLst>
              <a:ext uri="{FF2B5EF4-FFF2-40B4-BE49-F238E27FC236}">
                <a16:creationId xmlns:a16="http://schemas.microsoft.com/office/drawing/2014/main" id="{884DB459-159F-1D49-8163-D44611906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3282" name="Text Box 34">
            <a:extLst>
              <a:ext uri="{FF2B5EF4-FFF2-40B4-BE49-F238E27FC236}">
                <a16:creationId xmlns:a16="http://schemas.microsoft.com/office/drawing/2014/main" id="{2B1BEA14-FEF3-7746-AB90-00568ECF6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3283" name="Text Box 35">
            <a:extLst>
              <a:ext uri="{FF2B5EF4-FFF2-40B4-BE49-F238E27FC236}">
                <a16:creationId xmlns:a16="http://schemas.microsoft.com/office/drawing/2014/main" id="{7EA07643-B9CD-7E40-9253-9C24E3BB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3284" name="Text Box 36">
            <a:extLst>
              <a:ext uri="{FF2B5EF4-FFF2-40B4-BE49-F238E27FC236}">
                <a16:creationId xmlns:a16="http://schemas.microsoft.com/office/drawing/2014/main" id="{C29379AA-34D0-AC4B-87AE-2BA608CA8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3285" name="Rectangle 37">
            <a:extLst>
              <a:ext uri="{FF2B5EF4-FFF2-40B4-BE49-F238E27FC236}">
                <a16:creationId xmlns:a16="http://schemas.microsoft.com/office/drawing/2014/main" id="{4BBAEC33-A781-B44D-8630-78E3ECED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86" name="Text Box 38">
            <a:extLst>
              <a:ext uri="{FF2B5EF4-FFF2-40B4-BE49-F238E27FC236}">
                <a16:creationId xmlns:a16="http://schemas.microsoft.com/office/drawing/2014/main" id="{13F7E3D0-1E16-974D-B229-D730EEBE3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3287" name="Text Box 39">
            <a:extLst>
              <a:ext uri="{FF2B5EF4-FFF2-40B4-BE49-F238E27FC236}">
                <a16:creationId xmlns:a16="http://schemas.microsoft.com/office/drawing/2014/main" id="{1AE3E4D3-428D-2A4C-9496-ABF3BB6A2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B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3288" name="Line 40">
            <a:extLst>
              <a:ext uri="{FF2B5EF4-FFF2-40B4-BE49-F238E27FC236}">
                <a16:creationId xmlns:a16="http://schemas.microsoft.com/office/drawing/2014/main" id="{38A19C23-79AF-CE45-ADE9-43814A240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89" name="Oval 41">
            <a:extLst>
              <a:ext uri="{FF2B5EF4-FFF2-40B4-BE49-F238E27FC236}">
                <a16:creationId xmlns:a16="http://schemas.microsoft.com/office/drawing/2014/main" id="{78AA2FA5-DA11-9441-8EA9-6766EF15E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91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1" name="Group 2">
            <a:extLst>
              <a:ext uri="{FF2B5EF4-FFF2-40B4-BE49-F238E27FC236}">
                <a16:creationId xmlns:a16="http://schemas.microsoft.com/office/drawing/2014/main" id="{496F9B7F-CF4D-D841-9910-3F1E0C9C8E6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4035" name="Oval 3">
              <a:extLst>
                <a:ext uri="{FF2B5EF4-FFF2-40B4-BE49-F238E27FC236}">
                  <a16:creationId xmlns:a16="http://schemas.microsoft.com/office/drawing/2014/main" id="{228EAC08-6A1D-6743-B9BC-F2C555ABE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36" name="Text Box 4">
              <a:extLst>
                <a:ext uri="{FF2B5EF4-FFF2-40B4-BE49-F238E27FC236}">
                  <a16:creationId xmlns:a16="http://schemas.microsoft.com/office/drawing/2014/main" id="{5C957D5E-041C-314E-A52A-C6B347817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2882" name="Group 5">
            <a:extLst>
              <a:ext uri="{FF2B5EF4-FFF2-40B4-BE49-F238E27FC236}">
                <a16:creationId xmlns:a16="http://schemas.microsoft.com/office/drawing/2014/main" id="{AB0E10A3-9082-204E-B77B-CF3D45E9954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4038" name="Oval 6">
              <a:extLst>
                <a:ext uri="{FF2B5EF4-FFF2-40B4-BE49-F238E27FC236}">
                  <a16:creationId xmlns:a16="http://schemas.microsoft.com/office/drawing/2014/main" id="{E0343FF0-D8D2-904D-97B6-B50C7D425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39" name="Text Box 7">
              <a:extLst>
                <a:ext uri="{FF2B5EF4-FFF2-40B4-BE49-F238E27FC236}">
                  <a16:creationId xmlns:a16="http://schemas.microsoft.com/office/drawing/2014/main" id="{33E4BDC8-1FC6-3D45-989D-341CAA628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2883" name="Group 8">
            <a:extLst>
              <a:ext uri="{FF2B5EF4-FFF2-40B4-BE49-F238E27FC236}">
                <a16:creationId xmlns:a16="http://schemas.microsoft.com/office/drawing/2014/main" id="{AC939785-65EB-064F-9EC3-49125734C35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4041" name="Oval 9">
              <a:extLst>
                <a:ext uri="{FF2B5EF4-FFF2-40B4-BE49-F238E27FC236}">
                  <a16:creationId xmlns:a16="http://schemas.microsoft.com/office/drawing/2014/main" id="{EE474116-5E57-9B4C-A500-0B402D130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2" name="Text Box 10">
              <a:extLst>
                <a:ext uri="{FF2B5EF4-FFF2-40B4-BE49-F238E27FC236}">
                  <a16:creationId xmlns:a16="http://schemas.microsoft.com/office/drawing/2014/main" id="{8BB377E0-1CD1-CE45-BBB4-9B90B27CE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2884" name="Group 11">
            <a:extLst>
              <a:ext uri="{FF2B5EF4-FFF2-40B4-BE49-F238E27FC236}">
                <a16:creationId xmlns:a16="http://schemas.microsoft.com/office/drawing/2014/main" id="{75846703-C85B-F94B-8EEF-C2A685BD55A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4044" name="Oval 12">
              <a:extLst>
                <a:ext uri="{FF2B5EF4-FFF2-40B4-BE49-F238E27FC236}">
                  <a16:creationId xmlns:a16="http://schemas.microsoft.com/office/drawing/2014/main" id="{E39D0E6B-333F-CD43-8844-483D4B5A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5" name="Text Box 13">
              <a:extLst>
                <a:ext uri="{FF2B5EF4-FFF2-40B4-BE49-F238E27FC236}">
                  <a16:creationId xmlns:a16="http://schemas.microsoft.com/office/drawing/2014/main" id="{D4508952-766C-9C4D-B849-22E059807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2885" name="Group 14">
            <a:extLst>
              <a:ext uri="{FF2B5EF4-FFF2-40B4-BE49-F238E27FC236}">
                <a16:creationId xmlns:a16="http://schemas.microsoft.com/office/drawing/2014/main" id="{39D14723-6054-F543-9B69-86510EF9D49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4047" name="Oval 15">
              <a:extLst>
                <a:ext uri="{FF2B5EF4-FFF2-40B4-BE49-F238E27FC236}">
                  <a16:creationId xmlns:a16="http://schemas.microsoft.com/office/drawing/2014/main" id="{F380248B-E317-F048-9553-CCA8089A8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8" name="Text Box 16">
              <a:extLst>
                <a:ext uri="{FF2B5EF4-FFF2-40B4-BE49-F238E27FC236}">
                  <a16:creationId xmlns:a16="http://schemas.microsoft.com/office/drawing/2014/main" id="{5708AE75-A382-1B45-831D-0E0E62EDC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4049" name="Line 17">
            <a:extLst>
              <a:ext uri="{FF2B5EF4-FFF2-40B4-BE49-F238E27FC236}">
                <a16:creationId xmlns:a16="http://schemas.microsoft.com/office/drawing/2014/main" id="{735FBF49-9F0A-9C46-B0B7-AE10112B3F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ABA9EEE6-2B26-1644-8E34-6B738958F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1" name="Line 19">
            <a:extLst>
              <a:ext uri="{FF2B5EF4-FFF2-40B4-BE49-F238E27FC236}">
                <a16:creationId xmlns:a16="http://schemas.microsoft.com/office/drawing/2014/main" id="{68CB032D-8D40-DC4C-84C5-ABDC034BA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2A8C84DF-2483-9741-8FDF-E7CB9B6E6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3" name="Line 21">
            <a:extLst>
              <a:ext uri="{FF2B5EF4-FFF2-40B4-BE49-F238E27FC236}">
                <a16:creationId xmlns:a16="http://schemas.microsoft.com/office/drawing/2014/main" id="{8DE3F3BF-D8B2-0E42-822C-ACE33FAB7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4" name="Line 22">
            <a:extLst>
              <a:ext uri="{FF2B5EF4-FFF2-40B4-BE49-F238E27FC236}">
                <a16:creationId xmlns:a16="http://schemas.microsoft.com/office/drawing/2014/main" id="{472FF661-1B90-C744-9F26-713D895EE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5" name="Line 23">
            <a:extLst>
              <a:ext uri="{FF2B5EF4-FFF2-40B4-BE49-F238E27FC236}">
                <a16:creationId xmlns:a16="http://schemas.microsoft.com/office/drawing/2014/main" id="{98C598C4-FA12-4C40-BEAF-52D042E0C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6" name="Text Box 24">
            <a:extLst>
              <a:ext uri="{FF2B5EF4-FFF2-40B4-BE49-F238E27FC236}">
                <a16:creationId xmlns:a16="http://schemas.microsoft.com/office/drawing/2014/main" id="{3689E02F-F148-3145-B037-896CEDA63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E7F7CB4F-D5D8-514E-82CC-250437E83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58" name="Text Box 26">
            <a:extLst>
              <a:ext uri="{FF2B5EF4-FFF2-40B4-BE49-F238E27FC236}">
                <a16:creationId xmlns:a16="http://schemas.microsoft.com/office/drawing/2014/main" id="{D7E38A07-5BB2-F245-8AC9-8954B3D5E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4059" name="Text Box 27">
            <a:extLst>
              <a:ext uri="{FF2B5EF4-FFF2-40B4-BE49-F238E27FC236}">
                <a16:creationId xmlns:a16="http://schemas.microsoft.com/office/drawing/2014/main" id="{B084829B-54C9-4443-8B17-A73747CEC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4060" name="Text Box 28">
            <a:extLst>
              <a:ext uri="{FF2B5EF4-FFF2-40B4-BE49-F238E27FC236}">
                <a16:creationId xmlns:a16="http://schemas.microsoft.com/office/drawing/2014/main" id="{86C99AC5-544D-D446-AC9E-2FA2AA57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4061" name="Text Box 29">
            <a:extLst>
              <a:ext uri="{FF2B5EF4-FFF2-40B4-BE49-F238E27FC236}">
                <a16:creationId xmlns:a16="http://schemas.microsoft.com/office/drawing/2014/main" id="{D948AAD0-D276-C34E-B184-D9A75F80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62" name="Text Box 30">
            <a:extLst>
              <a:ext uri="{FF2B5EF4-FFF2-40B4-BE49-F238E27FC236}">
                <a16:creationId xmlns:a16="http://schemas.microsoft.com/office/drawing/2014/main" id="{7F64235E-B17E-F746-9BAB-55A95254B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2900" name="Picture 31" descr="dijkstra">
            <a:extLst>
              <a:ext uri="{FF2B5EF4-FFF2-40B4-BE49-F238E27FC236}">
                <a16:creationId xmlns:a16="http://schemas.microsoft.com/office/drawing/2014/main" id="{C413BC54-06FA-6442-8121-E6C20C0C1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4" name="Text Box 32">
            <a:extLst>
              <a:ext uri="{FF2B5EF4-FFF2-40B4-BE49-F238E27FC236}">
                <a16:creationId xmlns:a16="http://schemas.microsoft.com/office/drawing/2014/main" id="{1B7BBF59-6CDF-7743-BAE2-A3554326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4065" name="Text Box 33">
            <a:extLst>
              <a:ext uri="{FF2B5EF4-FFF2-40B4-BE49-F238E27FC236}">
                <a16:creationId xmlns:a16="http://schemas.microsoft.com/office/drawing/2014/main" id="{C19F2DA4-9944-6840-90E5-BEA1C82C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4066" name="Text Box 34">
            <a:extLst>
              <a:ext uri="{FF2B5EF4-FFF2-40B4-BE49-F238E27FC236}">
                <a16:creationId xmlns:a16="http://schemas.microsoft.com/office/drawing/2014/main" id="{4663E9D2-86D0-584B-AA83-805E372F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4067" name="Text Box 35">
            <a:extLst>
              <a:ext uri="{FF2B5EF4-FFF2-40B4-BE49-F238E27FC236}">
                <a16:creationId xmlns:a16="http://schemas.microsoft.com/office/drawing/2014/main" id="{FABF8B56-CB6C-2040-B18D-A862B4F8B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4068" name="Text Box 36">
            <a:extLst>
              <a:ext uri="{FF2B5EF4-FFF2-40B4-BE49-F238E27FC236}">
                <a16:creationId xmlns:a16="http://schemas.microsoft.com/office/drawing/2014/main" id="{7D45A78D-362D-B545-B2B6-49403C70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4069" name="Rectangle 37">
            <a:extLst>
              <a:ext uri="{FF2B5EF4-FFF2-40B4-BE49-F238E27FC236}">
                <a16:creationId xmlns:a16="http://schemas.microsoft.com/office/drawing/2014/main" id="{F60EF5C1-8174-0A4C-84C7-848CA801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DDCADF34-2C7F-B243-AE8D-22581E91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237CF6CE-6F36-284A-B846-D4DE4FA47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1</a:t>
            </a:r>
            <a:br>
              <a:rPr lang="en-US" altLang="en-US">
                <a:solidFill>
                  <a:srgbClr val="FF0000"/>
                </a:solidFill>
                <a:sym typeface="Symbol" pitchFamily="2" charset="2"/>
              </a:rPr>
            </a:b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1B403F82-B965-4449-AC63-3B74E9996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77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2" name="Text Box 26">
            <a:extLst>
              <a:ext uri="{FF2B5EF4-FFF2-40B4-BE49-F238E27FC236}">
                <a16:creationId xmlns:a16="http://schemas.microsoft.com/office/drawing/2014/main" id="{4F2199D2-31AD-A54B-885F-91D0B2208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3906" name="Group 2">
            <a:extLst>
              <a:ext uri="{FF2B5EF4-FFF2-40B4-BE49-F238E27FC236}">
                <a16:creationId xmlns:a16="http://schemas.microsoft.com/office/drawing/2014/main" id="{3E5B087B-FFFD-674E-B3FA-ACDFA6E34EA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5059" name="Oval 3">
              <a:extLst>
                <a:ext uri="{FF2B5EF4-FFF2-40B4-BE49-F238E27FC236}">
                  <a16:creationId xmlns:a16="http://schemas.microsoft.com/office/drawing/2014/main" id="{B48EB5B6-84B3-2647-A2C6-39D569C0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0" name="Text Box 4">
              <a:extLst>
                <a:ext uri="{FF2B5EF4-FFF2-40B4-BE49-F238E27FC236}">
                  <a16:creationId xmlns:a16="http://schemas.microsoft.com/office/drawing/2014/main" id="{909CD683-692E-4948-A415-49645998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3907" name="Group 5">
            <a:extLst>
              <a:ext uri="{FF2B5EF4-FFF2-40B4-BE49-F238E27FC236}">
                <a16:creationId xmlns:a16="http://schemas.microsoft.com/office/drawing/2014/main" id="{0C960A77-A2FA-CD4D-A71D-E3E0455DBDB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5062" name="Oval 6">
              <a:extLst>
                <a:ext uri="{FF2B5EF4-FFF2-40B4-BE49-F238E27FC236}">
                  <a16:creationId xmlns:a16="http://schemas.microsoft.com/office/drawing/2014/main" id="{F50F49CF-7739-A648-A54D-E9C4CD82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3" name="Text Box 7">
              <a:extLst>
                <a:ext uri="{FF2B5EF4-FFF2-40B4-BE49-F238E27FC236}">
                  <a16:creationId xmlns:a16="http://schemas.microsoft.com/office/drawing/2014/main" id="{1AFB4876-F63B-9545-A1DE-250CE19F2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3908" name="Group 8">
            <a:extLst>
              <a:ext uri="{FF2B5EF4-FFF2-40B4-BE49-F238E27FC236}">
                <a16:creationId xmlns:a16="http://schemas.microsoft.com/office/drawing/2014/main" id="{05045341-7C84-184A-AE2E-EC18B7EA9F7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5065" name="Oval 9">
              <a:extLst>
                <a:ext uri="{FF2B5EF4-FFF2-40B4-BE49-F238E27FC236}">
                  <a16:creationId xmlns:a16="http://schemas.microsoft.com/office/drawing/2014/main" id="{A47FEEF7-E31A-7248-82C3-83307C75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6" name="Text Box 10">
              <a:extLst>
                <a:ext uri="{FF2B5EF4-FFF2-40B4-BE49-F238E27FC236}">
                  <a16:creationId xmlns:a16="http://schemas.microsoft.com/office/drawing/2014/main" id="{D4B9B97D-8F8C-B349-B793-D51CFFB18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3909" name="Group 11">
            <a:extLst>
              <a:ext uri="{FF2B5EF4-FFF2-40B4-BE49-F238E27FC236}">
                <a16:creationId xmlns:a16="http://schemas.microsoft.com/office/drawing/2014/main" id="{F3610AEF-0A92-C940-8791-F9720DBD3C5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5068" name="Oval 12">
              <a:extLst>
                <a:ext uri="{FF2B5EF4-FFF2-40B4-BE49-F238E27FC236}">
                  <a16:creationId xmlns:a16="http://schemas.microsoft.com/office/drawing/2014/main" id="{B0A04566-C98E-1C4A-B536-36A3A639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9" name="Text Box 13">
              <a:extLst>
                <a:ext uri="{FF2B5EF4-FFF2-40B4-BE49-F238E27FC236}">
                  <a16:creationId xmlns:a16="http://schemas.microsoft.com/office/drawing/2014/main" id="{4915D137-D46A-9642-9530-4AE9A9232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3910" name="Group 14">
            <a:extLst>
              <a:ext uri="{FF2B5EF4-FFF2-40B4-BE49-F238E27FC236}">
                <a16:creationId xmlns:a16="http://schemas.microsoft.com/office/drawing/2014/main" id="{5454D644-2CBD-964E-B3AE-90BCFF7D531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5071" name="Oval 15">
              <a:extLst>
                <a:ext uri="{FF2B5EF4-FFF2-40B4-BE49-F238E27FC236}">
                  <a16:creationId xmlns:a16="http://schemas.microsoft.com/office/drawing/2014/main" id="{33F27AD1-5EB5-114C-9ED5-3F4D9BC34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72" name="Text Box 16">
              <a:extLst>
                <a:ext uri="{FF2B5EF4-FFF2-40B4-BE49-F238E27FC236}">
                  <a16:creationId xmlns:a16="http://schemas.microsoft.com/office/drawing/2014/main" id="{20A7DC9F-9826-2148-A4F2-FA5B82851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5073" name="Line 17">
            <a:extLst>
              <a:ext uri="{FF2B5EF4-FFF2-40B4-BE49-F238E27FC236}">
                <a16:creationId xmlns:a16="http://schemas.microsoft.com/office/drawing/2014/main" id="{3BB5A807-9C71-EB47-A428-2C7B91D1A1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A1B9973B-9CC3-354F-AEB7-E6704B45C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7436A2AC-B00E-EE44-A57E-A59950534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CFA1F9E2-CA7A-464B-90FC-A340732356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7" name="Line 21">
            <a:extLst>
              <a:ext uri="{FF2B5EF4-FFF2-40B4-BE49-F238E27FC236}">
                <a16:creationId xmlns:a16="http://schemas.microsoft.com/office/drawing/2014/main" id="{9EE1D19B-CE86-2B43-A877-FFD9F29BFA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8" name="Line 22">
            <a:extLst>
              <a:ext uri="{FF2B5EF4-FFF2-40B4-BE49-F238E27FC236}">
                <a16:creationId xmlns:a16="http://schemas.microsoft.com/office/drawing/2014/main" id="{4FD04FDD-44C9-924A-89BF-6C9CA0932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9" name="Line 23">
            <a:extLst>
              <a:ext uri="{FF2B5EF4-FFF2-40B4-BE49-F238E27FC236}">
                <a16:creationId xmlns:a16="http://schemas.microsoft.com/office/drawing/2014/main" id="{96695A50-3F8C-6649-B757-285B5FAD0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F902DD54-45D9-4242-9516-C57A67CCE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6780EC0A-FDA0-E448-858A-14B8C156F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3" name="Text Box 27">
            <a:extLst>
              <a:ext uri="{FF2B5EF4-FFF2-40B4-BE49-F238E27FC236}">
                <a16:creationId xmlns:a16="http://schemas.microsoft.com/office/drawing/2014/main" id="{120B6D63-3628-3F4A-A5E2-E1148DD67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97462CEA-F9DC-274C-B256-4BA9F8E06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5AEF4044-DA60-4C44-A23C-33D4630DA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6" name="Text Box 30">
            <a:extLst>
              <a:ext uri="{FF2B5EF4-FFF2-40B4-BE49-F238E27FC236}">
                <a16:creationId xmlns:a16="http://schemas.microsoft.com/office/drawing/2014/main" id="{9D2963DA-CF43-514D-8463-52DCF394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3924" name="Picture 31" descr="dijkstra">
            <a:extLst>
              <a:ext uri="{FF2B5EF4-FFF2-40B4-BE49-F238E27FC236}">
                <a16:creationId xmlns:a16="http://schemas.microsoft.com/office/drawing/2014/main" id="{D9396CBD-AF4A-394A-8C40-237CD7C9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8" name="Text Box 32">
            <a:extLst>
              <a:ext uri="{FF2B5EF4-FFF2-40B4-BE49-F238E27FC236}">
                <a16:creationId xmlns:a16="http://schemas.microsoft.com/office/drawing/2014/main" id="{4A1EFAE5-C94A-854B-A4A3-3A72C5C18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5089" name="Text Box 33">
            <a:extLst>
              <a:ext uri="{FF2B5EF4-FFF2-40B4-BE49-F238E27FC236}">
                <a16:creationId xmlns:a16="http://schemas.microsoft.com/office/drawing/2014/main" id="{51ACB58D-8281-CB4B-A3BF-E3A5403D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5090" name="Text Box 34">
            <a:extLst>
              <a:ext uri="{FF2B5EF4-FFF2-40B4-BE49-F238E27FC236}">
                <a16:creationId xmlns:a16="http://schemas.microsoft.com/office/drawing/2014/main" id="{7EA75A16-7F02-BE41-B4C9-2B6B6271A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5091" name="Text Box 35">
            <a:extLst>
              <a:ext uri="{FF2B5EF4-FFF2-40B4-BE49-F238E27FC236}">
                <a16:creationId xmlns:a16="http://schemas.microsoft.com/office/drawing/2014/main" id="{DAC7D36E-4AD3-7643-A68F-17617D60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5092" name="Text Box 36">
            <a:extLst>
              <a:ext uri="{FF2B5EF4-FFF2-40B4-BE49-F238E27FC236}">
                <a16:creationId xmlns:a16="http://schemas.microsoft.com/office/drawing/2014/main" id="{578C1310-33F1-2340-AA84-7E5A9F863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5093" name="Rectangle 37">
            <a:extLst>
              <a:ext uri="{FF2B5EF4-FFF2-40B4-BE49-F238E27FC236}">
                <a16:creationId xmlns:a16="http://schemas.microsoft.com/office/drawing/2014/main" id="{6FCB5A2A-F745-EB41-892B-18996A49D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94" name="Text Box 38">
            <a:extLst>
              <a:ext uri="{FF2B5EF4-FFF2-40B4-BE49-F238E27FC236}">
                <a16:creationId xmlns:a16="http://schemas.microsoft.com/office/drawing/2014/main" id="{50A70F3C-4EBC-3048-9EDF-32FD018D7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5095" name="Text Box 39">
            <a:extLst>
              <a:ext uri="{FF2B5EF4-FFF2-40B4-BE49-F238E27FC236}">
                <a16:creationId xmlns:a16="http://schemas.microsoft.com/office/drawing/2014/main" id="{44EE4431-EDB6-3B48-9140-476405C6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5096" name="Line 40">
            <a:extLst>
              <a:ext uri="{FF2B5EF4-FFF2-40B4-BE49-F238E27FC236}">
                <a16:creationId xmlns:a16="http://schemas.microsoft.com/office/drawing/2014/main" id="{34ACBFBE-E237-3945-81DD-792E26285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80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34DA40D6-F218-9B4F-BBAC-BFFFA24F0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4930" name="Group 3">
            <a:extLst>
              <a:ext uri="{FF2B5EF4-FFF2-40B4-BE49-F238E27FC236}">
                <a16:creationId xmlns:a16="http://schemas.microsoft.com/office/drawing/2014/main" id="{94E8A463-1018-2C4D-A103-AB43DAACEEA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6084" name="Oval 4">
              <a:extLst>
                <a:ext uri="{FF2B5EF4-FFF2-40B4-BE49-F238E27FC236}">
                  <a16:creationId xmlns:a16="http://schemas.microsoft.com/office/drawing/2014/main" id="{99EC1268-C0BB-9F4F-96C9-464DDABE4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85" name="Text Box 5">
              <a:extLst>
                <a:ext uri="{FF2B5EF4-FFF2-40B4-BE49-F238E27FC236}">
                  <a16:creationId xmlns:a16="http://schemas.microsoft.com/office/drawing/2014/main" id="{8AAA5C1F-49F1-604C-A29C-2956E7479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4931" name="Group 6">
            <a:extLst>
              <a:ext uri="{FF2B5EF4-FFF2-40B4-BE49-F238E27FC236}">
                <a16:creationId xmlns:a16="http://schemas.microsoft.com/office/drawing/2014/main" id="{9825D707-50B8-5A49-B2F9-62A9A9AA033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6087" name="Oval 7">
              <a:extLst>
                <a:ext uri="{FF2B5EF4-FFF2-40B4-BE49-F238E27FC236}">
                  <a16:creationId xmlns:a16="http://schemas.microsoft.com/office/drawing/2014/main" id="{9054A42F-9E12-E541-9D75-C63F1BAB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88" name="Text Box 8">
              <a:extLst>
                <a:ext uri="{FF2B5EF4-FFF2-40B4-BE49-F238E27FC236}">
                  <a16:creationId xmlns:a16="http://schemas.microsoft.com/office/drawing/2014/main" id="{B682A163-F210-6D44-B641-94E24EEF9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4932" name="Group 9">
            <a:extLst>
              <a:ext uri="{FF2B5EF4-FFF2-40B4-BE49-F238E27FC236}">
                <a16:creationId xmlns:a16="http://schemas.microsoft.com/office/drawing/2014/main" id="{E1271D8A-4AAA-0044-965A-B5EF5A7BE2F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6090" name="Oval 10">
              <a:extLst>
                <a:ext uri="{FF2B5EF4-FFF2-40B4-BE49-F238E27FC236}">
                  <a16:creationId xmlns:a16="http://schemas.microsoft.com/office/drawing/2014/main" id="{BCCE5A89-0808-1E4D-9C67-88B05C9B3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1" name="Text Box 11">
              <a:extLst>
                <a:ext uri="{FF2B5EF4-FFF2-40B4-BE49-F238E27FC236}">
                  <a16:creationId xmlns:a16="http://schemas.microsoft.com/office/drawing/2014/main" id="{40C96E7E-5340-EB4A-800D-B153E0AFA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4933" name="Group 12">
            <a:extLst>
              <a:ext uri="{FF2B5EF4-FFF2-40B4-BE49-F238E27FC236}">
                <a16:creationId xmlns:a16="http://schemas.microsoft.com/office/drawing/2014/main" id="{311A9132-03F4-A645-A480-179458D4208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6093" name="Oval 13">
              <a:extLst>
                <a:ext uri="{FF2B5EF4-FFF2-40B4-BE49-F238E27FC236}">
                  <a16:creationId xmlns:a16="http://schemas.microsoft.com/office/drawing/2014/main" id="{447218CF-EC7A-4341-91A3-77752B0E5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4" name="Text Box 14">
              <a:extLst>
                <a:ext uri="{FF2B5EF4-FFF2-40B4-BE49-F238E27FC236}">
                  <a16:creationId xmlns:a16="http://schemas.microsoft.com/office/drawing/2014/main" id="{29204F61-A428-FC45-A71D-B0E04CF47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4934" name="Group 15">
            <a:extLst>
              <a:ext uri="{FF2B5EF4-FFF2-40B4-BE49-F238E27FC236}">
                <a16:creationId xmlns:a16="http://schemas.microsoft.com/office/drawing/2014/main" id="{0B78DFE6-AE47-254D-A056-D20F631EF30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6096" name="Oval 16">
              <a:extLst>
                <a:ext uri="{FF2B5EF4-FFF2-40B4-BE49-F238E27FC236}">
                  <a16:creationId xmlns:a16="http://schemas.microsoft.com/office/drawing/2014/main" id="{0B66A4F8-9BE2-B54A-927F-784A0816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7" name="Text Box 17">
              <a:extLst>
                <a:ext uri="{FF2B5EF4-FFF2-40B4-BE49-F238E27FC236}">
                  <a16:creationId xmlns:a16="http://schemas.microsoft.com/office/drawing/2014/main" id="{B3006370-5973-D74B-BC01-80080ADD8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6098" name="Line 18">
            <a:extLst>
              <a:ext uri="{FF2B5EF4-FFF2-40B4-BE49-F238E27FC236}">
                <a16:creationId xmlns:a16="http://schemas.microsoft.com/office/drawing/2014/main" id="{E47CD25C-89AB-EC48-92AD-80606BBD4D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9" name="Line 19">
            <a:extLst>
              <a:ext uri="{FF2B5EF4-FFF2-40B4-BE49-F238E27FC236}">
                <a16:creationId xmlns:a16="http://schemas.microsoft.com/office/drawing/2014/main" id="{361B7B2D-FEB2-1B4F-B01F-DE006C1D1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Line 20">
            <a:extLst>
              <a:ext uri="{FF2B5EF4-FFF2-40B4-BE49-F238E27FC236}">
                <a16:creationId xmlns:a16="http://schemas.microsoft.com/office/drawing/2014/main" id="{E9810233-E00D-5E44-9A89-5BB2972F7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F71FCF77-CE02-B841-8643-1E6732A74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2B586C21-4877-C94B-B91D-D7EBF88E1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3" name="Line 23">
            <a:extLst>
              <a:ext uri="{FF2B5EF4-FFF2-40B4-BE49-F238E27FC236}">
                <a16:creationId xmlns:a16="http://schemas.microsoft.com/office/drawing/2014/main" id="{C7403686-0936-2C46-B8B5-05FA8886E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4" name="Line 24">
            <a:extLst>
              <a:ext uri="{FF2B5EF4-FFF2-40B4-BE49-F238E27FC236}">
                <a16:creationId xmlns:a16="http://schemas.microsoft.com/office/drawing/2014/main" id="{0384EC95-8AFC-2040-B69C-952626AF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5" name="Text Box 25">
            <a:extLst>
              <a:ext uri="{FF2B5EF4-FFF2-40B4-BE49-F238E27FC236}">
                <a16:creationId xmlns:a16="http://schemas.microsoft.com/office/drawing/2014/main" id="{F9A59BD4-3A8A-CE46-BFEB-E903F9F72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71B13955-ECC3-7246-9E1C-B711AA072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07" name="Text Box 27">
            <a:extLst>
              <a:ext uri="{FF2B5EF4-FFF2-40B4-BE49-F238E27FC236}">
                <a16:creationId xmlns:a16="http://schemas.microsoft.com/office/drawing/2014/main" id="{55B688F3-464D-AD42-B700-0A8D6797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531FF995-060D-D34D-A248-29F4CC5FA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6109" name="Text Box 29">
            <a:extLst>
              <a:ext uri="{FF2B5EF4-FFF2-40B4-BE49-F238E27FC236}">
                <a16:creationId xmlns:a16="http://schemas.microsoft.com/office/drawing/2014/main" id="{A0335308-AC7F-9840-BD6F-9D26E3AD5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10" name="Text Box 30">
            <a:extLst>
              <a:ext uri="{FF2B5EF4-FFF2-40B4-BE49-F238E27FC236}">
                <a16:creationId xmlns:a16="http://schemas.microsoft.com/office/drawing/2014/main" id="{DB76BA48-2E76-CC4C-8947-B071FBC1F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4948" name="Picture 31" descr="dijkstra">
            <a:extLst>
              <a:ext uri="{FF2B5EF4-FFF2-40B4-BE49-F238E27FC236}">
                <a16:creationId xmlns:a16="http://schemas.microsoft.com/office/drawing/2014/main" id="{2C71DCFE-EC3C-9346-B875-D4E8118D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12" name="Text Box 32">
            <a:extLst>
              <a:ext uri="{FF2B5EF4-FFF2-40B4-BE49-F238E27FC236}">
                <a16:creationId xmlns:a16="http://schemas.microsoft.com/office/drawing/2014/main" id="{AB691993-13AA-5D48-BF34-C65CC5AE5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6113" name="Text Box 33">
            <a:extLst>
              <a:ext uri="{FF2B5EF4-FFF2-40B4-BE49-F238E27FC236}">
                <a16:creationId xmlns:a16="http://schemas.microsoft.com/office/drawing/2014/main" id="{10854C6A-5687-2747-9C56-ED3342A2E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965C4545-81E3-4C48-8025-68B31F5D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6115" name="Text Box 35">
            <a:extLst>
              <a:ext uri="{FF2B5EF4-FFF2-40B4-BE49-F238E27FC236}">
                <a16:creationId xmlns:a16="http://schemas.microsoft.com/office/drawing/2014/main" id="{6935DC60-AB9A-594C-9F48-618908182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6116" name="Text Box 36">
            <a:extLst>
              <a:ext uri="{FF2B5EF4-FFF2-40B4-BE49-F238E27FC236}">
                <a16:creationId xmlns:a16="http://schemas.microsoft.com/office/drawing/2014/main" id="{F7105C72-CB0D-0945-9F2C-245D5E7D6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6118" name="Text Box 38">
            <a:extLst>
              <a:ext uri="{FF2B5EF4-FFF2-40B4-BE49-F238E27FC236}">
                <a16:creationId xmlns:a16="http://schemas.microsoft.com/office/drawing/2014/main" id="{78381544-36F0-C345-98A3-E83D120BA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6119" name="Text Box 39">
            <a:extLst>
              <a:ext uri="{FF2B5EF4-FFF2-40B4-BE49-F238E27FC236}">
                <a16:creationId xmlns:a16="http://schemas.microsoft.com/office/drawing/2014/main" id="{C035A14B-457B-6246-B848-85E07F14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6120" name="Line 40">
            <a:extLst>
              <a:ext uri="{FF2B5EF4-FFF2-40B4-BE49-F238E27FC236}">
                <a16:creationId xmlns:a16="http://schemas.microsoft.com/office/drawing/2014/main" id="{CB8C7D18-666A-1B46-AE29-62A94260B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1" name="Oval 41">
            <a:extLst>
              <a:ext uri="{FF2B5EF4-FFF2-40B4-BE49-F238E27FC236}">
                <a16:creationId xmlns:a16="http://schemas.microsoft.com/office/drawing/2014/main" id="{89306009-CA47-B04E-8B58-AF835FF9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2" name="Rectangle 42">
            <a:extLst>
              <a:ext uri="{FF2B5EF4-FFF2-40B4-BE49-F238E27FC236}">
                <a16:creationId xmlns:a16="http://schemas.microsoft.com/office/drawing/2014/main" id="{9AEA4520-F5B1-6343-9B49-54F5796A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35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417C7129-B70C-2F4E-98F3-814E6DEB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5954" name="Group 3">
            <a:extLst>
              <a:ext uri="{FF2B5EF4-FFF2-40B4-BE49-F238E27FC236}">
                <a16:creationId xmlns:a16="http://schemas.microsoft.com/office/drawing/2014/main" id="{9D1BEE66-D4ED-F540-83B7-F2DE4EEE9B1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5300" name="Oval 4">
              <a:extLst>
                <a:ext uri="{FF2B5EF4-FFF2-40B4-BE49-F238E27FC236}">
                  <a16:creationId xmlns:a16="http://schemas.microsoft.com/office/drawing/2014/main" id="{5C631FB8-2484-3B4A-9926-A1A4A30B9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1" name="Text Box 5">
              <a:extLst>
                <a:ext uri="{FF2B5EF4-FFF2-40B4-BE49-F238E27FC236}">
                  <a16:creationId xmlns:a16="http://schemas.microsoft.com/office/drawing/2014/main" id="{D3BD6E3C-53CB-A74C-9CC5-9E54F9070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5955" name="Group 6">
            <a:extLst>
              <a:ext uri="{FF2B5EF4-FFF2-40B4-BE49-F238E27FC236}">
                <a16:creationId xmlns:a16="http://schemas.microsoft.com/office/drawing/2014/main" id="{28224D41-4857-CB49-906B-C5C0FE05C7B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5303" name="Oval 7">
              <a:extLst>
                <a:ext uri="{FF2B5EF4-FFF2-40B4-BE49-F238E27FC236}">
                  <a16:creationId xmlns:a16="http://schemas.microsoft.com/office/drawing/2014/main" id="{F1C102EC-D822-D94A-9419-5DDF89E7D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4" name="Text Box 8">
              <a:extLst>
                <a:ext uri="{FF2B5EF4-FFF2-40B4-BE49-F238E27FC236}">
                  <a16:creationId xmlns:a16="http://schemas.microsoft.com/office/drawing/2014/main" id="{1A7F898C-D981-1442-ABE4-B9F2C2545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5956" name="Group 9">
            <a:extLst>
              <a:ext uri="{FF2B5EF4-FFF2-40B4-BE49-F238E27FC236}">
                <a16:creationId xmlns:a16="http://schemas.microsoft.com/office/drawing/2014/main" id="{3726633E-5F0B-6D42-B513-2E70996F0E1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FECBBE68-F2AE-FD4C-B87E-FFA30805A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7" name="Text Box 11">
              <a:extLst>
                <a:ext uri="{FF2B5EF4-FFF2-40B4-BE49-F238E27FC236}">
                  <a16:creationId xmlns:a16="http://schemas.microsoft.com/office/drawing/2014/main" id="{339F2211-8A1E-BC4B-B971-AB1611690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5957" name="Group 12">
            <a:extLst>
              <a:ext uri="{FF2B5EF4-FFF2-40B4-BE49-F238E27FC236}">
                <a16:creationId xmlns:a16="http://schemas.microsoft.com/office/drawing/2014/main" id="{3C406D67-9C1C-A34D-A80B-D20B526BA75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5309" name="Oval 13">
              <a:extLst>
                <a:ext uri="{FF2B5EF4-FFF2-40B4-BE49-F238E27FC236}">
                  <a16:creationId xmlns:a16="http://schemas.microsoft.com/office/drawing/2014/main" id="{7478080F-2F23-8A40-A52F-DD5B56FD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10" name="Text Box 14">
              <a:extLst>
                <a:ext uri="{FF2B5EF4-FFF2-40B4-BE49-F238E27FC236}">
                  <a16:creationId xmlns:a16="http://schemas.microsoft.com/office/drawing/2014/main" id="{A851D3E5-5E40-654B-9B6A-FF5B8749A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5958" name="Group 15">
            <a:extLst>
              <a:ext uri="{FF2B5EF4-FFF2-40B4-BE49-F238E27FC236}">
                <a16:creationId xmlns:a16="http://schemas.microsoft.com/office/drawing/2014/main" id="{14049C1F-793B-DF4C-A5C7-135B7DB44CE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5312" name="Oval 16">
              <a:extLst>
                <a:ext uri="{FF2B5EF4-FFF2-40B4-BE49-F238E27FC236}">
                  <a16:creationId xmlns:a16="http://schemas.microsoft.com/office/drawing/2014/main" id="{393631D7-4BF7-5844-8ED3-195BAFEE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13" name="Text Box 17">
              <a:extLst>
                <a:ext uri="{FF2B5EF4-FFF2-40B4-BE49-F238E27FC236}">
                  <a16:creationId xmlns:a16="http://schemas.microsoft.com/office/drawing/2014/main" id="{416FFFE6-78D7-0649-AA97-5A2C19EA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5314" name="Line 18">
            <a:extLst>
              <a:ext uri="{FF2B5EF4-FFF2-40B4-BE49-F238E27FC236}">
                <a16:creationId xmlns:a16="http://schemas.microsoft.com/office/drawing/2014/main" id="{9A178734-F2EB-ED46-BCC1-8CD4DDEF9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5" name="Line 19">
            <a:extLst>
              <a:ext uri="{FF2B5EF4-FFF2-40B4-BE49-F238E27FC236}">
                <a16:creationId xmlns:a16="http://schemas.microsoft.com/office/drawing/2014/main" id="{EB23A34C-D24F-C241-9D0E-4A32F319E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6" name="Line 20">
            <a:extLst>
              <a:ext uri="{FF2B5EF4-FFF2-40B4-BE49-F238E27FC236}">
                <a16:creationId xmlns:a16="http://schemas.microsoft.com/office/drawing/2014/main" id="{392F9004-53F2-464C-A2D9-435D56BA0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7" name="Line 21">
            <a:extLst>
              <a:ext uri="{FF2B5EF4-FFF2-40B4-BE49-F238E27FC236}">
                <a16:creationId xmlns:a16="http://schemas.microsoft.com/office/drawing/2014/main" id="{9F122C01-574F-3840-B22D-E69351A435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8" name="Line 22">
            <a:extLst>
              <a:ext uri="{FF2B5EF4-FFF2-40B4-BE49-F238E27FC236}">
                <a16:creationId xmlns:a16="http://schemas.microsoft.com/office/drawing/2014/main" id="{5CA20C60-2407-E448-BAD5-E526893A5F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9" name="Line 23">
            <a:extLst>
              <a:ext uri="{FF2B5EF4-FFF2-40B4-BE49-F238E27FC236}">
                <a16:creationId xmlns:a16="http://schemas.microsoft.com/office/drawing/2014/main" id="{BA0E74FC-C63C-8545-BD75-85AFC6BEF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20" name="Line 24">
            <a:extLst>
              <a:ext uri="{FF2B5EF4-FFF2-40B4-BE49-F238E27FC236}">
                <a16:creationId xmlns:a16="http://schemas.microsoft.com/office/drawing/2014/main" id="{E141BC7A-2C5D-A64F-86C8-75A14EC5E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21" name="Text Box 25">
            <a:extLst>
              <a:ext uri="{FF2B5EF4-FFF2-40B4-BE49-F238E27FC236}">
                <a16:creationId xmlns:a16="http://schemas.microsoft.com/office/drawing/2014/main" id="{016CB52E-750D-8246-9F08-433038EDD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2" name="Text Box 26">
            <a:extLst>
              <a:ext uri="{FF2B5EF4-FFF2-40B4-BE49-F238E27FC236}">
                <a16:creationId xmlns:a16="http://schemas.microsoft.com/office/drawing/2014/main" id="{53502579-CE26-4640-A044-6E28385D4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3" name="Text Box 27">
            <a:extLst>
              <a:ext uri="{FF2B5EF4-FFF2-40B4-BE49-F238E27FC236}">
                <a16:creationId xmlns:a16="http://schemas.microsoft.com/office/drawing/2014/main" id="{0EE26F9C-A70B-AD48-B9EC-72C3E59B9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1414ED35-8CF9-B54C-8D8C-8BAF23CC8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5325" name="Text Box 29">
            <a:extLst>
              <a:ext uri="{FF2B5EF4-FFF2-40B4-BE49-F238E27FC236}">
                <a16:creationId xmlns:a16="http://schemas.microsoft.com/office/drawing/2014/main" id="{3525F5DF-EFDE-0D47-B102-0827AB858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6" name="Text Box 30">
            <a:extLst>
              <a:ext uri="{FF2B5EF4-FFF2-40B4-BE49-F238E27FC236}">
                <a16:creationId xmlns:a16="http://schemas.microsoft.com/office/drawing/2014/main" id="{959F9DC7-D44B-D542-AE2C-1E091354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5972" name="Picture 31" descr="dijkstra">
            <a:extLst>
              <a:ext uri="{FF2B5EF4-FFF2-40B4-BE49-F238E27FC236}">
                <a16:creationId xmlns:a16="http://schemas.microsoft.com/office/drawing/2014/main" id="{621246C4-DC3B-B541-BBC9-62FF5EBF3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28" name="Text Box 32">
            <a:extLst>
              <a:ext uri="{FF2B5EF4-FFF2-40B4-BE49-F238E27FC236}">
                <a16:creationId xmlns:a16="http://schemas.microsoft.com/office/drawing/2014/main" id="{AEA1446F-AF6A-C240-A891-BB3049B94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5329" name="Text Box 33">
            <a:extLst>
              <a:ext uri="{FF2B5EF4-FFF2-40B4-BE49-F238E27FC236}">
                <a16:creationId xmlns:a16="http://schemas.microsoft.com/office/drawing/2014/main" id="{10470546-6D25-1041-9248-D90651A0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5330" name="Text Box 34">
            <a:extLst>
              <a:ext uri="{FF2B5EF4-FFF2-40B4-BE49-F238E27FC236}">
                <a16:creationId xmlns:a16="http://schemas.microsoft.com/office/drawing/2014/main" id="{F1E15386-5B13-4E4E-B60C-2E022F585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5331" name="Text Box 35">
            <a:extLst>
              <a:ext uri="{FF2B5EF4-FFF2-40B4-BE49-F238E27FC236}">
                <a16:creationId xmlns:a16="http://schemas.microsoft.com/office/drawing/2014/main" id="{7D7BD3D3-355E-A14C-8936-E292DE45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5332" name="Text Box 36">
            <a:extLst>
              <a:ext uri="{FF2B5EF4-FFF2-40B4-BE49-F238E27FC236}">
                <a16:creationId xmlns:a16="http://schemas.microsoft.com/office/drawing/2014/main" id="{C51E9442-EF99-B446-A121-38151FFC6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5333" name="Text Box 37">
            <a:extLst>
              <a:ext uri="{FF2B5EF4-FFF2-40B4-BE49-F238E27FC236}">
                <a16:creationId xmlns:a16="http://schemas.microsoft.com/office/drawing/2014/main" id="{8C825C8B-1412-EA45-AD42-5837ABB2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5334" name="Text Box 38">
            <a:extLst>
              <a:ext uri="{FF2B5EF4-FFF2-40B4-BE49-F238E27FC236}">
                <a16:creationId xmlns:a16="http://schemas.microsoft.com/office/drawing/2014/main" id="{9D72155B-FEDF-E94B-8AE5-D8936A036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5335" name="Line 39">
            <a:extLst>
              <a:ext uri="{FF2B5EF4-FFF2-40B4-BE49-F238E27FC236}">
                <a16:creationId xmlns:a16="http://schemas.microsoft.com/office/drawing/2014/main" id="{59EF53EA-44EA-4A4C-8264-A6FA43F73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36" name="Oval 40">
            <a:extLst>
              <a:ext uri="{FF2B5EF4-FFF2-40B4-BE49-F238E27FC236}">
                <a16:creationId xmlns:a16="http://schemas.microsoft.com/office/drawing/2014/main" id="{2BE01E52-64B1-444C-8D8A-CE2210181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37" name="Rectangle 41">
            <a:extLst>
              <a:ext uri="{FF2B5EF4-FFF2-40B4-BE49-F238E27FC236}">
                <a16:creationId xmlns:a16="http://schemas.microsoft.com/office/drawing/2014/main" id="{1D2CCA47-4780-EC4A-9F71-CC7CC25B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68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B2BBA262-3670-0745-B00C-F255ED56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6978" name="Group 3">
            <a:extLst>
              <a:ext uri="{FF2B5EF4-FFF2-40B4-BE49-F238E27FC236}">
                <a16:creationId xmlns:a16="http://schemas.microsoft.com/office/drawing/2014/main" id="{133687B8-8650-374F-AC2F-5593B95C6E5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6324" name="Oval 4">
              <a:extLst>
                <a:ext uri="{FF2B5EF4-FFF2-40B4-BE49-F238E27FC236}">
                  <a16:creationId xmlns:a16="http://schemas.microsoft.com/office/drawing/2014/main" id="{BBAAA8CC-D730-0246-BA37-D4ADFA3F3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25" name="Text Box 5">
              <a:extLst>
                <a:ext uri="{FF2B5EF4-FFF2-40B4-BE49-F238E27FC236}">
                  <a16:creationId xmlns:a16="http://schemas.microsoft.com/office/drawing/2014/main" id="{DFF81604-EDA1-1A4C-B3E5-8D3D30DF9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6979" name="Group 6">
            <a:extLst>
              <a:ext uri="{FF2B5EF4-FFF2-40B4-BE49-F238E27FC236}">
                <a16:creationId xmlns:a16="http://schemas.microsoft.com/office/drawing/2014/main" id="{920DEAC3-92A4-A54F-80BA-FC0C140E8E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6327" name="Oval 7">
              <a:extLst>
                <a:ext uri="{FF2B5EF4-FFF2-40B4-BE49-F238E27FC236}">
                  <a16:creationId xmlns:a16="http://schemas.microsoft.com/office/drawing/2014/main" id="{B9D07308-FC4C-084A-A1F8-EF0A3AF6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28" name="Text Box 8">
              <a:extLst>
                <a:ext uri="{FF2B5EF4-FFF2-40B4-BE49-F238E27FC236}">
                  <a16:creationId xmlns:a16="http://schemas.microsoft.com/office/drawing/2014/main" id="{86EB9C3F-9B47-9F45-8279-C427F8096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6980" name="Group 9">
            <a:extLst>
              <a:ext uri="{FF2B5EF4-FFF2-40B4-BE49-F238E27FC236}">
                <a16:creationId xmlns:a16="http://schemas.microsoft.com/office/drawing/2014/main" id="{63ABDB83-ED34-844C-AD86-053CE0E948A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6330" name="Oval 10">
              <a:extLst>
                <a:ext uri="{FF2B5EF4-FFF2-40B4-BE49-F238E27FC236}">
                  <a16:creationId xmlns:a16="http://schemas.microsoft.com/office/drawing/2014/main" id="{A8E2244A-B718-2A49-95CE-32E210FD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1" name="Text Box 11">
              <a:extLst>
                <a:ext uri="{FF2B5EF4-FFF2-40B4-BE49-F238E27FC236}">
                  <a16:creationId xmlns:a16="http://schemas.microsoft.com/office/drawing/2014/main" id="{151EB9E2-4A85-8047-B271-6501B5782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6981" name="Group 12">
            <a:extLst>
              <a:ext uri="{FF2B5EF4-FFF2-40B4-BE49-F238E27FC236}">
                <a16:creationId xmlns:a16="http://schemas.microsoft.com/office/drawing/2014/main" id="{D4FF9E6C-79EF-2745-88F9-0A6DA093CD0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6333" name="Oval 13">
              <a:extLst>
                <a:ext uri="{FF2B5EF4-FFF2-40B4-BE49-F238E27FC236}">
                  <a16:creationId xmlns:a16="http://schemas.microsoft.com/office/drawing/2014/main" id="{0A53BA4D-2D44-9C4A-AA96-8376697CD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4" name="Text Box 14">
              <a:extLst>
                <a:ext uri="{FF2B5EF4-FFF2-40B4-BE49-F238E27FC236}">
                  <a16:creationId xmlns:a16="http://schemas.microsoft.com/office/drawing/2014/main" id="{90849138-F1FF-514F-8F7B-D840C4B31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6982" name="Group 15">
            <a:extLst>
              <a:ext uri="{FF2B5EF4-FFF2-40B4-BE49-F238E27FC236}">
                <a16:creationId xmlns:a16="http://schemas.microsoft.com/office/drawing/2014/main" id="{11E05B69-571A-2243-8299-1EC0A65EC6C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6336" name="Oval 16">
              <a:extLst>
                <a:ext uri="{FF2B5EF4-FFF2-40B4-BE49-F238E27FC236}">
                  <a16:creationId xmlns:a16="http://schemas.microsoft.com/office/drawing/2014/main" id="{2D34747C-97E4-CF41-ADFA-473466785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7" name="Text Box 17">
              <a:extLst>
                <a:ext uri="{FF2B5EF4-FFF2-40B4-BE49-F238E27FC236}">
                  <a16:creationId xmlns:a16="http://schemas.microsoft.com/office/drawing/2014/main" id="{2CCEE359-AE44-CD47-83F6-181210519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6338" name="Line 18">
            <a:extLst>
              <a:ext uri="{FF2B5EF4-FFF2-40B4-BE49-F238E27FC236}">
                <a16:creationId xmlns:a16="http://schemas.microsoft.com/office/drawing/2014/main" id="{DB758E6D-88A3-D34D-B155-4951086F06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39" name="Line 19">
            <a:extLst>
              <a:ext uri="{FF2B5EF4-FFF2-40B4-BE49-F238E27FC236}">
                <a16:creationId xmlns:a16="http://schemas.microsoft.com/office/drawing/2014/main" id="{4E6FF142-49D6-1A4B-AAC5-73D8BA214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0" name="Line 20">
            <a:extLst>
              <a:ext uri="{FF2B5EF4-FFF2-40B4-BE49-F238E27FC236}">
                <a16:creationId xmlns:a16="http://schemas.microsoft.com/office/drawing/2014/main" id="{57589C9F-69F4-C944-923A-172667558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1" name="Line 21">
            <a:extLst>
              <a:ext uri="{FF2B5EF4-FFF2-40B4-BE49-F238E27FC236}">
                <a16:creationId xmlns:a16="http://schemas.microsoft.com/office/drawing/2014/main" id="{93311732-5417-484A-9BAF-FC39ABAF9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2" name="Line 22">
            <a:extLst>
              <a:ext uri="{FF2B5EF4-FFF2-40B4-BE49-F238E27FC236}">
                <a16:creationId xmlns:a16="http://schemas.microsoft.com/office/drawing/2014/main" id="{AECF1164-AF35-8547-9B4B-18A5B5853E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3" name="Line 23">
            <a:extLst>
              <a:ext uri="{FF2B5EF4-FFF2-40B4-BE49-F238E27FC236}">
                <a16:creationId xmlns:a16="http://schemas.microsoft.com/office/drawing/2014/main" id="{02B16EAE-88B8-5C4C-9A74-0947B13E3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4" name="Line 24">
            <a:extLst>
              <a:ext uri="{FF2B5EF4-FFF2-40B4-BE49-F238E27FC236}">
                <a16:creationId xmlns:a16="http://schemas.microsoft.com/office/drawing/2014/main" id="{7E72D616-E449-6546-ACEE-8BE612630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5" name="Text Box 25">
            <a:extLst>
              <a:ext uri="{FF2B5EF4-FFF2-40B4-BE49-F238E27FC236}">
                <a16:creationId xmlns:a16="http://schemas.microsoft.com/office/drawing/2014/main" id="{D1A92D42-22B0-7D41-9A4C-96D066E5C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46" name="Text Box 26">
            <a:extLst>
              <a:ext uri="{FF2B5EF4-FFF2-40B4-BE49-F238E27FC236}">
                <a16:creationId xmlns:a16="http://schemas.microsoft.com/office/drawing/2014/main" id="{C160AE81-2F39-1345-9FA1-78A4C4A21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47" name="Text Box 27">
            <a:extLst>
              <a:ext uri="{FF2B5EF4-FFF2-40B4-BE49-F238E27FC236}">
                <a16:creationId xmlns:a16="http://schemas.microsoft.com/office/drawing/2014/main" id="{C07E8C08-D410-BC48-B37B-71EA6B54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6348" name="Text Box 28">
            <a:extLst>
              <a:ext uri="{FF2B5EF4-FFF2-40B4-BE49-F238E27FC236}">
                <a16:creationId xmlns:a16="http://schemas.microsoft.com/office/drawing/2014/main" id="{E3409072-B18C-DF46-87AD-5DABE8F1C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6349" name="Text Box 29">
            <a:extLst>
              <a:ext uri="{FF2B5EF4-FFF2-40B4-BE49-F238E27FC236}">
                <a16:creationId xmlns:a16="http://schemas.microsoft.com/office/drawing/2014/main" id="{EAE3DF9A-CF6F-FE48-9B93-0DD8F2E3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50" name="Text Box 30">
            <a:extLst>
              <a:ext uri="{FF2B5EF4-FFF2-40B4-BE49-F238E27FC236}">
                <a16:creationId xmlns:a16="http://schemas.microsoft.com/office/drawing/2014/main" id="{E9A04BD8-D15D-2640-9811-D65E861C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6996" name="Picture 31" descr="dijkstra">
            <a:extLst>
              <a:ext uri="{FF2B5EF4-FFF2-40B4-BE49-F238E27FC236}">
                <a16:creationId xmlns:a16="http://schemas.microsoft.com/office/drawing/2014/main" id="{69DFA7A8-E025-9241-9420-035AF94EF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52" name="Text Box 32">
            <a:extLst>
              <a:ext uri="{FF2B5EF4-FFF2-40B4-BE49-F238E27FC236}">
                <a16:creationId xmlns:a16="http://schemas.microsoft.com/office/drawing/2014/main" id="{726AABD0-E512-6347-BBB7-80A699DFB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56353" name="Text Box 33">
            <a:extLst>
              <a:ext uri="{FF2B5EF4-FFF2-40B4-BE49-F238E27FC236}">
                <a16:creationId xmlns:a16="http://schemas.microsoft.com/office/drawing/2014/main" id="{067865E7-0691-1A46-B6DF-629F06ABB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6354" name="Text Box 34">
            <a:extLst>
              <a:ext uri="{FF2B5EF4-FFF2-40B4-BE49-F238E27FC236}">
                <a16:creationId xmlns:a16="http://schemas.microsoft.com/office/drawing/2014/main" id="{5E43896F-CAA3-3240-A58B-6E125053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6355" name="Text Box 35">
            <a:extLst>
              <a:ext uri="{FF2B5EF4-FFF2-40B4-BE49-F238E27FC236}">
                <a16:creationId xmlns:a16="http://schemas.microsoft.com/office/drawing/2014/main" id="{F4111B41-2BC0-824E-8E91-271428922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6356" name="Text Box 36">
            <a:extLst>
              <a:ext uri="{FF2B5EF4-FFF2-40B4-BE49-F238E27FC236}">
                <a16:creationId xmlns:a16="http://schemas.microsoft.com/office/drawing/2014/main" id="{9DB9F88E-EA99-3C49-A7E6-069A58614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6357" name="Text Box 37">
            <a:extLst>
              <a:ext uri="{FF2B5EF4-FFF2-40B4-BE49-F238E27FC236}">
                <a16:creationId xmlns:a16="http://schemas.microsoft.com/office/drawing/2014/main" id="{AB3D347A-3BF5-144B-8ED6-A388E2DED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6358" name="Text Box 38">
            <a:extLst>
              <a:ext uri="{FF2B5EF4-FFF2-40B4-BE49-F238E27FC236}">
                <a16:creationId xmlns:a16="http://schemas.microsoft.com/office/drawing/2014/main" id="{CA077657-D429-0542-89B3-CD25514FB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2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6359" name="Line 39">
            <a:extLst>
              <a:ext uri="{FF2B5EF4-FFF2-40B4-BE49-F238E27FC236}">
                <a16:creationId xmlns:a16="http://schemas.microsoft.com/office/drawing/2014/main" id="{E4543659-096F-2E4B-9992-A2A09635C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60" name="Oval 40">
            <a:extLst>
              <a:ext uri="{FF2B5EF4-FFF2-40B4-BE49-F238E27FC236}">
                <a16:creationId xmlns:a16="http://schemas.microsoft.com/office/drawing/2014/main" id="{6C97A7BE-EA48-D548-843F-9A9102A4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62" name="Rectangle 42">
            <a:extLst>
              <a:ext uri="{FF2B5EF4-FFF2-40B4-BE49-F238E27FC236}">
                <a16:creationId xmlns:a16="http://schemas.microsoft.com/office/drawing/2014/main" id="{765BA156-E7E5-7345-96C2-512FEBD26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15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3D6EC52C-FB56-7345-A54E-D62D2CB99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8002" name="Group 3">
            <a:extLst>
              <a:ext uri="{FF2B5EF4-FFF2-40B4-BE49-F238E27FC236}">
                <a16:creationId xmlns:a16="http://schemas.microsoft.com/office/drawing/2014/main" id="{158C4A60-C5A9-0A44-A5D2-58CB6EAD400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1444" name="Oval 4">
              <a:extLst>
                <a:ext uri="{FF2B5EF4-FFF2-40B4-BE49-F238E27FC236}">
                  <a16:creationId xmlns:a16="http://schemas.microsoft.com/office/drawing/2014/main" id="{A5742271-4F5E-5A48-A164-3134D438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45" name="Text Box 5">
              <a:extLst>
                <a:ext uri="{FF2B5EF4-FFF2-40B4-BE49-F238E27FC236}">
                  <a16:creationId xmlns:a16="http://schemas.microsoft.com/office/drawing/2014/main" id="{55773B62-4E3F-A94F-915F-522D5077B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03" name="Group 6">
            <a:extLst>
              <a:ext uri="{FF2B5EF4-FFF2-40B4-BE49-F238E27FC236}">
                <a16:creationId xmlns:a16="http://schemas.microsoft.com/office/drawing/2014/main" id="{5E5111F9-C319-E44B-98D8-A199CF1185A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1447" name="Oval 7">
              <a:extLst>
                <a:ext uri="{FF2B5EF4-FFF2-40B4-BE49-F238E27FC236}">
                  <a16:creationId xmlns:a16="http://schemas.microsoft.com/office/drawing/2014/main" id="{AA748D1E-5BA4-AF47-A7DB-F5971318F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48" name="Text Box 8">
              <a:extLst>
                <a:ext uri="{FF2B5EF4-FFF2-40B4-BE49-F238E27FC236}">
                  <a16:creationId xmlns:a16="http://schemas.microsoft.com/office/drawing/2014/main" id="{8DF099EF-4652-E14A-AF32-E3158A990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04" name="Group 9">
            <a:extLst>
              <a:ext uri="{FF2B5EF4-FFF2-40B4-BE49-F238E27FC236}">
                <a16:creationId xmlns:a16="http://schemas.microsoft.com/office/drawing/2014/main" id="{08FF09C6-4BCC-E745-8A45-4F5807D7094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1450" name="Oval 10">
              <a:extLst>
                <a:ext uri="{FF2B5EF4-FFF2-40B4-BE49-F238E27FC236}">
                  <a16:creationId xmlns:a16="http://schemas.microsoft.com/office/drawing/2014/main" id="{35761393-E5B7-414B-BF56-70D124966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1" name="Text Box 11">
              <a:extLst>
                <a:ext uri="{FF2B5EF4-FFF2-40B4-BE49-F238E27FC236}">
                  <a16:creationId xmlns:a16="http://schemas.microsoft.com/office/drawing/2014/main" id="{2DBD89B7-2EAB-604D-B4F9-A03C3486A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8005" name="Group 12">
            <a:extLst>
              <a:ext uri="{FF2B5EF4-FFF2-40B4-BE49-F238E27FC236}">
                <a16:creationId xmlns:a16="http://schemas.microsoft.com/office/drawing/2014/main" id="{285BBF89-2F0C-7A4A-970E-6C8FF3BB5C2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1453" name="Oval 13">
              <a:extLst>
                <a:ext uri="{FF2B5EF4-FFF2-40B4-BE49-F238E27FC236}">
                  <a16:creationId xmlns:a16="http://schemas.microsoft.com/office/drawing/2014/main" id="{347CB245-B3ED-A245-8FE2-83F50EB8F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4" name="Text Box 14">
              <a:extLst>
                <a:ext uri="{FF2B5EF4-FFF2-40B4-BE49-F238E27FC236}">
                  <a16:creationId xmlns:a16="http://schemas.microsoft.com/office/drawing/2014/main" id="{F52B5FBC-5A05-9445-BC1F-A6FB571C0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8006" name="Group 15">
            <a:extLst>
              <a:ext uri="{FF2B5EF4-FFF2-40B4-BE49-F238E27FC236}">
                <a16:creationId xmlns:a16="http://schemas.microsoft.com/office/drawing/2014/main" id="{9D2AD9CA-FD32-7F4B-ACFD-EC38AC7A0D6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1456" name="Oval 16">
              <a:extLst>
                <a:ext uri="{FF2B5EF4-FFF2-40B4-BE49-F238E27FC236}">
                  <a16:creationId xmlns:a16="http://schemas.microsoft.com/office/drawing/2014/main" id="{C391B9D6-315A-BB43-9395-5C2FC98A9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7" name="Text Box 17">
              <a:extLst>
                <a:ext uri="{FF2B5EF4-FFF2-40B4-BE49-F238E27FC236}">
                  <a16:creationId xmlns:a16="http://schemas.microsoft.com/office/drawing/2014/main" id="{9889ECC2-1FDF-CE4A-A044-82880C6C4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1458" name="Line 18">
            <a:extLst>
              <a:ext uri="{FF2B5EF4-FFF2-40B4-BE49-F238E27FC236}">
                <a16:creationId xmlns:a16="http://schemas.microsoft.com/office/drawing/2014/main" id="{B6F9176A-A828-9A4D-84B0-7F8BE07961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59" name="Line 19">
            <a:extLst>
              <a:ext uri="{FF2B5EF4-FFF2-40B4-BE49-F238E27FC236}">
                <a16:creationId xmlns:a16="http://schemas.microsoft.com/office/drawing/2014/main" id="{86C9F6C9-106C-8B48-A99A-0C1C706FA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0" name="Line 20">
            <a:extLst>
              <a:ext uri="{FF2B5EF4-FFF2-40B4-BE49-F238E27FC236}">
                <a16:creationId xmlns:a16="http://schemas.microsoft.com/office/drawing/2014/main" id="{A2763660-D539-C548-BA37-94010F937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1" name="Line 21">
            <a:extLst>
              <a:ext uri="{FF2B5EF4-FFF2-40B4-BE49-F238E27FC236}">
                <a16:creationId xmlns:a16="http://schemas.microsoft.com/office/drawing/2014/main" id="{6F61116C-022D-5746-AB45-4FDB969376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2" name="Line 22">
            <a:extLst>
              <a:ext uri="{FF2B5EF4-FFF2-40B4-BE49-F238E27FC236}">
                <a16:creationId xmlns:a16="http://schemas.microsoft.com/office/drawing/2014/main" id="{E03F9A67-19E0-EE43-934A-FFF74E5D3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3" name="Line 23">
            <a:extLst>
              <a:ext uri="{FF2B5EF4-FFF2-40B4-BE49-F238E27FC236}">
                <a16:creationId xmlns:a16="http://schemas.microsoft.com/office/drawing/2014/main" id="{497E0F2C-4EAE-6A4F-913C-B0389BBFE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4" name="Line 24">
            <a:extLst>
              <a:ext uri="{FF2B5EF4-FFF2-40B4-BE49-F238E27FC236}">
                <a16:creationId xmlns:a16="http://schemas.microsoft.com/office/drawing/2014/main" id="{B36F21D1-4AE5-D24A-9488-8542C72AF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5" name="Text Box 25">
            <a:extLst>
              <a:ext uri="{FF2B5EF4-FFF2-40B4-BE49-F238E27FC236}">
                <a16:creationId xmlns:a16="http://schemas.microsoft.com/office/drawing/2014/main" id="{A1C7D06D-FC1D-CB4D-8997-785B424EB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66" name="Text Box 26">
            <a:extLst>
              <a:ext uri="{FF2B5EF4-FFF2-40B4-BE49-F238E27FC236}">
                <a16:creationId xmlns:a16="http://schemas.microsoft.com/office/drawing/2014/main" id="{6902D997-7C95-BD44-8AF7-1BAFFA5B4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67" name="Text Box 27">
            <a:extLst>
              <a:ext uri="{FF2B5EF4-FFF2-40B4-BE49-F238E27FC236}">
                <a16:creationId xmlns:a16="http://schemas.microsoft.com/office/drawing/2014/main" id="{C2EBC8D0-A6CC-7142-8C39-CAB1399D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1468" name="Text Box 28">
            <a:extLst>
              <a:ext uri="{FF2B5EF4-FFF2-40B4-BE49-F238E27FC236}">
                <a16:creationId xmlns:a16="http://schemas.microsoft.com/office/drawing/2014/main" id="{00DE5E4C-0B89-4140-83ED-B5480C00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1469" name="Text Box 29">
            <a:extLst>
              <a:ext uri="{FF2B5EF4-FFF2-40B4-BE49-F238E27FC236}">
                <a16:creationId xmlns:a16="http://schemas.microsoft.com/office/drawing/2014/main" id="{C92E1BF0-5657-FB4F-9296-FC435F57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70" name="Text Box 30">
            <a:extLst>
              <a:ext uri="{FF2B5EF4-FFF2-40B4-BE49-F238E27FC236}">
                <a16:creationId xmlns:a16="http://schemas.microsoft.com/office/drawing/2014/main" id="{5D9B2792-EEAD-0840-8BB0-52093F2F6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8020" name="Picture 31" descr="dijkstra">
            <a:extLst>
              <a:ext uri="{FF2B5EF4-FFF2-40B4-BE49-F238E27FC236}">
                <a16:creationId xmlns:a16="http://schemas.microsoft.com/office/drawing/2014/main" id="{FA3E61B9-5F7B-2F47-AC34-AAC33A49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2" name="Text Box 32">
            <a:extLst>
              <a:ext uri="{FF2B5EF4-FFF2-40B4-BE49-F238E27FC236}">
                <a16:creationId xmlns:a16="http://schemas.microsoft.com/office/drawing/2014/main" id="{EA92E691-0698-8545-BFA4-07CCCA72B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1473" name="Text Box 33">
            <a:extLst>
              <a:ext uri="{FF2B5EF4-FFF2-40B4-BE49-F238E27FC236}">
                <a16:creationId xmlns:a16="http://schemas.microsoft.com/office/drawing/2014/main" id="{6A29D799-63EC-5B4A-BD5D-B82340CEB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1474" name="Text Box 34">
            <a:extLst>
              <a:ext uri="{FF2B5EF4-FFF2-40B4-BE49-F238E27FC236}">
                <a16:creationId xmlns:a16="http://schemas.microsoft.com/office/drawing/2014/main" id="{E585607C-A3A5-4948-9B4D-B6DBE5E88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1475" name="Text Box 35">
            <a:extLst>
              <a:ext uri="{FF2B5EF4-FFF2-40B4-BE49-F238E27FC236}">
                <a16:creationId xmlns:a16="http://schemas.microsoft.com/office/drawing/2014/main" id="{18E9A9CF-D5FA-AF43-8119-1897E76E2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1476" name="Text Box 36">
            <a:extLst>
              <a:ext uri="{FF2B5EF4-FFF2-40B4-BE49-F238E27FC236}">
                <a16:creationId xmlns:a16="http://schemas.microsoft.com/office/drawing/2014/main" id="{6E1A7BE7-1A20-F94E-BC3D-783559C87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1477" name="Text Box 37">
            <a:extLst>
              <a:ext uri="{FF2B5EF4-FFF2-40B4-BE49-F238E27FC236}">
                <a16:creationId xmlns:a16="http://schemas.microsoft.com/office/drawing/2014/main" id="{1FAE96CF-09E9-FA48-ABFF-09F1248CB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1479" name="Line 39">
            <a:extLst>
              <a:ext uri="{FF2B5EF4-FFF2-40B4-BE49-F238E27FC236}">
                <a16:creationId xmlns:a16="http://schemas.microsoft.com/office/drawing/2014/main" id="{46BAAEFE-EEF3-874D-B235-82167D213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80" name="Oval 40">
            <a:extLst>
              <a:ext uri="{FF2B5EF4-FFF2-40B4-BE49-F238E27FC236}">
                <a16:creationId xmlns:a16="http://schemas.microsoft.com/office/drawing/2014/main" id="{DCD1E165-A966-324C-9EAF-C2696873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388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82" name="Text Box 42">
            <a:extLst>
              <a:ext uri="{FF2B5EF4-FFF2-40B4-BE49-F238E27FC236}">
                <a16:creationId xmlns:a16="http://schemas.microsoft.com/office/drawing/2014/main" id="{EE47F1C3-D07E-9246-A53B-074595DDC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2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61483" name="Rectangle 43">
            <a:extLst>
              <a:ext uri="{FF2B5EF4-FFF2-40B4-BE49-F238E27FC236}">
                <a16:creationId xmlns:a16="http://schemas.microsoft.com/office/drawing/2014/main" id="{C41196A7-3AEF-EF49-A886-F2F3E514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1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2E9C-13B8-134E-8937-2A4D5233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051BF-4DDA-FA42-BDC8-9F7950D5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93" y="1934796"/>
            <a:ext cx="6953950" cy="3762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C44C7B-9B63-A841-85C6-1FBEA6F9EE99}"/>
              </a:ext>
            </a:extLst>
          </p:cNvPr>
          <p:cNvSpPr txBox="1"/>
          <p:nvPr/>
        </p:nvSpPr>
        <p:spPr>
          <a:xfrm>
            <a:off x="1092493" y="6012901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Sum = 8 + 8 + 9 + 9  + 11 + 11 + 12 + 14 = 82 </a:t>
            </a:r>
          </a:p>
        </p:txBody>
      </p:sp>
    </p:spTree>
    <p:extLst>
      <p:ext uri="{BB962C8B-B14F-4D97-AF65-F5344CB8AC3E}">
        <p14:creationId xmlns:p14="http://schemas.microsoft.com/office/powerpoint/2010/main" val="2226106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E22F3944-863F-574D-8DF2-4DE3F1CDB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9026" name="Group 3">
            <a:extLst>
              <a:ext uri="{FF2B5EF4-FFF2-40B4-BE49-F238E27FC236}">
                <a16:creationId xmlns:a16="http://schemas.microsoft.com/office/drawing/2014/main" id="{9F8BF11A-B6D2-C541-9CF4-6A63A769B9E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0420" name="Oval 4">
              <a:extLst>
                <a:ext uri="{FF2B5EF4-FFF2-40B4-BE49-F238E27FC236}">
                  <a16:creationId xmlns:a16="http://schemas.microsoft.com/office/drawing/2014/main" id="{E88DB089-5774-3047-8E6D-F14162BC1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1" name="Text Box 5">
              <a:extLst>
                <a:ext uri="{FF2B5EF4-FFF2-40B4-BE49-F238E27FC236}">
                  <a16:creationId xmlns:a16="http://schemas.microsoft.com/office/drawing/2014/main" id="{728341AF-E316-B440-98B2-E96E0F71C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9027" name="Group 6">
            <a:extLst>
              <a:ext uri="{FF2B5EF4-FFF2-40B4-BE49-F238E27FC236}">
                <a16:creationId xmlns:a16="http://schemas.microsoft.com/office/drawing/2014/main" id="{C23B168A-D943-7848-9D58-E9BFB850F17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0423" name="Oval 7">
              <a:extLst>
                <a:ext uri="{FF2B5EF4-FFF2-40B4-BE49-F238E27FC236}">
                  <a16:creationId xmlns:a16="http://schemas.microsoft.com/office/drawing/2014/main" id="{50C3B611-D33B-3748-9122-A438D73CF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4" name="Text Box 8">
              <a:extLst>
                <a:ext uri="{FF2B5EF4-FFF2-40B4-BE49-F238E27FC236}">
                  <a16:creationId xmlns:a16="http://schemas.microsoft.com/office/drawing/2014/main" id="{8160CB56-B372-3045-B391-69E495B7C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9028" name="Group 9">
            <a:extLst>
              <a:ext uri="{FF2B5EF4-FFF2-40B4-BE49-F238E27FC236}">
                <a16:creationId xmlns:a16="http://schemas.microsoft.com/office/drawing/2014/main" id="{2D7580FC-EE27-D246-AB18-FB82C80EDE8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0426" name="Oval 10">
              <a:extLst>
                <a:ext uri="{FF2B5EF4-FFF2-40B4-BE49-F238E27FC236}">
                  <a16:creationId xmlns:a16="http://schemas.microsoft.com/office/drawing/2014/main" id="{F768AE93-599A-7F48-8A79-6FB9D7494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7" name="Text Box 11">
              <a:extLst>
                <a:ext uri="{FF2B5EF4-FFF2-40B4-BE49-F238E27FC236}">
                  <a16:creationId xmlns:a16="http://schemas.microsoft.com/office/drawing/2014/main" id="{298253DF-AA3A-3541-B9ED-4EC22D621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9029" name="Group 12">
            <a:extLst>
              <a:ext uri="{FF2B5EF4-FFF2-40B4-BE49-F238E27FC236}">
                <a16:creationId xmlns:a16="http://schemas.microsoft.com/office/drawing/2014/main" id="{D1E6D3CA-EF05-2D45-9205-1EBBC5AF745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0429" name="Oval 13">
              <a:extLst>
                <a:ext uri="{FF2B5EF4-FFF2-40B4-BE49-F238E27FC236}">
                  <a16:creationId xmlns:a16="http://schemas.microsoft.com/office/drawing/2014/main" id="{3CA9CFC3-6E20-2547-AB58-D2BBBF0B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30" name="Text Box 14">
              <a:extLst>
                <a:ext uri="{FF2B5EF4-FFF2-40B4-BE49-F238E27FC236}">
                  <a16:creationId xmlns:a16="http://schemas.microsoft.com/office/drawing/2014/main" id="{1AC1C516-6FA7-D048-8D41-AA9CCE8F5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9030" name="Group 15">
            <a:extLst>
              <a:ext uri="{FF2B5EF4-FFF2-40B4-BE49-F238E27FC236}">
                <a16:creationId xmlns:a16="http://schemas.microsoft.com/office/drawing/2014/main" id="{2F4D38F2-9B02-D54F-8F1A-0877571765B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0432" name="Oval 16">
              <a:extLst>
                <a:ext uri="{FF2B5EF4-FFF2-40B4-BE49-F238E27FC236}">
                  <a16:creationId xmlns:a16="http://schemas.microsoft.com/office/drawing/2014/main" id="{52EB7A88-61DA-E741-8E84-FAC99CF66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33" name="Text Box 17">
              <a:extLst>
                <a:ext uri="{FF2B5EF4-FFF2-40B4-BE49-F238E27FC236}">
                  <a16:creationId xmlns:a16="http://schemas.microsoft.com/office/drawing/2014/main" id="{8EA10B96-8851-BC4B-B910-07A49C84D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0434" name="Line 18">
            <a:extLst>
              <a:ext uri="{FF2B5EF4-FFF2-40B4-BE49-F238E27FC236}">
                <a16:creationId xmlns:a16="http://schemas.microsoft.com/office/drawing/2014/main" id="{A4CD4F84-9C49-E844-8B4E-40BC86703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5" name="Line 19">
            <a:extLst>
              <a:ext uri="{FF2B5EF4-FFF2-40B4-BE49-F238E27FC236}">
                <a16:creationId xmlns:a16="http://schemas.microsoft.com/office/drawing/2014/main" id="{D840EA13-188A-7843-8D85-77E5DFBFD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6" name="Line 20">
            <a:extLst>
              <a:ext uri="{FF2B5EF4-FFF2-40B4-BE49-F238E27FC236}">
                <a16:creationId xmlns:a16="http://schemas.microsoft.com/office/drawing/2014/main" id="{C41EF7D9-62CA-EC49-990C-C1CDA8E60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7" name="Line 21">
            <a:extLst>
              <a:ext uri="{FF2B5EF4-FFF2-40B4-BE49-F238E27FC236}">
                <a16:creationId xmlns:a16="http://schemas.microsoft.com/office/drawing/2014/main" id="{ED4DEF59-14DB-8043-955F-16C92EE72A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8" name="Line 22">
            <a:extLst>
              <a:ext uri="{FF2B5EF4-FFF2-40B4-BE49-F238E27FC236}">
                <a16:creationId xmlns:a16="http://schemas.microsoft.com/office/drawing/2014/main" id="{F62B262A-5220-1844-A7FC-97B7CE57A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9" name="Line 23">
            <a:extLst>
              <a:ext uri="{FF2B5EF4-FFF2-40B4-BE49-F238E27FC236}">
                <a16:creationId xmlns:a16="http://schemas.microsoft.com/office/drawing/2014/main" id="{4AAF05C3-874C-2C4F-B725-31AFAB7A4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40" name="Line 24">
            <a:extLst>
              <a:ext uri="{FF2B5EF4-FFF2-40B4-BE49-F238E27FC236}">
                <a16:creationId xmlns:a16="http://schemas.microsoft.com/office/drawing/2014/main" id="{991A5233-F66F-F445-A842-89DB4D351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41" name="Text Box 25">
            <a:extLst>
              <a:ext uri="{FF2B5EF4-FFF2-40B4-BE49-F238E27FC236}">
                <a16:creationId xmlns:a16="http://schemas.microsoft.com/office/drawing/2014/main" id="{8DB4387E-468A-774A-8941-2CD16A306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2" name="Text Box 26">
            <a:extLst>
              <a:ext uri="{FF2B5EF4-FFF2-40B4-BE49-F238E27FC236}">
                <a16:creationId xmlns:a16="http://schemas.microsoft.com/office/drawing/2014/main" id="{2E70AE9B-6CCB-BA4B-B035-DE9911B0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3" name="Text Box 27">
            <a:extLst>
              <a:ext uri="{FF2B5EF4-FFF2-40B4-BE49-F238E27FC236}">
                <a16:creationId xmlns:a16="http://schemas.microsoft.com/office/drawing/2014/main" id="{9996998F-F45D-5646-83A2-2DB68400F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0444" name="Text Box 28">
            <a:extLst>
              <a:ext uri="{FF2B5EF4-FFF2-40B4-BE49-F238E27FC236}">
                <a16:creationId xmlns:a16="http://schemas.microsoft.com/office/drawing/2014/main" id="{C5AA6E6A-6747-7942-80D4-BE6169C87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0445" name="Text Box 29">
            <a:extLst>
              <a:ext uri="{FF2B5EF4-FFF2-40B4-BE49-F238E27FC236}">
                <a16:creationId xmlns:a16="http://schemas.microsoft.com/office/drawing/2014/main" id="{AA92D305-8DE3-E849-94F5-CEA555F6E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6" name="Text Box 30">
            <a:extLst>
              <a:ext uri="{FF2B5EF4-FFF2-40B4-BE49-F238E27FC236}">
                <a16:creationId xmlns:a16="http://schemas.microsoft.com/office/drawing/2014/main" id="{61433DFC-5195-7F45-9FDE-E71BF8DE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9044" name="Picture 31" descr="dijkstra">
            <a:extLst>
              <a:ext uri="{FF2B5EF4-FFF2-40B4-BE49-F238E27FC236}">
                <a16:creationId xmlns:a16="http://schemas.microsoft.com/office/drawing/2014/main" id="{F3FDC90D-A5B7-0044-B9E8-20053C00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8" name="Text Box 32">
            <a:extLst>
              <a:ext uri="{FF2B5EF4-FFF2-40B4-BE49-F238E27FC236}">
                <a16:creationId xmlns:a16="http://schemas.microsoft.com/office/drawing/2014/main" id="{104BD276-1F67-DF41-8FC1-9E3870790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0449" name="Text Box 33">
            <a:extLst>
              <a:ext uri="{FF2B5EF4-FFF2-40B4-BE49-F238E27FC236}">
                <a16:creationId xmlns:a16="http://schemas.microsoft.com/office/drawing/2014/main" id="{ADBEB40C-F66E-674C-A3EE-45CBCE6F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0450" name="Text Box 34">
            <a:extLst>
              <a:ext uri="{FF2B5EF4-FFF2-40B4-BE49-F238E27FC236}">
                <a16:creationId xmlns:a16="http://schemas.microsoft.com/office/drawing/2014/main" id="{B06AC22F-720D-8849-B3C4-C9CF6CBC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0451" name="Text Box 35">
            <a:extLst>
              <a:ext uri="{FF2B5EF4-FFF2-40B4-BE49-F238E27FC236}">
                <a16:creationId xmlns:a16="http://schemas.microsoft.com/office/drawing/2014/main" id="{92950677-D693-AF46-A44D-2C0B5A592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0452" name="Text Box 36">
            <a:extLst>
              <a:ext uri="{FF2B5EF4-FFF2-40B4-BE49-F238E27FC236}">
                <a16:creationId xmlns:a16="http://schemas.microsoft.com/office/drawing/2014/main" id="{62619798-73AE-4F45-A062-040922433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0453" name="Text Box 37">
            <a:extLst>
              <a:ext uri="{FF2B5EF4-FFF2-40B4-BE49-F238E27FC236}">
                <a16:creationId xmlns:a16="http://schemas.microsoft.com/office/drawing/2014/main" id="{811E9CC1-8E73-8A40-9A1B-0B860455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0454" name="Text Box 38">
            <a:extLst>
              <a:ext uri="{FF2B5EF4-FFF2-40B4-BE49-F238E27FC236}">
                <a16:creationId xmlns:a16="http://schemas.microsoft.com/office/drawing/2014/main" id="{69F451FE-F2A0-B249-BD73-3E22CDDEF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2</a:t>
            </a:r>
            <a:br>
              <a:rPr lang="en-US" altLang="en-US">
                <a:solidFill>
                  <a:srgbClr val="FF0000"/>
                </a:solidFill>
                <a:sym typeface="Symbol" pitchFamily="2" charset="2"/>
              </a:rPr>
            </a:b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E  5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60455" name="Line 39">
            <a:extLst>
              <a:ext uri="{FF2B5EF4-FFF2-40B4-BE49-F238E27FC236}">
                <a16:creationId xmlns:a16="http://schemas.microsoft.com/office/drawing/2014/main" id="{491DA763-C751-D643-BD82-E64BD4339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56" name="Oval 40">
            <a:extLst>
              <a:ext uri="{FF2B5EF4-FFF2-40B4-BE49-F238E27FC236}">
                <a16:creationId xmlns:a16="http://schemas.microsoft.com/office/drawing/2014/main" id="{906D9F84-CDCA-004D-9AA0-B6449EB6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388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57" name="Rectangle 41">
            <a:extLst>
              <a:ext uri="{FF2B5EF4-FFF2-40B4-BE49-F238E27FC236}">
                <a16:creationId xmlns:a16="http://schemas.microsoft.com/office/drawing/2014/main" id="{4089F21B-112A-C741-AE19-B3D0C184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46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16EA712E-8867-C14E-91B2-B9006D789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2098" name="Group 3">
            <a:extLst>
              <a:ext uri="{FF2B5EF4-FFF2-40B4-BE49-F238E27FC236}">
                <a16:creationId xmlns:a16="http://schemas.microsoft.com/office/drawing/2014/main" id="{63C5C60D-B589-D94C-9968-9F683C56C62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9396" name="Oval 4">
              <a:extLst>
                <a:ext uri="{FF2B5EF4-FFF2-40B4-BE49-F238E27FC236}">
                  <a16:creationId xmlns:a16="http://schemas.microsoft.com/office/drawing/2014/main" id="{7621C3B7-69C5-2544-8D02-9124743CD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8E2B364E-E19E-8A43-90F1-26AD3B37F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2099" name="Group 6">
            <a:extLst>
              <a:ext uri="{FF2B5EF4-FFF2-40B4-BE49-F238E27FC236}">
                <a16:creationId xmlns:a16="http://schemas.microsoft.com/office/drawing/2014/main" id="{519CC901-654D-2B47-AF75-3D7E28AD858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9399" name="Oval 7">
              <a:extLst>
                <a:ext uri="{FF2B5EF4-FFF2-40B4-BE49-F238E27FC236}">
                  <a16:creationId xmlns:a16="http://schemas.microsoft.com/office/drawing/2014/main" id="{A65F34E6-3430-0040-8B2D-663AD4B0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0" name="Text Box 8">
              <a:extLst>
                <a:ext uri="{FF2B5EF4-FFF2-40B4-BE49-F238E27FC236}">
                  <a16:creationId xmlns:a16="http://schemas.microsoft.com/office/drawing/2014/main" id="{E78514B9-3AB9-8346-873C-D1CC8EDE9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2100" name="Group 9">
            <a:extLst>
              <a:ext uri="{FF2B5EF4-FFF2-40B4-BE49-F238E27FC236}">
                <a16:creationId xmlns:a16="http://schemas.microsoft.com/office/drawing/2014/main" id="{9AE820A2-DFCB-7140-A715-DC172509FC2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9402" name="Oval 10">
              <a:extLst>
                <a:ext uri="{FF2B5EF4-FFF2-40B4-BE49-F238E27FC236}">
                  <a16:creationId xmlns:a16="http://schemas.microsoft.com/office/drawing/2014/main" id="{BEA7CEDA-7DFB-EA4A-8926-EB950F73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3" name="Text Box 11">
              <a:extLst>
                <a:ext uri="{FF2B5EF4-FFF2-40B4-BE49-F238E27FC236}">
                  <a16:creationId xmlns:a16="http://schemas.microsoft.com/office/drawing/2014/main" id="{9F461DB0-1C51-5E4E-A894-B088808F4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2101" name="Group 12">
            <a:extLst>
              <a:ext uri="{FF2B5EF4-FFF2-40B4-BE49-F238E27FC236}">
                <a16:creationId xmlns:a16="http://schemas.microsoft.com/office/drawing/2014/main" id="{AF831516-DAAD-0D4E-B976-79713FEEF49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9405" name="Oval 13">
              <a:extLst>
                <a:ext uri="{FF2B5EF4-FFF2-40B4-BE49-F238E27FC236}">
                  <a16:creationId xmlns:a16="http://schemas.microsoft.com/office/drawing/2014/main" id="{C7BFB66F-E1C0-B24B-A365-4B07BB2A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6" name="Text Box 14">
              <a:extLst>
                <a:ext uri="{FF2B5EF4-FFF2-40B4-BE49-F238E27FC236}">
                  <a16:creationId xmlns:a16="http://schemas.microsoft.com/office/drawing/2014/main" id="{1700BA1F-5E1D-A34A-8301-2ACEBBAD2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2102" name="Group 15">
            <a:extLst>
              <a:ext uri="{FF2B5EF4-FFF2-40B4-BE49-F238E27FC236}">
                <a16:creationId xmlns:a16="http://schemas.microsoft.com/office/drawing/2014/main" id="{65BF867C-A73C-4240-889B-6100E63F377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9408" name="Oval 16">
              <a:extLst>
                <a:ext uri="{FF2B5EF4-FFF2-40B4-BE49-F238E27FC236}">
                  <a16:creationId xmlns:a16="http://schemas.microsoft.com/office/drawing/2014/main" id="{DBED8AB6-88DA-CB4E-9DA1-FA1C8A7C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9" name="Text Box 17">
              <a:extLst>
                <a:ext uri="{FF2B5EF4-FFF2-40B4-BE49-F238E27FC236}">
                  <a16:creationId xmlns:a16="http://schemas.microsoft.com/office/drawing/2014/main" id="{DF314E7E-1120-004A-AA90-DFFAA5408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9410" name="Line 18">
            <a:extLst>
              <a:ext uri="{FF2B5EF4-FFF2-40B4-BE49-F238E27FC236}">
                <a16:creationId xmlns:a16="http://schemas.microsoft.com/office/drawing/2014/main" id="{A63D60FE-B1B0-E145-B57F-D9787EE06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1" name="Line 19">
            <a:extLst>
              <a:ext uri="{FF2B5EF4-FFF2-40B4-BE49-F238E27FC236}">
                <a16:creationId xmlns:a16="http://schemas.microsoft.com/office/drawing/2014/main" id="{DC5764D0-00A8-8C4D-8D99-9044B58CD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2" name="Line 20">
            <a:extLst>
              <a:ext uri="{FF2B5EF4-FFF2-40B4-BE49-F238E27FC236}">
                <a16:creationId xmlns:a16="http://schemas.microsoft.com/office/drawing/2014/main" id="{26ED3265-20DA-F749-BB1C-717721152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3" name="Line 21">
            <a:extLst>
              <a:ext uri="{FF2B5EF4-FFF2-40B4-BE49-F238E27FC236}">
                <a16:creationId xmlns:a16="http://schemas.microsoft.com/office/drawing/2014/main" id="{89B5EFDA-598B-784B-BA9C-E673E41F47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4" name="Line 22">
            <a:extLst>
              <a:ext uri="{FF2B5EF4-FFF2-40B4-BE49-F238E27FC236}">
                <a16:creationId xmlns:a16="http://schemas.microsoft.com/office/drawing/2014/main" id="{3920FF77-50EB-044D-AF4E-339AF26D3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5" name="Line 23">
            <a:extLst>
              <a:ext uri="{FF2B5EF4-FFF2-40B4-BE49-F238E27FC236}">
                <a16:creationId xmlns:a16="http://schemas.microsoft.com/office/drawing/2014/main" id="{40C393F8-1106-B049-9412-D2B470312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6" name="Line 24">
            <a:extLst>
              <a:ext uri="{FF2B5EF4-FFF2-40B4-BE49-F238E27FC236}">
                <a16:creationId xmlns:a16="http://schemas.microsoft.com/office/drawing/2014/main" id="{95D49B13-9E86-3548-A7A4-9FDEA15C1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7" name="Text Box 25">
            <a:extLst>
              <a:ext uri="{FF2B5EF4-FFF2-40B4-BE49-F238E27FC236}">
                <a16:creationId xmlns:a16="http://schemas.microsoft.com/office/drawing/2014/main" id="{1B70AE02-0999-354B-9656-F5F842B8F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18" name="Text Box 26">
            <a:extLst>
              <a:ext uri="{FF2B5EF4-FFF2-40B4-BE49-F238E27FC236}">
                <a16:creationId xmlns:a16="http://schemas.microsoft.com/office/drawing/2014/main" id="{BADBB0FE-D942-1543-8965-A8292EEB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19" name="Text Box 27">
            <a:extLst>
              <a:ext uri="{FF2B5EF4-FFF2-40B4-BE49-F238E27FC236}">
                <a16:creationId xmlns:a16="http://schemas.microsoft.com/office/drawing/2014/main" id="{C5DC6DC6-CA18-E049-B121-0ED33C4A1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9420" name="Text Box 28">
            <a:extLst>
              <a:ext uri="{FF2B5EF4-FFF2-40B4-BE49-F238E27FC236}">
                <a16:creationId xmlns:a16="http://schemas.microsoft.com/office/drawing/2014/main" id="{F0FC8881-02F6-B14B-9513-EC3C47928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9421" name="Text Box 29">
            <a:extLst>
              <a:ext uri="{FF2B5EF4-FFF2-40B4-BE49-F238E27FC236}">
                <a16:creationId xmlns:a16="http://schemas.microsoft.com/office/drawing/2014/main" id="{21AA2E02-E846-2646-8A16-34EA8DF02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22" name="Text Box 30">
            <a:extLst>
              <a:ext uri="{FF2B5EF4-FFF2-40B4-BE49-F238E27FC236}">
                <a16:creationId xmlns:a16="http://schemas.microsoft.com/office/drawing/2014/main" id="{09375B52-5CC2-A14A-BC28-31F69487F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2116" name="Picture 31" descr="dijkstra">
            <a:extLst>
              <a:ext uri="{FF2B5EF4-FFF2-40B4-BE49-F238E27FC236}">
                <a16:creationId xmlns:a16="http://schemas.microsoft.com/office/drawing/2014/main" id="{B89A739C-DF41-0545-8E65-7F37C160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24" name="Text Box 32">
            <a:extLst>
              <a:ext uri="{FF2B5EF4-FFF2-40B4-BE49-F238E27FC236}">
                <a16:creationId xmlns:a16="http://schemas.microsoft.com/office/drawing/2014/main" id="{52077E39-3FDC-F24F-9556-2DB955FE4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59425" name="Text Box 33">
            <a:extLst>
              <a:ext uri="{FF2B5EF4-FFF2-40B4-BE49-F238E27FC236}">
                <a16:creationId xmlns:a16="http://schemas.microsoft.com/office/drawing/2014/main" id="{247622E9-8EA1-C24F-B4DE-0B6FBE032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59426" name="Text Box 34">
            <a:extLst>
              <a:ext uri="{FF2B5EF4-FFF2-40B4-BE49-F238E27FC236}">
                <a16:creationId xmlns:a16="http://schemas.microsoft.com/office/drawing/2014/main" id="{A269630A-7DFA-014E-B0DB-8DA9A5E53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9427" name="Text Box 35">
            <a:extLst>
              <a:ext uri="{FF2B5EF4-FFF2-40B4-BE49-F238E27FC236}">
                <a16:creationId xmlns:a16="http://schemas.microsoft.com/office/drawing/2014/main" id="{426AD301-78AE-D44F-AE60-EA0DA2F6B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9428" name="Text Box 36">
            <a:extLst>
              <a:ext uri="{FF2B5EF4-FFF2-40B4-BE49-F238E27FC236}">
                <a16:creationId xmlns:a16="http://schemas.microsoft.com/office/drawing/2014/main" id="{68EF058A-CF66-1E4C-A0AA-AAF1186D7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9429" name="Text Box 37">
            <a:extLst>
              <a:ext uri="{FF2B5EF4-FFF2-40B4-BE49-F238E27FC236}">
                <a16:creationId xmlns:a16="http://schemas.microsoft.com/office/drawing/2014/main" id="{D57C1B9F-837D-7744-AD29-9E41E0668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9430" name="Text Box 38">
            <a:extLst>
              <a:ext uri="{FF2B5EF4-FFF2-40B4-BE49-F238E27FC236}">
                <a16:creationId xmlns:a16="http://schemas.microsoft.com/office/drawing/2014/main" id="{38477C7A-B740-624C-AF22-DB2882E24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E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  <a:b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  5</a:t>
            </a:r>
          </a:p>
        </p:txBody>
      </p:sp>
      <p:sp>
        <p:nvSpPr>
          <p:cNvPr id="59431" name="Line 39">
            <a:extLst>
              <a:ext uri="{FF2B5EF4-FFF2-40B4-BE49-F238E27FC236}">
                <a16:creationId xmlns:a16="http://schemas.microsoft.com/office/drawing/2014/main" id="{0875ADF5-E3E5-FC4E-A456-27C1F2C5A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42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C4B5BD5C-CD46-B948-856F-DD76C7C08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3122" name="Group 3">
            <a:extLst>
              <a:ext uri="{FF2B5EF4-FFF2-40B4-BE49-F238E27FC236}">
                <a16:creationId xmlns:a16="http://schemas.microsoft.com/office/drawing/2014/main" id="{48C08DE0-C7CA-7849-B1FF-F1AF6BA2573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2468" name="Oval 4">
              <a:extLst>
                <a:ext uri="{FF2B5EF4-FFF2-40B4-BE49-F238E27FC236}">
                  <a16:creationId xmlns:a16="http://schemas.microsoft.com/office/drawing/2014/main" id="{8CC3C6BD-AEFF-7F44-8CA9-0AB7FCF3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69" name="Text Box 5">
              <a:extLst>
                <a:ext uri="{FF2B5EF4-FFF2-40B4-BE49-F238E27FC236}">
                  <a16:creationId xmlns:a16="http://schemas.microsoft.com/office/drawing/2014/main" id="{98ECBC5C-E536-FF43-A16F-F824D86AD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3123" name="Group 6">
            <a:extLst>
              <a:ext uri="{FF2B5EF4-FFF2-40B4-BE49-F238E27FC236}">
                <a16:creationId xmlns:a16="http://schemas.microsoft.com/office/drawing/2014/main" id="{0E6B3D31-BCCD-C142-AE66-FE461F256C6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2471" name="Oval 7">
              <a:extLst>
                <a:ext uri="{FF2B5EF4-FFF2-40B4-BE49-F238E27FC236}">
                  <a16:creationId xmlns:a16="http://schemas.microsoft.com/office/drawing/2014/main" id="{CDD28800-3C18-CF42-A7D3-3A9820EC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2" name="Text Box 8">
              <a:extLst>
                <a:ext uri="{FF2B5EF4-FFF2-40B4-BE49-F238E27FC236}">
                  <a16:creationId xmlns:a16="http://schemas.microsoft.com/office/drawing/2014/main" id="{A046D848-9366-B04B-A1AC-35AD7A0C0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3124" name="Group 9">
            <a:extLst>
              <a:ext uri="{FF2B5EF4-FFF2-40B4-BE49-F238E27FC236}">
                <a16:creationId xmlns:a16="http://schemas.microsoft.com/office/drawing/2014/main" id="{B4753C26-AC1B-1E44-9F58-D41BE469946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2474" name="Oval 10">
              <a:extLst>
                <a:ext uri="{FF2B5EF4-FFF2-40B4-BE49-F238E27FC236}">
                  <a16:creationId xmlns:a16="http://schemas.microsoft.com/office/drawing/2014/main" id="{D84F4D30-A877-464E-AFE5-6B4F340DB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5" name="Text Box 11">
              <a:extLst>
                <a:ext uri="{FF2B5EF4-FFF2-40B4-BE49-F238E27FC236}">
                  <a16:creationId xmlns:a16="http://schemas.microsoft.com/office/drawing/2014/main" id="{211CCB8A-CC01-9C49-BD2B-425C19E7E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3125" name="Group 12">
            <a:extLst>
              <a:ext uri="{FF2B5EF4-FFF2-40B4-BE49-F238E27FC236}">
                <a16:creationId xmlns:a16="http://schemas.microsoft.com/office/drawing/2014/main" id="{16C6F988-ACE2-EF43-A447-4227FC91C14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2477" name="Oval 13">
              <a:extLst>
                <a:ext uri="{FF2B5EF4-FFF2-40B4-BE49-F238E27FC236}">
                  <a16:creationId xmlns:a16="http://schemas.microsoft.com/office/drawing/2014/main" id="{804A0962-986D-5240-9D8B-1BAD06FDE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8" name="Text Box 14">
              <a:extLst>
                <a:ext uri="{FF2B5EF4-FFF2-40B4-BE49-F238E27FC236}">
                  <a16:creationId xmlns:a16="http://schemas.microsoft.com/office/drawing/2014/main" id="{408F75A2-0FAE-D74C-8397-7A55419C8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3126" name="Group 15">
            <a:extLst>
              <a:ext uri="{FF2B5EF4-FFF2-40B4-BE49-F238E27FC236}">
                <a16:creationId xmlns:a16="http://schemas.microsoft.com/office/drawing/2014/main" id="{8682CE48-9DAC-4F4B-BD6A-D4AE24A12BF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2480" name="Oval 16">
              <a:extLst>
                <a:ext uri="{FF2B5EF4-FFF2-40B4-BE49-F238E27FC236}">
                  <a16:creationId xmlns:a16="http://schemas.microsoft.com/office/drawing/2014/main" id="{1610C4F8-CBB6-1145-86B9-8BD49069F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81" name="Text Box 17">
              <a:extLst>
                <a:ext uri="{FF2B5EF4-FFF2-40B4-BE49-F238E27FC236}">
                  <a16:creationId xmlns:a16="http://schemas.microsoft.com/office/drawing/2014/main" id="{1CE5BD5C-D64E-144B-9BEF-55863FDD8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2482" name="Line 18">
            <a:extLst>
              <a:ext uri="{FF2B5EF4-FFF2-40B4-BE49-F238E27FC236}">
                <a16:creationId xmlns:a16="http://schemas.microsoft.com/office/drawing/2014/main" id="{A446A4FA-7AAF-4140-9BD8-351ACB6012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3" name="Line 19">
            <a:extLst>
              <a:ext uri="{FF2B5EF4-FFF2-40B4-BE49-F238E27FC236}">
                <a16:creationId xmlns:a16="http://schemas.microsoft.com/office/drawing/2014/main" id="{50C1BEAD-8002-0E44-B1CE-8211EECB9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4" name="Line 20">
            <a:extLst>
              <a:ext uri="{FF2B5EF4-FFF2-40B4-BE49-F238E27FC236}">
                <a16:creationId xmlns:a16="http://schemas.microsoft.com/office/drawing/2014/main" id="{F4BEEF70-FAA3-D94E-AC21-60AAFA20B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5" name="Line 21">
            <a:extLst>
              <a:ext uri="{FF2B5EF4-FFF2-40B4-BE49-F238E27FC236}">
                <a16:creationId xmlns:a16="http://schemas.microsoft.com/office/drawing/2014/main" id="{A75CB38C-C422-2448-BB32-695A1EE920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6" name="Line 22">
            <a:extLst>
              <a:ext uri="{FF2B5EF4-FFF2-40B4-BE49-F238E27FC236}">
                <a16:creationId xmlns:a16="http://schemas.microsoft.com/office/drawing/2014/main" id="{C2DE8E52-D91B-6A47-8933-434A94C976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7" name="Line 23">
            <a:extLst>
              <a:ext uri="{FF2B5EF4-FFF2-40B4-BE49-F238E27FC236}">
                <a16:creationId xmlns:a16="http://schemas.microsoft.com/office/drawing/2014/main" id="{27DA9E6C-A2B1-904C-9238-DEC6A6CF0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8" name="Line 24">
            <a:extLst>
              <a:ext uri="{FF2B5EF4-FFF2-40B4-BE49-F238E27FC236}">
                <a16:creationId xmlns:a16="http://schemas.microsoft.com/office/drawing/2014/main" id="{D3A43CC9-E88E-5745-9BDF-1521B7C5E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9" name="Text Box 25">
            <a:extLst>
              <a:ext uri="{FF2B5EF4-FFF2-40B4-BE49-F238E27FC236}">
                <a16:creationId xmlns:a16="http://schemas.microsoft.com/office/drawing/2014/main" id="{C5DA1ABC-07B2-784A-8016-893C5E5D7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0" name="Text Box 26">
            <a:extLst>
              <a:ext uri="{FF2B5EF4-FFF2-40B4-BE49-F238E27FC236}">
                <a16:creationId xmlns:a16="http://schemas.microsoft.com/office/drawing/2014/main" id="{272813D9-F34A-0142-BC7D-0CF29AC5C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1" name="Text Box 27">
            <a:extLst>
              <a:ext uri="{FF2B5EF4-FFF2-40B4-BE49-F238E27FC236}">
                <a16:creationId xmlns:a16="http://schemas.microsoft.com/office/drawing/2014/main" id="{ACD5B94D-EC17-4F4F-A4B6-A8CA6CFC5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DFA56350-C4B1-5F43-8558-A86E47951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2493" name="Text Box 29">
            <a:extLst>
              <a:ext uri="{FF2B5EF4-FFF2-40B4-BE49-F238E27FC236}">
                <a16:creationId xmlns:a16="http://schemas.microsoft.com/office/drawing/2014/main" id="{EBC935E0-ACFB-7D4C-A195-B5B19CBD1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4" name="Text Box 30">
            <a:extLst>
              <a:ext uri="{FF2B5EF4-FFF2-40B4-BE49-F238E27FC236}">
                <a16:creationId xmlns:a16="http://schemas.microsoft.com/office/drawing/2014/main" id="{C992070E-29C2-234E-B1C5-0BB6E83B2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3140" name="Picture 31" descr="dijkstra">
            <a:extLst>
              <a:ext uri="{FF2B5EF4-FFF2-40B4-BE49-F238E27FC236}">
                <a16:creationId xmlns:a16="http://schemas.microsoft.com/office/drawing/2014/main" id="{60C6B9B1-DDA5-E342-B41C-63C15B24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96" name="Text Box 32">
            <a:extLst>
              <a:ext uri="{FF2B5EF4-FFF2-40B4-BE49-F238E27FC236}">
                <a16:creationId xmlns:a16="http://schemas.microsoft.com/office/drawing/2014/main" id="{0EE8F86F-C8FB-934C-8CAD-C55B20D5D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2497" name="Text Box 33">
            <a:extLst>
              <a:ext uri="{FF2B5EF4-FFF2-40B4-BE49-F238E27FC236}">
                <a16:creationId xmlns:a16="http://schemas.microsoft.com/office/drawing/2014/main" id="{DA674BDC-7F43-4A4D-91DF-59F514B7B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2498" name="Text Box 34">
            <a:extLst>
              <a:ext uri="{FF2B5EF4-FFF2-40B4-BE49-F238E27FC236}">
                <a16:creationId xmlns:a16="http://schemas.microsoft.com/office/drawing/2014/main" id="{252490A1-D045-D043-BB77-C19120BDA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2499" name="Text Box 35">
            <a:extLst>
              <a:ext uri="{FF2B5EF4-FFF2-40B4-BE49-F238E27FC236}">
                <a16:creationId xmlns:a16="http://schemas.microsoft.com/office/drawing/2014/main" id="{712964C0-1504-554D-B4D8-7CC38A9AB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2500" name="Text Box 36">
            <a:extLst>
              <a:ext uri="{FF2B5EF4-FFF2-40B4-BE49-F238E27FC236}">
                <a16:creationId xmlns:a16="http://schemas.microsoft.com/office/drawing/2014/main" id="{12F30A10-A520-B84C-BB39-39476BD5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2501" name="Text Box 37">
            <a:extLst>
              <a:ext uri="{FF2B5EF4-FFF2-40B4-BE49-F238E27FC236}">
                <a16:creationId xmlns:a16="http://schemas.microsoft.com/office/drawing/2014/main" id="{E9EAB9AD-4B15-5745-87EF-65B708129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2502" name="Text Box 38">
            <a:extLst>
              <a:ext uri="{FF2B5EF4-FFF2-40B4-BE49-F238E27FC236}">
                <a16:creationId xmlns:a16="http://schemas.microsoft.com/office/drawing/2014/main" id="{341B5B05-531A-B84C-A580-F1882DB48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  5</a:t>
            </a:r>
          </a:p>
        </p:txBody>
      </p:sp>
      <p:sp>
        <p:nvSpPr>
          <p:cNvPr id="62503" name="Line 39">
            <a:extLst>
              <a:ext uri="{FF2B5EF4-FFF2-40B4-BE49-F238E27FC236}">
                <a16:creationId xmlns:a16="http://schemas.microsoft.com/office/drawing/2014/main" id="{6E33BCE7-2BDB-B447-9599-FE53CEB0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13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AE2506E8-9C0F-BE46-A90F-34AADDC09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4146" name="Group 3">
            <a:extLst>
              <a:ext uri="{FF2B5EF4-FFF2-40B4-BE49-F238E27FC236}">
                <a16:creationId xmlns:a16="http://schemas.microsoft.com/office/drawing/2014/main" id="{477C4EA9-2112-D141-9060-5B1C7D197FC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3492" name="Oval 4">
              <a:extLst>
                <a:ext uri="{FF2B5EF4-FFF2-40B4-BE49-F238E27FC236}">
                  <a16:creationId xmlns:a16="http://schemas.microsoft.com/office/drawing/2014/main" id="{160B29AE-D37C-4440-869B-64823BAC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3" name="Text Box 5">
              <a:extLst>
                <a:ext uri="{FF2B5EF4-FFF2-40B4-BE49-F238E27FC236}">
                  <a16:creationId xmlns:a16="http://schemas.microsoft.com/office/drawing/2014/main" id="{91D0F129-4B7F-1D4C-AB08-3997BBF0A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4147" name="Group 6">
            <a:extLst>
              <a:ext uri="{FF2B5EF4-FFF2-40B4-BE49-F238E27FC236}">
                <a16:creationId xmlns:a16="http://schemas.microsoft.com/office/drawing/2014/main" id="{819D0843-F3FF-BE4D-A2C9-B34358F4D18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3495" name="Oval 7">
              <a:extLst>
                <a:ext uri="{FF2B5EF4-FFF2-40B4-BE49-F238E27FC236}">
                  <a16:creationId xmlns:a16="http://schemas.microsoft.com/office/drawing/2014/main" id="{A82BCD79-38B4-F14F-AD64-03C0F0161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6" name="Text Box 8">
              <a:extLst>
                <a:ext uri="{FF2B5EF4-FFF2-40B4-BE49-F238E27FC236}">
                  <a16:creationId xmlns:a16="http://schemas.microsoft.com/office/drawing/2014/main" id="{5D09F5D9-F46A-D545-894B-737B3C023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4148" name="Group 9">
            <a:extLst>
              <a:ext uri="{FF2B5EF4-FFF2-40B4-BE49-F238E27FC236}">
                <a16:creationId xmlns:a16="http://schemas.microsoft.com/office/drawing/2014/main" id="{64678F91-946B-EC48-B8A8-B70271323C9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3498" name="Oval 10">
              <a:extLst>
                <a:ext uri="{FF2B5EF4-FFF2-40B4-BE49-F238E27FC236}">
                  <a16:creationId xmlns:a16="http://schemas.microsoft.com/office/drawing/2014/main" id="{ABE18C4B-C062-3E40-B990-D5C5FE816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9" name="Text Box 11">
              <a:extLst>
                <a:ext uri="{FF2B5EF4-FFF2-40B4-BE49-F238E27FC236}">
                  <a16:creationId xmlns:a16="http://schemas.microsoft.com/office/drawing/2014/main" id="{D37804C8-F6E7-CB4C-962C-146D82392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4149" name="Group 12">
            <a:extLst>
              <a:ext uri="{FF2B5EF4-FFF2-40B4-BE49-F238E27FC236}">
                <a16:creationId xmlns:a16="http://schemas.microsoft.com/office/drawing/2014/main" id="{6C1E5E8B-D07E-FA42-AB3C-55D2EE4E10E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3501" name="Oval 13">
              <a:extLst>
                <a:ext uri="{FF2B5EF4-FFF2-40B4-BE49-F238E27FC236}">
                  <a16:creationId xmlns:a16="http://schemas.microsoft.com/office/drawing/2014/main" id="{7A683D18-628E-094A-B59D-8156AF04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02" name="Text Box 14">
              <a:extLst>
                <a:ext uri="{FF2B5EF4-FFF2-40B4-BE49-F238E27FC236}">
                  <a16:creationId xmlns:a16="http://schemas.microsoft.com/office/drawing/2014/main" id="{6B554DEB-992E-884C-B8A0-39792AE0A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4150" name="Group 15">
            <a:extLst>
              <a:ext uri="{FF2B5EF4-FFF2-40B4-BE49-F238E27FC236}">
                <a16:creationId xmlns:a16="http://schemas.microsoft.com/office/drawing/2014/main" id="{DCF105CA-8519-C24B-BF22-988D8B14855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3504" name="Oval 16">
              <a:extLst>
                <a:ext uri="{FF2B5EF4-FFF2-40B4-BE49-F238E27FC236}">
                  <a16:creationId xmlns:a16="http://schemas.microsoft.com/office/drawing/2014/main" id="{C7FD559E-B1E9-E945-8692-1E2E29F6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05" name="Text Box 17">
              <a:extLst>
                <a:ext uri="{FF2B5EF4-FFF2-40B4-BE49-F238E27FC236}">
                  <a16:creationId xmlns:a16="http://schemas.microsoft.com/office/drawing/2014/main" id="{8B0F1A80-7648-1148-911E-8DED6FC9F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3506" name="Line 18">
            <a:extLst>
              <a:ext uri="{FF2B5EF4-FFF2-40B4-BE49-F238E27FC236}">
                <a16:creationId xmlns:a16="http://schemas.microsoft.com/office/drawing/2014/main" id="{C1081A18-FFDB-EC4F-AD9A-8F90A60D7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7" name="Line 19">
            <a:extLst>
              <a:ext uri="{FF2B5EF4-FFF2-40B4-BE49-F238E27FC236}">
                <a16:creationId xmlns:a16="http://schemas.microsoft.com/office/drawing/2014/main" id="{0B1C1FA8-2020-104A-A83B-D03E6C3E4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8" name="Line 20">
            <a:extLst>
              <a:ext uri="{FF2B5EF4-FFF2-40B4-BE49-F238E27FC236}">
                <a16:creationId xmlns:a16="http://schemas.microsoft.com/office/drawing/2014/main" id="{8B61AD21-8748-CC46-B07E-C1BA8B7E2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9" name="Line 21">
            <a:extLst>
              <a:ext uri="{FF2B5EF4-FFF2-40B4-BE49-F238E27FC236}">
                <a16:creationId xmlns:a16="http://schemas.microsoft.com/office/drawing/2014/main" id="{3F1195B3-E1FD-5B4C-8F71-C6E5BA77B3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0" name="Line 22">
            <a:extLst>
              <a:ext uri="{FF2B5EF4-FFF2-40B4-BE49-F238E27FC236}">
                <a16:creationId xmlns:a16="http://schemas.microsoft.com/office/drawing/2014/main" id="{F5A2832D-6BEB-DB47-9D7E-D3F05D1E7C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1" name="Line 23">
            <a:extLst>
              <a:ext uri="{FF2B5EF4-FFF2-40B4-BE49-F238E27FC236}">
                <a16:creationId xmlns:a16="http://schemas.microsoft.com/office/drawing/2014/main" id="{D690994D-A6CA-C248-A6D6-AC2EE680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2" name="Line 24">
            <a:extLst>
              <a:ext uri="{FF2B5EF4-FFF2-40B4-BE49-F238E27FC236}">
                <a16:creationId xmlns:a16="http://schemas.microsoft.com/office/drawing/2014/main" id="{3EA56461-DBDE-914D-B0C1-CCBFA5BA1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3" name="Text Box 25">
            <a:extLst>
              <a:ext uri="{FF2B5EF4-FFF2-40B4-BE49-F238E27FC236}">
                <a16:creationId xmlns:a16="http://schemas.microsoft.com/office/drawing/2014/main" id="{2243C126-CA39-B941-A805-A73E4258B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4" name="Text Box 26">
            <a:extLst>
              <a:ext uri="{FF2B5EF4-FFF2-40B4-BE49-F238E27FC236}">
                <a16:creationId xmlns:a16="http://schemas.microsoft.com/office/drawing/2014/main" id="{23B28DE8-F11B-5D49-BC7A-F1D4C02B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5" name="Text Box 27">
            <a:extLst>
              <a:ext uri="{FF2B5EF4-FFF2-40B4-BE49-F238E27FC236}">
                <a16:creationId xmlns:a16="http://schemas.microsoft.com/office/drawing/2014/main" id="{4A0308E0-9C66-AB44-8CA9-AC8329161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3516" name="Text Box 28">
            <a:extLst>
              <a:ext uri="{FF2B5EF4-FFF2-40B4-BE49-F238E27FC236}">
                <a16:creationId xmlns:a16="http://schemas.microsoft.com/office/drawing/2014/main" id="{2283AA99-EA6E-774F-A658-BF39E25C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3517" name="Text Box 29">
            <a:extLst>
              <a:ext uri="{FF2B5EF4-FFF2-40B4-BE49-F238E27FC236}">
                <a16:creationId xmlns:a16="http://schemas.microsoft.com/office/drawing/2014/main" id="{AB381679-5C05-D44D-BED0-AE3FFA0D9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8" name="Text Box 30">
            <a:extLst>
              <a:ext uri="{FF2B5EF4-FFF2-40B4-BE49-F238E27FC236}">
                <a16:creationId xmlns:a16="http://schemas.microsoft.com/office/drawing/2014/main" id="{8AE00DAF-56B5-0945-AC2A-CAAD1264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4164" name="Picture 31" descr="dijkstra">
            <a:extLst>
              <a:ext uri="{FF2B5EF4-FFF2-40B4-BE49-F238E27FC236}">
                <a16:creationId xmlns:a16="http://schemas.microsoft.com/office/drawing/2014/main" id="{38AB2111-3767-EA45-AEEE-7C3C2CE8E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20" name="Text Box 32">
            <a:extLst>
              <a:ext uri="{FF2B5EF4-FFF2-40B4-BE49-F238E27FC236}">
                <a16:creationId xmlns:a16="http://schemas.microsoft.com/office/drawing/2014/main" id="{91817032-5EB8-4A43-99E2-EB0797587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3521" name="Text Box 33">
            <a:extLst>
              <a:ext uri="{FF2B5EF4-FFF2-40B4-BE49-F238E27FC236}">
                <a16:creationId xmlns:a16="http://schemas.microsoft.com/office/drawing/2014/main" id="{74B9D2BB-028F-8E46-ADAB-EFC0400E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3522" name="Text Box 34">
            <a:extLst>
              <a:ext uri="{FF2B5EF4-FFF2-40B4-BE49-F238E27FC236}">
                <a16:creationId xmlns:a16="http://schemas.microsoft.com/office/drawing/2014/main" id="{9B4C6818-9080-0D40-BDAB-7923D463E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3523" name="Text Box 35">
            <a:extLst>
              <a:ext uri="{FF2B5EF4-FFF2-40B4-BE49-F238E27FC236}">
                <a16:creationId xmlns:a16="http://schemas.microsoft.com/office/drawing/2014/main" id="{2186EE6B-55FE-4841-97E4-BD515A1A3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3524" name="Text Box 36">
            <a:extLst>
              <a:ext uri="{FF2B5EF4-FFF2-40B4-BE49-F238E27FC236}">
                <a16:creationId xmlns:a16="http://schemas.microsoft.com/office/drawing/2014/main" id="{EF04F2A2-0C51-F147-B3E9-5EE82CC9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3525" name="Text Box 37">
            <a:extLst>
              <a:ext uri="{FF2B5EF4-FFF2-40B4-BE49-F238E27FC236}">
                <a16:creationId xmlns:a16="http://schemas.microsoft.com/office/drawing/2014/main" id="{19E8EF06-6F67-CD4D-8F19-D87A96D0C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3527" name="Line 39">
            <a:extLst>
              <a:ext uri="{FF2B5EF4-FFF2-40B4-BE49-F238E27FC236}">
                <a16:creationId xmlns:a16="http://schemas.microsoft.com/office/drawing/2014/main" id="{B2B9B850-F84A-8947-AAA1-7956B7D18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65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69" name="Group 3">
            <a:extLst>
              <a:ext uri="{FF2B5EF4-FFF2-40B4-BE49-F238E27FC236}">
                <a16:creationId xmlns:a16="http://schemas.microsoft.com/office/drawing/2014/main" id="{A7846EFE-C9E2-D649-BC18-8DF89F6EECC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4516" name="Oval 4">
              <a:extLst>
                <a:ext uri="{FF2B5EF4-FFF2-40B4-BE49-F238E27FC236}">
                  <a16:creationId xmlns:a16="http://schemas.microsoft.com/office/drawing/2014/main" id="{C70B4AFD-F465-5643-95D9-B4535108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17" name="Text Box 5">
              <a:extLst>
                <a:ext uri="{FF2B5EF4-FFF2-40B4-BE49-F238E27FC236}">
                  <a16:creationId xmlns:a16="http://schemas.microsoft.com/office/drawing/2014/main" id="{EF9878D4-76B2-7449-8AF4-BA7C1991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5170" name="Group 6">
            <a:extLst>
              <a:ext uri="{FF2B5EF4-FFF2-40B4-BE49-F238E27FC236}">
                <a16:creationId xmlns:a16="http://schemas.microsoft.com/office/drawing/2014/main" id="{D04434B4-7621-6B46-BAF6-4DE57F8ACF6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4519" name="Oval 7">
              <a:extLst>
                <a:ext uri="{FF2B5EF4-FFF2-40B4-BE49-F238E27FC236}">
                  <a16:creationId xmlns:a16="http://schemas.microsoft.com/office/drawing/2014/main" id="{FA1406D1-040A-854E-921B-133236A4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CEA9B8F9-B6D5-D249-A121-5830897F8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5171" name="Group 9">
            <a:extLst>
              <a:ext uri="{FF2B5EF4-FFF2-40B4-BE49-F238E27FC236}">
                <a16:creationId xmlns:a16="http://schemas.microsoft.com/office/drawing/2014/main" id="{C4ECFE4A-CCCE-B14B-A690-8D86BC95064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4522" name="Oval 10">
              <a:extLst>
                <a:ext uri="{FF2B5EF4-FFF2-40B4-BE49-F238E27FC236}">
                  <a16:creationId xmlns:a16="http://schemas.microsoft.com/office/drawing/2014/main" id="{41205F7E-32F2-6A45-B195-6CDFFB9C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3" name="Text Box 11">
              <a:extLst>
                <a:ext uri="{FF2B5EF4-FFF2-40B4-BE49-F238E27FC236}">
                  <a16:creationId xmlns:a16="http://schemas.microsoft.com/office/drawing/2014/main" id="{8A7ED81D-7BC7-604E-A1EF-33E329C8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5172" name="Group 12">
            <a:extLst>
              <a:ext uri="{FF2B5EF4-FFF2-40B4-BE49-F238E27FC236}">
                <a16:creationId xmlns:a16="http://schemas.microsoft.com/office/drawing/2014/main" id="{EBB54AFA-43F0-7140-A539-D9BB7BC4FD2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4BB19B3B-61AD-8F4B-8D32-FDAAC1B8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9CC38A8D-3D0C-404F-AB8A-C31AAE8BB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5173" name="Group 15">
            <a:extLst>
              <a:ext uri="{FF2B5EF4-FFF2-40B4-BE49-F238E27FC236}">
                <a16:creationId xmlns:a16="http://schemas.microsoft.com/office/drawing/2014/main" id="{B355F391-DC48-1E47-8289-F0282349145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38D2E5B7-535A-2040-BC0F-49A9C023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9" name="Text Box 17">
              <a:extLst>
                <a:ext uri="{FF2B5EF4-FFF2-40B4-BE49-F238E27FC236}">
                  <a16:creationId xmlns:a16="http://schemas.microsoft.com/office/drawing/2014/main" id="{C1218859-FB2D-3A47-8E8C-F49DE78FA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4531" name="Line 19">
            <a:extLst>
              <a:ext uri="{FF2B5EF4-FFF2-40B4-BE49-F238E27FC236}">
                <a16:creationId xmlns:a16="http://schemas.microsoft.com/office/drawing/2014/main" id="{3200DBD5-3641-6143-BD39-3787BB113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4" name="Line 22">
            <a:extLst>
              <a:ext uri="{FF2B5EF4-FFF2-40B4-BE49-F238E27FC236}">
                <a16:creationId xmlns:a16="http://schemas.microsoft.com/office/drawing/2014/main" id="{A1680910-D920-D648-A706-8FBD730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7225B20C-E8B0-C046-8204-4E20A7716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0081C09E-9F09-8749-804F-9D432324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BA08343D-298C-D04E-ABCD-C112D4D62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41" name="Text Box 29">
            <a:extLst>
              <a:ext uri="{FF2B5EF4-FFF2-40B4-BE49-F238E27FC236}">
                <a16:creationId xmlns:a16="http://schemas.microsoft.com/office/drawing/2014/main" id="{8719C631-3D25-BB47-91B6-08D794EDD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pic>
        <p:nvPicPr>
          <p:cNvPr id="135180" name="Picture 31" descr="dijkstra">
            <a:extLst>
              <a:ext uri="{FF2B5EF4-FFF2-40B4-BE49-F238E27FC236}">
                <a16:creationId xmlns:a16="http://schemas.microsoft.com/office/drawing/2014/main" id="{6D6B656A-448C-294C-8BAF-917C29A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44" name="Text Box 32">
            <a:extLst>
              <a:ext uri="{FF2B5EF4-FFF2-40B4-BE49-F238E27FC236}">
                <a16:creationId xmlns:a16="http://schemas.microsoft.com/office/drawing/2014/main" id="{D9AB3757-B450-D148-85FF-A8983DB1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257C6DB9-4848-6745-9BDF-522FB022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B750371C-481B-1244-BF4A-30F95526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06EB3178-B79D-9B49-89F9-0586CC5E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E705878F-D368-5345-988C-7D5A1AAA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0017BD66-72E4-4146-AF73-72C4AB387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4550" name="Line 38">
            <a:extLst>
              <a:ext uri="{FF2B5EF4-FFF2-40B4-BE49-F238E27FC236}">
                <a16:creationId xmlns:a16="http://schemas.microsoft.com/office/drawing/2014/main" id="{58E6E9A7-BC5C-9F48-8961-C58C55060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1" name="Line 39">
            <a:extLst>
              <a:ext uri="{FF2B5EF4-FFF2-40B4-BE49-F238E27FC236}">
                <a16:creationId xmlns:a16="http://schemas.microsoft.com/office/drawing/2014/main" id="{7DFC5888-6FD2-D246-9C78-F4D9007E4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2" name="Text Box 40">
            <a:extLst>
              <a:ext uri="{FF2B5EF4-FFF2-40B4-BE49-F238E27FC236}">
                <a16:creationId xmlns:a16="http://schemas.microsoft.com/office/drawing/2014/main" id="{F46D60AD-146B-3747-8315-229402BC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B2511-DC7C-6541-BED5-B9CF9FC2E06A}"/>
              </a:ext>
            </a:extLst>
          </p:cNvPr>
          <p:cNvSpPr txBox="1"/>
          <p:nvPr/>
        </p:nvSpPr>
        <p:spPr>
          <a:xfrm>
            <a:off x="5704114" y="426458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prev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30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69" name="Group 3">
            <a:extLst>
              <a:ext uri="{FF2B5EF4-FFF2-40B4-BE49-F238E27FC236}">
                <a16:creationId xmlns:a16="http://schemas.microsoft.com/office/drawing/2014/main" id="{A7846EFE-C9E2-D649-BC18-8DF89F6EECC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4516" name="Oval 4">
              <a:extLst>
                <a:ext uri="{FF2B5EF4-FFF2-40B4-BE49-F238E27FC236}">
                  <a16:creationId xmlns:a16="http://schemas.microsoft.com/office/drawing/2014/main" id="{C70B4AFD-F465-5643-95D9-B4535108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17" name="Text Box 5">
              <a:extLst>
                <a:ext uri="{FF2B5EF4-FFF2-40B4-BE49-F238E27FC236}">
                  <a16:creationId xmlns:a16="http://schemas.microsoft.com/office/drawing/2014/main" id="{EF9878D4-76B2-7449-8AF4-BA7C1991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5170" name="Group 6">
            <a:extLst>
              <a:ext uri="{FF2B5EF4-FFF2-40B4-BE49-F238E27FC236}">
                <a16:creationId xmlns:a16="http://schemas.microsoft.com/office/drawing/2014/main" id="{D04434B4-7621-6B46-BAF6-4DE57F8ACF6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4519" name="Oval 7">
              <a:extLst>
                <a:ext uri="{FF2B5EF4-FFF2-40B4-BE49-F238E27FC236}">
                  <a16:creationId xmlns:a16="http://schemas.microsoft.com/office/drawing/2014/main" id="{FA1406D1-040A-854E-921B-133236A4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CEA9B8F9-B6D5-D249-A121-5830897F8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5171" name="Group 9">
            <a:extLst>
              <a:ext uri="{FF2B5EF4-FFF2-40B4-BE49-F238E27FC236}">
                <a16:creationId xmlns:a16="http://schemas.microsoft.com/office/drawing/2014/main" id="{C4ECFE4A-CCCE-B14B-A690-8D86BC95064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4522" name="Oval 10">
              <a:extLst>
                <a:ext uri="{FF2B5EF4-FFF2-40B4-BE49-F238E27FC236}">
                  <a16:creationId xmlns:a16="http://schemas.microsoft.com/office/drawing/2014/main" id="{41205F7E-32F2-6A45-B195-6CDFFB9C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3" name="Text Box 11">
              <a:extLst>
                <a:ext uri="{FF2B5EF4-FFF2-40B4-BE49-F238E27FC236}">
                  <a16:creationId xmlns:a16="http://schemas.microsoft.com/office/drawing/2014/main" id="{8A7ED81D-7BC7-604E-A1EF-33E329C8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5172" name="Group 12">
            <a:extLst>
              <a:ext uri="{FF2B5EF4-FFF2-40B4-BE49-F238E27FC236}">
                <a16:creationId xmlns:a16="http://schemas.microsoft.com/office/drawing/2014/main" id="{EBB54AFA-43F0-7140-A539-D9BB7BC4FD2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4BB19B3B-61AD-8F4B-8D32-FDAAC1B8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9CC38A8D-3D0C-404F-AB8A-C31AAE8BB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5173" name="Group 15">
            <a:extLst>
              <a:ext uri="{FF2B5EF4-FFF2-40B4-BE49-F238E27FC236}">
                <a16:creationId xmlns:a16="http://schemas.microsoft.com/office/drawing/2014/main" id="{B355F391-DC48-1E47-8289-F0282349145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38D2E5B7-535A-2040-BC0F-49A9C023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9" name="Text Box 17">
              <a:extLst>
                <a:ext uri="{FF2B5EF4-FFF2-40B4-BE49-F238E27FC236}">
                  <a16:creationId xmlns:a16="http://schemas.microsoft.com/office/drawing/2014/main" id="{C1218859-FB2D-3A47-8E8C-F49DE78FA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4531" name="Line 19">
            <a:extLst>
              <a:ext uri="{FF2B5EF4-FFF2-40B4-BE49-F238E27FC236}">
                <a16:creationId xmlns:a16="http://schemas.microsoft.com/office/drawing/2014/main" id="{3200DBD5-3641-6143-BD39-3787BB113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4" name="Line 22">
            <a:extLst>
              <a:ext uri="{FF2B5EF4-FFF2-40B4-BE49-F238E27FC236}">
                <a16:creationId xmlns:a16="http://schemas.microsoft.com/office/drawing/2014/main" id="{A1680910-D920-D648-A706-8FBD730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7225B20C-E8B0-C046-8204-4E20A7716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0081C09E-9F09-8749-804F-9D432324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BA08343D-298C-D04E-ABCD-C112D4D62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41" name="Text Box 29">
            <a:extLst>
              <a:ext uri="{FF2B5EF4-FFF2-40B4-BE49-F238E27FC236}">
                <a16:creationId xmlns:a16="http://schemas.microsoft.com/office/drawing/2014/main" id="{8719C631-3D25-BB47-91B6-08D794EDD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pic>
        <p:nvPicPr>
          <p:cNvPr id="135180" name="Picture 31" descr="dijkstra">
            <a:extLst>
              <a:ext uri="{FF2B5EF4-FFF2-40B4-BE49-F238E27FC236}">
                <a16:creationId xmlns:a16="http://schemas.microsoft.com/office/drawing/2014/main" id="{6D6B656A-448C-294C-8BAF-917C29A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44" name="Text Box 32">
            <a:extLst>
              <a:ext uri="{FF2B5EF4-FFF2-40B4-BE49-F238E27FC236}">
                <a16:creationId xmlns:a16="http://schemas.microsoft.com/office/drawing/2014/main" id="{D9AB3757-B450-D148-85FF-A8983DB1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257C6DB9-4848-6745-9BDF-522FB022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B750371C-481B-1244-BF4A-30F95526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06EB3178-B79D-9B49-89F9-0586CC5E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E705878F-D368-5345-988C-7D5A1AAA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0017BD66-72E4-4146-AF73-72C4AB387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4550" name="Line 38">
            <a:extLst>
              <a:ext uri="{FF2B5EF4-FFF2-40B4-BE49-F238E27FC236}">
                <a16:creationId xmlns:a16="http://schemas.microsoft.com/office/drawing/2014/main" id="{58E6E9A7-BC5C-9F48-8961-C58C55060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1" name="Line 39">
            <a:extLst>
              <a:ext uri="{FF2B5EF4-FFF2-40B4-BE49-F238E27FC236}">
                <a16:creationId xmlns:a16="http://schemas.microsoft.com/office/drawing/2014/main" id="{7DFC5888-6FD2-D246-9C78-F4D9007E4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2" name="Text Box 40">
            <a:extLst>
              <a:ext uri="{FF2B5EF4-FFF2-40B4-BE49-F238E27FC236}">
                <a16:creationId xmlns:a16="http://schemas.microsoft.com/office/drawing/2014/main" id="{F46D60AD-146B-3747-8315-229402BC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B2511-DC7C-6541-BED5-B9CF9FC2E06A}"/>
              </a:ext>
            </a:extLst>
          </p:cNvPr>
          <p:cNvSpPr txBox="1"/>
          <p:nvPr/>
        </p:nvSpPr>
        <p:spPr>
          <a:xfrm>
            <a:off x="5704114" y="426458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prev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B9528-67AD-FD43-A7CD-11BB00D2B736}"/>
              </a:ext>
            </a:extLst>
          </p:cNvPr>
          <p:cNvSpPr txBox="1"/>
          <p:nvPr/>
        </p:nvSpPr>
        <p:spPr>
          <a:xfrm>
            <a:off x="5336679" y="5117068"/>
            <a:ext cx="31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 we get the actual paths?</a:t>
            </a:r>
          </a:p>
        </p:txBody>
      </p:sp>
    </p:spTree>
    <p:extLst>
      <p:ext uri="{BB962C8B-B14F-4D97-AF65-F5344CB8AC3E}">
        <p14:creationId xmlns:p14="http://schemas.microsoft.com/office/powerpoint/2010/main" val="266860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253D116-2839-A045-A221-5CC8E39B0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Is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 correct?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06357C7B-95E6-6645-AB7B-CEA07DFC1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7620000" cy="94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b="1" dirty="0">
                <a:ea typeface="ＭＳ Ｐゴシック" panose="020B0600070205080204" pitchFamily="34" charset="-128"/>
              </a:rPr>
              <a:t>Invariant</a:t>
            </a:r>
            <a:r>
              <a:rPr lang="en-US" altLang="en-US" sz="2600" dirty="0">
                <a:ea typeface="ＭＳ Ｐゴシック" panose="020B0600070205080204" pitchFamily="34" charset="-128"/>
              </a:rPr>
              <a:t>: For every vertex removed from the heap,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600" dirty="0">
                <a:ea typeface="ＭＳ Ｐゴシック" panose="020B0600070205080204" pitchFamily="34" charset="-128"/>
              </a:rPr>
              <a:t>[v] is the actual shortest distance from s to v</a:t>
            </a:r>
          </a:p>
        </p:txBody>
      </p:sp>
      <p:pic>
        <p:nvPicPr>
          <p:cNvPr id="36867" name="Picture 4" descr="dijkstra">
            <a:extLst>
              <a:ext uri="{FF2B5EF4-FFF2-40B4-BE49-F238E27FC236}">
                <a16:creationId xmlns:a16="http://schemas.microsoft.com/office/drawing/2014/main" id="{D61A873F-9E5F-9446-B8DB-DADB902B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Box 1">
            <a:extLst>
              <a:ext uri="{FF2B5EF4-FFF2-40B4-BE49-F238E27FC236}">
                <a16:creationId xmlns:a16="http://schemas.microsoft.com/office/drawing/2014/main" id="{74B716AD-D533-2D48-98B4-8D00F70F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1996" y="3765395"/>
            <a:ext cx="142178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proof?</a:t>
            </a:r>
          </a:p>
        </p:txBody>
      </p:sp>
    </p:spTree>
    <p:extLst>
      <p:ext uri="{BB962C8B-B14F-4D97-AF65-F5344CB8AC3E}">
        <p14:creationId xmlns:p14="http://schemas.microsoft.com/office/powerpoint/2010/main" val="3628942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197B30A-3460-CD48-B94B-3CFC96C7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 Dijkstra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algorithm correct?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B4F5C7A-D66C-0045-BE20-F68217ED6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Invariant: For every vertex removed from the heap, dist[v] is the actual shortest distance from s to v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6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 only time a vertex gets visited is when the distance from s to that vertex is smaller than the distance to any remaining vertex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Therefore, there cannot be any other path that hasn’</a:t>
            </a:r>
            <a:r>
              <a:rPr lang="en-US" altLang="ja-JP" sz="2400">
                <a:ea typeface="ＭＳ Ｐゴシック" panose="020B0600070205080204" pitchFamily="34" charset="-128"/>
              </a:rPr>
              <a:t>t been visited already that would result in a shorter path</a:t>
            </a:r>
          </a:p>
          <a:p>
            <a:pPr marL="0" indent="0"/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280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A12D9F16-B9A2-E44A-AB6D-9111EDD96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pic>
        <p:nvPicPr>
          <p:cNvPr id="38914" name="Picture 4" descr="dijkstra">
            <a:extLst>
              <a:ext uri="{FF2B5EF4-FFF2-40B4-BE49-F238E27FC236}">
                <a16:creationId xmlns:a16="http://schemas.microsoft.com/office/drawing/2014/main" id="{D8D38CC5-A074-A74F-AB39-1D49FA2E9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095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07E2080B-DAAA-2D43-AF78-DA9779569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pic>
        <p:nvPicPr>
          <p:cNvPr id="40962" name="Picture 3" descr="dijkstra">
            <a:extLst>
              <a:ext uri="{FF2B5EF4-FFF2-40B4-BE49-F238E27FC236}">
                <a16:creationId xmlns:a16="http://schemas.microsoft.com/office/drawing/2014/main" id="{A7F33337-A83D-814B-83FD-E211133C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1DD789DE-6E2D-C06D-DFC3-404873A5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3" y="2790500"/>
            <a:ext cx="5410200" cy="73046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3D5BFF6-C375-B792-925F-59B9926BA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53" y="30191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574E79-D76A-4335-707C-5431B37E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36586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B7ADAD9-FAA9-0951-C878-37A00D0CE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53" y="37652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3741EE2-F693-A4B6-57BE-28C48808A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43" y="414634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22404EFC-1953-6697-A53A-C2501108F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53" y="42383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4705ED5-7E73-293E-2858-0B1F160B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3" y="511329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EAD9AADF-6FDC-E75E-6D19-0E1E8285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2253" y="52892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What is the lowest weight set of edges that connects all vertices of an undirected graph with positive weights</a:t>
            </a: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Input: An undirected, positive weight graph, G=(V,E)</a:t>
            </a: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Output: A tree T=(V,E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) where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 </a:t>
            </a:r>
            <a:r>
              <a:rPr lang="en-US" altLang="ja-JP" sz="2400">
                <a:ea typeface="ＭＳ Ｐゴシック" panose="020B0600070205080204" pitchFamily="34" charset="-128"/>
                <a:sym typeface="Symbol" pitchFamily="2" charset="2"/>
              </a:rPr>
              <a:t> E that minimizes</a:t>
            </a:r>
            <a:endParaRPr lang="en-US" altLang="en-US" sz="240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aphicFrame>
        <p:nvGraphicFramePr>
          <p:cNvPr id="91139" name="Object 4">
            <a:extLst>
              <a:ext uri="{FF2B5EF4-FFF2-40B4-BE49-F238E27FC236}">
                <a16:creationId xmlns:a16="http://schemas.microsoft.com/office/drawing/2014/main" id="{724EF639-134B-2F4E-A22C-1B3DC8793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2438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55650" imgH="3949700" progId="Equation.3">
                  <p:embed/>
                </p:oleObj>
              </mc:Choice>
              <mc:Fallback>
                <p:oleObj name="Equation" r:id="rId2" imgW="13455650" imgH="3949700" progId="Equation.3">
                  <p:embed/>
                  <p:pic>
                    <p:nvPicPr>
                      <p:cNvPr id="91139" name="Object 4">
                        <a:extLst>
                          <a:ext uri="{FF2B5EF4-FFF2-40B4-BE49-F238E27FC236}">
                            <a16:creationId xmlns:a16="http://schemas.microsoft.com/office/drawing/2014/main" id="{724EF639-134B-2F4E-A22C-1B3DC8793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4384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377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BA94EA2A-CF74-564C-BCE6-358E20AB7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06E6B942-88BD-4A42-B468-54D0F0ED2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9319FBC3-3855-594A-8BC2-ADCF1AF8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DE26B3AE-6D70-EA4A-9370-CCCB4970E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06CEC068-1EE0-9943-8ECB-DB5FB45F9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02D6DA88-65B2-5D44-9572-7549DFF61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7E8112D5-A8A1-5D42-90C1-C3CA58E13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587C2C57-4679-B549-AEBE-29133A787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0906" name="Text Box 10">
            <a:extLst>
              <a:ext uri="{FF2B5EF4-FFF2-40B4-BE49-F238E27FC236}">
                <a16:creationId xmlns:a16="http://schemas.microsoft.com/office/drawing/2014/main" id="{C31993AA-E967-A94D-AADF-D47804065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0908" name="Text Box 12">
            <a:extLst>
              <a:ext uri="{FF2B5EF4-FFF2-40B4-BE49-F238E27FC236}">
                <a16:creationId xmlns:a16="http://schemas.microsoft.com/office/drawing/2014/main" id="{92776E35-FB17-EB4B-B9E9-27AE7ABAD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14777CA5-57BB-DF45-8646-7C6ACB644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43070010-1009-5740-8CEE-25C63D52E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0911" name="Text Box 15">
            <a:extLst>
              <a:ext uri="{FF2B5EF4-FFF2-40B4-BE49-F238E27FC236}">
                <a16:creationId xmlns:a16="http://schemas.microsoft.com/office/drawing/2014/main" id="{0AB5F281-C4CB-8A42-BDBF-2D943ED61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0912" name="Text Box 16">
            <a:extLst>
              <a:ext uri="{FF2B5EF4-FFF2-40B4-BE49-F238E27FC236}">
                <a16:creationId xmlns:a16="http://schemas.microsoft.com/office/drawing/2014/main" id="{11379A26-9251-704C-B9C7-222767664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0913" name="Text Box 17">
            <a:extLst>
              <a:ext uri="{FF2B5EF4-FFF2-40B4-BE49-F238E27FC236}">
                <a16:creationId xmlns:a16="http://schemas.microsoft.com/office/drawing/2014/main" id="{4938EFFD-72CF-5D4B-819D-0EBBD0F29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0914" name="Text Box 18">
            <a:extLst>
              <a:ext uri="{FF2B5EF4-FFF2-40B4-BE49-F238E27FC236}">
                <a16:creationId xmlns:a16="http://schemas.microsoft.com/office/drawing/2014/main" id="{5774C834-20DC-434A-AD3F-9D92B5D71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0920" name="Text Box 24">
            <a:extLst>
              <a:ext uri="{FF2B5EF4-FFF2-40B4-BE49-F238E27FC236}">
                <a16:creationId xmlns:a16="http://schemas.microsoft.com/office/drawing/2014/main" id="{8F85520D-D985-F84B-9B11-4EAA1D6B4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0921" name="Text Box 25">
            <a:extLst>
              <a:ext uri="{FF2B5EF4-FFF2-40B4-BE49-F238E27FC236}">
                <a16:creationId xmlns:a16="http://schemas.microsoft.com/office/drawing/2014/main" id="{13EDB8B4-2470-2249-A860-B6F16370A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4" grpId="0"/>
      <p:bldP spid="80905" grpId="0"/>
      <p:bldP spid="80906" grpId="0"/>
      <p:bldP spid="80908" grpId="0"/>
      <p:bldP spid="80909" grpId="0"/>
      <p:bldP spid="80910" grpId="0"/>
      <p:bldP spid="80911" grpId="0"/>
      <p:bldP spid="80912" grpId="0"/>
      <p:bldP spid="80913" grpId="0"/>
      <p:bldP spid="80914" grpId="0"/>
      <p:bldP spid="809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8CFC5DA-0CB1-C24D-8DF4-2744A027A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8DC8E5F7-5A9A-374B-A744-C7D32C29A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7DAF4F90-5CFB-BA49-A362-213EF6C59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E3038379-860D-B941-BFAA-D8A6D716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CF57EEBD-9A1B-AC4D-80D2-D13C6DE67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C6400F44-6495-AF43-AB2E-D1BED84B0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FD51E016-C4FF-A241-B4C9-C8DD8DD45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3F1CB619-304B-664B-900F-329AC8911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F9924F13-B315-D848-B198-8E033B3D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1931" name="Text Box 11">
            <a:extLst>
              <a:ext uri="{FF2B5EF4-FFF2-40B4-BE49-F238E27FC236}">
                <a16:creationId xmlns:a16="http://schemas.microsoft.com/office/drawing/2014/main" id="{B1CE33EE-C6A6-2C46-83B1-FEC114B2F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1932" name="Text Box 12">
            <a:extLst>
              <a:ext uri="{FF2B5EF4-FFF2-40B4-BE49-F238E27FC236}">
                <a16:creationId xmlns:a16="http://schemas.microsoft.com/office/drawing/2014/main" id="{BC6313E0-D619-9C45-BE13-F90EE6462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DD4533C3-891D-F746-9893-900B7CAA2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5B91357A-7339-E145-9871-8D0226170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1935" name="Text Box 15">
            <a:extLst>
              <a:ext uri="{FF2B5EF4-FFF2-40B4-BE49-F238E27FC236}">
                <a16:creationId xmlns:a16="http://schemas.microsoft.com/office/drawing/2014/main" id="{204DCEEA-B631-8E48-9124-AA716FB7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A2BF3A56-5207-4C48-A9D8-3085A03E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0EC7B87C-EAA4-9B4D-8C7F-8672A13F6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1943" name="Text Box 23">
            <a:extLst>
              <a:ext uri="{FF2B5EF4-FFF2-40B4-BE49-F238E27FC236}">
                <a16:creationId xmlns:a16="http://schemas.microsoft.com/office/drawing/2014/main" id="{9623FC01-E08C-9B4E-910E-B5B4378A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1A8506F0-9BA6-C543-B4B7-9A52BBA9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Is this an improvement?</a:t>
            </a:r>
          </a:p>
        </p:txBody>
      </p:sp>
      <p:sp>
        <p:nvSpPr>
          <p:cNvPr id="81946" name="Text Box 26">
            <a:extLst>
              <a:ext uri="{FF2B5EF4-FFF2-40B4-BE49-F238E27FC236}">
                <a16:creationId xmlns:a16="http://schemas.microsoft.com/office/drawing/2014/main" id="{AC23D08D-F846-7A40-A0D7-018FF438D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91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If |E| &lt; |V|</a:t>
            </a:r>
            <a:r>
              <a:rPr lang="en-US" sz="280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/ log |V|</a:t>
            </a:r>
          </a:p>
        </p:txBody>
      </p:sp>
    </p:spTree>
    <p:extLst>
      <p:ext uri="{BB962C8B-B14F-4D97-AF65-F5344CB8AC3E}">
        <p14:creationId xmlns:p14="http://schemas.microsoft.com/office/powerpoint/2010/main" val="78105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31562C0A-0CA4-C441-87CF-923FA54DA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8738003F-F79D-7B44-B526-630814CBE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1A559915-12F6-3A48-A667-83B49CF2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2949" name="Text Box 5">
            <a:extLst>
              <a:ext uri="{FF2B5EF4-FFF2-40B4-BE49-F238E27FC236}">
                <a16:creationId xmlns:a16="http://schemas.microsoft.com/office/drawing/2014/main" id="{C99F383E-D0CA-184E-B7BE-121EC481C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2950" name="Text Box 6">
            <a:extLst>
              <a:ext uri="{FF2B5EF4-FFF2-40B4-BE49-F238E27FC236}">
                <a16:creationId xmlns:a16="http://schemas.microsoft.com/office/drawing/2014/main" id="{15DA417C-9079-9D44-82F9-330FA6E12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2891B4C4-98E5-A842-9F27-B28479FEF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ED2A9504-D9EE-A546-9854-C6A0F0D96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2953" name="Text Box 9">
            <a:extLst>
              <a:ext uri="{FF2B5EF4-FFF2-40B4-BE49-F238E27FC236}">
                <a16:creationId xmlns:a16="http://schemas.microsoft.com/office/drawing/2014/main" id="{6AB2A3BC-4FDD-C941-AFD9-E604AE9BE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54" name="Text Box 10">
            <a:extLst>
              <a:ext uri="{FF2B5EF4-FFF2-40B4-BE49-F238E27FC236}">
                <a16:creationId xmlns:a16="http://schemas.microsoft.com/office/drawing/2014/main" id="{28CB20B3-5D36-D743-96FD-38C936530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2955" name="Text Box 11">
            <a:extLst>
              <a:ext uri="{FF2B5EF4-FFF2-40B4-BE49-F238E27FC236}">
                <a16:creationId xmlns:a16="http://schemas.microsoft.com/office/drawing/2014/main" id="{3A01F720-3355-F34D-8F5C-6E6CED4B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2956" name="Text Box 12">
            <a:extLst>
              <a:ext uri="{FF2B5EF4-FFF2-40B4-BE49-F238E27FC236}">
                <a16:creationId xmlns:a16="http://schemas.microsoft.com/office/drawing/2014/main" id="{C4B2AF8E-933E-3241-9F62-14FCD7259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2957" name="Text Box 13">
            <a:extLst>
              <a:ext uri="{FF2B5EF4-FFF2-40B4-BE49-F238E27FC236}">
                <a16:creationId xmlns:a16="http://schemas.microsoft.com/office/drawing/2014/main" id="{97A0F4C8-A323-9048-B6AD-400638F3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2958" name="Text Box 14">
            <a:extLst>
              <a:ext uri="{FF2B5EF4-FFF2-40B4-BE49-F238E27FC236}">
                <a16:creationId xmlns:a16="http://schemas.microsoft.com/office/drawing/2014/main" id="{DF57B8A8-ED44-344B-8016-25ABEB87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59" name="Text Box 15">
            <a:extLst>
              <a:ext uri="{FF2B5EF4-FFF2-40B4-BE49-F238E27FC236}">
                <a16:creationId xmlns:a16="http://schemas.microsoft.com/office/drawing/2014/main" id="{C72749AA-9E8A-FD48-ABD3-835713C10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2960" name="Text Box 16">
            <a:extLst>
              <a:ext uri="{FF2B5EF4-FFF2-40B4-BE49-F238E27FC236}">
                <a16:creationId xmlns:a16="http://schemas.microsoft.com/office/drawing/2014/main" id="{97D804F9-1693-744A-98FB-1BC1CA369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2961" name="Text Box 17">
            <a:extLst>
              <a:ext uri="{FF2B5EF4-FFF2-40B4-BE49-F238E27FC236}">
                <a16:creationId xmlns:a16="http://schemas.microsoft.com/office/drawing/2014/main" id="{F8646E59-1B2D-014A-A001-1B9C13F3D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2962" name="Text Box 18">
            <a:extLst>
              <a:ext uri="{FF2B5EF4-FFF2-40B4-BE49-F238E27FC236}">
                <a16:creationId xmlns:a16="http://schemas.microsoft.com/office/drawing/2014/main" id="{9D269E9C-6FB5-FD43-89A2-6211CD5E3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82963" name="Text Box 19">
            <a:extLst>
              <a:ext uri="{FF2B5EF4-FFF2-40B4-BE49-F238E27FC236}">
                <a16:creationId xmlns:a16="http://schemas.microsoft.com/office/drawing/2014/main" id="{C56B020A-4052-464C-BD18-4F14D5257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64" name="Text Box 20">
            <a:extLst>
              <a:ext uri="{FF2B5EF4-FFF2-40B4-BE49-F238E27FC236}">
                <a16:creationId xmlns:a16="http://schemas.microsoft.com/office/drawing/2014/main" id="{65E19E89-B115-7049-AE16-273626892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2965" name="Text Box 21">
            <a:extLst>
              <a:ext uri="{FF2B5EF4-FFF2-40B4-BE49-F238E27FC236}">
                <a16:creationId xmlns:a16="http://schemas.microsoft.com/office/drawing/2014/main" id="{7B0C367A-7617-EE4A-997E-8D3E9492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2966" name="Text Box 22">
            <a:extLst>
              <a:ext uri="{FF2B5EF4-FFF2-40B4-BE49-F238E27FC236}">
                <a16:creationId xmlns:a16="http://schemas.microsoft.com/office/drawing/2014/main" id="{702FE0A8-B66A-9F44-BBB7-DB0A2048D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82967" name="Text Box 23">
            <a:extLst>
              <a:ext uri="{FF2B5EF4-FFF2-40B4-BE49-F238E27FC236}">
                <a16:creationId xmlns:a16="http://schemas.microsoft.com/office/drawing/2014/main" id="{351CE5F4-9018-734B-A915-6BD36DBC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2968" name="Text Box 24">
            <a:extLst>
              <a:ext uri="{FF2B5EF4-FFF2-40B4-BE49-F238E27FC236}">
                <a16:creationId xmlns:a16="http://schemas.microsoft.com/office/drawing/2014/main" id="{97DF9596-9773-B046-B360-908CD01C5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0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3" grpId="0" autoUpdateAnimBg="0"/>
      <p:bldP spid="82964" grpId="0" autoUpdateAnimBg="0"/>
      <p:bldP spid="82965" grpId="0" autoUpdateAnimBg="0"/>
      <p:bldP spid="8296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0504-25AF-1D4B-880A-66845BD2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vs Prim’s</a:t>
            </a:r>
          </a:p>
        </p:txBody>
      </p:sp>
      <p:pic>
        <p:nvPicPr>
          <p:cNvPr id="4" name="Picture 4" descr="prim">
            <a:extLst>
              <a:ext uri="{FF2B5EF4-FFF2-40B4-BE49-F238E27FC236}">
                <a16:creationId xmlns:a16="http://schemas.microsoft.com/office/drawing/2014/main" id="{DB2D0CFF-2047-1848-9A15-C5DB8E045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21" y="2782185"/>
            <a:ext cx="4293754" cy="276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ijkstra">
            <a:extLst>
              <a:ext uri="{FF2B5EF4-FFF2-40B4-BE49-F238E27FC236}">
                <a16:creationId xmlns:a16="http://schemas.microsoft.com/office/drawing/2014/main" id="{72A1C4F9-E9AD-C045-90C4-7B283184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4" y="2860157"/>
            <a:ext cx="4299783" cy="26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63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7FBEDC0-02BF-5642-A76B-B499204DD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about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on…?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7106" name="Group 4">
            <a:extLst>
              <a:ext uri="{FF2B5EF4-FFF2-40B4-BE49-F238E27FC236}">
                <a16:creationId xmlns:a16="http://schemas.microsoft.com/office/drawing/2014/main" id="{A0451E74-1F14-7144-A402-51F28A97149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3973" name="Oval 5">
              <a:extLst>
                <a:ext uri="{FF2B5EF4-FFF2-40B4-BE49-F238E27FC236}">
                  <a16:creationId xmlns:a16="http://schemas.microsoft.com/office/drawing/2014/main" id="{705205CC-96F4-F943-B8C5-D38C621C0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74" name="Text Box 6">
              <a:extLst>
                <a:ext uri="{FF2B5EF4-FFF2-40B4-BE49-F238E27FC236}">
                  <a16:creationId xmlns:a16="http://schemas.microsoft.com/office/drawing/2014/main" id="{57765CEB-403E-574B-B173-F4F41CF84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47107" name="Group 7">
            <a:extLst>
              <a:ext uri="{FF2B5EF4-FFF2-40B4-BE49-F238E27FC236}">
                <a16:creationId xmlns:a16="http://schemas.microsoft.com/office/drawing/2014/main" id="{7376C43F-ABB4-194E-B747-AAFD1321C26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3976" name="Oval 8">
              <a:extLst>
                <a:ext uri="{FF2B5EF4-FFF2-40B4-BE49-F238E27FC236}">
                  <a16:creationId xmlns:a16="http://schemas.microsoft.com/office/drawing/2014/main" id="{BA338AC6-310C-5447-BE8C-9B1073338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77" name="Text Box 9">
              <a:extLst>
                <a:ext uri="{FF2B5EF4-FFF2-40B4-BE49-F238E27FC236}">
                  <a16:creationId xmlns:a16="http://schemas.microsoft.com/office/drawing/2014/main" id="{2A37281C-E161-EF45-A993-799D5517F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47108" name="Group 10">
            <a:extLst>
              <a:ext uri="{FF2B5EF4-FFF2-40B4-BE49-F238E27FC236}">
                <a16:creationId xmlns:a16="http://schemas.microsoft.com/office/drawing/2014/main" id="{F5371C1E-7F98-8C4F-9E5C-75C0FB37647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3979" name="Oval 11">
              <a:extLst>
                <a:ext uri="{FF2B5EF4-FFF2-40B4-BE49-F238E27FC236}">
                  <a16:creationId xmlns:a16="http://schemas.microsoft.com/office/drawing/2014/main" id="{77554215-810E-0E48-AAE3-4176136A0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0" name="Text Box 12">
              <a:extLst>
                <a:ext uri="{FF2B5EF4-FFF2-40B4-BE49-F238E27FC236}">
                  <a16:creationId xmlns:a16="http://schemas.microsoft.com/office/drawing/2014/main" id="{A5B1E014-683C-7A43-B164-89F4581FE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47109" name="Group 13">
            <a:extLst>
              <a:ext uri="{FF2B5EF4-FFF2-40B4-BE49-F238E27FC236}">
                <a16:creationId xmlns:a16="http://schemas.microsoft.com/office/drawing/2014/main" id="{61FBD667-D624-4048-8859-886FDD7BF07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3982" name="Oval 14">
              <a:extLst>
                <a:ext uri="{FF2B5EF4-FFF2-40B4-BE49-F238E27FC236}">
                  <a16:creationId xmlns:a16="http://schemas.microsoft.com/office/drawing/2014/main" id="{8456260D-3043-EE4C-AF54-2D9D07D4B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3" name="Text Box 15">
              <a:extLst>
                <a:ext uri="{FF2B5EF4-FFF2-40B4-BE49-F238E27FC236}">
                  <a16:creationId xmlns:a16="http://schemas.microsoft.com/office/drawing/2014/main" id="{14CD67A6-5BDF-8940-90A1-34BF0A3FE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47110" name="Group 16">
            <a:extLst>
              <a:ext uri="{FF2B5EF4-FFF2-40B4-BE49-F238E27FC236}">
                <a16:creationId xmlns:a16="http://schemas.microsoft.com/office/drawing/2014/main" id="{91879342-D9E8-B745-8B3F-627579BF773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3985" name="Oval 17">
              <a:extLst>
                <a:ext uri="{FF2B5EF4-FFF2-40B4-BE49-F238E27FC236}">
                  <a16:creationId xmlns:a16="http://schemas.microsoft.com/office/drawing/2014/main" id="{F97B4AD8-C088-9E42-A2F9-435E99A0A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6" name="Text Box 18">
              <a:extLst>
                <a:ext uri="{FF2B5EF4-FFF2-40B4-BE49-F238E27FC236}">
                  <a16:creationId xmlns:a16="http://schemas.microsoft.com/office/drawing/2014/main" id="{E3E2A1E7-BECD-2D45-BC4C-7555D2F0B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83994" name="Line 26">
            <a:extLst>
              <a:ext uri="{FF2B5EF4-FFF2-40B4-BE49-F238E27FC236}">
                <a16:creationId xmlns:a16="http://schemas.microsoft.com/office/drawing/2014/main" id="{D78F11BE-1F69-8641-8A6E-1C4226723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id="{4DD9DEB1-FE1C-7346-8552-1C475F310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FF347139-17AC-E94E-A1AC-B21971F16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F79B40E3-9007-944E-99D0-86124C89FF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8" name="Line 30">
            <a:extLst>
              <a:ext uri="{FF2B5EF4-FFF2-40B4-BE49-F238E27FC236}">
                <a16:creationId xmlns:a16="http://schemas.microsoft.com/office/drawing/2014/main" id="{6BB790D6-4C4E-DE4B-9C40-3928C627D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8D6B7EFC-B254-DE4B-A7BE-1E549BBA7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D17BAF52-B823-524E-952C-1EBD6E68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FF5A4CEE-C5AD-4343-B76A-D38AFCB75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-10</a:t>
            </a:r>
          </a:p>
        </p:txBody>
      </p:sp>
      <p:sp>
        <p:nvSpPr>
          <p:cNvPr id="84002" name="Text Box 34">
            <a:extLst>
              <a:ext uri="{FF2B5EF4-FFF2-40B4-BE49-F238E27FC236}">
                <a16:creationId xmlns:a16="http://schemas.microsoft.com/office/drawing/2014/main" id="{0C020BB3-2CB3-9043-805E-60AF5248C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70D9D715-C675-AE43-BBC5-7C883B14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79024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5454F747-491A-5847-84DB-9D1415459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about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on…?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8130" name="Group 3">
            <a:extLst>
              <a:ext uri="{FF2B5EF4-FFF2-40B4-BE49-F238E27FC236}">
                <a16:creationId xmlns:a16="http://schemas.microsoft.com/office/drawing/2014/main" id="{E3513AD9-111F-5E4C-A39B-A7F72214998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6020" name="Oval 4">
              <a:extLst>
                <a:ext uri="{FF2B5EF4-FFF2-40B4-BE49-F238E27FC236}">
                  <a16:creationId xmlns:a16="http://schemas.microsoft.com/office/drawing/2014/main" id="{0D6BC18A-4626-504D-9317-9EEBEC161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1" name="Text Box 5">
              <a:extLst>
                <a:ext uri="{FF2B5EF4-FFF2-40B4-BE49-F238E27FC236}">
                  <a16:creationId xmlns:a16="http://schemas.microsoft.com/office/drawing/2014/main" id="{5C746A76-C7F7-BD49-B5B5-3AEEBB76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48131" name="Group 6">
            <a:extLst>
              <a:ext uri="{FF2B5EF4-FFF2-40B4-BE49-F238E27FC236}">
                <a16:creationId xmlns:a16="http://schemas.microsoft.com/office/drawing/2014/main" id="{6C51B9A1-005F-FB4B-AEF4-C5D7D73FF7C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6023" name="Oval 7">
              <a:extLst>
                <a:ext uri="{FF2B5EF4-FFF2-40B4-BE49-F238E27FC236}">
                  <a16:creationId xmlns:a16="http://schemas.microsoft.com/office/drawing/2014/main" id="{EAD63EB4-B10F-9743-A8F5-B4BB71C21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8F02BC5B-858E-0347-B290-E85D71900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48132" name="Group 9">
            <a:extLst>
              <a:ext uri="{FF2B5EF4-FFF2-40B4-BE49-F238E27FC236}">
                <a16:creationId xmlns:a16="http://schemas.microsoft.com/office/drawing/2014/main" id="{5AF2BD1C-0BB3-9848-BA2D-8341B9E0E35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6026" name="Oval 10">
              <a:extLst>
                <a:ext uri="{FF2B5EF4-FFF2-40B4-BE49-F238E27FC236}">
                  <a16:creationId xmlns:a16="http://schemas.microsoft.com/office/drawing/2014/main" id="{E0FFAFCD-B1DC-274E-B84C-DB33B00B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7" name="Text Box 11">
              <a:extLst>
                <a:ext uri="{FF2B5EF4-FFF2-40B4-BE49-F238E27FC236}">
                  <a16:creationId xmlns:a16="http://schemas.microsoft.com/office/drawing/2014/main" id="{41CBEFE6-C03F-BB4C-AC2D-CA9F918B5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48133" name="Group 12">
            <a:extLst>
              <a:ext uri="{FF2B5EF4-FFF2-40B4-BE49-F238E27FC236}">
                <a16:creationId xmlns:a16="http://schemas.microsoft.com/office/drawing/2014/main" id="{24336D01-8A5C-764A-881E-341852A4925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6029" name="Oval 13">
              <a:extLst>
                <a:ext uri="{FF2B5EF4-FFF2-40B4-BE49-F238E27FC236}">
                  <a16:creationId xmlns:a16="http://schemas.microsoft.com/office/drawing/2014/main" id="{12FA3DB0-5D7F-A74F-BC0D-2DD68CEE8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30" name="Text Box 14">
              <a:extLst>
                <a:ext uri="{FF2B5EF4-FFF2-40B4-BE49-F238E27FC236}">
                  <a16:creationId xmlns:a16="http://schemas.microsoft.com/office/drawing/2014/main" id="{B038149D-CA81-C04A-A42C-31A4B149A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48134" name="Group 15">
            <a:extLst>
              <a:ext uri="{FF2B5EF4-FFF2-40B4-BE49-F238E27FC236}">
                <a16:creationId xmlns:a16="http://schemas.microsoft.com/office/drawing/2014/main" id="{0C17B593-7564-DC49-B98A-8516006E765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6032" name="Oval 16">
              <a:extLst>
                <a:ext uri="{FF2B5EF4-FFF2-40B4-BE49-F238E27FC236}">
                  <a16:creationId xmlns:a16="http://schemas.microsoft.com/office/drawing/2014/main" id="{CE0D3642-BDD1-DC44-824C-189BCE50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33" name="Text Box 17">
              <a:extLst>
                <a:ext uri="{FF2B5EF4-FFF2-40B4-BE49-F238E27FC236}">
                  <a16:creationId xmlns:a16="http://schemas.microsoft.com/office/drawing/2014/main" id="{24D18A33-0123-F447-8DBC-A4DFF72A1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86034" name="Line 18">
            <a:extLst>
              <a:ext uri="{FF2B5EF4-FFF2-40B4-BE49-F238E27FC236}">
                <a16:creationId xmlns:a16="http://schemas.microsoft.com/office/drawing/2014/main" id="{2CA9B446-6869-CF46-B650-471608FD14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56B662F1-86D7-7C49-9871-1AAF25E3B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0006ED38-81E7-6542-8BE4-C1ED7F6DE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FEB7CCED-EC2B-D244-B0F4-1A86352BA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FC7EF4B1-426F-8C40-9B23-3CB8571B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B2C6A41C-3763-2E4A-89F3-0305F192D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BFABCA5A-89CF-1E48-B6FB-FCFE2158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ACDE2668-2CE4-1648-9365-9854A1BCE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DC11DC8D-E338-FB42-93EF-F91F5105A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00400"/>
            <a:ext cx="3810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E41676A5-7F0A-3C4E-AA1E-F673E9F12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76400"/>
            <a:ext cx="502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Dijkstra</a:t>
            </a:r>
            <a:r>
              <a:rPr lang="ja-JP" altLang="en-US" sz="2800">
                <a:solidFill>
                  <a:srgbClr val="FF0000"/>
                </a:solidFill>
              </a:rPr>
              <a:t>’</a:t>
            </a:r>
            <a:r>
              <a:rPr lang="en-US" altLang="ja-JP" sz="2800">
                <a:solidFill>
                  <a:srgbClr val="FF0000"/>
                </a:solidFill>
              </a:rPr>
              <a:t>s algorithm only works for positive edge weights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59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197B30A-3460-CD48-B94B-3CFC96C7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 Dijkstra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algorithm correct?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B4F5C7A-D66C-0045-BE20-F68217ED6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Invariant: For every vertex removed from the heap, dist[v] is the actual shortest distance from s to v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6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 only time a vertex gets visited is when the distance from s to that vertex is smaller than the distance to any remaining vertex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Therefore, there cannot be any other path that hasn’</a:t>
            </a:r>
            <a:r>
              <a:rPr lang="en-US" altLang="ja-JP" sz="2400">
                <a:ea typeface="ＭＳ Ｐゴシック" panose="020B0600070205080204" pitchFamily="34" charset="-128"/>
              </a:rPr>
              <a:t>t been visited already that would result in a shorter path</a:t>
            </a:r>
          </a:p>
          <a:p>
            <a:pPr marL="0" indent="0"/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FB3E3-AD8A-FC47-AD36-483C80998BFE}"/>
              </a:ext>
            </a:extLst>
          </p:cNvPr>
          <p:cNvSpPr txBox="1"/>
          <p:nvPr/>
        </p:nvSpPr>
        <p:spPr>
          <a:xfrm>
            <a:off x="877235" y="6015335"/>
            <a:ext cx="734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relied on having positive edge weights for correctness!</a:t>
            </a:r>
          </a:p>
        </p:txBody>
      </p:sp>
    </p:spTree>
    <p:extLst>
      <p:ext uri="{BB962C8B-B14F-4D97-AF65-F5344CB8AC3E}">
        <p14:creationId xmlns:p14="http://schemas.microsoft.com/office/powerpoint/2010/main" val="2647411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E4DB329B-8728-4243-80AF-D0A68E5BB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Bounding the distance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28A0A016-9FEA-9745-A759-A1B76B3CF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Another invariant:  For each vertex v, dist[v] is an upper bound on the actual shortest distance</a:t>
            </a:r>
          </a:p>
        </p:txBody>
      </p:sp>
      <p:pic>
        <p:nvPicPr>
          <p:cNvPr id="49155" name="Picture 3" descr="dijkstra">
            <a:extLst>
              <a:ext uri="{FF2B5EF4-FFF2-40B4-BE49-F238E27FC236}">
                <a16:creationId xmlns:a16="http://schemas.microsoft.com/office/drawing/2014/main" id="{90015D0D-493F-2C4F-B400-1AC7C0A7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2575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Box 1">
            <a:extLst>
              <a:ext uri="{FF2B5EF4-FFF2-40B4-BE49-F238E27FC236}">
                <a16:creationId xmlns:a16="http://schemas.microsoft.com/office/drawing/2014/main" id="{0004FE11-7443-6C45-B3F6-C151EE95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267450"/>
            <a:ext cx="285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Is this a valid invariant?</a:t>
            </a:r>
          </a:p>
        </p:txBody>
      </p:sp>
    </p:spTree>
    <p:extLst>
      <p:ext uri="{BB962C8B-B14F-4D97-AF65-F5344CB8AC3E}">
        <p14:creationId xmlns:p14="http://schemas.microsoft.com/office/powerpoint/2010/main" val="40293776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D59E0820-5E9E-8A43-A72D-D28AB05C1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Bounding the distance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4A0B1C94-1DD0-2644-9894-1B5461356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Another invariant:  For each vertex v,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400" dirty="0">
                <a:ea typeface="ＭＳ Ｐゴシック" panose="020B0600070205080204" pitchFamily="34" charset="-128"/>
              </a:rPr>
              <a:t>[v] is an upper bound on the actual shortest distance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start off at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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only update the value if we find a shorter distance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 update procedure: for an edge (</a:t>
            </a:r>
            <a:r>
              <a:rPr lang="en-US" altLang="en-US" sz="2400" dirty="0" err="1">
                <a:ea typeface="ＭＳ Ｐゴシック" panose="020B0600070205080204" pitchFamily="34" charset="-128"/>
                <a:sym typeface="Symbol" pitchFamily="2" charset="2"/>
              </a:rPr>
              <a:t>u,v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</p:txBody>
      </p:sp>
      <p:graphicFrame>
        <p:nvGraphicFramePr>
          <p:cNvPr id="50179" name="Object 4">
            <a:extLst>
              <a:ext uri="{FF2B5EF4-FFF2-40B4-BE49-F238E27FC236}">
                <a16:creationId xmlns:a16="http://schemas.microsoft.com/office/drawing/2014/main" id="{ED90E48A-3C80-FD4B-9988-09B9CD797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244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0179" name="Object 4">
                        <a:extLst>
                          <a:ext uri="{FF2B5EF4-FFF2-40B4-BE49-F238E27FC236}">
                            <a16:creationId xmlns:a16="http://schemas.microsoft.com/office/drawing/2014/main" id="{ED90E48A-3C80-FD4B-9988-09B9CD797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245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C09D28CF-25B1-FD49-8FAD-BCEBA36F8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Can we ever go wrong applying this update rule?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We can apply this rule as many times as we want and will never underestimate dist[v]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When will dist[v] be right?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If u is along the shortest path to v and dist[u] is correct</a:t>
            </a:r>
          </a:p>
        </p:txBody>
      </p:sp>
      <p:graphicFrame>
        <p:nvGraphicFramePr>
          <p:cNvPr id="51202" name="Object 4">
            <a:extLst>
              <a:ext uri="{FF2B5EF4-FFF2-40B4-BE49-F238E27FC236}">
                <a16:creationId xmlns:a16="http://schemas.microsoft.com/office/drawing/2014/main" id="{7AFBD761-0B62-C344-ABEF-0120D5C69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1202" name="Object 4">
                        <a:extLst>
                          <a:ext uri="{FF2B5EF4-FFF2-40B4-BE49-F238E27FC236}">
                            <a16:creationId xmlns:a16="http://schemas.microsoft.com/office/drawing/2014/main" id="{7AFBD761-0B62-C344-ABEF-0120D5C69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46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7DE6619-B508-AD4F-B533-0A4064812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 example</a:t>
            </a:r>
          </a:p>
        </p:txBody>
      </p:sp>
      <p:grpSp>
        <p:nvGrpSpPr>
          <p:cNvPr id="92162" name="Group 7">
            <a:extLst>
              <a:ext uri="{FF2B5EF4-FFF2-40B4-BE49-F238E27FC236}">
                <a16:creationId xmlns:a16="http://schemas.microsoft.com/office/drawing/2014/main" id="{29B7E1BA-230F-354B-ADC0-9989CC2036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F31C49BC-0442-AF46-8A53-55BA84C0F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AABE64DE-6B06-4948-AE0A-297B3B4C3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2163" name="Group 10">
            <a:extLst>
              <a:ext uri="{FF2B5EF4-FFF2-40B4-BE49-F238E27FC236}">
                <a16:creationId xmlns:a16="http://schemas.microsoft.com/office/drawing/2014/main" id="{2A9C4445-7248-9240-BFAC-33E3384DE2B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939E7E22-1425-E441-8117-F3E8EEE4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DB0E31BD-33B8-A645-96AC-EC49FFFC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2164" name="Group 13">
            <a:extLst>
              <a:ext uri="{FF2B5EF4-FFF2-40B4-BE49-F238E27FC236}">
                <a16:creationId xmlns:a16="http://schemas.microsoft.com/office/drawing/2014/main" id="{B06AFDE4-38F2-6C4E-B40E-2A11413915D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0C085943-C498-EA4B-B795-A886BC51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1FD097C2-C46A-1F41-AB20-4BDD9C174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2165" name="Group 16">
            <a:extLst>
              <a:ext uri="{FF2B5EF4-FFF2-40B4-BE49-F238E27FC236}">
                <a16:creationId xmlns:a16="http://schemas.microsoft.com/office/drawing/2014/main" id="{C103DBF9-19D2-9847-ABF3-85E010527D3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B19C3B1C-C71D-6342-9615-ED9407E8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F8D7DA00-4D06-0647-8251-CE4E9535A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982332F6-7A69-E547-9C89-1A29D91A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58B3216C-334D-3841-8D3C-17F97E1F3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ABEC36EF-66A6-3D44-A805-B52C21989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3D5336C6-8EBF-AD4C-B084-CE5D4ABEE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AC0CDC23-0D76-374D-8FDD-29FC42786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0285F262-1DEA-3045-995E-977EC4F60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055D7911-CD7C-3946-AE65-7E610CA1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644B3F79-76D8-9D43-9A2C-1D0A993B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15D4A009-A0FC-A24D-8D8C-1E8B5CF98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2E892196-9056-544B-8954-7C81CBBF0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2176" name="Group 33">
            <a:extLst>
              <a:ext uri="{FF2B5EF4-FFF2-40B4-BE49-F238E27FC236}">
                <a16:creationId xmlns:a16="http://schemas.microsoft.com/office/drawing/2014/main" id="{7BB9F9E4-54B7-D445-997C-7F46DABB2B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78D87439-46B9-0244-97B9-0C8C7887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43BA2916-E42E-564D-AF40-3F590A75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2177" name="Group 36">
            <a:extLst>
              <a:ext uri="{FF2B5EF4-FFF2-40B4-BE49-F238E27FC236}">
                <a16:creationId xmlns:a16="http://schemas.microsoft.com/office/drawing/2014/main" id="{2128B9AC-2AD2-B74F-B6EB-F3FDFC57ACC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2DFE0960-B945-4E48-A2D6-21D9B93D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4A2A2086-EDFB-DC44-A92D-4107B797A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65A2C776-109F-1C41-9FA5-BC4F2A8E3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366B7125-B47E-404A-A89C-64B81261F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472F4B71-DD22-FA4F-8886-A042ED426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FD2B8379-B414-534F-8121-0106E4AF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DB3B9B2-88C4-4348-8817-940B12F71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C70FAABC-3400-A146-A689-92470012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4690234F-4B6D-D145-9642-426E27671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0D27B83D-29CB-794E-AFF5-A83CC440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128050" name="Group 50">
            <a:extLst>
              <a:ext uri="{FF2B5EF4-FFF2-40B4-BE49-F238E27FC236}">
                <a16:creationId xmlns:a16="http://schemas.microsoft.com/office/drawing/2014/main" id="{80EFEA6E-AD76-6344-BBC9-9FFBD4BCD88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7FD32C5F-C624-FF44-9441-09A01B8E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81B4CCB9-FAD3-D247-B3FC-75289E91E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53" name="Group 53">
            <a:extLst>
              <a:ext uri="{FF2B5EF4-FFF2-40B4-BE49-F238E27FC236}">
                <a16:creationId xmlns:a16="http://schemas.microsoft.com/office/drawing/2014/main" id="{A57CF004-2DF3-F24A-823F-2CF930DE30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0D51EE74-C9BC-F145-803E-CC9F92D2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2C589AEC-F443-254A-9120-B65BA5D6A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56" name="Group 56">
            <a:extLst>
              <a:ext uri="{FF2B5EF4-FFF2-40B4-BE49-F238E27FC236}">
                <a16:creationId xmlns:a16="http://schemas.microsoft.com/office/drawing/2014/main" id="{B84070A8-230E-D744-AAEA-1C0FEDDD405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E1D8A519-DB69-1F4A-8087-75DB7ED3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B14C97A4-F0AD-374B-B47D-11756C45E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28059" name="Group 59">
            <a:extLst>
              <a:ext uri="{FF2B5EF4-FFF2-40B4-BE49-F238E27FC236}">
                <a16:creationId xmlns:a16="http://schemas.microsoft.com/office/drawing/2014/main" id="{76835AB1-579A-D240-A891-915224074BE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77B5EE2D-BC4A-6440-8493-07E0B89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8D5EB275-6DAD-F041-B564-EAE78E206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0C874F9F-5ACD-CA4D-8B37-B9757CC27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EC306661-CBC7-1E42-A935-C5A97C7F0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52AC5511-E199-2C48-96B0-0C0964A15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757AF231-8258-E844-9F23-BF415A2A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8A483F48-83A1-7F49-B2E1-34064EE6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28AF3874-E63F-2C4D-A208-9EB256BC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8072" name="Group 72">
            <a:extLst>
              <a:ext uri="{FF2B5EF4-FFF2-40B4-BE49-F238E27FC236}">
                <a16:creationId xmlns:a16="http://schemas.microsoft.com/office/drawing/2014/main" id="{EE3F3165-BF9D-924A-886D-F5374A454D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F087666C-8EE6-8D49-8A0E-B1358A05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9EE314AE-2630-CA49-B5D4-5A27F174E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8075" name="Group 75">
            <a:extLst>
              <a:ext uri="{FF2B5EF4-FFF2-40B4-BE49-F238E27FC236}">
                <a16:creationId xmlns:a16="http://schemas.microsoft.com/office/drawing/2014/main" id="{68B7BEC5-860C-C248-A1B4-0F13323B7C1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0197FF11-2D3C-774B-B326-4C498D5A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C68864AC-F172-F643-854D-3C8ECD295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D9CC862-3F47-8248-90DA-D05DD5CFFA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4CE7A914-4B14-BA41-B38A-2D8E003E2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375FD198-4F55-E243-B3C9-8D2313B0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9C988E11-DD90-1742-B304-5E6E641C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629F5D38-A7EA-2046-A286-63A975402A0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67" grpId="0"/>
      <p:bldP spid="128068" grpId="0"/>
      <p:bldP spid="128069" grpId="0"/>
      <p:bldP spid="128081" grpId="0"/>
      <p:bldP spid="128082" grpId="0"/>
      <p:bldP spid="12808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>
            <a:extLst>
              <a:ext uri="{FF2B5EF4-FFF2-40B4-BE49-F238E27FC236}">
                <a16:creationId xmlns:a16="http://schemas.microsoft.com/office/drawing/2014/main" id="{46280111-3B2D-3448-AFA7-D51858A94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Consider the shortest path from s to v</a:t>
            </a:r>
          </a:p>
        </p:txBody>
      </p:sp>
      <p:graphicFrame>
        <p:nvGraphicFramePr>
          <p:cNvPr id="52226" name="Object 4">
            <a:extLst>
              <a:ext uri="{FF2B5EF4-FFF2-40B4-BE49-F238E27FC236}">
                <a16:creationId xmlns:a16="http://schemas.microsoft.com/office/drawing/2014/main" id="{66EE7249-7AE7-1440-905B-CAAD9AEDE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2226" name="Object 4">
                        <a:extLst>
                          <a:ext uri="{FF2B5EF4-FFF2-40B4-BE49-F238E27FC236}">
                            <a16:creationId xmlns:a16="http://schemas.microsoft.com/office/drawing/2014/main" id="{66EE7249-7AE7-1440-905B-CAAD9AEDE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7" name="Group 5">
            <a:extLst>
              <a:ext uri="{FF2B5EF4-FFF2-40B4-BE49-F238E27FC236}">
                <a16:creationId xmlns:a16="http://schemas.microsoft.com/office/drawing/2014/main" id="{DEDAD907-1FC2-CD44-ABE9-E73E52CEB66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89094" name="Oval 6">
              <a:extLst>
                <a:ext uri="{FF2B5EF4-FFF2-40B4-BE49-F238E27FC236}">
                  <a16:creationId xmlns:a16="http://schemas.microsoft.com/office/drawing/2014/main" id="{3E6CFDCB-1941-294E-8C61-07FA1FC05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095" name="Text Box 7">
              <a:extLst>
                <a:ext uri="{FF2B5EF4-FFF2-40B4-BE49-F238E27FC236}">
                  <a16:creationId xmlns:a16="http://schemas.microsoft.com/office/drawing/2014/main" id="{5AB75AE1-841B-544F-97FA-B377E524E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2228" name="Group 23">
            <a:extLst>
              <a:ext uri="{FF2B5EF4-FFF2-40B4-BE49-F238E27FC236}">
                <a16:creationId xmlns:a16="http://schemas.microsoft.com/office/drawing/2014/main" id="{2E4FF1E1-9ECB-714B-BA9C-3AB281B2A85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89097" name="Oval 9">
              <a:extLst>
                <a:ext uri="{FF2B5EF4-FFF2-40B4-BE49-F238E27FC236}">
                  <a16:creationId xmlns:a16="http://schemas.microsoft.com/office/drawing/2014/main" id="{E60629FD-4CFA-0A4E-9EB6-D9F64AF31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098" name="Text Box 10">
              <a:extLst>
                <a:ext uri="{FF2B5EF4-FFF2-40B4-BE49-F238E27FC236}">
                  <a16:creationId xmlns:a16="http://schemas.microsoft.com/office/drawing/2014/main" id="{3D5156CA-D713-F141-B2FB-677EC0132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29" name="Group 20">
            <a:extLst>
              <a:ext uri="{FF2B5EF4-FFF2-40B4-BE49-F238E27FC236}">
                <a16:creationId xmlns:a16="http://schemas.microsoft.com/office/drawing/2014/main" id="{DD67397C-6D0D-9649-AA1F-68D237E78876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89109" name="Oval 21">
              <a:extLst>
                <a:ext uri="{FF2B5EF4-FFF2-40B4-BE49-F238E27FC236}">
                  <a16:creationId xmlns:a16="http://schemas.microsoft.com/office/drawing/2014/main" id="{22B58B17-DDC8-454B-9845-6325B6DCB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0" name="Text Box 22">
              <a:extLst>
                <a:ext uri="{FF2B5EF4-FFF2-40B4-BE49-F238E27FC236}">
                  <a16:creationId xmlns:a16="http://schemas.microsoft.com/office/drawing/2014/main" id="{FFD54C4B-FCAE-1541-B93E-D92DE1C3A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2230" name="Group 24">
            <a:extLst>
              <a:ext uri="{FF2B5EF4-FFF2-40B4-BE49-F238E27FC236}">
                <a16:creationId xmlns:a16="http://schemas.microsoft.com/office/drawing/2014/main" id="{A755255A-0C83-3646-8B92-8BFD5EA2937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89113" name="Oval 25">
              <a:extLst>
                <a:ext uri="{FF2B5EF4-FFF2-40B4-BE49-F238E27FC236}">
                  <a16:creationId xmlns:a16="http://schemas.microsoft.com/office/drawing/2014/main" id="{30AFF702-C690-8745-BF82-268A53D2C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4" name="Text Box 26">
              <a:extLst>
                <a:ext uri="{FF2B5EF4-FFF2-40B4-BE49-F238E27FC236}">
                  <a16:creationId xmlns:a16="http://schemas.microsoft.com/office/drawing/2014/main" id="{9A3C7255-2C73-5648-A6B4-44AAEC0CD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31" name="Group 27">
            <a:extLst>
              <a:ext uri="{FF2B5EF4-FFF2-40B4-BE49-F238E27FC236}">
                <a16:creationId xmlns:a16="http://schemas.microsoft.com/office/drawing/2014/main" id="{409314C9-BE10-9940-8E2D-4C0A52D14CA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89116" name="Oval 28">
              <a:extLst>
                <a:ext uri="{FF2B5EF4-FFF2-40B4-BE49-F238E27FC236}">
                  <a16:creationId xmlns:a16="http://schemas.microsoft.com/office/drawing/2014/main" id="{E0C87DA2-8A96-6141-AD06-EB094E82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7" name="Text Box 29">
              <a:extLst>
                <a:ext uri="{FF2B5EF4-FFF2-40B4-BE49-F238E27FC236}">
                  <a16:creationId xmlns:a16="http://schemas.microsoft.com/office/drawing/2014/main" id="{6EEC2E62-E3FC-9C46-A53D-60A4607C3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32" name="Group 30">
            <a:extLst>
              <a:ext uri="{FF2B5EF4-FFF2-40B4-BE49-F238E27FC236}">
                <a16:creationId xmlns:a16="http://schemas.microsoft.com/office/drawing/2014/main" id="{3E28C0A0-A1F3-8647-BE88-D2D67F2533E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89119" name="Oval 31">
              <a:extLst>
                <a:ext uri="{FF2B5EF4-FFF2-40B4-BE49-F238E27FC236}">
                  <a16:creationId xmlns:a16="http://schemas.microsoft.com/office/drawing/2014/main" id="{25247AE7-EB35-ED4A-A9A8-AC5A4222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20" name="Text Box 32">
              <a:extLst>
                <a:ext uri="{FF2B5EF4-FFF2-40B4-BE49-F238E27FC236}">
                  <a16:creationId xmlns:a16="http://schemas.microsoft.com/office/drawing/2014/main" id="{B1601BE4-BF8E-B845-81D7-74FCDE9F9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9121" name="Line 33">
            <a:extLst>
              <a:ext uri="{FF2B5EF4-FFF2-40B4-BE49-F238E27FC236}">
                <a16:creationId xmlns:a16="http://schemas.microsoft.com/office/drawing/2014/main" id="{18EB8C0E-E2BF-1B4E-AD0C-E62D7F637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2" name="Line 34">
            <a:extLst>
              <a:ext uri="{FF2B5EF4-FFF2-40B4-BE49-F238E27FC236}">
                <a16:creationId xmlns:a16="http://schemas.microsoft.com/office/drawing/2014/main" id="{2D956277-56B4-0144-8441-5761D37C4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3" name="Line 35">
            <a:extLst>
              <a:ext uri="{FF2B5EF4-FFF2-40B4-BE49-F238E27FC236}">
                <a16:creationId xmlns:a16="http://schemas.microsoft.com/office/drawing/2014/main" id="{BBA61190-5326-A24C-A89A-1D23444EA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4" name="Line 36">
            <a:extLst>
              <a:ext uri="{FF2B5EF4-FFF2-40B4-BE49-F238E27FC236}">
                <a16:creationId xmlns:a16="http://schemas.microsoft.com/office/drawing/2014/main" id="{8DE12D7E-594F-244F-A8F5-B18EE629C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5" name="Line 37">
            <a:extLst>
              <a:ext uri="{FF2B5EF4-FFF2-40B4-BE49-F238E27FC236}">
                <a16:creationId xmlns:a16="http://schemas.microsoft.com/office/drawing/2014/main" id="{588CFC6D-7ECB-1441-965E-886504F58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22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3BD42E7-484B-D24E-9B2A-C821D947E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3250" name="Object 3">
            <a:extLst>
              <a:ext uri="{FF2B5EF4-FFF2-40B4-BE49-F238E27FC236}">
                <a16:creationId xmlns:a16="http://schemas.microsoft.com/office/drawing/2014/main" id="{21706AC1-317C-B545-877F-63977DA12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3250" name="Object 3">
                        <a:extLst>
                          <a:ext uri="{FF2B5EF4-FFF2-40B4-BE49-F238E27FC236}">
                            <a16:creationId xmlns:a16="http://schemas.microsoft.com/office/drawing/2014/main" id="{21706AC1-317C-B545-877F-63977DA12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1" name="Group 4">
            <a:extLst>
              <a:ext uri="{FF2B5EF4-FFF2-40B4-BE49-F238E27FC236}">
                <a16:creationId xmlns:a16="http://schemas.microsoft.com/office/drawing/2014/main" id="{30FF29B0-33C1-C240-BEAF-67F26A16375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1141" name="Oval 5">
              <a:extLst>
                <a:ext uri="{FF2B5EF4-FFF2-40B4-BE49-F238E27FC236}">
                  <a16:creationId xmlns:a16="http://schemas.microsoft.com/office/drawing/2014/main" id="{0C27D50F-2159-784F-A1E2-E013582B7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2" name="Text Box 6">
              <a:extLst>
                <a:ext uri="{FF2B5EF4-FFF2-40B4-BE49-F238E27FC236}">
                  <a16:creationId xmlns:a16="http://schemas.microsoft.com/office/drawing/2014/main" id="{C717239D-E644-2044-A5F1-2387ED947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3252" name="Group 7">
            <a:extLst>
              <a:ext uri="{FF2B5EF4-FFF2-40B4-BE49-F238E27FC236}">
                <a16:creationId xmlns:a16="http://schemas.microsoft.com/office/drawing/2014/main" id="{FC437B26-E453-CC45-86C2-1802823EE4C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1144" name="Oval 8">
              <a:extLst>
                <a:ext uri="{FF2B5EF4-FFF2-40B4-BE49-F238E27FC236}">
                  <a16:creationId xmlns:a16="http://schemas.microsoft.com/office/drawing/2014/main" id="{25A8FDA3-F76D-3F49-8EB2-7AFD8912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5" name="Text Box 9">
              <a:extLst>
                <a:ext uri="{FF2B5EF4-FFF2-40B4-BE49-F238E27FC236}">
                  <a16:creationId xmlns:a16="http://schemas.microsoft.com/office/drawing/2014/main" id="{0868DF75-F300-654E-AC96-6779C4F46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3" name="Group 10">
            <a:extLst>
              <a:ext uri="{FF2B5EF4-FFF2-40B4-BE49-F238E27FC236}">
                <a16:creationId xmlns:a16="http://schemas.microsoft.com/office/drawing/2014/main" id="{D1F0237B-E586-0E4D-8AF6-531F8F40EFE9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1147" name="Oval 11">
              <a:extLst>
                <a:ext uri="{FF2B5EF4-FFF2-40B4-BE49-F238E27FC236}">
                  <a16:creationId xmlns:a16="http://schemas.microsoft.com/office/drawing/2014/main" id="{653282E6-42B3-2B4A-8161-EE5C39386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8" name="Text Box 12">
              <a:extLst>
                <a:ext uri="{FF2B5EF4-FFF2-40B4-BE49-F238E27FC236}">
                  <a16:creationId xmlns:a16="http://schemas.microsoft.com/office/drawing/2014/main" id="{50EAC1F0-44AB-494B-B71D-862C92E30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3254" name="Group 13">
            <a:extLst>
              <a:ext uri="{FF2B5EF4-FFF2-40B4-BE49-F238E27FC236}">
                <a16:creationId xmlns:a16="http://schemas.microsoft.com/office/drawing/2014/main" id="{D615E5D6-8E84-E24A-B9F4-70A32D877EB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67BB7060-2C1D-EA4F-A414-94589D913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1" name="Text Box 15">
              <a:extLst>
                <a:ext uri="{FF2B5EF4-FFF2-40B4-BE49-F238E27FC236}">
                  <a16:creationId xmlns:a16="http://schemas.microsoft.com/office/drawing/2014/main" id="{E00B5C87-1EEB-E84A-BB97-55D6840A3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5" name="Group 16">
            <a:extLst>
              <a:ext uri="{FF2B5EF4-FFF2-40B4-BE49-F238E27FC236}">
                <a16:creationId xmlns:a16="http://schemas.microsoft.com/office/drawing/2014/main" id="{7291A72B-13CD-A54E-9E01-825FEB36408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1153" name="Oval 17">
              <a:extLst>
                <a:ext uri="{FF2B5EF4-FFF2-40B4-BE49-F238E27FC236}">
                  <a16:creationId xmlns:a16="http://schemas.microsoft.com/office/drawing/2014/main" id="{52613048-8B1D-AD42-8F8D-9D1518CF1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4" name="Text Box 18">
              <a:extLst>
                <a:ext uri="{FF2B5EF4-FFF2-40B4-BE49-F238E27FC236}">
                  <a16:creationId xmlns:a16="http://schemas.microsoft.com/office/drawing/2014/main" id="{43332E47-001F-0447-9836-BDE238740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6" name="Group 19">
            <a:extLst>
              <a:ext uri="{FF2B5EF4-FFF2-40B4-BE49-F238E27FC236}">
                <a16:creationId xmlns:a16="http://schemas.microsoft.com/office/drawing/2014/main" id="{8720356F-BB06-024E-AB55-A66456CC82C9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1156" name="Oval 20">
              <a:extLst>
                <a:ext uri="{FF2B5EF4-FFF2-40B4-BE49-F238E27FC236}">
                  <a16:creationId xmlns:a16="http://schemas.microsoft.com/office/drawing/2014/main" id="{C9B066E5-A43E-2B49-BC2F-6CDA819F8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7" name="Text Box 21">
              <a:extLst>
                <a:ext uri="{FF2B5EF4-FFF2-40B4-BE49-F238E27FC236}">
                  <a16:creationId xmlns:a16="http://schemas.microsoft.com/office/drawing/2014/main" id="{6DA916F9-765D-E348-945D-0C8D3E0B8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1158" name="Line 22">
            <a:extLst>
              <a:ext uri="{FF2B5EF4-FFF2-40B4-BE49-F238E27FC236}">
                <a16:creationId xmlns:a16="http://schemas.microsoft.com/office/drawing/2014/main" id="{77CFC175-201F-CD48-B3C6-772551A91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82A3FBF9-42AA-0748-85F9-9EEA6F940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718C021D-4D48-A040-995B-D7895763B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B67B6B60-905B-354D-B324-52F13DFFA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782C7F7B-DC05-994E-B77B-F9EBA7F44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80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D7E9A266-DD39-AA4D-A48B-54B229F97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4274" name="Object 3">
            <a:extLst>
              <a:ext uri="{FF2B5EF4-FFF2-40B4-BE49-F238E27FC236}">
                <a16:creationId xmlns:a16="http://schemas.microsoft.com/office/drawing/2014/main" id="{0A25EAC2-1803-3E42-8B17-33751F331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4274" name="Object 3">
                        <a:extLst>
                          <a:ext uri="{FF2B5EF4-FFF2-40B4-BE49-F238E27FC236}">
                            <a16:creationId xmlns:a16="http://schemas.microsoft.com/office/drawing/2014/main" id="{0A25EAC2-1803-3E42-8B17-33751F331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5" name="Group 4">
            <a:extLst>
              <a:ext uri="{FF2B5EF4-FFF2-40B4-BE49-F238E27FC236}">
                <a16:creationId xmlns:a16="http://schemas.microsoft.com/office/drawing/2014/main" id="{47CFC2DC-D397-A34F-8BC0-3B2582D5EBC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3189" name="Oval 5">
              <a:extLst>
                <a:ext uri="{FF2B5EF4-FFF2-40B4-BE49-F238E27FC236}">
                  <a16:creationId xmlns:a16="http://schemas.microsoft.com/office/drawing/2014/main" id="{1FD635E8-9432-0447-B46B-54C1FD088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0" name="Text Box 6">
              <a:extLst>
                <a:ext uri="{FF2B5EF4-FFF2-40B4-BE49-F238E27FC236}">
                  <a16:creationId xmlns:a16="http://schemas.microsoft.com/office/drawing/2014/main" id="{CF8E6ACB-53B9-814C-AF10-F661D09F5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4276" name="Group 7">
            <a:extLst>
              <a:ext uri="{FF2B5EF4-FFF2-40B4-BE49-F238E27FC236}">
                <a16:creationId xmlns:a16="http://schemas.microsoft.com/office/drawing/2014/main" id="{FE32ADC7-0635-CE4E-95C2-ADD3579F13A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3192" name="Oval 8">
              <a:extLst>
                <a:ext uri="{FF2B5EF4-FFF2-40B4-BE49-F238E27FC236}">
                  <a16:creationId xmlns:a16="http://schemas.microsoft.com/office/drawing/2014/main" id="{853E6A9E-655A-1A43-AEC9-D8042325E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3" name="Text Box 9">
              <a:extLst>
                <a:ext uri="{FF2B5EF4-FFF2-40B4-BE49-F238E27FC236}">
                  <a16:creationId xmlns:a16="http://schemas.microsoft.com/office/drawing/2014/main" id="{98AFFDB8-CE86-264C-B51C-EA01D9A43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77" name="Group 10">
            <a:extLst>
              <a:ext uri="{FF2B5EF4-FFF2-40B4-BE49-F238E27FC236}">
                <a16:creationId xmlns:a16="http://schemas.microsoft.com/office/drawing/2014/main" id="{B6E02A56-AF8D-5744-9979-D933A8F319A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3195" name="Oval 11">
              <a:extLst>
                <a:ext uri="{FF2B5EF4-FFF2-40B4-BE49-F238E27FC236}">
                  <a16:creationId xmlns:a16="http://schemas.microsoft.com/office/drawing/2014/main" id="{57DCC6DF-9057-F94E-A972-97D6DA99F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6" name="Text Box 12">
              <a:extLst>
                <a:ext uri="{FF2B5EF4-FFF2-40B4-BE49-F238E27FC236}">
                  <a16:creationId xmlns:a16="http://schemas.microsoft.com/office/drawing/2014/main" id="{44737EE9-1FDF-A645-99EE-35D36073F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4278" name="Group 13">
            <a:extLst>
              <a:ext uri="{FF2B5EF4-FFF2-40B4-BE49-F238E27FC236}">
                <a16:creationId xmlns:a16="http://schemas.microsoft.com/office/drawing/2014/main" id="{E16DC8ED-B697-AC46-8E71-BC23F671425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3198" name="Oval 14">
              <a:extLst>
                <a:ext uri="{FF2B5EF4-FFF2-40B4-BE49-F238E27FC236}">
                  <a16:creationId xmlns:a16="http://schemas.microsoft.com/office/drawing/2014/main" id="{8E90998C-14CA-0542-80F0-103346021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FD8B78A9-A6F9-274C-A1EA-3DC6D1B09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79" name="Group 16">
            <a:extLst>
              <a:ext uri="{FF2B5EF4-FFF2-40B4-BE49-F238E27FC236}">
                <a16:creationId xmlns:a16="http://schemas.microsoft.com/office/drawing/2014/main" id="{B479678A-4050-8246-8320-A5EEAD9F026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3201" name="Oval 17">
              <a:extLst>
                <a:ext uri="{FF2B5EF4-FFF2-40B4-BE49-F238E27FC236}">
                  <a16:creationId xmlns:a16="http://schemas.microsoft.com/office/drawing/2014/main" id="{C66F8A54-0CB6-9C47-A46D-02A347DBB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02" name="Text Box 18">
              <a:extLst>
                <a:ext uri="{FF2B5EF4-FFF2-40B4-BE49-F238E27FC236}">
                  <a16:creationId xmlns:a16="http://schemas.microsoft.com/office/drawing/2014/main" id="{6013F394-16D2-104E-81E2-3D918E36E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80" name="Group 19">
            <a:extLst>
              <a:ext uri="{FF2B5EF4-FFF2-40B4-BE49-F238E27FC236}">
                <a16:creationId xmlns:a16="http://schemas.microsoft.com/office/drawing/2014/main" id="{7CE74C9A-6E6B-3445-BDF9-FB9F70B79706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3204" name="Oval 20">
              <a:extLst>
                <a:ext uri="{FF2B5EF4-FFF2-40B4-BE49-F238E27FC236}">
                  <a16:creationId xmlns:a16="http://schemas.microsoft.com/office/drawing/2014/main" id="{EF24716A-230F-2E4E-A740-E149264B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05" name="Text Box 21">
              <a:extLst>
                <a:ext uri="{FF2B5EF4-FFF2-40B4-BE49-F238E27FC236}">
                  <a16:creationId xmlns:a16="http://schemas.microsoft.com/office/drawing/2014/main" id="{E8DE8B46-0AAE-BF49-BA8E-563C8D206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3206" name="Line 22">
            <a:extLst>
              <a:ext uri="{FF2B5EF4-FFF2-40B4-BE49-F238E27FC236}">
                <a16:creationId xmlns:a16="http://schemas.microsoft.com/office/drawing/2014/main" id="{CF875005-9480-304C-BC7F-128EFDC8D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EBB1A0E7-BBD7-3940-A1E7-EFE3DA26A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1A410F19-A1FB-5A4B-AF85-884E37DB4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9" name="Line 25">
            <a:extLst>
              <a:ext uri="{FF2B5EF4-FFF2-40B4-BE49-F238E27FC236}">
                <a16:creationId xmlns:a16="http://schemas.microsoft.com/office/drawing/2014/main" id="{1DD00A4A-9DBF-0F41-AA52-1118D04EC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E86F92CE-63A7-EF45-85C5-C44EAC64A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11" name="Text Box 27">
            <a:extLst>
              <a:ext uri="{FF2B5EF4-FFF2-40B4-BE49-F238E27FC236}">
                <a16:creationId xmlns:a16="http://schemas.microsoft.com/office/drawing/2014/main" id="{1DDC6CEC-50C7-7A4D-96C4-903B1149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5328816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928BA85-CD4A-4F42-B1C8-4233F0953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5298" name="Object 3">
            <a:extLst>
              <a:ext uri="{FF2B5EF4-FFF2-40B4-BE49-F238E27FC236}">
                <a16:creationId xmlns:a16="http://schemas.microsoft.com/office/drawing/2014/main" id="{128712AD-DEE9-A445-9355-4EC87A4D5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5298" name="Object 3">
                        <a:extLst>
                          <a:ext uri="{FF2B5EF4-FFF2-40B4-BE49-F238E27FC236}">
                            <a16:creationId xmlns:a16="http://schemas.microsoft.com/office/drawing/2014/main" id="{128712AD-DEE9-A445-9355-4EC87A4D5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299" name="Group 4">
            <a:extLst>
              <a:ext uri="{FF2B5EF4-FFF2-40B4-BE49-F238E27FC236}">
                <a16:creationId xmlns:a16="http://schemas.microsoft.com/office/drawing/2014/main" id="{1521BC1D-143A-A14C-96D1-7F5D42FB902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B6E6F03A-D20E-7A49-9C0A-7516E28ED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38" name="Text Box 6">
              <a:extLst>
                <a:ext uri="{FF2B5EF4-FFF2-40B4-BE49-F238E27FC236}">
                  <a16:creationId xmlns:a16="http://schemas.microsoft.com/office/drawing/2014/main" id="{64FBC422-433F-BB4D-810D-92EF1C21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5300" name="Group 7">
            <a:extLst>
              <a:ext uri="{FF2B5EF4-FFF2-40B4-BE49-F238E27FC236}">
                <a16:creationId xmlns:a16="http://schemas.microsoft.com/office/drawing/2014/main" id="{3DAAC8F3-07DF-4240-A30C-A71365D9F08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5240" name="Oval 8">
              <a:extLst>
                <a:ext uri="{FF2B5EF4-FFF2-40B4-BE49-F238E27FC236}">
                  <a16:creationId xmlns:a16="http://schemas.microsoft.com/office/drawing/2014/main" id="{61CEA995-39D8-FE46-A072-6DEEED108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1" name="Text Box 9">
              <a:extLst>
                <a:ext uri="{FF2B5EF4-FFF2-40B4-BE49-F238E27FC236}">
                  <a16:creationId xmlns:a16="http://schemas.microsoft.com/office/drawing/2014/main" id="{7C4145B9-1C8F-284B-BB3F-3B4BF21AB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1" name="Group 10">
            <a:extLst>
              <a:ext uri="{FF2B5EF4-FFF2-40B4-BE49-F238E27FC236}">
                <a16:creationId xmlns:a16="http://schemas.microsoft.com/office/drawing/2014/main" id="{0A2ECD36-6492-5B44-9606-BF13ED8AE4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5243" name="Oval 11">
              <a:extLst>
                <a:ext uri="{FF2B5EF4-FFF2-40B4-BE49-F238E27FC236}">
                  <a16:creationId xmlns:a16="http://schemas.microsoft.com/office/drawing/2014/main" id="{CE4940C7-988F-734C-A704-171D6B281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4" name="Text Box 12">
              <a:extLst>
                <a:ext uri="{FF2B5EF4-FFF2-40B4-BE49-F238E27FC236}">
                  <a16:creationId xmlns:a16="http://schemas.microsoft.com/office/drawing/2014/main" id="{DF2FC6A6-FFC3-5448-B96A-2551CDD82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5302" name="Group 13">
            <a:extLst>
              <a:ext uri="{FF2B5EF4-FFF2-40B4-BE49-F238E27FC236}">
                <a16:creationId xmlns:a16="http://schemas.microsoft.com/office/drawing/2014/main" id="{9297E9FF-BB9D-0B42-B9E7-9E57D55EC7A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5246" name="Oval 14">
              <a:extLst>
                <a:ext uri="{FF2B5EF4-FFF2-40B4-BE49-F238E27FC236}">
                  <a16:creationId xmlns:a16="http://schemas.microsoft.com/office/drawing/2014/main" id="{527E2DB0-18E9-534B-A85C-B4A1855F7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7" name="Text Box 15">
              <a:extLst>
                <a:ext uri="{FF2B5EF4-FFF2-40B4-BE49-F238E27FC236}">
                  <a16:creationId xmlns:a16="http://schemas.microsoft.com/office/drawing/2014/main" id="{8676C8B9-19A2-1043-813D-501007464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3" name="Group 16">
            <a:extLst>
              <a:ext uri="{FF2B5EF4-FFF2-40B4-BE49-F238E27FC236}">
                <a16:creationId xmlns:a16="http://schemas.microsoft.com/office/drawing/2014/main" id="{ACBF1C98-DDD1-A34B-A56B-5531CC17E0E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5249" name="Oval 17">
              <a:extLst>
                <a:ext uri="{FF2B5EF4-FFF2-40B4-BE49-F238E27FC236}">
                  <a16:creationId xmlns:a16="http://schemas.microsoft.com/office/drawing/2014/main" id="{B8888F59-E74D-A843-A127-BB3578A53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50" name="Text Box 18">
              <a:extLst>
                <a:ext uri="{FF2B5EF4-FFF2-40B4-BE49-F238E27FC236}">
                  <a16:creationId xmlns:a16="http://schemas.microsoft.com/office/drawing/2014/main" id="{82F27074-1757-E749-A39B-806A46383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4" name="Group 19">
            <a:extLst>
              <a:ext uri="{FF2B5EF4-FFF2-40B4-BE49-F238E27FC236}">
                <a16:creationId xmlns:a16="http://schemas.microsoft.com/office/drawing/2014/main" id="{AA2BB869-0524-FA45-A904-9F33AD872FF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5252" name="Oval 20">
              <a:extLst>
                <a:ext uri="{FF2B5EF4-FFF2-40B4-BE49-F238E27FC236}">
                  <a16:creationId xmlns:a16="http://schemas.microsoft.com/office/drawing/2014/main" id="{9BCCFE81-6B4E-DC47-8A74-C892FAD3F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53" name="Text Box 21">
              <a:extLst>
                <a:ext uri="{FF2B5EF4-FFF2-40B4-BE49-F238E27FC236}">
                  <a16:creationId xmlns:a16="http://schemas.microsoft.com/office/drawing/2014/main" id="{814A58D5-D804-B741-BE44-A682294F8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5254" name="Line 22">
            <a:extLst>
              <a:ext uri="{FF2B5EF4-FFF2-40B4-BE49-F238E27FC236}">
                <a16:creationId xmlns:a16="http://schemas.microsoft.com/office/drawing/2014/main" id="{7E9CF77C-BB60-CD4F-95C6-8C2031E49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E0570915-2F66-FF45-ABB0-75AB3EF89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46A6668A-6965-4C4D-B955-05AA48ED7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AD8B51F9-4956-7C4A-99EA-A69E67768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7BF0F85C-9599-944B-B7B6-97CCEB365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9" name="Text Box 27">
            <a:extLst>
              <a:ext uri="{FF2B5EF4-FFF2-40B4-BE49-F238E27FC236}">
                <a16:creationId xmlns:a16="http://schemas.microsoft.com/office/drawing/2014/main" id="{0D4FBBB5-03A8-934A-9477-4676520ED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09EC3502-8F0D-F54D-83FD-5C954B53D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1514846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07F30D0-C6B5-F14C-8ADB-79119AFD1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Does the order that we update the vertices matter?</a:t>
            </a:r>
          </a:p>
        </p:txBody>
      </p:sp>
      <p:graphicFrame>
        <p:nvGraphicFramePr>
          <p:cNvPr id="56322" name="Object 3">
            <a:extLst>
              <a:ext uri="{FF2B5EF4-FFF2-40B4-BE49-F238E27FC236}">
                <a16:creationId xmlns:a16="http://schemas.microsoft.com/office/drawing/2014/main" id="{229BFDED-3356-A941-94F1-2E73534F0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209750" imgH="2343150" progId="Equation.3">
                  <p:embed/>
                </p:oleObj>
              </mc:Choice>
              <mc:Fallback>
                <p:oleObj name="Equation" r:id="rId3" imgW="27209750" imgH="2343150" progId="Equation.3">
                  <p:embed/>
                  <p:pic>
                    <p:nvPicPr>
                      <p:cNvPr id="56322" name="Object 3">
                        <a:extLst>
                          <a:ext uri="{FF2B5EF4-FFF2-40B4-BE49-F238E27FC236}">
                            <a16:creationId xmlns:a16="http://schemas.microsoft.com/office/drawing/2014/main" id="{229BFDED-3356-A941-94F1-2E73534F00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3" name="Group 4">
            <a:extLst>
              <a:ext uri="{FF2B5EF4-FFF2-40B4-BE49-F238E27FC236}">
                <a16:creationId xmlns:a16="http://schemas.microsoft.com/office/drawing/2014/main" id="{F47A61F4-B141-414F-B9BD-BF6BDC7EE1D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7285" name="Oval 5">
              <a:extLst>
                <a:ext uri="{FF2B5EF4-FFF2-40B4-BE49-F238E27FC236}">
                  <a16:creationId xmlns:a16="http://schemas.microsoft.com/office/drawing/2014/main" id="{0F93955D-EE56-8941-A3B1-A7A52D9E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86" name="Text Box 6">
              <a:extLst>
                <a:ext uri="{FF2B5EF4-FFF2-40B4-BE49-F238E27FC236}">
                  <a16:creationId xmlns:a16="http://schemas.microsoft.com/office/drawing/2014/main" id="{CCB317F2-164E-4446-A60F-9D92B674D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6324" name="Group 7">
            <a:extLst>
              <a:ext uri="{FF2B5EF4-FFF2-40B4-BE49-F238E27FC236}">
                <a16:creationId xmlns:a16="http://schemas.microsoft.com/office/drawing/2014/main" id="{B3FCBF3B-3333-0E4E-BBCF-C29D4B11A15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7288" name="Oval 8">
              <a:extLst>
                <a:ext uri="{FF2B5EF4-FFF2-40B4-BE49-F238E27FC236}">
                  <a16:creationId xmlns:a16="http://schemas.microsoft.com/office/drawing/2014/main" id="{653EB260-9BBF-6D40-8903-2B8C434C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89" name="Text Box 9">
              <a:extLst>
                <a:ext uri="{FF2B5EF4-FFF2-40B4-BE49-F238E27FC236}">
                  <a16:creationId xmlns:a16="http://schemas.microsoft.com/office/drawing/2014/main" id="{59C51DD1-C1F0-284D-9BB6-2DE3F1E70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5" name="Group 10">
            <a:extLst>
              <a:ext uri="{FF2B5EF4-FFF2-40B4-BE49-F238E27FC236}">
                <a16:creationId xmlns:a16="http://schemas.microsoft.com/office/drawing/2014/main" id="{3EDE2D13-AC96-AC4F-842A-AFC0A9D02DA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7291" name="Oval 11">
              <a:extLst>
                <a:ext uri="{FF2B5EF4-FFF2-40B4-BE49-F238E27FC236}">
                  <a16:creationId xmlns:a16="http://schemas.microsoft.com/office/drawing/2014/main" id="{FED32B8D-64C0-9343-B96D-6EBEAF92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2" name="Text Box 12">
              <a:extLst>
                <a:ext uri="{FF2B5EF4-FFF2-40B4-BE49-F238E27FC236}">
                  <a16:creationId xmlns:a16="http://schemas.microsoft.com/office/drawing/2014/main" id="{F9E4DF85-7A5D-094B-802E-8511CDEF9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6326" name="Group 13">
            <a:extLst>
              <a:ext uri="{FF2B5EF4-FFF2-40B4-BE49-F238E27FC236}">
                <a16:creationId xmlns:a16="http://schemas.microsoft.com/office/drawing/2014/main" id="{D84E61AE-B6C0-DC49-994C-F80101DC172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7294" name="Oval 14">
              <a:extLst>
                <a:ext uri="{FF2B5EF4-FFF2-40B4-BE49-F238E27FC236}">
                  <a16:creationId xmlns:a16="http://schemas.microsoft.com/office/drawing/2014/main" id="{A034AC75-4C40-9D43-9520-1D10312B3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5" name="Text Box 15">
              <a:extLst>
                <a:ext uri="{FF2B5EF4-FFF2-40B4-BE49-F238E27FC236}">
                  <a16:creationId xmlns:a16="http://schemas.microsoft.com/office/drawing/2014/main" id="{30320201-B6E0-F244-9C24-4AD3EFB45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7" name="Group 16">
            <a:extLst>
              <a:ext uri="{FF2B5EF4-FFF2-40B4-BE49-F238E27FC236}">
                <a16:creationId xmlns:a16="http://schemas.microsoft.com/office/drawing/2014/main" id="{7B09C858-B67D-2E4F-9260-FDACAF030919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7297" name="Oval 17">
              <a:extLst>
                <a:ext uri="{FF2B5EF4-FFF2-40B4-BE49-F238E27FC236}">
                  <a16:creationId xmlns:a16="http://schemas.microsoft.com/office/drawing/2014/main" id="{1EE3B670-2927-264B-8562-946F8E74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8" name="Text Box 18">
              <a:extLst>
                <a:ext uri="{FF2B5EF4-FFF2-40B4-BE49-F238E27FC236}">
                  <a16:creationId xmlns:a16="http://schemas.microsoft.com/office/drawing/2014/main" id="{236F8CB5-46B5-F04D-BBE2-8D5F80F70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8" name="Group 19">
            <a:extLst>
              <a:ext uri="{FF2B5EF4-FFF2-40B4-BE49-F238E27FC236}">
                <a16:creationId xmlns:a16="http://schemas.microsoft.com/office/drawing/2014/main" id="{421A5C9C-1019-4048-805C-8C3C28FEB66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7300" name="Oval 20">
              <a:extLst>
                <a:ext uri="{FF2B5EF4-FFF2-40B4-BE49-F238E27FC236}">
                  <a16:creationId xmlns:a16="http://schemas.microsoft.com/office/drawing/2014/main" id="{4BF14BDD-67C6-6C44-B454-69F7CFFCD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301" name="Text Box 21">
              <a:extLst>
                <a:ext uri="{FF2B5EF4-FFF2-40B4-BE49-F238E27FC236}">
                  <a16:creationId xmlns:a16="http://schemas.microsoft.com/office/drawing/2014/main" id="{1DF083A6-AF35-E249-9EC0-FA10BB88D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7302" name="Line 22">
            <a:extLst>
              <a:ext uri="{FF2B5EF4-FFF2-40B4-BE49-F238E27FC236}">
                <a16:creationId xmlns:a16="http://schemas.microsoft.com/office/drawing/2014/main" id="{3F286069-2A0E-FE4E-B364-2981EEC0D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E7C52119-2B11-FF45-919C-088EB620A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4BC6B126-14A4-9744-A1BE-EFB8D944F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5" name="Line 25">
            <a:extLst>
              <a:ext uri="{FF2B5EF4-FFF2-40B4-BE49-F238E27FC236}">
                <a16:creationId xmlns:a16="http://schemas.microsoft.com/office/drawing/2014/main" id="{DBCB5A11-19CB-AD47-9DDA-B2F2AD3A6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6" name="Line 26">
            <a:extLst>
              <a:ext uri="{FF2B5EF4-FFF2-40B4-BE49-F238E27FC236}">
                <a16:creationId xmlns:a16="http://schemas.microsoft.com/office/drawing/2014/main" id="{F55CA1FF-7A93-AA4B-88AA-05EBF1FAF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60D7A7E2-54B1-1F43-88C0-1B75219C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FB50C926-F06A-7A48-B46F-7C9A309BD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613975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D2B9AF6-187E-D74E-9061-511EAE638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58370" name="Object 3">
            <a:extLst>
              <a:ext uri="{FF2B5EF4-FFF2-40B4-BE49-F238E27FC236}">
                <a16:creationId xmlns:a16="http://schemas.microsoft.com/office/drawing/2014/main" id="{8345916A-B6A3-934B-8512-CDCC473FF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8370" name="Object 3">
                        <a:extLst>
                          <a:ext uri="{FF2B5EF4-FFF2-40B4-BE49-F238E27FC236}">
                            <a16:creationId xmlns:a16="http://schemas.microsoft.com/office/drawing/2014/main" id="{8345916A-B6A3-934B-8512-CDCC473FFB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1" name="Group 4">
            <a:extLst>
              <a:ext uri="{FF2B5EF4-FFF2-40B4-BE49-F238E27FC236}">
                <a16:creationId xmlns:a16="http://schemas.microsoft.com/office/drawing/2014/main" id="{5F24AC05-AD4A-DC46-AE73-D7F3A93173E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3CA554B4-64FC-AE43-8D2D-DEB33DD0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66" name="Text Box 6">
              <a:extLst>
                <a:ext uri="{FF2B5EF4-FFF2-40B4-BE49-F238E27FC236}">
                  <a16:creationId xmlns:a16="http://schemas.microsoft.com/office/drawing/2014/main" id="{A4225630-F707-2947-8B44-FCE7D3447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8372" name="Group 7">
            <a:extLst>
              <a:ext uri="{FF2B5EF4-FFF2-40B4-BE49-F238E27FC236}">
                <a16:creationId xmlns:a16="http://schemas.microsoft.com/office/drawing/2014/main" id="{5DDA6084-D69F-F241-AC19-C145B6F4369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2168" name="Oval 8">
              <a:extLst>
                <a:ext uri="{FF2B5EF4-FFF2-40B4-BE49-F238E27FC236}">
                  <a16:creationId xmlns:a16="http://schemas.microsoft.com/office/drawing/2014/main" id="{BAE9BBA0-6B4B-EB46-BBFF-0A6DF0FF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69" name="Text Box 9">
              <a:extLst>
                <a:ext uri="{FF2B5EF4-FFF2-40B4-BE49-F238E27FC236}">
                  <a16:creationId xmlns:a16="http://schemas.microsoft.com/office/drawing/2014/main" id="{1AC881A0-B839-E944-9815-714F44507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3" name="Group 10">
            <a:extLst>
              <a:ext uri="{FF2B5EF4-FFF2-40B4-BE49-F238E27FC236}">
                <a16:creationId xmlns:a16="http://schemas.microsoft.com/office/drawing/2014/main" id="{7CEEF2EF-8413-6B41-8E78-67986132219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DE8B2FC6-513D-9143-AA72-BEE7A3782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2" name="Text Box 12">
              <a:extLst>
                <a:ext uri="{FF2B5EF4-FFF2-40B4-BE49-F238E27FC236}">
                  <a16:creationId xmlns:a16="http://schemas.microsoft.com/office/drawing/2014/main" id="{5FD7B453-EACD-AB4C-A6ED-DFBE0152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8374" name="Group 13">
            <a:extLst>
              <a:ext uri="{FF2B5EF4-FFF2-40B4-BE49-F238E27FC236}">
                <a16:creationId xmlns:a16="http://schemas.microsoft.com/office/drawing/2014/main" id="{3D63F4F9-4370-5B41-AD47-B9405734295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DD3D0DC2-F81A-1640-85CB-C7BE3AB00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5" name="Text Box 15">
              <a:extLst>
                <a:ext uri="{FF2B5EF4-FFF2-40B4-BE49-F238E27FC236}">
                  <a16:creationId xmlns:a16="http://schemas.microsoft.com/office/drawing/2014/main" id="{9C863CCD-0AC9-A44A-80CA-382131E96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5" name="Group 16">
            <a:extLst>
              <a:ext uri="{FF2B5EF4-FFF2-40B4-BE49-F238E27FC236}">
                <a16:creationId xmlns:a16="http://schemas.microsoft.com/office/drawing/2014/main" id="{73570FBA-ECE7-D747-A2CC-396215FDD32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2177" name="Oval 17">
              <a:extLst>
                <a:ext uri="{FF2B5EF4-FFF2-40B4-BE49-F238E27FC236}">
                  <a16:creationId xmlns:a16="http://schemas.microsoft.com/office/drawing/2014/main" id="{48C50315-70CA-EA4F-B3CE-00661D7E0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8" name="Text Box 18">
              <a:extLst>
                <a:ext uri="{FF2B5EF4-FFF2-40B4-BE49-F238E27FC236}">
                  <a16:creationId xmlns:a16="http://schemas.microsoft.com/office/drawing/2014/main" id="{C993D957-76FB-6246-ADCA-862E763CA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6" name="Group 19">
            <a:extLst>
              <a:ext uri="{FF2B5EF4-FFF2-40B4-BE49-F238E27FC236}">
                <a16:creationId xmlns:a16="http://schemas.microsoft.com/office/drawing/2014/main" id="{80A374A8-FAC4-7541-BB64-FB06D29F137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41BB835C-9370-A643-A96F-DB9EF4DBB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81" name="Text Box 21">
              <a:extLst>
                <a:ext uri="{FF2B5EF4-FFF2-40B4-BE49-F238E27FC236}">
                  <a16:creationId xmlns:a16="http://schemas.microsoft.com/office/drawing/2014/main" id="{01E3850C-65A2-BE47-8392-93D9F97B5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2182" name="Line 22">
            <a:extLst>
              <a:ext uri="{FF2B5EF4-FFF2-40B4-BE49-F238E27FC236}">
                <a16:creationId xmlns:a16="http://schemas.microsoft.com/office/drawing/2014/main" id="{FD4D0740-D091-304E-83AD-F80EC7D2A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7E51CCE6-5A43-7E43-AA20-B176FC33C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19883A1C-4FFA-8045-9BA5-5241C0933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5" name="Line 25">
            <a:extLst>
              <a:ext uri="{FF2B5EF4-FFF2-40B4-BE49-F238E27FC236}">
                <a16:creationId xmlns:a16="http://schemas.microsoft.com/office/drawing/2014/main" id="{54E7442D-34AF-6D4F-B03E-710DA47FE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6" name="Line 26">
            <a:extLst>
              <a:ext uri="{FF2B5EF4-FFF2-40B4-BE49-F238E27FC236}">
                <a16:creationId xmlns:a16="http://schemas.microsoft.com/office/drawing/2014/main" id="{2EC60777-34EB-1247-9725-CA12470E9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70DEFE03-291A-764D-8E4E-8E050A692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59394" name="Object 3">
            <a:extLst>
              <a:ext uri="{FF2B5EF4-FFF2-40B4-BE49-F238E27FC236}">
                <a16:creationId xmlns:a16="http://schemas.microsoft.com/office/drawing/2014/main" id="{0C2C4204-233E-354A-8786-E9D844EB3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9394" name="Object 3">
                        <a:extLst>
                          <a:ext uri="{FF2B5EF4-FFF2-40B4-BE49-F238E27FC236}">
                            <a16:creationId xmlns:a16="http://schemas.microsoft.com/office/drawing/2014/main" id="{0C2C4204-233E-354A-8786-E9D844EB3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5" name="Group 27">
            <a:extLst>
              <a:ext uri="{FF2B5EF4-FFF2-40B4-BE49-F238E27FC236}">
                <a16:creationId xmlns:a16="http://schemas.microsoft.com/office/drawing/2014/main" id="{2B3E3BFC-B2C7-DA47-A958-84C4C5B6930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8332" name="Oval 28">
              <a:extLst>
                <a:ext uri="{FF2B5EF4-FFF2-40B4-BE49-F238E27FC236}">
                  <a16:creationId xmlns:a16="http://schemas.microsoft.com/office/drawing/2014/main" id="{D253F53F-8478-7446-9774-F906028BD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3" name="Text Box 29">
              <a:extLst>
                <a:ext uri="{FF2B5EF4-FFF2-40B4-BE49-F238E27FC236}">
                  <a16:creationId xmlns:a16="http://schemas.microsoft.com/office/drawing/2014/main" id="{60D22AFC-DFFF-EF4F-AA5B-A82E048BF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9396" name="Group 30">
            <a:extLst>
              <a:ext uri="{FF2B5EF4-FFF2-40B4-BE49-F238E27FC236}">
                <a16:creationId xmlns:a16="http://schemas.microsoft.com/office/drawing/2014/main" id="{A340C3C4-9F0A-6443-AA87-676D00102D2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8335" name="Oval 31">
              <a:extLst>
                <a:ext uri="{FF2B5EF4-FFF2-40B4-BE49-F238E27FC236}">
                  <a16:creationId xmlns:a16="http://schemas.microsoft.com/office/drawing/2014/main" id="{4DE4B2FA-45AC-404E-8C12-E9F99F8EC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6" name="Text Box 32">
              <a:extLst>
                <a:ext uri="{FF2B5EF4-FFF2-40B4-BE49-F238E27FC236}">
                  <a16:creationId xmlns:a16="http://schemas.microsoft.com/office/drawing/2014/main" id="{2EA4E71B-B211-EF4E-9A30-73A116C9B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397" name="Group 33">
            <a:extLst>
              <a:ext uri="{FF2B5EF4-FFF2-40B4-BE49-F238E27FC236}">
                <a16:creationId xmlns:a16="http://schemas.microsoft.com/office/drawing/2014/main" id="{276EE8F9-7F48-5E40-8353-B54890F7F82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8338" name="Oval 34">
              <a:extLst>
                <a:ext uri="{FF2B5EF4-FFF2-40B4-BE49-F238E27FC236}">
                  <a16:creationId xmlns:a16="http://schemas.microsoft.com/office/drawing/2014/main" id="{06BB4FA5-1275-C440-AD20-BACAF4BC4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9" name="Text Box 35">
              <a:extLst>
                <a:ext uri="{FF2B5EF4-FFF2-40B4-BE49-F238E27FC236}">
                  <a16:creationId xmlns:a16="http://schemas.microsoft.com/office/drawing/2014/main" id="{9E6B5328-EE82-3746-B631-B8C6BB27D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9398" name="Group 36">
            <a:extLst>
              <a:ext uri="{FF2B5EF4-FFF2-40B4-BE49-F238E27FC236}">
                <a16:creationId xmlns:a16="http://schemas.microsoft.com/office/drawing/2014/main" id="{D8AF70C1-93E8-D24D-9E9C-45E8B7ACE5C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8341" name="Oval 37">
              <a:extLst>
                <a:ext uri="{FF2B5EF4-FFF2-40B4-BE49-F238E27FC236}">
                  <a16:creationId xmlns:a16="http://schemas.microsoft.com/office/drawing/2014/main" id="{7F1B073F-D094-DC43-847B-9BEE98031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2" name="Text Box 38">
              <a:extLst>
                <a:ext uri="{FF2B5EF4-FFF2-40B4-BE49-F238E27FC236}">
                  <a16:creationId xmlns:a16="http://schemas.microsoft.com/office/drawing/2014/main" id="{BE9CD45E-3D1A-AD4C-8B21-EB4012AAC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399" name="Group 39">
            <a:extLst>
              <a:ext uri="{FF2B5EF4-FFF2-40B4-BE49-F238E27FC236}">
                <a16:creationId xmlns:a16="http://schemas.microsoft.com/office/drawing/2014/main" id="{8B433922-03A9-634D-B76A-E6253A27068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8344" name="Oval 40">
              <a:extLst>
                <a:ext uri="{FF2B5EF4-FFF2-40B4-BE49-F238E27FC236}">
                  <a16:creationId xmlns:a16="http://schemas.microsoft.com/office/drawing/2014/main" id="{9AD8E682-F6C9-3447-B4C4-F55708FC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5" name="Text Box 41">
              <a:extLst>
                <a:ext uri="{FF2B5EF4-FFF2-40B4-BE49-F238E27FC236}">
                  <a16:creationId xmlns:a16="http://schemas.microsoft.com/office/drawing/2014/main" id="{B53AA945-0758-1548-95E6-EACA2A8C0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400" name="Group 42">
            <a:extLst>
              <a:ext uri="{FF2B5EF4-FFF2-40B4-BE49-F238E27FC236}">
                <a16:creationId xmlns:a16="http://schemas.microsoft.com/office/drawing/2014/main" id="{F642D87F-75D8-B04A-916E-3486EC79AD8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8347" name="Oval 43">
              <a:extLst>
                <a:ext uri="{FF2B5EF4-FFF2-40B4-BE49-F238E27FC236}">
                  <a16:creationId xmlns:a16="http://schemas.microsoft.com/office/drawing/2014/main" id="{9F83B865-0082-444C-BB07-1F7B861AF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8" name="Text Box 44">
              <a:extLst>
                <a:ext uri="{FF2B5EF4-FFF2-40B4-BE49-F238E27FC236}">
                  <a16:creationId xmlns:a16="http://schemas.microsoft.com/office/drawing/2014/main" id="{9248CEA0-7379-AF46-8E0C-80C03BAF7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8349" name="Line 45">
            <a:extLst>
              <a:ext uri="{FF2B5EF4-FFF2-40B4-BE49-F238E27FC236}">
                <a16:creationId xmlns:a16="http://schemas.microsoft.com/office/drawing/2014/main" id="{BC64FCBE-8630-974A-BDA5-D8BA10449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0" name="Line 46">
            <a:extLst>
              <a:ext uri="{FF2B5EF4-FFF2-40B4-BE49-F238E27FC236}">
                <a16:creationId xmlns:a16="http://schemas.microsoft.com/office/drawing/2014/main" id="{A1143CEE-86AE-6842-90B7-C7666E41C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1" name="Line 47">
            <a:extLst>
              <a:ext uri="{FF2B5EF4-FFF2-40B4-BE49-F238E27FC236}">
                <a16:creationId xmlns:a16="http://schemas.microsoft.com/office/drawing/2014/main" id="{B9174D10-1B58-7444-8E42-E0944485D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2" name="Line 48">
            <a:extLst>
              <a:ext uri="{FF2B5EF4-FFF2-40B4-BE49-F238E27FC236}">
                <a16:creationId xmlns:a16="http://schemas.microsoft.com/office/drawing/2014/main" id="{102C3FAD-09EB-B744-A777-8FB90D3B8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3" name="Line 49">
            <a:extLst>
              <a:ext uri="{FF2B5EF4-FFF2-40B4-BE49-F238E27FC236}">
                <a16:creationId xmlns:a16="http://schemas.microsoft.com/office/drawing/2014/main" id="{D51D7934-2D74-0B49-BC63-7C9594ACF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4" name="Text Box 50">
            <a:extLst>
              <a:ext uri="{FF2B5EF4-FFF2-40B4-BE49-F238E27FC236}">
                <a16:creationId xmlns:a16="http://schemas.microsoft.com/office/drawing/2014/main" id="{B5070C9F-6D24-F343-8329-1F4E072B9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8355" name="Text Box 51">
            <a:extLst>
              <a:ext uri="{FF2B5EF4-FFF2-40B4-BE49-F238E27FC236}">
                <a16:creationId xmlns:a16="http://schemas.microsoft.com/office/drawing/2014/main" id="{FAF1EA0F-527B-D94B-A551-297BCE3D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0517175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20B42542-24B1-C64F-849A-9FF3A7818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0418" name="Object 3">
            <a:extLst>
              <a:ext uri="{FF2B5EF4-FFF2-40B4-BE49-F238E27FC236}">
                <a16:creationId xmlns:a16="http://schemas.microsoft.com/office/drawing/2014/main" id="{652DC41C-BFF4-8142-90A4-ADAE03E32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0418" name="Object 3">
                        <a:extLst>
                          <a:ext uri="{FF2B5EF4-FFF2-40B4-BE49-F238E27FC236}">
                            <a16:creationId xmlns:a16="http://schemas.microsoft.com/office/drawing/2014/main" id="{652DC41C-BFF4-8142-90A4-ADAE03E32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19" name="Group 4">
            <a:extLst>
              <a:ext uri="{FF2B5EF4-FFF2-40B4-BE49-F238E27FC236}">
                <a16:creationId xmlns:a16="http://schemas.microsoft.com/office/drawing/2014/main" id="{82E97748-13B1-AC40-A23E-B1640E4E920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9333" name="Oval 5">
              <a:extLst>
                <a:ext uri="{FF2B5EF4-FFF2-40B4-BE49-F238E27FC236}">
                  <a16:creationId xmlns:a16="http://schemas.microsoft.com/office/drawing/2014/main" id="{67C2836D-DE5D-8744-86E3-D194F43AB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34" name="Text Box 6">
              <a:extLst>
                <a:ext uri="{FF2B5EF4-FFF2-40B4-BE49-F238E27FC236}">
                  <a16:creationId xmlns:a16="http://schemas.microsoft.com/office/drawing/2014/main" id="{C23118CD-CED6-5E40-82A9-75B0A5AAD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0420" name="Group 7">
            <a:extLst>
              <a:ext uri="{FF2B5EF4-FFF2-40B4-BE49-F238E27FC236}">
                <a16:creationId xmlns:a16="http://schemas.microsoft.com/office/drawing/2014/main" id="{E6436FDB-6F28-FE40-AEA8-071610D69B6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9336" name="Oval 8">
              <a:extLst>
                <a:ext uri="{FF2B5EF4-FFF2-40B4-BE49-F238E27FC236}">
                  <a16:creationId xmlns:a16="http://schemas.microsoft.com/office/drawing/2014/main" id="{A8192688-BE7A-9540-8E57-21986339D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37" name="Text Box 9">
              <a:extLst>
                <a:ext uri="{FF2B5EF4-FFF2-40B4-BE49-F238E27FC236}">
                  <a16:creationId xmlns:a16="http://schemas.microsoft.com/office/drawing/2014/main" id="{FFE2050C-B44C-7545-9A38-6B707A2D5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1" name="Group 10">
            <a:extLst>
              <a:ext uri="{FF2B5EF4-FFF2-40B4-BE49-F238E27FC236}">
                <a16:creationId xmlns:a16="http://schemas.microsoft.com/office/drawing/2014/main" id="{45096893-615A-BB43-ABEB-174F6150761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9339" name="Oval 11">
              <a:extLst>
                <a:ext uri="{FF2B5EF4-FFF2-40B4-BE49-F238E27FC236}">
                  <a16:creationId xmlns:a16="http://schemas.microsoft.com/office/drawing/2014/main" id="{6EF3D682-4A83-014B-BF88-4A38ED724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0" name="Text Box 12">
              <a:extLst>
                <a:ext uri="{FF2B5EF4-FFF2-40B4-BE49-F238E27FC236}">
                  <a16:creationId xmlns:a16="http://schemas.microsoft.com/office/drawing/2014/main" id="{C3117DCF-657B-8145-9403-D4929CB8D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0422" name="Group 13">
            <a:extLst>
              <a:ext uri="{FF2B5EF4-FFF2-40B4-BE49-F238E27FC236}">
                <a16:creationId xmlns:a16="http://schemas.microsoft.com/office/drawing/2014/main" id="{871B73EE-4C92-A949-A82B-D99C9CB84D8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9342" name="Oval 14">
              <a:extLst>
                <a:ext uri="{FF2B5EF4-FFF2-40B4-BE49-F238E27FC236}">
                  <a16:creationId xmlns:a16="http://schemas.microsoft.com/office/drawing/2014/main" id="{196FFF31-DFE5-4D4A-B15F-B12308480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3" name="Text Box 15">
              <a:extLst>
                <a:ext uri="{FF2B5EF4-FFF2-40B4-BE49-F238E27FC236}">
                  <a16:creationId xmlns:a16="http://schemas.microsoft.com/office/drawing/2014/main" id="{2FC5991A-F5CC-884C-AF95-0A462DBF8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3" name="Group 16">
            <a:extLst>
              <a:ext uri="{FF2B5EF4-FFF2-40B4-BE49-F238E27FC236}">
                <a16:creationId xmlns:a16="http://schemas.microsoft.com/office/drawing/2014/main" id="{A162907C-50C4-A54D-BBDE-E7E8066D194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9345" name="Oval 17">
              <a:extLst>
                <a:ext uri="{FF2B5EF4-FFF2-40B4-BE49-F238E27FC236}">
                  <a16:creationId xmlns:a16="http://schemas.microsoft.com/office/drawing/2014/main" id="{8EA99D10-B6E5-A943-A2E1-0B0CF1219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6" name="Text Box 18">
              <a:extLst>
                <a:ext uri="{FF2B5EF4-FFF2-40B4-BE49-F238E27FC236}">
                  <a16:creationId xmlns:a16="http://schemas.microsoft.com/office/drawing/2014/main" id="{7DF0E45B-1B4E-A543-AF7F-25DDD2789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4" name="Group 19">
            <a:extLst>
              <a:ext uri="{FF2B5EF4-FFF2-40B4-BE49-F238E27FC236}">
                <a16:creationId xmlns:a16="http://schemas.microsoft.com/office/drawing/2014/main" id="{9677D83C-2A6E-A540-AB68-38CD3DF9C4B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9348" name="Oval 20">
              <a:extLst>
                <a:ext uri="{FF2B5EF4-FFF2-40B4-BE49-F238E27FC236}">
                  <a16:creationId xmlns:a16="http://schemas.microsoft.com/office/drawing/2014/main" id="{46869094-EC11-C24D-8742-7B510B09E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9" name="Text Box 21">
              <a:extLst>
                <a:ext uri="{FF2B5EF4-FFF2-40B4-BE49-F238E27FC236}">
                  <a16:creationId xmlns:a16="http://schemas.microsoft.com/office/drawing/2014/main" id="{8969CA56-53B5-074A-9085-114A29A03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9350" name="Line 22">
            <a:extLst>
              <a:ext uri="{FF2B5EF4-FFF2-40B4-BE49-F238E27FC236}">
                <a16:creationId xmlns:a16="http://schemas.microsoft.com/office/drawing/2014/main" id="{1A283393-A008-154F-A34B-EF1C64289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1" name="Line 23">
            <a:extLst>
              <a:ext uri="{FF2B5EF4-FFF2-40B4-BE49-F238E27FC236}">
                <a16:creationId xmlns:a16="http://schemas.microsoft.com/office/drawing/2014/main" id="{BEBF4B48-5C09-2341-A556-6B36E3588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2" name="Line 24">
            <a:extLst>
              <a:ext uri="{FF2B5EF4-FFF2-40B4-BE49-F238E27FC236}">
                <a16:creationId xmlns:a16="http://schemas.microsoft.com/office/drawing/2014/main" id="{59BEEDC7-9A73-A74D-A388-7389C0434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3" name="Line 25">
            <a:extLst>
              <a:ext uri="{FF2B5EF4-FFF2-40B4-BE49-F238E27FC236}">
                <a16:creationId xmlns:a16="http://schemas.microsoft.com/office/drawing/2014/main" id="{46E26149-717F-744D-A6EA-A9B66FA6D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4" name="Line 26">
            <a:extLst>
              <a:ext uri="{FF2B5EF4-FFF2-40B4-BE49-F238E27FC236}">
                <a16:creationId xmlns:a16="http://schemas.microsoft.com/office/drawing/2014/main" id="{9CDE913F-303E-7C45-87A7-A5DF0EC66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5" name="Text Box 27">
            <a:extLst>
              <a:ext uri="{FF2B5EF4-FFF2-40B4-BE49-F238E27FC236}">
                <a16:creationId xmlns:a16="http://schemas.microsoft.com/office/drawing/2014/main" id="{DDDA448B-FE75-8043-9D36-63163F92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9356" name="Text Box 28">
            <a:extLst>
              <a:ext uri="{FF2B5EF4-FFF2-40B4-BE49-F238E27FC236}">
                <a16:creationId xmlns:a16="http://schemas.microsoft.com/office/drawing/2014/main" id="{DB14CD33-7DA2-3B44-9272-072F92738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9357" name="Text Box 29">
            <a:extLst>
              <a:ext uri="{FF2B5EF4-FFF2-40B4-BE49-F238E27FC236}">
                <a16:creationId xmlns:a16="http://schemas.microsoft.com/office/drawing/2014/main" id="{FBD168A5-602F-094A-A170-3EE0D40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904474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A5C7C9D9-09E0-B849-B1FC-C01B016B9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1442" name="Object 3">
            <a:extLst>
              <a:ext uri="{FF2B5EF4-FFF2-40B4-BE49-F238E27FC236}">
                <a16:creationId xmlns:a16="http://schemas.microsoft.com/office/drawing/2014/main" id="{13B1FF31-6BDC-1841-B43E-928A2E911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1442" name="Object 3">
                        <a:extLst>
                          <a:ext uri="{FF2B5EF4-FFF2-40B4-BE49-F238E27FC236}">
                            <a16:creationId xmlns:a16="http://schemas.microsoft.com/office/drawing/2014/main" id="{13B1FF31-6BDC-1841-B43E-928A2E911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3" name="Group 4">
            <a:extLst>
              <a:ext uri="{FF2B5EF4-FFF2-40B4-BE49-F238E27FC236}">
                <a16:creationId xmlns:a16="http://schemas.microsoft.com/office/drawing/2014/main" id="{B5D359A0-A4AB-F548-8946-1290D67C4D9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0357" name="Oval 5">
              <a:extLst>
                <a:ext uri="{FF2B5EF4-FFF2-40B4-BE49-F238E27FC236}">
                  <a16:creationId xmlns:a16="http://schemas.microsoft.com/office/drawing/2014/main" id="{B1BB2A45-217E-D142-8F91-CFE503F2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58" name="Text Box 6">
              <a:extLst>
                <a:ext uri="{FF2B5EF4-FFF2-40B4-BE49-F238E27FC236}">
                  <a16:creationId xmlns:a16="http://schemas.microsoft.com/office/drawing/2014/main" id="{52AA417E-B37E-BB4F-8F30-2E9FA96C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1444" name="Group 7">
            <a:extLst>
              <a:ext uri="{FF2B5EF4-FFF2-40B4-BE49-F238E27FC236}">
                <a16:creationId xmlns:a16="http://schemas.microsoft.com/office/drawing/2014/main" id="{D949A5B1-6F5C-1847-BA1A-FBCE33D4221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0360" name="Oval 8">
              <a:extLst>
                <a:ext uri="{FF2B5EF4-FFF2-40B4-BE49-F238E27FC236}">
                  <a16:creationId xmlns:a16="http://schemas.microsoft.com/office/drawing/2014/main" id="{CB49D043-2872-0F45-92F5-8E161A0E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1" name="Text Box 9">
              <a:extLst>
                <a:ext uri="{FF2B5EF4-FFF2-40B4-BE49-F238E27FC236}">
                  <a16:creationId xmlns:a16="http://schemas.microsoft.com/office/drawing/2014/main" id="{0A04C8FD-12E4-174A-8ADF-B4275984D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5" name="Group 10">
            <a:extLst>
              <a:ext uri="{FF2B5EF4-FFF2-40B4-BE49-F238E27FC236}">
                <a16:creationId xmlns:a16="http://schemas.microsoft.com/office/drawing/2014/main" id="{F4687631-FCE4-CF42-85AB-C1671101C0DF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0363" name="Oval 11">
              <a:extLst>
                <a:ext uri="{FF2B5EF4-FFF2-40B4-BE49-F238E27FC236}">
                  <a16:creationId xmlns:a16="http://schemas.microsoft.com/office/drawing/2014/main" id="{E3F151C9-582E-F542-AAAA-9C99BC2E4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4" name="Text Box 12">
              <a:extLst>
                <a:ext uri="{FF2B5EF4-FFF2-40B4-BE49-F238E27FC236}">
                  <a16:creationId xmlns:a16="http://schemas.microsoft.com/office/drawing/2014/main" id="{1F96AC6D-5ECD-F242-9238-56982305C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1446" name="Group 13">
            <a:extLst>
              <a:ext uri="{FF2B5EF4-FFF2-40B4-BE49-F238E27FC236}">
                <a16:creationId xmlns:a16="http://schemas.microsoft.com/office/drawing/2014/main" id="{462F0C10-1889-E645-995F-B41A382B216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0366" name="Oval 14">
              <a:extLst>
                <a:ext uri="{FF2B5EF4-FFF2-40B4-BE49-F238E27FC236}">
                  <a16:creationId xmlns:a16="http://schemas.microsoft.com/office/drawing/2014/main" id="{7E982C0C-90BB-DD49-86DC-7DCDA733A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7" name="Text Box 15">
              <a:extLst>
                <a:ext uri="{FF2B5EF4-FFF2-40B4-BE49-F238E27FC236}">
                  <a16:creationId xmlns:a16="http://schemas.microsoft.com/office/drawing/2014/main" id="{84C4CC9F-9385-2148-ACBD-46D5432CE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7" name="Group 16">
            <a:extLst>
              <a:ext uri="{FF2B5EF4-FFF2-40B4-BE49-F238E27FC236}">
                <a16:creationId xmlns:a16="http://schemas.microsoft.com/office/drawing/2014/main" id="{3939CA36-FF72-F94E-A259-0C7F94ECED3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0369" name="Oval 17">
              <a:extLst>
                <a:ext uri="{FF2B5EF4-FFF2-40B4-BE49-F238E27FC236}">
                  <a16:creationId xmlns:a16="http://schemas.microsoft.com/office/drawing/2014/main" id="{DF041CDA-0FD7-5441-96A0-464B677FC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70" name="Text Box 18">
              <a:extLst>
                <a:ext uri="{FF2B5EF4-FFF2-40B4-BE49-F238E27FC236}">
                  <a16:creationId xmlns:a16="http://schemas.microsoft.com/office/drawing/2014/main" id="{8D22A11B-866E-DC46-98B4-2A64328EF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8" name="Group 19">
            <a:extLst>
              <a:ext uri="{FF2B5EF4-FFF2-40B4-BE49-F238E27FC236}">
                <a16:creationId xmlns:a16="http://schemas.microsoft.com/office/drawing/2014/main" id="{FCA777C4-D394-6749-9755-074559C2EF5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0372" name="Oval 20">
              <a:extLst>
                <a:ext uri="{FF2B5EF4-FFF2-40B4-BE49-F238E27FC236}">
                  <a16:creationId xmlns:a16="http://schemas.microsoft.com/office/drawing/2014/main" id="{785B9BA6-111D-4443-B2B4-9CFCF71A5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73" name="Text Box 21">
              <a:extLst>
                <a:ext uri="{FF2B5EF4-FFF2-40B4-BE49-F238E27FC236}">
                  <a16:creationId xmlns:a16="http://schemas.microsoft.com/office/drawing/2014/main" id="{6AB318CA-7A94-D047-8152-86E4C1A3E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0374" name="Line 22">
            <a:extLst>
              <a:ext uri="{FF2B5EF4-FFF2-40B4-BE49-F238E27FC236}">
                <a16:creationId xmlns:a16="http://schemas.microsoft.com/office/drawing/2014/main" id="{B27DC023-6014-5447-B961-F31AA234E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5" name="Line 23">
            <a:extLst>
              <a:ext uri="{FF2B5EF4-FFF2-40B4-BE49-F238E27FC236}">
                <a16:creationId xmlns:a16="http://schemas.microsoft.com/office/drawing/2014/main" id="{5CC6FFC2-0501-CF43-B277-EA85F4030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6" name="Line 24">
            <a:extLst>
              <a:ext uri="{FF2B5EF4-FFF2-40B4-BE49-F238E27FC236}">
                <a16:creationId xmlns:a16="http://schemas.microsoft.com/office/drawing/2014/main" id="{CFAF83A8-589D-BA49-8B27-9BB424094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7" name="Line 25">
            <a:extLst>
              <a:ext uri="{FF2B5EF4-FFF2-40B4-BE49-F238E27FC236}">
                <a16:creationId xmlns:a16="http://schemas.microsoft.com/office/drawing/2014/main" id="{CE735FE3-3389-A74C-A888-E4AD71A7E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8" name="Line 26">
            <a:extLst>
              <a:ext uri="{FF2B5EF4-FFF2-40B4-BE49-F238E27FC236}">
                <a16:creationId xmlns:a16="http://schemas.microsoft.com/office/drawing/2014/main" id="{F5B0A195-37DE-7D49-82AA-EEB18A18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1A21D936-89EE-7E4B-8A8B-0751158FC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B35D40F7-9622-7C43-9643-DEBB20F35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1" name="Text Box 29">
            <a:extLst>
              <a:ext uri="{FF2B5EF4-FFF2-40B4-BE49-F238E27FC236}">
                <a16:creationId xmlns:a16="http://schemas.microsoft.com/office/drawing/2014/main" id="{87A4A80D-5856-9142-9E78-1ED06679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2" name="Text Box 30">
            <a:extLst>
              <a:ext uri="{FF2B5EF4-FFF2-40B4-BE49-F238E27FC236}">
                <a16:creationId xmlns:a16="http://schemas.microsoft.com/office/drawing/2014/main" id="{14F6311C-D4C3-B348-B866-539BA9228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37886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04BDA845-9317-9B49-B0BC-E92A46F88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2466" name="Object 3">
            <a:extLst>
              <a:ext uri="{FF2B5EF4-FFF2-40B4-BE49-F238E27FC236}">
                <a16:creationId xmlns:a16="http://schemas.microsoft.com/office/drawing/2014/main" id="{91316320-2B96-E14C-B7C6-EE5365782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2466" name="Object 3">
                        <a:extLst>
                          <a:ext uri="{FF2B5EF4-FFF2-40B4-BE49-F238E27FC236}">
                            <a16:creationId xmlns:a16="http://schemas.microsoft.com/office/drawing/2014/main" id="{91316320-2B96-E14C-B7C6-EE53657827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67" name="Group 4">
            <a:extLst>
              <a:ext uri="{FF2B5EF4-FFF2-40B4-BE49-F238E27FC236}">
                <a16:creationId xmlns:a16="http://schemas.microsoft.com/office/drawing/2014/main" id="{074F7C49-2F08-D54B-8BCF-C381CD6B2B5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1381" name="Oval 5">
              <a:extLst>
                <a:ext uri="{FF2B5EF4-FFF2-40B4-BE49-F238E27FC236}">
                  <a16:creationId xmlns:a16="http://schemas.microsoft.com/office/drawing/2014/main" id="{0AC9CF09-F27C-6C41-B6A9-DE0A046F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2" name="Text Box 6">
              <a:extLst>
                <a:ext uri="{FF2B5EF4-FFF2-40B4-BE49-F238E27FC236}">
                  <a16:creationId xmlns:a16="http://schemas.microsoft.com/office/drawing/2014/main" id="{9C40C912-0465-7243-BC14-57CDEBC9E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2468" name="Group 7">
            <a:extLst>
              <a:ext uri="{FF2B5EF4-FFF2-40B4-BE49-F238E27FC236}">
                <a16:creationId xmlns:a16="http://schemas.microsoft.com/office/drawing/2014/main" id="{C2198E72-F9B1-1B4A-AFA3-5B17B247D03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1384" name="Oval 8">
              <a:extLst>
                <a:ext uri="{FF2B5EF4-FFF2-40B4-BE49-F238E27FC236}">
                  <a16:creationId xmlns:a16="http://schemas.microsoft.com/office/drawing/2014/main" id="{A0F3AA92-E9D7-AD4E-82B3-2F45E5E05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5" name="Text Box 9">
              <a:extLst>
                <a:ext uri="{FF2B5EF4-FFF2-40B4-BE49-F238E27FC236}">
                  <a16:creationId xmlns:a16="http://schemas.microsoft.com/office/drawing/2014/main" id="{EA60B51B-2AE0-C146-98E9-6134BBD31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69" name="Group 10">
            <a:extLst>
              <a:ext uri="{FF2B5EF4-FFF2-40B4-BE49-F238E27FC236}">
                <a16:creationId xmlns:a16="http://schemas.microsoft.com/office/drawing/2014/main" id="{D4F90218-FFA5-F24D-96CE-C6EF4766DAE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1387" name="Oval 11">
              <a:extLst>
                <a:ext uri="{FF2B5EF4-FFF2-40B4-BE49-F238E27FC236}">
                  <a16:creationId xmlns:a16="http://schemas.microsoft.com/office/drawing/2014/main" id="{FF1051D3-C804-C644-910A-87CD9447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8" name="Text Box 12">
              <a:extLst>
                <a:ext uri="{FF2B5EF4-FFF2-40B4-BE49-F238E27FC236}">
                  <a16:creationId xmlns:a16="http://schemas.microsoft.com/office/drawing/2014/main" id="{D59984E5-CD11-DA41-B2D2-D764D86CC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2470" name="Group 13">
            <a:extLst>
              <a:ext uri="{FF2B5EF4-FFF2-40B4-BE49-F238E27FC236}">
                <a16:creationId xmlns:a16="http://schemas.microsoft.com/office/drawing/2014/main" id="{A108D9EB-5773-D744-A318-FDD80441A47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1390" name="Oval 14">
              <a:extLst>
                <a:ext uri="{FF2B5EF4-FFF2-40B4-BE49-F238E27FC236}">
                  <a16:creationId xmlns:a16="http://schemas.microsoft.com/office/drawing/2014/main" id="{DF281758-5A65-6E4A-B5B8-3B6B3549C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1" name="Text Box 15">
              <a:extLst>
                <a:ext uri="{FF2B5EF4-FFF2-40B4-BE49-F238E27FC236}">
                  <a16:creationId xmlns:a16="http://schemas.microsoft.com/office/drawing/2014/main" id="{767646B6-6C73-8C47-B908-B08B56C4A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71" name="Group 16">
            <a:extLst>
              <a:ext uri="{FF2B5EF4-FFF2-40B4-BE49-F238E27FC236}">
                <a16:creationId xmlns:a16="http://schemas.microsoft.com/office/drawing/2014/main" id="{490975AC-12DF-FC45-AA73-3116E62E63F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1393" name="Oval 17">
              <a:extLst>
                <a:ext uri="{FF2B5EF4-FFF2-40B4-BE49-F238E27FC236}">
                  <a16:creationId xmlns:a16="http://schemas.microsoft.com/office/drawing/2014/main" id="{AAD844F2-AE37-2B45-A394-FABA5F2E1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4" name="Text Box 18">
              <a:extLst>
                <a:ext uri="{FF2B5EF4-FFF2-40B4-BE49-F238E27FC236}">
                  <a16:creationId xmlns:a16="http://schemas.microsoft.com/office/drawing/2014/main" id="{BCE4562B-28ED-D74D-ADE0-750C4F606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72" name="Group 19">
            <a:extLst>
              <a:ext uri="{FF2B5EF4-FFF2-40B4-BE49-F238E27FC236}">
                <a16:creationId xmlns:a16="http://schemas.microsoft.com/office/drawing/2014/main" id="{DFF1E170-7073-C546-837E-C42F9F76ECB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1396" name="Oval 20">
              <a:extLst>
                <a:ext uri="{FF2B5EF4-FFF2-40B4-BE49-F238E27FC236}">
                  <a16:creationId xmlns:a16="http://schemas.microsoft.com/office/drawing/2014/main" id="{BB551960-6CFE-5544-8CE3-3201FD93F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7" name="Text Box 21">
              <a:extLst>
                <a:ext uri="{FF2B5EF4-FFF2-40B4-BE49-F238E27FC236}">
                  <a16:creationId xmlns:a16="http://schemas.microsoft.com/office/drawing/2014/main" id="{EBBD206C-0BD4-9243-894A-C7033FB7E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1398" name="Line 22">
            <a:extLst>
              <a:ext uri="{FF2B5EF4-FFF2-40B4-BE49-F238E27FC236}">
                <a16:creationId xmlns:a16="http://schemas.microsoft.com/office/drawing/2014/main" id="{68491BA5-5039-9347-A8D2-8DAE2592D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99" name="Line 23">
            <a:extLst>
              <a:ext uri="{FF2B5EF4-FFF2-40B4-BE49-F238E27FC236}">
                <a16:creationId xmlns:a16="http://schemas.microsoft.com/office/drawing/2014/main" id="{5ACC6018-0B48-6448-B42B-BD50B339F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0" name="Line 24">
            <a:extLst>
              <a:ext uri="{FF2B5EF4-FFF2-40B4-BE49-F238E27FC236}">
                <a16:creationId xmlns:a16="http://schemas.microsoft.com/office/drawing/2014/main" id="{36C4E117-0E44-3648-9DBC-FF73F4662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1" name="Line 25">
            <a:extLst>
              <a:ext uri="{FF2B5EF4-FFF2-40B4-BE49-F238E27FC236}">
                <a16:creationId xmlns:a16="http://schemas.microsoft.com/office/drawing/2014/main" id="{8B063D76-F0F9-394F-BB4E-A3527688C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2" name="Line 26">
            <a:extLst>
              <a:ext uri="{FF2B5EF4-FFF2-40B4-BE49-F238E27FC236}">
                <a16:creationId xmlns:a16="http://schemas.microsoft.com/office/drawing/2014/main" id="{EE6AC533-0830-E849-9C4A-04DFC59BF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311E41DE-635A-364C-BE92-4ED8ADE4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F43F5502-5E80-2649-99B4-94196570F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5" name="Text Box 29">
            <a:extLst>
              <a:ext uri="{FF2B5EF4-FFF2-40B4-BE49-F238E27FC236}">
                <a16:creationId xmlns:a16="http://schemas.microsoft.com/office/drawing/2014/main" id="{33674DDE-BCC1-6C4A-9AB2-5AFCA0577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6" name="Text Box 30">
            <a:extLst>
              <a:ext uri="{FF2B5EF4-FFF2-40B4-BE49-F238E27FC236}">
                <a16:creationId xmlns:a16="http://schemas.microsoft.com/office/drawing/2014/main" id="{E3046417-8B32-8243-AFA5-ECBFD6DB3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7" name="Text Box 31">
            <a:extLst>
              <a:ext uri="{FF2B5EF4-FFF2-40B4-BE49-F238E27FC236}">
                <a16:creationId xmlns:a16="http://schemas.microsoft.com/office/drawing/2014/main" id="{46C1944E-6709-5D40-A320-1331B9915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336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11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A67AAAD-578E-BE42-8E2B-D99BEE3EE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longest (vertex-wise) the path from s to any node v can be?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|V| - 1 edges/vertices</a:t>
            </a:r>
          </a:p>
        </p:txBody>
      </p:sp>
      <p:graphicFrame>
        <p:nvGraphicFramePr>
          <p:cNvPr id="63490" name="Object 3">
            <a:extLst>
              <a:ext uri="{FF2B5EF4-FFF2-40B4-BE49-F238E27FC236}">
                <a16:creationId xmlns:a16="http://schemas.microsoft.com/office/drawing/2014/main" id="{02F69A69-3863-E24D-8C09-4B5130662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3490" name="Object 3">
                        <a:extLst>
                          <a:ext uri="{FF2B5EF4-FFF2-40B4-BE49-F238E27FC236}">
                            <a16:creationId xmlns:a16="http://schemas.microsoft.com/office/drawing/2014/main" id="{02F69A69-3863-E24D-8C09-4B5130662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1" name="Group 4">
            <a:extLst>
              <a:ext uri="{FF2B5EF4-FFF2-40B4-BE49-F238E27FC236}">
                <a16:creationId xmlns:a16="http://schemas.microsoft.com/office/drawing/2014/main" id="{74B15F6A-D1E2-E54F-A156-09208849F22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3429" name="Oval 5">
              <a:extLst>
                <a:ext uri="{FF2B5EF4-FFF2-40B4-BE49-F238E27FC236}">
                  <a16:creationId xmlns:a16="http://schemas.microsoft.com/office/drawing/2014/main" id="{99165354-3F17-B147-9953-BD3E2C4B7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0" name="Text Box 6">
              <a:extLst>
                <a:ext uri="{FF2B5EF4-FFF2-40B4-BE49-F238E27FC236}">
                  <a16:creationId xmlns:a16="http://schemas.microsoft.com/office/drawing/2014/main" id="{9EB968FA-5A35-0847-8276-1C6287B99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3492" name="Group 7">
            <a:extLst>
              <a:ext uri="{FF2B5EF4-FFF2-40B4-BE49-F238E27FC236}">
                <a16:creationId xmlns:a16="http://schemas.microsoft.com/office/drawing/2014/main" id="{77EB425B-F4EB-D944-9FCB-80727E57622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3432" name="Oval 8">
              <a:extLst>
                <a:ext uri="{FF2B5EF4-FFF2-40B4-BE49-F238E27FC236}">
                  <a16:creationId xmlns:a16="http://schemas.microsoft.com/office/drawing/2014/main" id="{94F0B686-1F04-B84A-9989-6B994F783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3" name="Text Box 9">
              <a:extLst>
                <a:ext uri="{FF2B5EF4-FFF2-40B4-BE49-F238E27FC236}">
                  <a16:creationId xmlns:a16="http://schemas.microsoft.com/office/drawing/2014/main" id="{372085DB-3E37-5240-A019-E683AEAB4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3" name="Group 10">
            <a:extLst>
              <a:ext uri="{FF2B5EF4-FFF2-40B4-BE49-F238E27FC236}">
                <a16:creationId xmlns:a16="http://schemas.microsoft.com/office/drawing/2014/main" id="{A5EAB669-EFC5-3D45-ACC0-779255274C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3435" name="Oval 11">
              <a:extLst>
                <a:ext uri="{FF2B5EF4-FFF2-40B4-BE49-F238E27FC236}">
                  <a16:creationId xmlns:a16="http://schemas.microsoft.com/office/drawing/2014/main" id="{DD4F4049-3BAA-7B4F-947D-4AD39965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6" name="Text Box 12">
              <a:extLst>
                <a:ext uri="{FF2B5EF4-FFF2-40B4-BE49-F238E27FC236}">
                  <a16:creationId xmlns:a16="http://schemas.microsoft.com/office/drawing/2014/main" id="{EB430F83-6A05-3047-95F7-80EEB3F97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3494" name="Group 13">
            <a:extLst>
              <a:ext uri="{FF2B5EF4-FFF2-40B4-BE49-F238E27FC236}">
                <a16:creationId xmlns:a16="http://schemas.microsoft.com/office/drawing/2014/main" id="{131E37DB-657B-F349-AF1C-D545D2F187F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3438" name="Oval 14">
              <a:extLst>
                <a:ext uri="{FF2B5EF4-FFF2-40B4-BE49-F238E27FC236}">
                  <a16:creationId xmlns:a16="http://schemas.microsoft.com/office/drawing/2014/main" id="{4E5F5F65-E626-D94A-AFDC-3B759DCBE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9" name="Text Box 15">
              <a:extLst>
                <a:ext uri="{FF2B5EF4-FFF2-40B4-BE49-F238E27FC236}">
                  <a16:creationId xmlns:a16="http://schemas.microsoft.com/office/drawing/2014/main" id="{949D8AE6-AF88-B240-9507-9E3094896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5" name="Group 16">
            <a:extLst>
              <a:ext uri="{FF2B5EF4-FFF2-40B4-BE49-F238E27FC236}">
                <a16:creationId xmlns:a16="http://schemas.microsoft.com/office/drawing/2014/main" id="{6D966557-1EF6-004D-A955-477D22B6A9E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3441" name="Oval 17">
              <a:extLst>
                <a:ext uri="{FF2B5EF4-FFF2-40B4-BE49-F238E27FC236}">
                  <a16:creationId xmlns:a16="http://schemas.microsoft.com/office/drawing/2014/main" id="{A144F97C-8F16-7941-8833-A20A9BD2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42" name="Text Box 18">
              <a:extLst>
                <a:ext uri="{FF2B5EF4-FFF2-40B4-BE49-F238E27FC236}">
                  <a16:creationId xmlns:a16="http://schemas.microsoft.com/office/drawing/2014/main" id="{7B7AD872-3A2E-884B-9F0B-7C315D315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6" name="Group 19">
            <a:extLst>
              <a:ext uri="{FF2B5EF4-FFF2-40B4-BE49-F238E27FC236}">
                <a16:creationId xmlns:a16="http://schemas.microsoft.com/office/drawing/2014/main" id="{0EA31407-829D-B345-9D93-85B3412E221D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3444" name="Oval 20">
              <a:extLst>
                <a:ext uri="{FF2B5EF4-FFF2-40B4-BE49-F238E27FC236}">
                  <a16:creationId xmlns:a16="http://schemas.microsoft.com/office/drawing/2014/main" id="{3226FFF1-1FEB-C648-8A0D-2FEA5CDDC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45" name="Text Box 21">
              <a:extLst>
                <a:ext uri="{FF2B5EF4-FFF2-40B4-BE49-F238E27FC236}">
                  <a16:creationId xmlns:a16="http://schemas.microsoft.com/office/drawing/2014/main" id="{407AA458-A944-CE40-9004-539954570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3446" name="Line 22">
            <a:extLst>
              <a:ext uri="{FF2B5EF4-FFF2-40B4-BE49-F238E27FC236}">
                <a16:creationId xmlns:a16="http://schemas.microsoft.com/office/drawing/2014/main" id="{7BC11437-3E2F-CB44-98DA-899C60E04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7" name="Line 23">
            <a:extLst>
              <a:ext uri="{FF2B5EF4-FFF2-40B4-BE49-F238E27FC236}">
                <a16:creationId xmlns:a16="http://schemas.microsoft.com/office/drawing/2014/main" id="{ADE4ADBD-F61E-014A-B0F7-E4329D4E5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8" name="Line 24">
            <a:extLst>
              <a:ext uri="{FF2B5EF4-FFF2-40B4-BE49-F238E27FC236}">
                <a16:creationId xmlns:a16="http://schemas.microsoft.com/office/drawing/2014/main" id="{AFD688F4-A62B-2744-9136-A0EC20193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9" name="Line 25">
            <a:extLst>
              <a:ext uri="{FF2B5EF4-FFF2-40B4-BE49-F238E27FC236}">
                <a16:creationId xmlns:a16="http://schemas.microsoft.com/office/drawing/2014/main" id="{BAFBF5D2-8095-0041-AABF-5EBFFA44B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50" name="Line 26">
            <a:extLst>
              <a:ext uri="{FF2B5EF4-FFF2-40B4-BE49-F238E27FC236}">
                <a16:creationId xmlns:a16="http://schemas.microsoft.com/office/drawing/2014/main" id="{B35D5FC1-D9F5-5740-971D-1D6F7B6D4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A22D435D-AE11-314C-877E-445D72922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465C4C2C-5848-7C4F-BFCA-728F8CE9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3" name="Text Box 29">
            <a:extLst>
              <a:ext uri="{FF2B5EF4-FFF2-40B4-BE49-F238E27FC236}">
                <a16:creationId xmlns:a16="http://schemas.microsoft.com/office/drawing/2014/main" id="{2476407D-B22C-EF45-9608-44BD28B5E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7D5D4AC8-AFDB-CC4B-8659-8F9CFB169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728A5568-3ACA-D94D-8F94-F3C59FF94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57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60B34A70-13A4-DE41-BC79-83FBC30B7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4514" name="Picture 4" descr="bellman">
            <a:extLst>
              <a:ext uri="{FF2B5EF4-FFF2-40B4-BE49-F238E27FC236}">
                <a16:creationId xmlns:a16="http://schemas.microsoft.com/office/drawing/2014/main" id="{DD944BB9-E859-5845-8D19-8C847F61B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526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54D601F4-0F8A-FC49-A11D-94D556793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5538" name="Picture 3" descr="bellman">
            <a:extLst>
              <a:ext uri="{FF2B5EF4-FFF2-40B4-BE49-F238E27FC236}">
                <a16:creationId xmlns:a16="http://schemas.microsoft.com/office/drawing/2014/main" id="{E1144C84-26F1-454C-9C72-312E4BBB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Rectangle 4">
            <a:extLst>
              <a:ext uri="{FF2B5EF4-FFF2-40B4-BE49-F238E27FC236}">
                <a16:creationId xmlns:a16="http://schemas.microsoft.com/office/drawing/2014/main" id="{54D5A89F-F1CB-774C-AA35-D69CC6344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5257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E94276E6-574D-2040-BAEE-4F208A2EC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308303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Initialize all the distances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85EF544-F25D-B54D-B880-42EE90CB4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5715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D2BEF57-C188-2C4B-8C17-92809B2D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57600"/>
            <a:ext cx="23622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iterate over all edges/vertices and apply update rule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02843C5-3287-EC43-ACF0-173E078A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228975"/>
            <a:ext cx="2438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do it |V| -1 times</a:t>
            </a:r>
          </a:p>
        </p:txBody>
      </p:sp>
    </p:spTree>
    <p:extLst>
      <p:ext uri="{BB962C8B-B14F-4D97-AF65-F5344CB8AC3E}">
        <p14:creationId xmlns:p14="http://schemas.microsoft.com/office/powerpoint/2010/main" val="3554847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A16FBDD4-47B5-EE44-814A-C80B4D3D1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6562" name="Picture 3" descr="bellman">
            <a:extLst>
              <a:ext uri="{FF2B5EF4-FFF2-40B4-BE49-F238E27FC236}">
                <a16:creationId xmlns:a16="http://schemas.microsoft.com/office/drawing/2014/main" id="{8FEF7636-DCFD-7A4E-A2F9-09D28BAB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Rectangle 4">
            <a:extLst>
              <a:ext uri="{FF2B5EF4-FFF2-40B4-BE49-F238E27FC236}">
                <a16:creationId xmlns:a16="http://schemas.microsoft.com/office/drawing/2014/main" id="{22319784-8BC8-0C48-BB60-2F070AF7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FFB78126-F513-7845-8EE4-5FB44C7B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check for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27473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09AB56AC-D5EB-7A4E-99DE-9B0C7D57A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Negative cycles</a:t>
            </a:r>
          </a:p>
        </p:txBody>
      </p:sp>
      <p:grpSp>
        <p:nvGrpSpPr>
          <p:cNvPr id="67586" name="Group 4">
            <a:extLst>
              <a:ext uri="{FF2B5EF4-FFF2-40B4-BE49-F238E27FC236}">
                <a16:creationId xmlns:a16="http://schemas.microsoft.com/office/drawing/2014/main" id="{6106E4CB-EF5D-BB48-8810-409818471FC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662488"/>
            <a:ext cx="533400" cy="533400"/>
            <a:chOff x="1824" y="2736"/>
            <a:chExt cx="336" cy="336"/>
          </a:xfrm>
        </p:grpSpPr>
        <p:sp>
          <p:nvSpPr>
            <p:cNvPr id="108549" name="Oval 5">
              <a:extLst>
                <a:ext uri="{FF2B5EF4-FFF2-40B4-BE49-F238E27FC236}">
                  <a16:creationId xmlns:a16="http://schemas.microsoft.com/office/drawing/2014/main" id="{A939FFF5-74D6-394B-A97C-07D8E3E64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0" name="Text Box 6">
              <a:extLst>
                <a:ext uri="{FF2B5EF4-FFF2-40B4-BE49-F238E27FC236}">
                  <a16:creationId xmlns:a16="http://schemas.microsoft.com/office/drawing/2014/main" id="{47332A58-0EA6-BE40-AC59-7A7753849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7587" name="Group 7">
            <a:extLst>
              <a:ext uri="{FF2B5EF4-FFF2-40B4-BE49-F238E27FC236}">
                <a16:creationId xmlns:a16="http://schemas.microsoft.com/office/drawing/2014/main" id="{8869DE25-1B5E-4646-8415-3D4D718D767F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748088"/>
            <a:ext cx="533400" cy="533400"/>
            <a:chOff x="1824" y="2736"/>
            <a:chExt cx="336" cy="336"/>
          </a:xfrm>
        </p:grpSpPr>
        <p:sp>
          <p:nvSpPr>
            <p:cNvPr id="108552" name="Oval 8">
              <a:extLst>
                <a:ext uri="{FF2B5EF4-FFF2-40B4-BE49-F238E27FC236}">
                  <a16:creationId xmlns:a16="http://schemas.microsoft.com/office/drawing/2014/main" id="{A392987D-75DB-EA4A-AF1D-ABA584B76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3" name="Text Box 9">
              <a:extLst>
                <a:ext uri="{FF2B5EF4-FFF2-40B4-BE49-F238E27FC236}">
                  <a16:creationId xmlns:a16="http://schemas.microsoft.com/office/drawing/2014/main" id="{A4C15E41-12CC-E545-ACFA-2FACA0CB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67588" name="Group 10">
            <a:extLst>
              <a:ext uri="{FF2B5EF4-FFF2-40B4-BE49-F238E27FC236}">
                <a16:creationId xmlns:a16="http://schemas.microsoft.com/office/drawing/2014/main" id="{8DDB4FBD-7855-F646-ADD5-B9633C23361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424488"/>
            <a:ext cx="533400" cy="533400"/>
            <a:chOff x="1824" y="2736"/>
            <a:chExt cx="336" cy="336"/>
          </a:xfrm>
        </p:grpSpPr>
        <p:sp>
          <p:nvSpPr>
            <p:cNvPr id="108555" name="Oval 11">
              <a:extLst>
                <a:ext uri="{FF2B5EF4-FFF2-40B4-BE49-F238E27FC236}">
                  <a16:creationId xmlns:a16="http://schemas.microsoft.com/office/drawing/2014/main" id="{AE8A3AD8-EACB-7A45-BEED-BC39281C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6" name="Text Box 12">
              <a:extLst>
                <a:ext uri="{FF2B5EF4-FFF2-40B4-BE49-F238E27FC236}">
                  <a16:creationId xmlns:a16="http://schemas.microsoft.com/office/drawing/2014/main" id="{B15C2625-5099-2447-A4A6-7C5978571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67589" name="Group 13">
            <a:extLst>
              <a:ext uri="{FF2B5EF4-FFF2-40B4-BE49-F238E27FC236}">
                <a16:creationId xmlns:a16="http://schemas.microsoft.com/office/drawing/2014/main" id="{EB3C31DB-0433-CF4A-97FA-593142186905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348288"/>
            <a:ext cx="533400" cy="533400"/>
            <a:chOff x="1824" y="2736"/>
            <a:chExt cx="336" cy="336"/>
          </a:xfrm>
        </p:grpSpPr>
        <p:sp>
          <p:nvSpPr>
            <p:cNvPr id="108558" name="Oval 14">
              <a:extLst>
                <a:ext uri="{FF2B5EF4-FFF2-40B4-BE49-F238E27FC236}">
                  <a16:creationId xmlns:a16="http://schemas.microsoft.com/office/drawing/2014/main" id="{73744DDA-D387-A043-A2F1-372BF563A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9" name="Text Box 15">
              <a:extLst>
                <a:ext uri="{FF2B5EF4-FFF2-40B4-BE49-F238E27FC236}">
                  <a16:creationId xmlns:a16="http://schemas.microsoft.com/office/drawing/2014/main" id="{FD0086CB-1E1F-124E-A5F2-4C27ED0FF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67590" name="Group 16">
            <a:extLst>
              <a:ext uri="{FF2B5EF4-FFF2-40B4-BE49-F238E27FC236}">
                <a16:creationId xmlns:a16="http://schemas.microsoft.com/office/drawing/2014/main" id="{83D4F3D5-EB65-4C4F-BF9C-368B4900721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748088"/>
            <a:ext cx="533400" cy="533400"/>
            <a:chOff x="1824" y="2736"/>
            <a:chExt cx="336" cy="336"/>
          </a:xfrm>
        </p:grpSpPr>
        <p:sp>
          <p:nvSpPr>
            <p:cNvPr id="108561" name="Oval 17">
              <a:extLst>
                <a:ext uri="{FF2B5EF4-FFF2-40B4-BE49-F238E27FC236}">
                  <a16:creationId xmlns:a16="http://schemas.microsoft.com/office/drawing/2014/main" id="{3CD0E500-9546-F848-839B-889806468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62" name="Text Box 18">
              <a:extLst>
                <a:ext uri="{FF2B5EF4-FFF2-40B4-BE49-F238E27FC236}">
                  <a16:creationId xmlns:a16="http://schemas.microsoft.com/office/drawing/2014/main" id="{5BC10668-67A3-DB49-9E17-1D330A8FB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08563" name="Line 19">
            <a:extLst>
              <a:ext uri="{FF2B5EF4-FFF2-40B4-BE49-F238E27FC236}">
                <a16:creationId xmlns:a16="http://schemas.microsoft.com/office/drawing/2014/main" id="{70D7FFB3-8E51-5A44-91AF-82C128F045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05288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4" name="Line 20">
            <a:extLst>
              <a:ext uri="{FF2B5EF4-FFF2-40B4-BE49-F238E27FC236}">
                <a16:creationId xmlns:a16="http://schemas.microsoft.com/office/drawing/2014/main" id="{635B5C02-9854-8E46-BC28-190F4F83D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1968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5" name="Line 21">
            <a:extLst>
              <a:ext uri="{FF2B5EF4-FFF2-40B4-BE49-F238E27FC236}">
                <a16:creationId xmlns:a16="http://schemas.microsoft.com/office/drawing/2014/main" id="{A95CF516-BC48-634E-9D3D-87B8AC482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9766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6" name="Line 22">
            <a:extLst>
              <a:ext uri="{FF2B5EF4-FFF2-40B4-BE49-F238E27FC236}">
                <a16:creationId xmlns:a16="http://schemas.microsoft.com/office/drawing/2014/main" id="{D352458F-CDF8-EC43-8385-DB23B44430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205288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7" name="Line 23">
            <a:extLst>
              <a:ext uri="{FF2B5EF4-FFF2-40B4-BE49-F238E27FC236}">
                <a16:creationId xmlns:a16="http://schemas.microsoft.com/office/drawing/2014/main" id="{1AC94EA8-50EA-9940-B4AA-B6340EB0F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814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8" name="Text Box 24">
            <a:extLst>
              <a:ext uri="{FF2B5EF4-FFF2-40B4-BE49-F238E27FC236}">
                <a16:creationId xmlns:a16="http://schemas.microsoft.com/office/drawing/2014/main" id="{5301364C-4F3B-C644-AAF2-0E42101F1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24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7E0034E5-CA26-214D-8453-2EEAC85C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19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08570" name="Text Box 26">
            <a:extLst>
              <a:ext uri="{FF2B5EF4-FFF2-40B4-BE49-F238E27FC236}">
                <a16:creationId xmlns:a16="http://schemas.microsoft.com/office/drawing/2014/main" id="{F439B38F-C58D-AF43-B2D6-F82422313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815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-10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60EF2623-974B-2D45-84B5-2E85A040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10E9A473-FF2B-AC4A-BAB5-BCC23C398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053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08573" name="Line 29">
            <a:extLst>
              <a:ext uri="{FF2B5EF4-FFF2-40B4-BE49-F238E27FC236}">
                <a16:creationId xmlns:a16="http://schemas.microsoft.com/office/drawing/2014/main" id="{3DD44EF5-DD61-4C48-B074-48D660E289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653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74" name="Text Box 30">
            <a:extLst>
              <a:ext uri="{FF2B5EF4-FFF2-40B4-BE49-F238E27FC236}">
                <a16:creationId xmlns:a16="http://schemas.microsoft.com/office/drawing/2014/main" id="{D284944E-0757-5841-8A62-BE8E7903F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8575" name="Text Box 31">
            <a:extLst>
              <a:ext uri="{FF2B5EF4-FFF2-40B4-BE49-F238E27FC236}">
                <a16:creationId xmlns:a16="http://schemas.microsoft.com/office/drawing/2014/main" id="{150B2F8E-0F48-4749-8342-C131CBAA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518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What is the shortest path from a to e? </a:t>
            </a:r>
          </a:p>
        </p:txBody>
      </p:sp>
    </p:spTree>
    <p:extLst>
      <p:ext uri="{BB962C8B-B14F-4D97-AF65-F5344CB8AC3E}">
        <p14:creationId xmlns:p14="http://schemas.microsoft.com/office/powerpoint/2010/main" val="23192634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97663EC1-C987-1B4A-A2A8-B14DE3FCF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9634" name="Picture 3" descr="bellman">
            <a:extLst>
              <a:ext uri="{FF2B5EF4-FFF2-40B4-BE49-F238E27FC236}">
                <a16:creationId xmlns:a16="http://schemas.microsoft.com/office/drawing/2014/main" id="{ED3F575B-4827-1E49-8961-6A7F9032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Rectangle 4">
            <a:extLst>
              <a:ext uri="{FF2B5EF4-FFF2-40B4-BE49-F238E27FC236}">
                <a16:creationId xmlns:a16="http://schemas.microsoft.com/office/drawing/2014/main" id="{C9C808D6-A289-4646-A0E8-AC5770BE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113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35D8DCEE-07C6-FB42-96CC-1B988FC63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5778" name="Group 3">
            <a:extLst>
              <a:ext uri="{FF2B5EF4-FFF2-40B4-BE49-F238E27FC236}">
                <a16:creationId xmlns:a16="http://schemas.microsoft.com/office/drawing/2014/main" id="{2A2F777C-281E-EE4B-B064-8369E9D4B76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80228" name="Oval 4">
              <a:extLst>
                <a:ext uri="{FF2B5EF4-FFF2-40B4-BE49-F238E27FC236}">
                  <a16:creationId xmlns:a16="http://schemas.microsoft.com/office/drawing/2014/main" id="{065FAB35-FB33-B642-967F-213949B0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29" name="Text Box 5">
              <a:extLst>
                <a:ext uri="{FF2B5EF4-FFF2-40B4-BE49-F238E27FC236}">
                  <a16:creationId xmlns:a16="http://schemas.microsoft.com/office/drawing/2014/main" id="{71520A4A-9811-6949-B035-43BEE7967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5779" name="Group 6">
            <a:extLst>
              <a:ext uri="{FF2B5EF4-FFF2-40B4-BE49-F238E27FC236}">
                <a16:creationId xmlns:a16="http://schemas.microsoft.com/office/drawing/2014/main" id="{1115E66E-FBD2-5744-8E40-06FDF035E03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80231" name="Oval 7">
              <a:extLst>
                <a:ext uri="{FF2B5EF4-FFF2-40B4-BE49-F238E27FC236}">
                  <a16:creationId xmlns:a16="http://schemas.microsoft.com/office/drawing/2014/main" id="{CC345600-91FC-9C4A-BCCC-10F9D30F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2" name="Text Box 8">
              <a:extLst>
                <a:ext uri="{FF2B5EF4-FFF2-40B4-BE49-F238E27FC236}">
                  <a16:creationId xmlns:a16="http://schemas.microsoft.com/office/drawing/2014/main" id="{1126AE2A-0A82-1E4E-AE61-F96B2AC50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5780" name="Group 9">
            <a:extLst>
              <a:ext uri="{FF2B5EF4-FFF2-40B4-BE49-F238E27FC236}">
                <a16:creationId xmlns:a16="http://schemas.microsoft.com/office/drawing/2014/main" id="{5EEFF06A-A756-4E4B-AD12-36215704586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80234" name="Oval 10">
              <a:extLst>
                <a:ext uri="{FF2B5EF4-FFF2-40B4-BE49-F238E27FC236}">
                  <a16:creationId xmlns:a16="http://schemas.microsoft.com/office/drawing/2014/main" id="{26DE387B-75EE-4F49-B520-CC5486F5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5" name="Text Box 11">
              <a:extLst>
                <a:ext uri="{FF2B5EF4-FFF2-40B4-BE49-F238E27FC236}">
                  <a16:creationId xmlns:a16="http://schemas.microsoft.com/office/drawing/2014/main" id="{A617EE1B-2947-CC48-B675-233097A11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5781" name="Group 12">
            <a:extLst>
              <a:ext uri="{FF2B5EF4-FFF2-40B4-BE49-F238E27FC236}">
                <a16:creationId xmlns:a16="http://schemas.microsoft.com/office/drawing/2014/main" id="{42EC4F97-2EA9-DA49-B77D-F103C1C17D8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80237" name="Oval 13">
              <a:extLst>
                <a:ext uri="{FF2B5EF4-FFF2-40B4-BE49-F238E27FC236}">
                  <a16:creationId xmlns:a16="http://schemas.microsoft.com/office/drawing/2014/main" id="{98540014-9BEC-5642-97C7-70E6B543C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8" name="Text Box 14">
              <a:extLst>
                <a:ext uri="{FF2B5EF4-FFF2-40B4-BE49-F238E27FC236}">
                  <a16:creationId xmlns:a16="http://schemas.microsoft.com/office/drawing/2014/main" id="{C89C71AD-154F-7B45-B51B-AE0A59E8B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5782" name="Group 15">
            <a:extLst>
              <a:ext uri="{FF2B5EF4-FFF2-40B4-BE49-F238E27FC236}">
                <a16:creationId xmlns:a16="http://schemas.microsoft.com/office/drawing/2014/main" id="{5D2941FB-D89F-A14B-A4C6-9D5CC107339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80240" name="Oval 16">
              <a:extLst>
                <a:ext uri="{FF2B5EF4-FFF2-40B4-BE49-F238E27FC236}">
                  <a16:creationId xmlns:a16="http://schemas.microsoft.com/office/drawing/2014/main" id="{2BAA0193-F5AD-6340-864C-C5FD50A0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1" name="Text Box 17">
              <a:extLst>
                <a:ext uri="{FF2B5EF4-FFF2-40B4-BE49-F238E27FC236}">
                  <a16:creationId xmlns:a16="http://schemas.microsoft.com/office/drawing/2014/main" id="{CEA666D1-FF6C-3648-AE89-036F5A4E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5783" name="Group 18">
            <a:extLst>
              <a:ext uri="{FF2B5EF4-FFF2-40B4-BE49-F238E27FC236}">
                <a16:creationId xmlns:a16="http://schemas.microsoft.com/office/drawing/2014/main" id="{5EB28191-43DE-4246-9A22-E2573C7333C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80243" name="Oval 19">
              <a:extLst>
                <a:ext uri="{FF2B5EF4-FFF2-40B4-BE49-F238E27FC236}">
                  <a16:creationId xmlns:a16="http://schemas.microsoft.com/office/drawing/2014/main" id="{FB3A881B-BB0A-F440-8FCB-906A8032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4" name="Text Box 20">
              <a:extLst>
                <a:ext uri="{FF2B5EF4-FFF2-40B4-BE49-F238E27FC236}">
                  <a16:creationId xmlns:a16="http://schemas.microsoft.com/office/drawing/2014/main" id="{9F66F121-0CFE-324B-B121-FA6D9153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784" name="Group 21">
            <a:extLst>
              <a:ext uri="{FF2B5EF4-FFF2-40B4-BE49-F238E27FC236}">
                <a16:creationId xmlns:a16="http://schemas.microsoft.com/office/drawing/2014/main" id="{0460C671-214D-D24E-946D-9CBCA6CDA2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80246" name="Oval 22">
              <a:extLst>
                <a:ext uri="{FF2B5EF4-FFF2-40B4-BE49-F238E27FC236}">
                  <a16:creationId xmlns:a16="http://schemas.microsoft.com/office/drawing/2014/main" id="{4718C9AA-A63B-D048-A696-03BE8543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7" name="Text Box 23">
              <a:extLst>
                <a:ext uri="{FF2B5EF4-FFF2-40B4-BE49-F238E27FC236}">
                  <a16:creationId xmlns:a16="http://schemas.microsoft.com/office/drawing/2014/main" id="{878EE6C9-5702-034A-A9F2-1F50950DA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5785" name="Group 24">
            <a:extLst>
              <a:ext uri="{FF2B5EF4-FFF2-40B4-BE49-F238E27FC236}">
                <a16:creationId xmlns:a16="http://schemas.microsoft.com/office/drawing/2014/main" id="{6790FB7B-B41D-E341-940E-9A771E29F95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80249" name="Oval 25">
              <a:extLst>
                <a:ext uri="{FF2B5EF4-FFF2-40B4-BE49-F238E27FC236}">
                  <a16:creationId xmlns:a16="http://schemas.microsoft.com/office/drawing/2014/main" id="{1962107B-6C29-494D-B4C2-D17C6AB7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50" name="Text Box 26">
              <a:extLst>
                <a:ext uri="{FF2B5EF4-FFF2-40B4-BE49-F238E27FC236}">
                  <a16:creationId xmlns:a16="http://schemas.microsoft.com/office/drawing/2014/main" id="{B398AE2B-DEAE-DC40-A0A5-25B9C609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80251" name="Line 27">
            <a:extLst>
              <a:ext uri="{FF2B5EF4-FFF2-40B4-BE49-F238E27FC236}">
                <a16:creationId xmlns:a16="http://schemas.microsoft.com/office/drawing/2014/main" id="{73D92E21-5323-5949-8477-7B7CE3EEE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48C110AA-0AA6-1D4A-A2AD-7B1E360209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3" name="Line 29">
            <a:extLst>
              <a:ext uri="{FF2B5EF4-FFF2-40B4-BE49-F238E27FC236}">
                <a16:creationId xmlns:a16="http://schemas.microsoft.com/office/drawing/2014/main" id="{BB2C721E-22DA-7243-9545-9DFC2001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4" name="Line 30">
            <a:extLst>
              <a:ext uri="{FF2B5EF4-FFF2-40B4-BE49-F238E27FC236}">
                <a16:creationId xmlns:a16="http://schemas.microsoft.com/office/drawing/2014/main" id="{B7A0EBD9-1419-D94C-8A4B-88F5EB6365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5" name="Line 31">
            <a:extLst>
              <a:ext uri="{FF2B5EF4-FFF2-40B4-BE49-F238E27FC236}">
                <a16:creationId xmlns:a16="http://schemas.microsoft.com/office/drawing/2014/main" id="{F6504599-6F41-514F-A1E3-E35037D66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944024F8-A757-3D4A-B135-9773C49E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5625644C-A89E-1443-A159-A4BFC8846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8" name="Line 34">
            <a:extLst>
              <a:ext uri="{FF2B5EF4-FFF2-40B4-BE49-F238E27FC236}">
                <a16:creationId xmlns:a16="http://schemas.microsoft.com/office/drawing/2014/main" id="{C06A06C5-D629-924B-A2F3-7240196E6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9" name="Line 35">
            <a:extLst>
              <a:ext uri="{FF2B5EF4-FFF2-40B4-BE49-F238E27FC236}">
                <a16:creationId xmlns:a16="http://schemas.microsoft.com/office/drawing/2014/main" id="{312F1558-82F8-2349-982B-89506990A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0" name="Line 36">
            <a:extLst>
              <a:ext uri="{FF2B5EF4-FFF2-40B4-BE49-F238E27FC236}">
                <a16:creationId xmlns:a16="http://schemas.microsoft.com/office/drawing/2014/main" id="{B31D1ED1-0704-F94E-A1E2-68D85888E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1" name="Line 37">
            <a:extLst>
              <a:ext uri="{FF2B5EF4-FFF2-40B4-BE49-F238E27FC236}">
                <a16:creationId xmlns:a16="http://schemas.microsoft.com/office/drawing/2014/main" id="{79952514-5BC0-A24B-BFD7-2DAA37A85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2" name="Text Box 38">
            <a:extLst>
              <a:ext uri="{FF2B5EF4-FFF2-40B4-BE49-F238E27FC236}">
                <a16:creationId xmlns:a16="http://schemas.microsoft.com/office/drawing/2014/main" id="{431E5308-1E5A-8E4D-97C7-0668BA5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80263" name="Text Box 39">
            <a:extLst>
              <a:ext uri="{FF2B5EF4-FFF2-40B4-BE49-F238E27FC236}">
                <a16:creationId xmlns:a16="http://schemas.microsoft.com/office/drawing/2014/main" id="{4AFBE84C-871C-004B-B0F7-22F4DCA54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80264" name="Text Box 40">
            <a:extLst>
              <a:ext uri="{FF2B5EF4-FFF2-40B4-BE49-F238E27FC236}">
                <a16:creationId xmlns:a16="http://schemas.microsoft.com/office/drawing/2014/main" id="{24BB7ADB-F92D-0642-AFAF-E6061057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5" name="Text Box 41">
            <a:extLst>
              <a:ext uri="{FF2B5EF4-FFF2-40B4-BE49-F238E27FC236}">
                <a16:creationId xmlns:a16="http://schemas.microsoft.com/office/drawing/2014/main" id="{11E50BF8-0CB9-6042-846A-7E079EA2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6" name="Text Box 42">
            <a:extLst>
              <a:ext uri="{FF2B5EF4-FFF2-40B4-BE49-F238E27FC236}">
                <a16:creationId xmlns:a16="http://schemas.microsoft.com/office/drawing/2014/main" id="{A9733CD9-F029-4B4E-8D36-656671F7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7" name="Text Box 43">
            <a:extLst>
              <a:ext uri="{FF2B5EF4-FFF2-40B4-BE49-F238E27FC236}">
                <a16:creationId xmlns:a16="http://schemas.microsoft.com/office/drawing/2014/main" id="{B844A0F2-3CBD-D54F-8C41-6FB303B0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68" name="Text Box 44">
            <a:extLst>
              <a:ext uri="{FF2B5EF4-FFF2-40B4-BE49-F238E27FC236}">
                <a16:creationId xmlns:a16="http://schemas.microsoft.com/office/drawing/2014/main" id="{113DD537-5141-3346-8D9A-E434C55D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9" name="Text Box 45">
            <a:extLst>
              <a:ext uri="{FF2B5EF4-FFF2-40B4-BE49-F238E27FC236}">
                <a16:creationId xmlns:a16="http://schemas.microsoft.com/office/drawing/2014/main" id="{3241A5D8-0E2F-F44A-80DE-AB01F448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70" name="Text Box 46">
            <a:extLst>
              <a:ext uri="{FF2B5EF4-FFF2-40B4-BE49-F238E27FC236}">
                <a16:creationId xmlns:a16="http://schemas.microsoft.com/office/drawing/2014/main" id="{EA987988-10D5-024D-861E-ABA7F09F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80271" name="Text Box 47">
            <a:extLst>
              <a:ext uri="{FF2B5EF4-FFF2-40B4-BE49-F238E27FC236}">
                <a16:creationId xmlns:a16="http://schemas.microsoft.com/office/drawing/2014/main" id="{D2572D05-BBAD-4F4B-A560-914A9A13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80272" name="Text Box 48">
            <a:extLst>
              <a:ext uri="{FF2B5EF4-FFF2-40B4-BE49-F238E27FC236}">
                <a16:creationId xmlns:a16="http://schemas.microsoft.com/office/drawing/2014/main" id="{6BFE779F-0752-7340-84FB-071082B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80273" name="Text Box 49">
            <a:extLst>
              <a:ext uri="{FF2B5EF4-FFF2-40B4-BE49-F238E27FC236}">
                <a16:creationId xmlns:a16="http://schemas.microsoft.com/office/drawing/2014/main" id="{85ED2B3A-8EA0-9442-844E-1874B82C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80274" name="Text Box 50">
            <a:extLst>
              <a:ext uri="{FF2B5EF4-FFF2-40B4-BE49-F238E27FC236}">
                <a16:creationId xmlns:a16="http://schemas.microsoft.com/office/drawing/2014/main" id="{D1DC74AA-13ED-D947-9CE4-891F0394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80276" name="Text Box 52">
            <a:extLst>
              <a:ext uri="{FF2B5EF4-FFF2-40B4-BE49-F238E27FC236}">
                <a16:creationId xmlns:a16="http://schemas.microsoft.com/office/drawing/2014/main" id="{392A31E5-2C73-814A-8527-EB74A549E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80278" name="Text Box 54">
            <a:extLst>
              <a:ext uri="{FF2B5EF4-FFF2-40B4-BE49-F238E27FC236}">
                <a16:creationId xmlns:a16="http://schemas.microsoft.com/office/drawing/2014/main" id="{C91BF26A-33E9-C744-A61E-D38BDD90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</p:spTree>
    <p:extLst>
      <p:ext uri="{BB962C8B-B14F-4D97-AF65-F5344CB8AC3E}">
        <p14:creationId xmlns:p14="http://schemas.microsoft.com/office/powerpoint/2010/main" val="37970528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B2BE06A4-11C8-454A-AD05-A101436FA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1682" name="Group 4">
            <a:extLst>
              <a:ext uri="{FF2B5EF4-FFF2-40B4-BE49-F238E27FC236}">
                <a16:creationId xmlns:a16="http://schemas.microsoft.com/office/drawing/2014/main" id="{E9AA0CC6-6059-DA43-B46B-AE4F579DA5B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0597" name="Oval 5">
              <a:extLst>
                <a:ext uri="{FF2B5EF4-FFF2-40B4-BE49-F238E27FC236}">
                  <a16:creationId xmlns:a16="http://schemas.microsoft.com/office/drawing/2014/main" id="{F1599191-356D-7C4A-B791-0DAB89534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598" name="Text Box 6">
              <a:extLst>
                <a:ext uri="{FF2B5EF4-FFF2-40B4-BE49-F238E27FC236}">
                  <a16:creationId xmlns:a16="http://schemas.microsoft.com/office/drawing/2014/main" id="{799427C0-EA1A-4642-A7AB-2B7AD14A5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1683" name="Group 7">
            <a:extLst>
              <a:ext uri="{FF2B5EF4-FFF2-40B4-BE49-F238E27FC236}">
                <a16:creationId xmlns:a16="http://schemas.microsoft.com/office/drawing/2014/main" id="{F7425E9D-8F85-D146-8A9B-07362EE0248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0600" name="Oval 8">
              <a:extLst>
                <a:ext uri="{FF2B5EF4-FFF2-40B4-BE49-F238E27FC236}">
                  <a16:creationId xmlns:a16="http://schemas.microsoft.com/office/drawing/2014/main" id="{BFD34A0B-1EED-AE4A-8498-95F1AAFE5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1" name="Text Box 9">
              <a:extLst>
                <a:ext uri="{FF2B5EF4-FFF2-40B4-BE49-F238E27FC236}">
                  <a16:creationId xmlns:a16="http://schemas.microsoft.com/office/drawing/2014/main" id="{219F5CD1-B26B-9B44-B406-3DA7D9FC6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1684" name="Group 10">
            <a:extLst>
              <a:ext uri="{FF2B5EF4-FFF2-40B4-BE49-F238E27FC236}">
                <a16:creationId xmlns:a16="http://schemas.microsoft.com/office/drawing/2014/main" id="{66BF0649-CB59-684D-8122-B494C7907F5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0603" name="Oval 11">
              <a:extLst>
                <a:ext uri="{FF2B5EF4-FFF2-40B4-BE49-F238E27FC236}">
                  <a16:creationId xmlns:a16="http://schemas.microsoft.com/office/drawing/2014/main" id="{6D5BDD6C-D7DC-D64D-AADF-692B2D4A4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4" name="Text Box 12">
              <a:extLst>
                <a:ext uri="{FF2B5EF4-FFF2-40B4-BE49-F238E27FC236}">
                  <a16:creationId xmlns:a16="http://schemas.microsoft.com/office/drawing/2014/main" id="{6B078BC6-C487-954F-BE5D-CF8AEFBAC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1685" name="Group 13">
            <a:extLst>
              <a:ext uri="{FF2B5EF4-FFF2-40B4-BE49-F238E27FC236}">
                <a16:creationId xmlns:a16="http://schemas.microsoft.com/office/drawing/2014/main" id="{B6F495D6-9025-B340-8E15-5BDB38E5B21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0606" name="Oval 14">
              <a:extLst>
                <a:ext uri="{FF2B5EF4-FFF2-40B4-BE49-F238E27FC236}">
                  <a16:creationId xmlns:a16="http://schemas.microsoft.com/office/drawing/2014/main" id="{CFB21AFB-5F84-FB4D-9E54-24DED1275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7" name="Text Box 15">
              <a:extLst>
                <a:ext uri="{FF2B5EF4-FFF2-40B4-BE49-F238E27FC236}">
                  <a16:creationId xmlns:a16="http://schemas.microsoft.com/office/drawing/2014/main" id="{C81CC96A-FDE6-B947-8E4C-13C08DF13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1686" name="Group 16">
            <a:extLst>
              <a:ext uri="{FF2B5EF4-FFF2-40B4-BE49-F238E27FC236}">
                <a16:creationId xmlns:a16="http://schemas.microsoft.com/office/drawing/2014/main" id="{CBB328F8-EE78-674C-B541-D2B48F5E801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0609" name="Oval 17">
              <a:extLst>
                <a:ext uri="{FF2B5EF4-FFF2-40B4-BE49-F238E27FC236}">
                  <a16:creationId xmlns:a16="http://schemas.microsoft.com/office/drawing/2014/main" id="{EC09CD78-591A-F444-BB6A-B46DC551B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10" name="Text Box 18">
              <a:extLst>
                <a:ext uri="{FF2B5EF4-FFF2-40B4-BE49-F238E27FC236}">
                  <a16:creationId xmlns:a16="http://schemas.microsoft.com/office/drawing/2014/main" id="{9574E4FE-B44E-3A4D-B54F-62B76C114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1687" name="Group 31">
            <a:extLst>
              <a:ext uri="{FF2B5EF4-FFF2-40B4-BE49-F238E27FC236}">
                <a16:creationId xmlns:a16="http://schemas.microsoft.com/office/drawing/2014/main" id="{85A0CD58-F5BA-8B40-AC65-3142036170A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0624" name="Oval 32">
              <a:extLst>
                <a:ext uri="{FF2B5EF4-FFF2-40B4-BE49-F238E27FC236}">
                  <a16:creationId xmlns:a16="http://schemas.microsoft.com/office/drawing/2014/main" id="{E52C4CA4-6253-DA4B-BA72-EAEF389C7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25" name="Text Box 33">
              <a:extLst>
                <a:ext uri="{FF2B5EF4-FFF2-40B4-BE49-F238E27FC236}">
                  <a16:creationId xmlns:a16="http://schemas.microsoft.com/office/drawing/2014/main" id="{F4BC6381-0774-7847-A5B7-0FD683CC5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1688" name="Group 34">
            <a:extLst>
              <a:ext uri="{FF2B5EF4-FFF2-40B4-BE49-F238E27FC236}">
                <a16:creationId xmlns:a16="http://schemas.microsoft.com/office/drawing/2014/main" id="{169F2CC2-3556-354A-AE5E-B73D69CCD70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0627" name="Oval 35">
              <a:extLst>
                <a:ext uri="{FF2B5EF4-FFF2-40B4-BE49-F238E27FC236}">
                  <a16:creationId xmlns:a16="http://schemas.microsoft.com/office/drawing/2014/main" id="{D54B1332-EA0D-C94D-A4CE-6088058C3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28" name="Text Box 36">
              <a:extLst>
                <a:ext uri="{FF2B5EF4-FFF2-40B4-BE49-F238E27FC236}">
                  <a16:creationId xmlns:a16="http://schemas.microsoft.com/office/drawing/2014/main" id="{5166941C-B74C-DB4F-8D9B-2AEFD2427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689" name="Group 37">
            <a:extLst>
              <a:ext uri="{FF2B5EF4-FFF2-40B4-BE49-F238E27FC236}">
                <a16:creationId xmlns:a16="http://schemas.microsoft.com/office/drawing/2014/main" id="{D56E11DB-7806-2046-80D1-1C58ABB68D7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0630" name="Oval 38">
              <a:extLst>
                <a:ext uri="{FF2B5EF4-FFF2-40B4-BE49-F238E27FC236}">
                  <a16:creationId xmlns:a16="http://schemas.microsoft.com/office/drawing/2014/main" id="{5260F58E-2BAF-0840-9719-A1AF127DB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31" name="Text Box 39">
              <a:extLst>
                <a:ext uri="{FF2B5EF4-FFF2-40B4-BE49-F238E27FC236}">
                  <a16:creationId xmlns:a16="http://schemas.microsoft.com/office/drawing/2014/main" id="{0CC80C41-716F-114E-A814-F8FB29654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0632" name="Line 40">
            <a:extLst>
              <a:ext uri="{FF2B5EF4-FFF2-40B4-BE49-F238E27FC236}">
                <a16:creationId xmlns:a16="http://schemas.microsoft.com/office/drawing/2014/main" id="{CB850AF5-D238-A841-B039-4B4060A37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3" name="Line 41">
            <a:extLst>
              <a:ext uri="{FF2B5EF4-FFF2-40B4-BE49-F238E27FC236}">
                <a16:creationId xmlns:a16="http://schemas.microsoft.com/office/drawing/2014/main" id="{365CAFB8-D74D-9947-B384-CBB5ED9D3A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4" name="Line 42">
            <a:extLst>
              <a:ext uri="{FF2B5EF4-FFF2-40B4-BE49-F238E27FC236}">
                <a16:creationId xmlns:a16="http://schemas.microsoft.com/office/drawing/2014/main" id="{7174FB8A-17A7-4B4F-A6B7-5EAFA5AC8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6" name="Line 44">
            <a:extLst>
              <a:ext uri="{FF2B5EF4-FFF2-40B4-BE49-F238E27FC236}">
                <a16:creationId xmlns:a16="http://schemas.microsoft.com/office/drawing/2014/main" id="{072BBE8B-1B62-524A-8CDB-BB332F6B86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7" name="Line 45">
            <a:extLst>
              <a:ext uri="{FF2B5EF4-FFF2-40B4-BE49-F238E27FC236}">
                <a16:creationId xmlns:a16="http://schemas.microsoft.com/office/drawing/2014/main" id="{E1082D6A-6190-5B4D-8784-D31450079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8" name="Line 46">
            <a:extLst>
              <a:ext uri="{FF2B5EF4-FFF2-40B4-BE49-F238E27FC236}">
                <a16:creationId xmlns:a16="http://schemas.microsoft.com/office/drawing/2014/main" id="{735C8863-767E-E04C-8166-1DDEAB57B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9" name="Line 47">
            <a:extLst>
              <a:ext uri="{FF2B5EF4-FFF2-40B4-BE49-F238E27FC236}">
                <a16:creationId xmlns:a16="http://schemas.microsoft.com/office/drawing/2014/main" id="{AFF45866-AEB9-0246-960A-4F88AF48D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1" name="Line 49">
            <a:extLst>
              <a:ext uri="{FF2B5EF4-FFF2-40B4-BE49-F238E27FC236}">
                <a16:creationId xmlns:a16="http://schemas.microsoft.com/office/drawing/2014/main" id="{20D08B7E-CAFC-CD42-8358-2F2133FB1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3" name="Line 51">
            <a:extLst>
              <a:ext uri="{FF2B5EF4-FFF2-40B4-BE49-F238E27FC236}">
                <a16:creationId xmlns:a16="http://schemas.microsoft.com/office/drawing/2014/main" id="{EB431855-9A43-774E-9AFC-96FE5A0226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4" name="Line 52">
            <a:extLst>
              <a:ext uri="{FF2B5EF4-FFF2-40B4-BE49-F238E27FC236}">
                <a16:creationId xmlns:a16="http://schemas.microsoft.com/office/drawing/2014/main" id="{6EC7D83C-BAD1-C941-932B-1BD92C6AF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5" name="Line 53">
            <a:extLst>
              <a:ext uri="{FF2B5EF4-FFF2-40B4-BE49-F238E27FC236}">
                <a16:creationId xmlns:a16="http://schemas.microsoft.com/office/drawing/2014/main" id="{2F5EBC54-7303-3C43-9268-FDB73E0C85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6" name="Text Box 54">
            <a:extLst>
              <a:ext uri="{FF2B5EF4-FFF2-40B4-BE49-F238E27FC236}">
                <a16:creationId xmlns:a16="http://schemas.microsoft.com/office/drawing/2014/main" id="{420DE846-A7B8-3443-A40D-7C629B283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0647" name="Text Box 55">
            <a:extLst>
              <a:ext uri="{FF2B5EF4-FFF2-40B4-BE49-F238E27FC236}">
                <a16:creationId xmlns:a16="http://schemas.microsoft.com/office/drawing/2014/main" id="{DA1FF967-DE90-454E-A75D-6791CA4FC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0648" name="Text Box 56">
            <a:extLst>
              <a:ext uri="{FF2B5EF4-FFF2-40B4-BE49-F238E27FC236}">
                <a16:creationId xmlns:a16="http://schemas.microsoft.com/office/drawing/2014/main" id="{C6C742FE-A82A-194E-89D9-F07B75124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49" name="Text Box 57">
            <a:extLst>
              <a:ext uri="{FF2B5EF4-FFF2-40B4-BE49-F238E27FC236}">
                <a16:creationId xmlns:a16="http://schemas.microsoft.com/office/drawing/2014/main" id="{F20F0E37-55AA-C344-B05D-9766539DE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0650" name="Text Box 58">
            <a:extLst>
              <a:ext uri="{FF2B5EF4-FFF2-40B4-BE49-F238E27FC236}">
                <a16:creationId xmlns:a16="http://schemas.microsoft.com/office/drawing/2014/main" id="{FAFC6BE6-1266-904D-9B8D-606D1E86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0651" name="Text Box 59">
            <a:extLst>
              <a:ext uri="{FF2B5EF4-FFF2-40B4-BE49-F238E27FC236}">
                <a16:creationId xmlns:a16="http://schemas.microsoft.com/office/drawing/2014/main" id="{CE8739C0-4462-5845-A350-100C92C1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0652" name="Text Box 60">
            <a:extLst>
              <a:ext uri="{FF2B5EF4-FFF2-40B4-BE49-F238E27FC236}">
                <a16:creationId xmlns:a16="http://schemas.microsoft.com/office/drawing/2014/main" id="{12EAFEAD-DBA5-174D-BAC8-BC53B9E99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53" name="Text Box 61">
            <a:extLst>
              <a:ext uri="{FF2B5EF4-FFF2-40B4-BE49-F238E27FC236}">
                <a16:creationId xmlns:a16="http://schemas.microsoft.com/office/drawing/2014/main" id="{F2CCD197-908B-7A46-B7B7-275A16C41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54" name="Text Box 62">
            <a:extLst>
              <a:ext uri="{FF2B5EF4-FFF2-40B4-BE49-F238E27FC236}">
                <a16:creationId xmlns:a16="http://schemas.microsoft.com/office/drawing/2014/main" id="{68B6221C-9BB6-F246-B440-E92D516E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0655" name="Text Box 63">
            <a:extLst>
              <a:ext uri="{FF2B5EF4-FFF2-40B4-BE49-F238E27FC236}">
                <a16:creationId xmlns:a16="http://schemas.microsoft.com/office/drawing/2014/main" id="{05BD3793-DEB8-EC4B-BC65-0ACD8490D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0656" name="Text Box 64">
            <a:extLst>
              <a:ext uri="{FF2B5EF4-FFF2-40B4-BE49-F238E27FC236}">
                <a16:creationId xmlns:a16="http://schemas.microsoft.com/office/drawing/2014/main" id="{E6F3F97C-C230-0243-96D9-7FF2C2007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0657" name="Text Box 65">
            <a:extLst>
              <a:ext uri="{FF2B5EF4-FFF2-40B4-BE49-F238E27FC236}">
                <a16:creationId xmlns:a16="http://schemas.microsoft.com/office/drawing/2014/main" id="{8FA81991-44C7-8E42-A59D-C1C918580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10658" name="Text Box 66">
            <a:extLst>
              <a:ext uri="{FF2B5EF4-FFF2-40B4-BE49-F238E27FC236}">
                <a16:creationId xmlns:a16="http://schemas.microsoft.com/office/drawing/2014/main" id="{39FE4793-A22D-EE4C-A112-2B375AC0D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10664" name="Text Box 72">
            <a:extLst>
              <a:ext uri="{FF2B5EF4-FFF2-40B4-BE49-F238E27FC236}">
                <a16:creationId xmlns:a16="http://schemas.microsoft.com/office/drawing/2014/main" id="{C3C7AE5C-992A-2C4C-853C-871CD786C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865971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5119FBF1-A6BF-5049-B1A9-52EEE53CE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2706" name="Group 3">
            <a:extLst>
              <a:ext uri="{FF2B5EF4-FFF2-40B4-BE49-F238E27FC236}">
                <a16:creationId xmlns:a16="http://schemas.microsoft.com/office/drawing/2014/main" id="{5D43EBE9-0781-B040-8343-3C48CFC0357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7156" name="Oval 4">
              <a:extLst>
                <a:ext uri="{FF2B5EF4-FFF2-40B4-BE49-F238E27FC236}">
                  <a16:creationId xmlns:a16="http://schemas.microsoft.com/office/drawing/2014/main" id="{DF61D7D2-5FC8-644F-8D81-7DB6C759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57" name="Text Box 5">
              <a:extLst>
                <a:ext uri="{FF2B5EF4-FFF2-40B4-BE49-F238E27FC236}">
                  <a16:creationId xmlns:a16="http://schemas.microsoft.com/office/drawing/2014/main" id="{5B545C79-C5C8-484B-B3BC-24F16F24E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2707" name="Group 6">
            <a:extLst>
              <a:ext uri="{FF2B5EF4-FFF2-40B4-BE49-F238E27FC236}">
                <a16:creationId xmlns:a16="http://schemas.microsoft.com/office/drawing/2014/main" id="{68E70432-81D9-A241-A58C-FA1082C75FC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7159" name="Oval 7">
              <a:extLst>
                <a:ext uri="{FF2B5EF4-FFF2-40B4-BE49-F238E27FC236}">
                  <a16:creationId xmlns:a16="http://schemas.microsoft.com/office/drawing/2014/main" id="{FC140599-5788-7741-8150-F2AB165C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0" name="Text Box 8">
              <a:extLst>
                <a:ext uri="{FF2B5EF4-FFF2-40B4-BE49-F238E27FC236}">
                  <a16:creationId xmlns:a16="http://schemas.microsoft.com/office/drawing/2014/main" id="{C09F0A70-D548-D24D-9D82-830FD13D1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2708" name="Group 9">
            <a:extLst>
              <a:ext uri="{FF2B5EF4-FFF2-40B4-BE49-F238E27FC236}">
                <a16:creationId xmlns:a16="http://schemas.microsoft.com/office/drawing/2014/main" id="{0C7087EB-ACF9-E84E-94DB-BCAF29CF648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7162" name="Oval 10">
              <a:extLst>
                <a:ext uri="{FF2B5EF4-FFF2-40B4-BE49-F238E27FC236}">
                  <a16:creationId xmlns:a16="http://schemas.microsoft.com/office/drawing/2014/main" id="{2BE5F36D-217D-E34F-8DAD-1BF2C06E0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3" name="Text Box 11">
              <a:extLst>
                <a:ext uri="{FF2B5EF4-FFF2-40B4-BE49-F238E27FC236}">
                  <a16:creationId xmlns:a16="http://schemas.microsoft.com/office/drawing/2014/main" id="{ACB5F975-8E9A-4A46-AB5F-3BACABC12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2709" name="Group 12">
            <a:extLst>
              <a:ext uri="{FF2B5EF4-FFF2-40B4-BE49-F238E27FC236}">
                <a16:creationId xmlns:a16="http://schemas.microsoft.com/office/drawing/2014/main" id="{CD74EB72-77CA-D64B-9B7C-763534610D2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7165" name="Oval 13">
              <a:extLst>
                <a:ext uri="{FF2B5EF4-FFF2-40B4-BE49-F238E27FC236}">
                  <a16:creationId xmlns:a16="http://schemas.microsoft.com/office/drawing/2014/main" id="{967A3C69-73AA-E94C-8C68-B3AFB2902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6" name="Text Box 14">
              <a:extLst>
                <a:ext uri="{FF2B5EF4-FFF2-40B4-BE49-F238E27FC236}">
                  <a16:creationId xmlns:a16="http://schemas.microsoft.com/office/drawing/2014/main" id="{24BBBEDB-717B-9D4B-8E18-894E91C0C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2710" name="Group 15">
            <a:extLst>
              <a:ext uri="{FF2B5EF4-FFF2-40B4-BE49-F238E27FC236}">
                <a16:creationId xmlns:a16="http://schemas.microsoft.com/office/drawing/2014/main" id="{39F2CA4B-542B-F74B-9A69-487D2D06DE4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7168" name="Oval 16">
              <a:extLst>
                <a:ext uri="{FF2B5EF4-FFF2-40B4-BE49-F238E27FC236}">
                  <a16:creationId xmlns:a16="http://schemas.microsoft.com/office/drawing/2014/main" id="{76F08B9D-9237-514E-BD4F-C010D468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9" name="Text Box 17">
              <a:extLst>
                <a:ext uri="{FF2B5EF4-FFF2-40B4-BE49-F238E27FC236}">
                  <a16:creationId xmlns:a16="http://schemas.microsoft.com/office/drawing/2014/main" id="{620A8663-D817-FF43-BA29-3054EF6BF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2711" name="Group 18">
            <a:extLst>
              <a:ext uri="{FF2B5EF4-FFF2-40B4-BE49-F238E27FC236}">
                <a16:creationId xmlns:a16="http://schemas.microsoft.com/office/drawing/2014/main" id="{71FF0FEA-BBD4-B849-AFA2-CD61B2E03F3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7171" name="Oval 19">
              <a:extLst>
                <a:ext uri="{FF2B5EF4-FFF2-40B4-BE49-F238E27FC236}">
                  <a16:creationId xmlns:a16="http://schemas.microsoft.com/office/drawing/2014/main" id="{68917C3A-ACE7-3E4B-B2D7-E2CBA3CE7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2" name="Text Box 20">
              <a:extLst>
                <a:ext uri="{FF2B5EF4-FFF2-40B4-BE49-F238E27FC236}">
                  <a16:creationId xmlns:a16="http://schemas.microsoft.com/office/drawing/2014/main" id="{AB93F63B-87F5-B54D-A440-3C08B43E5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2712" name="Group 21">
            <a:extLst>
              <a:ext uri="{FF2B5EF4-FFF2-40B4-BE49-F238E27FC236}">
                <a16:creationId xmlns:a16="http://schemas.microsoft.com/office/drawing/2014/main" id="{FD4ED59C-95D9-AD4C-8971-8813C944D98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7174" name="Oval 22">
              <a:extLst>
                <a:ext uri="{FF2B5EF4-FFF2-40B4-BE49-F238E27FC236}">
                  <a16:creationId xmlns:a16="http://schemas.microsoft.com/office/drawing/2014/main" id="{C567D7A8-78BE-4B49-B695-217D9C0E0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5" name="Text Box 23">
              <a:extLst>
                <a:ext uri="{FF2B5EF4-FFF2-40B4-BE49-F238E27FC236}">
                  <a16:creationId xmlns:a16="http://schemas.microsoft.com/office/drawing/2014/main" id="{02FAD589-491B-EA47-BC46-08EB639D0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713" name="Group 24">
            <a:extLst>
              <a:ext uri="{FF2B5EF4-FFF2-40B4-BE49-F238E27FC236}">
                <a16:creationId xmlns:a16="http://schemas.microsoft.com/office/drawing/2014/main" id="{1130FE94-0D9F-244A-A418-8C8DD08A20B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7177" name="Oval 25">
              <a:extLst>
                <a:ext uri="{FF2B5EF4-FFF2-40B4-BE49-F238E27FC236}">
                  <a16:creationId xmlns:a16="http://schemas.microsoft.com/office/drawing/2014/main" id="{456B56A2-4F96-834F-A0B1-030CCBC89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8" name="Text Box 26">
              <a:extLst>
                <a:ext uri="{FF2B5EF4-FFF2-40B4-BE49-F238E27FC236}">
                  <a16:creationId xmlns:a16="http://schemas.microsoft.com/office/drawing/2014/main" id="{F5E9EB95-F47A-124A-8DFD-93A3742A7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7179" name="Line 27">
            <a:extLst>
              <a:ext uri="{FF2B5EF4-FFF2-40B4-BE49-F238E27FC236}">
                <a16:creationId xmlns:a16="http://schemas.microsoft.com/office/drawing/2014/main" id="{4317EE4C-99B1-F748-A646-BA03CE6A7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0" name="Line 28">
            <a:extLst>
              <a:ext uri="{FF2B5EF4-FFF2-40B4-BE49-F238E27FC236}">
                <a16:creationId xmlns:a16="http://schemas.microsoft.com/office/drawing/2014/main" id="{5665A22A-9557-8249-8AD5-12F824BFEE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1" name="Line 29">
            <a:extLst>
              <a:ext uri="{FF2B5EF4-FFF2-40B4-BE49-F238E27FC236}">
                <a16:creationId xmlns:a16="http://schemas.microsoft.com/office/drawing/2014/main" id="{C68F9612-79CD-104B-9081-12EA1A753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2" name="Line 30">
            <a:extLst>
              <a:ext uri="{FF2B5EF4-FFF2-40B4-BE49-F238E27FC236}">
                <a16:creationId xmlns:a16="http://schemas.microsoft.com/office/drawing/2014/main" id="{1955880A-F324-7846-96FA-3472CD2273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3" name="Line 31">
            <a:extLst>
              <a:ext uri="{FF2B5EF4-FFF2-40B4-BE49-F238E27FC236}">
                <a16:creationId xmlns:a16="http://schemas.microsoft.com/office/drawing/2014/main" id="{4F518502-E5B5-1A42-A564-F273CF111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4" name="Line 32">
            <a:extLst>
              <a:ext uri="{FF2B5EF4-FFF2-40B4-BE49-F238E27FC236}">
                <a16:creationId xmlns:a16="http://schemas.microsoft.com/office/drawing/2014/main" id="{B6F0092B-49EE-FA45-AA53-4D2A9BA91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5" name="Line 33">
            <a:extLst>
              <a:ext uri="{FF2B5EF4-FFF2-40B4-BE49-F238E27FC236}">
                <a16:creationId xmlns:a16="http://schemas.microsoft.com/office/drawing/2014/main" id="{F76954F8-CD2A-9748-A29B-D72959B32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6" name="Line 34">
            <a:extLst>
              <a:ext uri="{FF2B5EF4-FFF2-40B4-BE49-F238E27FC236}">
                <a16:creationId xmlns:a16="http://schemas.microsoft.com/office/drawing/2014/main" id="{60A75637-6689-2E4A-8D06-7BD80FDE9D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7" name="Line 35">
            <a:extLst>
              <a:ext uri="{FF2B5EF4-FFF2-40B4-BE49-F238E27FC236}">
                <a16:creationId xmlns:a16="http://schemas.microsoft.com/office/drawing/2014/main" id="{32F5304A-CC5E-184B-BCF8-EB270CF14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8" name="Line 36">
            <a:extLst>
              <a:ext uri="{FF2B5EF4-FFF2-40B4-BE49-F238E27FC236}">
                <a16:creationId xmlns:a16="http://schemas.microsoft.com/office/drawing/2014/main" id="{3B0792FF-F85F-AF4A-986E-22A30AE4D0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9" name="Line 37">
            <a:extLst>
              <a:ext uri="{FF2B5EF4-FFF2-40B4-BE49-F238E27FC236}">
                <a16:creationId xmlns:a16="http://schemas.microsoft.com/office/drawing/2014/main" id="{DD879270-83B1-C140-9849-C13C24175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90" name="Text Box 38">
            <a:extLst>
              <a:ext uri="{FF2B5EF4-FFF2-40B4-BE49-F238E27FC236}">
                <a16:creationId xmlns:a16="http://schemas.microsoft.com/office/drawing/2014/main" id="{F0ED41DD-78EE-F746-8E0E-85EC83CD5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7191" name="Text Box 39">
            <a:extLst>
              <a:ext uri="{FF2B5EF4-FFF2-40B4-BE49-F238E27FC236}">
                <a16:creationId xmlns:a16="http://schemas.microsoft.com/office/drawing/2014/main" id="{AAE12917-60D6-A145-AD0B-C5B451859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7192" name="Text Box 40">
            <a:extLst>
              <a:ext uri="{FF2B5EF4-FFF2-40B4-BE49-F238E27FC236}">
                <a16:creationId xmlns:a16="http://schemas.microsoft.com/office/drawing/2014/main" id="{C1EB7224-8733-A241-90E3-60C902BA2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3" name="Text Box 41">
            <a:extLst>
              <a:ext uri="{FF2B5EF4-FFF2-40B4-BE49-F238E27FC236}">
                <a16:creationId xmlns:a16="http://schemas.microsoft.com/office/drawing/2014/main" id="{2664B52A-8D5C-344F-A9A4-4E6FFD97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7194" name="Text Box 42">
            <a:extLst>
              <a:ext uri="{FF2B5EF4-FFF2-40B4-BE49-F238E27FC236}">
                <a16:creationId xmlns:a16="http://schemas.microsoft.com/office/drawing/2014/main" id="{293B7389-A125-B44D-A05C-BF21AEE0F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7195" name="Text Box 43">
            <a:extLst>
              <a:ext uri="{FF2B5EF4-FFF2-40B4-BE49-F238E27FC236}">
                <a16:creationId xmlns:a16="http://schemas.microsoft.com/office/drawing/2014/main" id="{4255A8EB-24C9-964B-B64F-1515B796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7196" name="Text Box 44">
            <a:extLst>
              <a:ext uri="{FF2B5EF4-FFF2-40B4-BE49-F238E27FC236}">
                <a16:creationId xmlns:a16="http://schemas.microsoft.com/office/drawing/2014/main" id="{646DAE5A-F926-F545-95AB-7B01A0B38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7" name="Text Box 45">
            <a:extLst>
              <a:ext uri="{FF2B5EF4-FFF2-40B4-BE49-F238E27FC236}">
                <a16:creationId xmlns:a16="http://schemas.microsoft.com/office/drawing/2014/main" id="{05EDD7CD-06B7-F048-8B26-DF2CCBFCD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8" name="Text Box 46">
            <a:extLst>
              <a:ext uri="{FF2B5EF4-FFF2-40B4-BE49-F238E27FC236}">
                <a16:creationId xmlns:a16="http://schemas.microsoft.com/office/drawing/2014/main" id="{B71B8ED9-781F-174B-8907-16141CCB6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7199" name="Text Box 47">
            <a:extLst>
              <a:ext uri="{FF2B5EF4-FFF2-40B4-BE49-F238E27FC236}">
                <a16:creationId xmlns:a16="http://schemas.microsoft.com/office/drawing/2014/main" id="{783D15AC-CF96-B74C-BCCD-6127C8116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7200" name="Text Box 48">
            <a:extLst>
              <a:ext uri="{FF2B5EF4-FFF2-40B4-BE49-F238E27FC236}">
                <a16:creationId xmlns:a16="http://schemas.microsoft.com/office/drawing/2014/main" id="{369C6454-80B4-FD4A-9A50-19B36D84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7201" name="Text Box 49">
            <a:extLst>
              <a:ext uri="{FF2B5EF4-FFF2-40B4-BE49-F238E27FC236}">
                <a16:creationId xmlns:a16="http://schemas.microsoft.com/office/drawing/2014/main" id="{458E302E-CCC3-B247-8E3B-B1AD6E571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7202" name="Text Box 50">
            <a:extLst>
              <a:ext uri="{FF2B5EF4-FFF2-40B4-BE49-F238E27FC236}">
                <a16:creationId xmlns:a16="http://schemas.microsoft.com/office/drawing/2014/main" id="{9EF674CD-8E08-5947-8E44-F187209F9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7203" name="Text Box 51">
            <a:extLst>
              <a:ext uri="{FF2B5EF4-FFF2-40B4-BE49-F238E27FC236}">
                <a16:creationId xmlns:a16="http://schemas.microsoft.com/office/drawing/2014/main" id="{6ADD1890-A19E-834D-B237-99A67D076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7204" name="Text Box 52">
            <a:extLst>
              <a:ext uri="{FF2B5EF4-FFF2-40B4-BE49-F238E27FC236}">
                <a16:creationId xmlns:a16="http://schemas.microsoft.com/office/drawing/2014/main" id="{74E68F96-D787-164C-B493-CA8D276AE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</p:spTree>
    <p:extLst>
      <p:ext uri="{BB962C8B-B14F-4D97-AF65-F5344CB8AC3E}">
        <p14:creationId xmlns:p14="http://schemas.microsoft.com/office/powerpoint/2010/main" val="1645805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3456CADA-782C-FA4E-BD8A-945DD4D6D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3730" name="Group 3">
            <a:extLst>
              <a:ext uri="{FF2B5EF4-FFF2-40B4-BE49-F238E27FC236}">
                <a16:creationId xmlns:a16="http://schemas.microsoft.com/office/drawing/2014/main" id="{1D038254-B512-F94D-B9EB-A7CA5368949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8180" name="Oval 4">
              <a:extLst>
                <a:ext uri="{FF2B5EF4-FFF2-40B4-BE49-F238E27FC236}">
                  <a16:creationId xmlns:a16="http://schemas.microsoft.com/office/drawing/2014/main" id="{B0A8B1FF-13C6-B747-9826-E29009D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1" name="Text Box 5">
              <a:extLst>
                <a:ext uri="{FF2B5EF4-FFF2-40B4-BE49-F238E27FC236}">
                  <a16:creationId xmlns:a16="http://schemas.microsoft.com/office/drawing/2014/main" id="{01DCA6D3-1C65-A647-8C7E-E83ED4DF5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3731" name="Group 6">
            <a:extLst>
              <a:ext uri="{FF2B5EF4-FFF2-40B4-BE49-F238E27FC236}">
                <a16:creationId xmlns:a16="http://schemas.microsoft.com/office/drawing/2014/main" id="{6187A656-B859-3947-8E94-AB76BD50379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8183" name="Oval 7">
              <a:extLst>
                <a:ext uri="{FF2B5EF4-FFF2-40B4-BE49-F238E27FC236}">
                  <a16:creationId xmlns:a16="http://schemas.microsoft.com/office/drawing/2014/main" id="{57362FEC-9978-5740-A5EC-8098CF1E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4" name="Text Box 8">
              <a:extLst>
                <a:ext uri="{FF2B5EF4-FFF2-40B4-BE49-F238E27FC236}">
                  <a16:creationId xmlns:a16="http://schemas.microsoft.com/office/drawing/2014/main" id="{23F80C8F-30D5-5148-BB25-2A3224AEF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3732" name="Group 9">
            <a:extLst>
              <a:ext uri="{FF2B5EF4-FFF2-40B4-BE49-F238E27FC236}">
                <a16:creationId xmlns:a16="http://schemas.microsoft.com/office/drawing/2014/main" id="{8DCBDF87-C33E-D549-9B16-74B4A80BF3A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8186" name="Oval 10">
              <a:extLst>
                <a:ext uri="{FF2B5EF4-FFF2-40B4-BE49-F238E27FC236}">
                  <a16:creationId xmlns:a16="http://schemas.microsoft.com/office/drawing/2014/main" id="{7A98D6F2-89DA-5D43-9114-0C9B57D6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7" name="Text Box 11">
              <a:extLst>
                <a:ext uri="{FF2B5EF4-FFF2-40B4-BE49-F238E27FC236}">
                  <a16:creationId xmlns:a16="http://schemas.microsoft.com/office/drawing/2014/main" id="{B007C216-63B9-7E43-A460-833707F24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3733" name="Group 12">
            <a:extLst>
              <a:ext uri="{FF2B5EF4-FFF2-40B4-BE49-F238E27FC236}">
                <a16:creationId xmlns:a16="http://schemas.microsoft.com/office/drawing/2014/main" id="{8BB55DCC-95EC-8E40-A618-D106EC2987F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8189" name="Oval 13">
              <a:extLst>
                <a:ext uri="{FF2B5EF4-FFF2-40B4-BE49-F238E27FC236}">
                  <a16:creationId xmlns:a16="http://schemas.microsoft.com/office/drawing/2014/main" id="{C54F259C-B897-7649-BF26-89F5B7BBF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0" name="Text Box 14">
              <a:extLst>
                <a:ext uri="{FF2B5EF4-FFF2-40B4-BE49-F238E27FC236}">
                  <a16:creationId xmlns:a16="http://schemas.microsoft.com/office/drawing/2014/main" id="{A2BFC9CF-5415-D244-821D-73B46D1BA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3734" name="Group 15">
            <a:extLst>
              <a:ext uri="{FF2B5EF4-FFF2-40B4-BE49-F238E27FC236}">
                <a16:creationId xmlns:a16="http://schemas.microsoft.com/office/drawing/2014/main" id="{ECDA4811-7FF8-8F49-BF94-3175B4D85A0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8192" name="Oval 16">
              <a:extLst>
                <a:ext uri="{FF2B5EF4-FFF2-40B4-BE49-F238E27FC236}">
                  <a16:creationId xmlns:a16="http://schemas.microsoft.com/office/drawing/2014/main" id="{AD4593B6-142E-C24E-BDE1-FA877C013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3" name="Text Box 17">
              <a:extLst>
                <a:ext uri="{FF2B5EF4-FFF2-40B4-BE49-F238E27FC236}">
                  <a16:creationId xmlns:a16="http://schemas.microsoft.com/office/drawing/2014/main" id="{80AA77F1-C513-4C46-928D-C4D294FFB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3735" name="Group 18">
            <a:extLst>
              <a:ext uri="{FF2B5EF4-FFF2-40B4-BE49-F238E27FC236}">
                <a16:creationId xmlns:a16="http://schemas.microsoft.com/office/drawing/2014/main" id="{B21855FF-37EA-D949-B266-E89BB0937EC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8195" name="Oval 19">
              <a:extLst>
                <a:ext uri="{FF2B5EF4-FFF2-40B4-BE49-F238E27FC236}">
                  <a16:creationId xmlns:a16="http://schemas.microsoft.com/office/drawing/2014/main" id="{34CEEF48-3D9C-3645-82FF-00AABF42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6" name="Text Box 20">
              <a:extLst>
                <a:ext uri="{FF2B5EF4-FFF2-40B4-BE49-F238E27FC236}">
                  <a16:creationId xmlns:a16="http://schemas.microsoft.com/office/drawing/2014/main" id="{AC3E7905-E9A4-6241-8208-48B61BEA0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3736" name="Group 21">
            <a:extLst>
              <a:ext uri="{FF2B5EF4-FFF2-40B4-BE49-F238E27FC236}">
                <a16:creationId xmlns:a16="http://schemas.microsoft.com/office/drawing/2014/main" id="{2FD63151-381D-A54C-B691-86E7ACECEEC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8198" name="Oval 22">
              <a:extLst>
                <a:ext uri="{FF2B5EF4-FFF2-40B4-BE49-F238E27FC236}">
                  <a16:creationId xmlns:a16="http://schemas.microsoft.com/office/drawing/2014/main" id="{68408B80-7F68-164F-99A3-413F50A58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9" name="Text Box 23">
              <a:extLst>
                <a:ext uri="{FF2B5EF4-FFF2-40B4-BE49-F238E27FC236}">
                  <a16:creationId xmlns:a16="http://schemas.microsoft.com/office/drawing/2014/main" id="{91BE3B34-67A6-F04A-8211-50070BA1B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3737" name="Group 24">
            <a:extLst>
              <a:ext uri="{FF2B5EF4-FFF2-40B4-BE49-F238E27FC236}">
                <a16:creationId xmlns:a16="http://schemas.microsoft.com/office/drawing/2014/main" id="{18A77A07-AE57-334B-BBFE-8DB7B135136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8201" name="Oval 25">
              <a:extLst>
                <a:ext uri="{FF2B5EF4-FFF2-40B4-BE49-F238E27FC236}">
                  <a16:creationId xmlns:a16="http://schemas.microsoft.com/office/drawing/2014/main" id="{A8EFF027-8173-634F-A67A-915ACC4FF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202" name="Text Box 26">
              <a:extLst>
                <a:ext uri="{FF2B5EF4-FFF2-40B4-BE49-F238E27FC236}">
                  <a16:creationId xmlns:a16="http://schemas.microsoft.com/office/drawing/2014/main" id="{4BF0F018-D0B5-DE46-B06E-18291CAC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8203" name="Line 27">
            <a:extLst>
              <a:ext uri="{FF2B5EF4-FFF2-40B4-BE49-F238E27FC236}">
                <a16:creationId xmlns:a16="http://schemas.microsoft.com/office/drawing/2014/main" id="{F7EA075A-4297-024E-BF51-E144B002C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4" name="Line 28">
            <a:extLst>
              <a:ext uri="{FF2B5EF4-FFF2-40B4-BE49-F238E27FC236}">
                <a16:creationId xmlns:a16="http://schemas.microsoft.com/office/drawing/2014/main" id="{B4A3E224-993B-BC45-A83D-66FC593C03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5" name="Line 29">
            <a:extLst>
              <a:ext uri="{FF2B5EF4-FFF2-40B4-BE49-F238E27FC236}">
                <a16:creationId xmlns:a16="http://schemas.microsoft.com/office/drawing/2014/main" id="{A5CC2F85-38C0-F74A-BA90-16CD877B8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6" name="Line 30">
            <a:extLst>
              <a:ext uri="{FF2B5EF4-FFF2-40B4-BE49-F238E27FC236}">
                <a16:creationId xmlns:a16="http://schemas.microsoft.com/office/drawing/2014/main" id="{B3D2D8FF-6752-B54D-883A-6138A56355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7" name="Line 31">
            <a:extLst>
              <a:ext uri="{FF2B5EF4-FFF2-40B4-BE49-F238E27FC236}">
                <a16:creationId xmlns:a16="http://schemas.microsoft.com/office/drawing/2014/main" id="{CAE1A492-EC99-BD4E-8882-1437771C75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8" name="Line 32">
            <a:extLst>
              <a:ext uri="{FF2B5EF4-FFF2-40B4-BE49-F238E27FC236}">
                <a16:creationId xmlns:a16="http://schemas.microsoft.com/office/drawing/2014/main" id="{FA4DFCBE-C92E-9049-8CD4-843E81164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9" name="Line 33">
            <a:extLst>
              <a:ext uri="{FF2B5EF4-FFF2-40B4-BE49-F238E27FC236}">
                <a16:creationId xmlns:a16="http://schemas.microsoft.com/office/drawing/2014/main" id="{E695711E-F415-F744-8A2A-E97E15462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0" name="Line 34">
            <a:extLst>
              <a:ext uri="{FF2B5EF4-FFF2-40B4-BE49-F238E27FC236}">
                <a16:creationId xmlns:a16="http://schemas.microsoft.com/office/drawing/2014/main" id="{61562607-803C-CF4A-BF12-A62047D2B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1" name="Line 35">
            <a:extLst>
              <a:ext uri="{FF2B5EF4-FFF2-40B4-BE49-F238E27FC236}">
                <a16:creationId xmlns:a16="http://schemas.microsoft.com/office/drawing/2014/main" id="{6035E4FE-D2BC-F549-A8C0-286241B0DC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2" name="Line 36">
            <a:extLst>
              <a:ext uri="{FF2B5EF4-FFF2-40B4-BE49-F238E27FC236}">
                <a16:creationId xmlns:a16="http://schemas.microsoft.com/office/drawing/2014/main" id="{C7D7BACD-9668-2E47-BE6C-08B330C2CC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3" name="Line 37">
            <a:extLst>
              <a:ext uri="{FF2B5EF4-FFF2-40B4-BE49-F238E27FC236}">
                <a16:creationId xmlns:a16="http://schemas.microsoft.com/office/drawing/2014/main" id="{6EB80E7F-4163-E742-808D-758C88C41F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4" name="Text Box 38">
            <a:extLst>
              <a:ext uri="{FF2B5EF4-FFF2-40B4-BE49-F238E27FC236}">
                <a16:creationId xmlns:a16="http://schemas.microsoft.com/office/drawing/2014/main" id="{6921C1D8-1D9D-894F-AA45-B0CBAAD89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8215" name="Text Box 39">
            <a:extLst>
              <a:ext uri="{FF2B5EF4-FFF2-40B4-BE49-F238E27FC236}">
                <a16:creationId xmlns:a16="http://schemas.microsoft.com/office/drawing/2014/main" id="{EB497B86-E00B-B14E-BE39-3A78E5E3A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8216" name="Text Box 40">
            <a:extLst>
              <a:ext uri="{FF2B5EF4-FFF2-40B4-BE49-F238E27FC236}">
                <a16:creationId xmlns:a16="http://schemas.microsoft.com/office/drawing/2014/main" id="{3A91202C-6153-014A-BABE-7632BF402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17" name="Text Box 41">
            <a:extLst>
              <a:ext uri="{FF2B5EF4-FFF2-40B4-BE49-F238E27FC236}">
                <a16:creationId xmlns:a16="http://schemas.microsoft.com/office/drawing/2014/main" id="{27F1A6CF-74ED-0143-B77D-E6FE9F175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8218" name="Text Box 42">
            <a:extLst>
              <a:ext uri="{FF2B5EF4-FFF2-40B4-BE49-F238E27FC236}">
                <a16:creationId xmlns:a16="http://schemas.microsoft.com/office/drawing/2014/main" id="{6B81F32D-15CC-8E47-AA92-A8A17C377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8219" name="Text Box 43">
            <a:extLst>
              <a:ext uri="{FF2B5EF4-FFF2-40B4-BE49-F238E27FC236}">
                <a16:creationId xmlns:a16="http://schemas.microsoft.com/office/drawing/2014/main" id="{74DE71BD-6B6D-4346-AF61-11E1829B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8220" name="Text Box 44">
            <a:extLst>
              <a:ext uri="{FF2B5EF4-FFF2-40B4-BE49-F238E27FC236}">
                <a16:creationId xmlns:a16="http://schemas.microsoft.com/office/drawing/2014/main" id="{FD210977-A00B-1F46-AC22-213F8F5A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21" name="Text Box 45">
            <a:extLst>
              <a:ext uri="{FF2B5EF4-FFF2-40B4-BE49-F238E27FC236}">
                <a16:creationId xmlns:a16="http://schemas.microsoft.com/office/drawing/2014/main" id="{92CEFA1C-1E9B-0F41-96D0-1FFCB9D33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22" name="Text Box 46">
            <a:extLst>
              <a:ext uri="{FF2B5EF4-FFF2-40B4-BE49-F238E27FC236}">
                <a16:creationId xmlns:a16="http://schemas.microsoft.com/office/drawing/2014/main" id="{1811E27D-BD91-FA41-B453-534A9CC80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8223" name="Text Box 47">
            <a:extLst>
              <a:ext uri="{FF2B5EF4-FFF2-40B4-BE49-F238E27FC236}">
                <a16:creationId xmlns:a16="http://schemas.microsoft.com/office/drawing/2014/main" id="{3093DC9C-E72F-774F-A145-24FF017C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8224" name="Text Box 48">
            <a:extLst>
              <a:ext uri="{FF2B5EF4-FFF2-40B4-BE49-F238E27FC236}">
                <a16:creationId xmlns:a16="http://schemas.microsoft.com/office/drawing/2014/main" id="{AB9B60FC-7B31-8247-85B7-6190F3B00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8225" name="Text Box 49">
            <a:extLst>
              <a:ext uri="{FF2B5EF4-FFF2-40B4-BE49-F238E27FC236}">
                <a16:creationId xmlns:a16="http://schemas.microsoft.com/office/drawing/2014/main" id="{3A1445D9-DF25-F84D-B4DA-8AFBD7B25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8226" name="Text Box 50">
            <a:extLst>
              <a:ext uri="{FF2B5EF4-FFF2-40B4-BE49-F238E27FC236}">
                <a16:creationId xmlns:a16="http://schemas.microsoft.com/office/drawing/2014/main" id="{867800F1-571C-C142-9566-171D0B875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8227" name="Text Box 51">
            <a:extLst>
              <a:ext uri="{FF2B5EF4-FFF2-40B4-BE49-F238E27FC236}">
                <a16:creationId xmlns:a16="http://schemas.microsoft.com/office/drawing/2014/main" id="{168792E0-3CEB-AC4C-A785-CA9F959F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8228" name="Text Box 52">
            <a:extLst>
              <a:ext uri="{FF2B5EF4-FFF2-40B4-BE49-F238E27FC236}">
                <a16:creationId xmlns:a16="http://schemas.microsoft.com/office/drawing/2014/main" id="{4DC341B4-E172-F742-B500-6377DE65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78229" name="Text Box 53">
            <a:extLst>
              <a:ext uri="{FF2B5EF4-FFF2-40B4-BE49-F238E27FC236}">
                <a16:creationId xmlns:a16="http://schemas.microsoft.com/office/drawing/2014/main" id="{345DC52E-12A8-FA49-BD11-3B30BE443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892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>
            <a:extLst>
              <a:ext uri="{FF2B5EF4-FFF2-40B4-BE49-F238E27FC236}">
                <a16:creationId xmlns:a16="http://schemas.microsoft.com/office/drawing/2014/main" id="{5C148B53-9940-F04E-A3C3-8BC2EAFC2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6738" name="Rectangle 5">
            <a:extLst>
              <a:ext uri="{FF2B5EF4-FFF2-40B4-BE49-F238E27FC236}">
                <a16:creationId xmlns:a16="http://schemas.microsoft.com/office/drawing/2014/main" id="{E1E3D83F-8185-8645-9C32-75DD58668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Start at some root node and build out the MST by adding the lowest weighted edge out of the MST constructed so far</a:t>
            </a:r>
          </a:p>
        </p:txBody>
      </p:sp>
      <p:pic>
        <p:nvPicPr>
          <p:cNvPr id="116739" name="Picture 6" descr="prim">
            <a:extLst>
              <a:ext uri="{FF2B5EF4-FFF2-40B4-BE49-F238E27FC236}">
                <a16:creationId xmlns:a16="http://schemas.microsoft.com/office/drawing/2014/main" id="{3ED57D81-DDC6-B247-9492-4AC81B3E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8566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02E800B4-8673-8342-B1F0-370CA3D5D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4754" name="Group 3">
            <a:extLst>
              <a:ext uri="{FF2B5EF4-FFF2-40B4-BE49-F238E27FC236}">
                <a16:creationId xmlns:a16="http://schemas.microsoft.com/office/drawing/2014/main" id="{507B6D91-7940-D145-9E15-679E01D5791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9204" name="Oval 4">
              <a:extLst>
                <a:ext uri="{FF2B5EF4-FFF2-40B4-BE49-F238E27FC236}">
                  <a16:creationId xmlns:a16="http://schemas.microsoft.com/office/drawing/2014/main" id="{3E0A7BEC-EFA2-5347-9C1E-3D29DCA9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05" name="Text Box 5">
              <a:extLst>
                <a:ext uri="{FF2B5EF4-FFF2-40B4-BE49-F238E27FC236}">
                  <a16:creationId xmlns:a16="http://schemas.microsoft.com/office/drawing/2014/main" id="{1CF4817C-E526-D344-8EBC-8C879C9B8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4755" name="Group 6">
            <a:extLst>
              <a:ext uri="{FF2B5EF4-FFF2-40B4-BE49-F238E27FC236}">
                <a16:creationId xmlns:a16="http://schemas.microsoft.com/office/drawing/2014/main" id="{6BE45F41-2E85-094E-8BD8-9DF399C4A66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9207" name="Oval 7">
              <a:extLst>
                <a:ext uri="{FF2B5EF4-FFF2-40B4-BE49-F238E27FC236}">
                  <a16:creationId xmlns:a16="http://schemas.microsoft.com/office/drawing/2014/main" id="{F65FA290-86A1-2345-9418-82D19F992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08" name="Text Box 8">
              <a:extLst>
                <a:ext uri="{FF2B5EF4-FFF2-40B4-BE49-F238E27FC236}">
                  <a16:creationId xmlns:a16="http://schemas.microsoft.com/office/drawing/2014/main" id="{8BBEA1B5-6A6C-6E4E-854E-91E0E3E4E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4756" name="Group 9">
            <a:extLst>
              <a:ext uri="{FF2B5EF4-FFF2-40B4-BE49-F238E27FC236}">
                <a16:creationId xmlns:a16="http://schemas.microsoft.com/office/drawing/2014/main" id="{A520C075-1458-894E-9EC2-C77FA3B16C4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9210" name="Oval 10">
              <a:extLst>
                <a:ext uri="{FF2B5EF4-FFF2-40B4-BE49-F238E27FC236}">
                  <a16:creationId xmlns:a16="http://schemas.microsoft.com/office/drawing/2014/main" id="{A33ADD82-1F8B-E042-9DE4-AD64D65F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1" name="Text Box 11">
              <a:extLst>
                <a:ext uri="{FF2B5EF4-FFF2-40B4-BE49-F238E27FC236}">
                  <a16:creationId xmlns:a16="http://schemas.microsoft.com/office/drawing/2014/main" id="{4750252F-C279-E34C-9C07-48C394ED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4757" name="Group 12">
            <a:extLst>
              <a:ext uri="{FF2B5EF4-FFF2-40B4-BE49-F238E27FC236}">
                <a16:creationId xmlns:a16="http://schemas.microsoft.com/office/drawing/2014/main" id="{059C3577-0A0E-0045-A3B7-3AC6FA4B486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9213" name="Oval 13">
              <a:extLst>
                <a:ext uri="{FF2B5EF4-FFF2-40B4-BE49-F238E27FC236}">
                  <a16:creationId xmlns:a16="http://schemas.microsoft.com/office/drawing/2014/main" id="{A34CEFA5-DBC3-EA43-A00C-0A08B5E4D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4" name="Text Box 14">
              <a:extLst>
                <a:ext uri="{FF2B5EF4-FFF2-40B4-BE49-F238E27FC236}">
                  <a16:creationId xmlns:a16="http://schemas.microsoft.com/office/drawing/2014/main" id="{5E6ADA2B-06E4-8E49-85C8-6C049FF83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4758" name="Group 15">
            <a:extLst>
              <a:ext uri="{FF2B5EF4-FFF2-40B4-BE49-F238E27FC236}">
                <a16:creationId xmlns:a16="http://schemas.microsoft.com/office/drawing/2014/main" id="{F8EDA2B5-8771-7E41-81A8-370E5009283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9216" name="Oval 16">
              <a:extLst>
                <a:ext uri="{FF2B5EF4-FFF2-40B4-BE49-F238E27FC236}">
                  <a16:creationId xmlns:a16="http://schemas.microsoft.com/office/drawing/2014/main" id="{9D5A0A95-4052-DE48-A91C-C4426FD3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7" name="Text Box 17">
              <a:extLst>
                <a:ext uri="{FF2B5EF4-FFF2-40B4-BE49-F238E27FC236}">
                  <a16:creationId xmlns:a16="http://schemas.microsoft.com/office/drawing/2014/main" id="{C8074380-35BA-D949-A95F-C700751AA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4759" name="Group 18">
            <a:extLst>
              <a:ext uri="{FF2B5EF4-FFF2-40B4-BE49-F238E27FC236}">
                <a16:creationId xmlns:a16="http://schemas.microsoft.com/office/drawing/2014/main" id="{48EA9BF3-F899-DB45-9174-4CC4C087094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9219" name="Oval 19">
              <a:extLst>
                <a:ext uri="{FF2B5EF4-FFF2-40B4-BE49-F238E27FC236}">
                  <a16:creationId xmlns:a16="http://schemas.microsoft.com/office/drawing/2014/main" id="{E950ABA8-FA0F-2B4A-AB7F-4FBD5AD68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0" name="Text Box 20">
              <a:extLst>
                <a:ext uri="{FF2B5EF4-FFF2-40B4-BE49-F238E27FC236}">
                  <a16:creationId xmlns:a16="http://schemas.microsoft.com/office/drawing/2014/main" id="{B8B46FD2-763A-0C46-B06C-FB88DEFBD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760" name="Group 21">
            <a:extLst>
              <a:ext uri="{FF2B5EF4-FFF2-40B4-BE49-F238E27FC236}">
                <a16:creationId xmlns:a16="http://schemas.microsoft.com/office/drawing/2014/main" id="{3309A5C9-A451-2F40-8B2D-EFE668F21C7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9222" name="Oval 22">
              <a:extLst>
                <a:ext uri="{FF2B5EF4-FFF2-40B4-BE49-F238E27FC236}">
                  <a16:creationId xmlns:a16="http://schemas.microsoft.com/office/drawing/2014/main" id="{CD311FE5-DEE9-774C-924D-41213AF4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3" name="Text Box 23">
              <a:extLst>
                <a:ext uri="{FF2B5EF4-FFF2-40B4-BE49-F238E27FC236}">
                  <a16:creationId xmlns:a16="http://schemas.microsoft.com/office/drawing/2014/main" id="{C9B3D76C-1B9B-ED45-B7FA-85FF49CCA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4761" name="Group 24">
            <a:extLst>
              <a:ext uri="{FF2B5EF4-FFF2-40B4-BE49-F238E27FC236}">
                <a16:creationId xmlns:a16="http://schemas.microsoft.com/office/drawing/2014/main" id="{CD1F4BA7-E98E-FC47-9086-61C11878E292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9225" name="Oval 25">
              <a:extLst>
                <a:ext uri="{FF2B5EF4-FFF2-40B4-BE49-F238E27FC236}">
                  <a16:creationId xmlns:a16="http://schemas.microsoft.com/office/drawing/2014/main" id="{EEB4386F-1543-CB4D-A2E8-60F461D60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6" name="Text Box 26">
              <a:extLst>
                <a:ext uri="{FF2B5EF4-FFF2-40B4-BE49-F238E27FC236}">
                  <a16:creationId xmlns:a16="http://schemas.microsoft.com/office/drawing/2014/main" id="{39902281-FBEC-E04F-9876-27EFAEEF9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9227" name="Line 27">
            <a:extLst>
              <a:ext uri="{FF2B5EF4-FFF2-40B4-BE49-F238E27FC236}">
                <a16:creationId xmlns:a16="http://schemas.microsoft.com/office/drawing/2014/main" id="{C4EFD47B-320F-C246-8F7A-ECFCC7C1F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28" name="Line 28">
            <a:extLst>
              <a:ext uri="{FF2B5EF4-FFF2-40B4-BE49-F238E27FC236}">
                <a16:creationId xmlns:a16="http://schemas.microsoft.com/office/drawing/2014/main" id="{9BD8F3B3-5343-E04C-B2F7-581C7D0341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29" name="Line 29">
            <a:extLst>
              <a:ext uri="{FF2B5EF4-FFF2-40B4-BE49-F238E27FC236}">
                <a16:creationId xmlns:a16="http://schemas.microsoft.com/office/drawing/2014/main" id="{CAB47478-52F8-454F-A6A6-AE2E6A205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0" name="Line 30">
            <a:extLst>
              <a:ext uri="{FF2B5EF4-FFF2-40B4-BE49-F238E27FC236}">
                <a16:creationId xmlns:a16="http://schemas.microsoft.com/office/drawing/2014/main" id="{73E41593-2FCD-874D-9C9D-E307823BD3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1" name="Line 31">
            <a:extLst>
              <a:ext uri="{FF2B5EF4-FFF2-40B4-BE49-F238E27FC236}">
                <a16:creationId xmlns:a16="http://schemas.microsoft.com/office/drawing/2014/main" id="{F7C16E27-5B88-6449-9198-5FC6014733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2" name="Line 32">
            <a:extLst>
              <a:ext uri="{FF2B5EF4-FFF2-40B4-BE49-F238E27FC236}">
                <a16:creationId xmlns:a16="http://schemas.microsoft.com/office/drawing/2014/main" id="{75473729-6C5A-054C-9500-DB86B7280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3" name="Line 33">
            <a:extLst>
              <a:ext uri="{FF2B5EF4-FFF2-40B4-BE49-F238E27FC236}">
                <a16:creationId xmlns:a16="http://schemas.microsoft.com/office/drawing/2014/main" id="{E0AC753B-E773-5D42-97C7-1B24765E4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4" name="Line 34">
            <a:extLst>
              <a:ext uri="{FF2B5EF4-FFF2-40B4-BE49-F238E27FC236}">
                <a16:creationId xmlns:a16="http://schemas.microsoft.com/office/drawing/2014/main" id="{1D2E43F2-5AFD-344E-A855-BD470F4864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5" name="Line 35">
            <a:extLst>
              <a:ext uri="{FF2B5EF4-FFF2-40B4-BE49-F238E27FC236}">
                <a16:creationId xmlns:a16="http://schemas.microsoft.com/office/drawing/2014/main" id="{C6B17461-937E-244F-831D-39DBA1C850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6" name="Line 36">
            <a:extLst>
              <a:ext uri="{FF2B5EF4-FFF2-40B4-BE49-F238E27FC236}">
                <a16:creationId xmlns:a16="http://schemas.microsoft.com/office/drawing/2014/main" id="{B50B9657-E04F-DD44-BB9B-2D1C96BF9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7" name="Line 37">
            <a:extLst>
              <a:ext uri="{FF2B5EF4-FFF2-40B4-BE49-F238E27FC236}">
                <a16:creationId xmlns:a16="http://schemas.microsoft.com/office/drawing/2014/main" id="{676387CA-24EE-1E4A-AD7C-9B67A22DC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8" name="Text Box 38">
            <a:extLst>
              <a:ext uri="{FF2B5EF4-FFF2-40B4-BE49-F238E27FC236}">
                <a16:creationId xmlns:a16="http://schemas.microsoft.com/office/drawing/2014/main" id="{53082DBA-DD91-CA42-B77F-486974A50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9239" name="Text Box 39">
            <a:extLst>
              <a:ext uri="{FF2B5EF4-FFF2-40B4-BE49-F238E27FC236}">
                <a16:creationId xmlns:a16="http://schemas.microsoft.com/office/drawing/2014/main" id="{0DACC785-459A-454B-9965-0915772D8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9240" name="Text Box 40">
            <a:extLst>
              <a:ext uri="{FF2B5EF4-FFF2-40B4-BE49-F238E27FC236}">
                <a16:creationId xmlns:a16="http://schemas.microsoft.com/office/drawing/2014/main" id="{EFF359D2-383E-F640-8B48-29B5E3065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1" name="Text Box 41">
            <a:extLst>
              <a:ext uri="{FF2B5EF4-FFF2-40B4-BE49-F238E27FC236}">
                <a16:creationId xmlns:a16="http://schemas.microsoft.com/office/drawing/2014/main" id="{DABE63DB-F9F2-994C-92BA-92D818595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9242" name="Text Box 42">
            <a:extLst>
              <a:ext uri="{FF2B5EF4-FFF2-40B4-BE49-F238E27FC236}">
                <a16:creationId xmlns:a16="http://schemas.microsoft.com/office/drawing/2014/main" id="{A4444397-897C-BE42-8006-5D35F3B20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9243" name="Text Box 43">
            <a:extLst>
              <a:ext uri="{FF2B5EF4-FFF2-40B4-BE49-F238E27FC236}">
                <a16:creationId xmlns:a16="http://schemas.microsoft.com/office/drawing/2014/main" id="{7DB4CBC7-3995-DB43-8371-10932E4D4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9244" name="Text Box 44">
            <a:extLst>
              <a:ext uri="{FF2B5EF4-FFF2-40B4-BE49-F238E27FC236}">
                <a16:creationId xmlns:a16="http://schemas.microsoft.com/office/drawing/2014/main" id="{7DF2A84D-314F-A241-8BAE-A7FE22C8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5" name="Text Box 45">
            <a:extLst>
              <a:ext uri="{FF2B5EF4-FFF2-40B4-BE49-F238E27FC236}">
                <a16:creationId xmlns:a16="http://schemas.microsoft.com/office/drawing/2014/main" id="{88BAA9D5-2D10-0F45-ABA0-6DDDE693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6" name="Text Box 46">
            <a:extLst>
              <a:ext uri="{FF2B5EF4-FFF2-40B4-BE49-F238E27FC236}">
                <a16:creationId xmlns:a16="http://schemas.microsoft.com/office/drawing/2014/main" id="{7114B1C6-01F0-B045-9532-B65EA1383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9247" name="Text Box 47">
            <a:extLst>
              <a:ext uri="{FF2B5EF4-FFF2-40B4-BE49-F238E27FC236}">
                <a16:creationId xmlns:a16="http://schemas.microsoft.com/office/drawing/2014/main" id="{271008AF-26C3-864C-8D32-FF2C411F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9248" name="Text Box 48">
            <a:extLst>
              <a:ext uri="{FF2B5EF4-FFF2-40B4-BE49-F238E27FC236}">
                <a16:creationId xmlns:a16="http://schemas.microsoft.com/office/drawing/2014/main" id="{761AE0C3-CF9D-904D-B15D-0E60AFE90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9249" name="Text Box 49">
            <a:extLst>
              <a:ext uri="{FF2B5EF4-FFF2-40B4-BE49-F238E27FC236}">
                <a16:creationId xmlns:a16="http://schemas.microsoft.com/office/drawing/2014/main" id="{9A9273B2-F2C8-9343-9F88-D6DD1F1F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9250" name="Text Box 50">
            <a:extLst>
              <a:ext uri="{FF2B5EF4-FFF2-40B4-BE49-F238E27FC236}">
                <a16:creationId xmlns:a16="http://schemas.microsoft.com/office/drawing/2014/main" id="{EF32820E-8E3B-3B4A-AE9E-48536AC79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9251" name="Text Box 51">
            <a:extLst>
              <a:ext uri="{FF2B5EF4-FFF2-40B4-BE49-F238E27FC236}">
                <a16:creationId xmlns:a16="http://schemas.microsoft.com/office/drawing/2014/main" id="{D2EA2E22-83AC-FF49-B1B0-D969C277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9252" name="Text Box 52">
            <a:extLst>
              <a:ext uri="{FF2B5EF4-FFF2-40B4-BE49-F238E27FC236}">
                <a16:creationId xmlns:a16="http://schemas.microsoft.com/office/drawing/2014/main" id="{AF3BBC17-62EB-394F-83E1-C3A5129E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79253" name="Text Box 53">
            <a:extLst>
              <a:ext uri="{FF2B5EF4-FFF2-40B4-BE49-F238E27FC236}">
                <a16:creationId xmlns:a16="http://schemas.microsoft.com/office/drawing/2014/main" id="{94C31A77-19BE-854C-A7ED-89DB7BF0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79254" name="Text Box 54">
            <a:extLst>
              <a:ext uri="{FF2B5EF4-FFF2-40B4-BE49-F238E27FC236}">
                <a16:creationId xmlns:a16="http://schemas.microsoft.com/office/drawing/2014/main" id="{35568275-B864-384D-BB5A-0CCD6D724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</p:spTree>
    <p:extLst>
      <p:ext uri="{BB962C8B-B14F-4D97-AF65-F5344CB8AC3E}">
        <p14:creationId xmlns:p14="http://schemas.microsoft.com/office/powerpoint/2010/main" val="37922121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35D8DCEE-07C6-FB42-96CC-1B988FC63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5778" name="Group 3">
            <a:extLst>
              <a:ext uri="{FF2B5EF4-FFF2-40B4-BE49-F238E27FC236}">
                <a16:creationId xmlns:a16="http://schemas.microsoft.com/office/drawing/2014/main" id="{2A2F777C-281E-EE4B-B064-8369E9D4B76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80228" name="Oval 4">
              <a:extLst>
                <a:ext uri="{FF2B5EF4-FFF2-40B4-BE49-F238E27FC236}">
                  <a16:creationId xmlns:a16="http://schemas.microsoft.com/office/drawing/2014/main" id="{065FAB35-FB33-B642-967F-213949B0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29" name="Text Box 5">
              <a:extLst>
                <a:ext uri="{FF2B5EF4-FFF2-40B4-BE49-F238E27FC236}">
                  <a16:creationId xmlns:a16="http://schemas.microsoft.com/office/drawing/2014/main" id="{71520A4A-9811-6949-B035-43BEE7967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5779" name="Group 6">
            <a:extLst>
              <a:ext uri="{FF2B5EF4-FFF2-40B4-BE49-F238E27FC236}">
                <a16:creationId xmlns:a16="http://schemas.microsoft.com/office/drawing/2014/main" id="{1115E66E-FBD2-5744-8E40-06FDF035E03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80231" name="Oval 7">
              <a:extLst>
                <a:ext uri="{FF2B5EF4-FFF2-40B4-BE49-F238E27FC236}">
                  <a16:creationId xmlns:a16="http://schemas.microsoft.com/office/drawing/2014/main" id="{CC345600-91FC-9C4A-BCCC-10F9D30F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2" name="Text Box 8">
              <a:extLst>
                <a:ext uri="{FF2B5EF4-FFF2-40B4-BE49-F238E27FC236}">
                  <a16:creationId xmlns:a16="http://schemas.microsoft.com/office/drawing/2014/main" id="{1126AE2A-0A82-1E4E-AE61-F96B2AC50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5780" name="Group 9">
            <a:extLst>
              <a:ext uri="{FF2B5EF4-FFF2-40B4-BE49-F238E27FC236}">
                <a16:creationId xmlns:a16="http://schemas.microsoft.com/office/drawing/2014/main" id="{5EEFF06A-A756-4E4B-AD12-36215704586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80234" name="Oval 10">
              <a:extLst>
                <a:ext uri="{FF2B5EF4-FFF2-40B4-BE49-F238E27FC236}">
                  <a16:creationId xmlns:a16="http://schemas.microsoft.com/office/drawing/2014/main" id="{26DE387B-75EE-4F49-B520-CC5486F5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5" name="Text Box 11">
              <a:extLst>
                <a:ext uri="{FF2B5EF4-FFF2-40B4-BE49-F238E27FC236}">
                  <a16:creationId xmlns:a16="http://schemas.microsoft.com/office/drawing/2014/main" id="{A617EE1B-2947-CC48-B675-233097A11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5781" name="Group 12">
            <a:extLst>
              <a:ext uri="{FF2B5EF4-FFF2-40B4-BE49-F238E27FC236}">
                <a16:creationId xmlns:a16="http://schemas.microsoft.com/office/drawing/2014/main" id="{42EC4F97-2EA9-DA49-B77D-F103C1C17D8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80237" name="Oval 13">
              <a:extLst>
                <a:ext uri="{FF2B5EF4-FFF2-40B4-BE49-F238E27FC236}">
                  <a16:creationId xmlns:a16="http://schemas.microsoft.com/office/drawing/2014/main" id="{98540014-9BEC-5642-97C7-70E6B543C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8" name="Text Box 14">
              <a:extLst>
                <a:ext uri="{FF2B5EF4-FFF2-40B4-BE49-F238E27FC236}">
                  <a16:creationId xmlns:a16="http://schemas.microsoft.com/office/drawing/2014/main" id="{C89C71AD-154F-7B45-B51B-AE0A59E8B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5782" name="Group 15">
            <a:extLst>
              <a:ext uri="{FF2B5EF4-FFF2-40B4-BE49-F238E27FC236}">
                <a16:creationId xmlns:a16="http://schemas.microsoft.com/office/drawing/2014/main" id="{5D2941FB-D89F-A14B-A4C6-9D5CC107339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80240" name="Oval 16">
              <a:extLst>
                <a:ext uri="{FF2B5EF4-FFF2-40B4-BE49-F238E27FC236}">
                  <a16:creationId xmlns:a16="http://schemas.microsoft.com/office/drawing/2014/main" id="{2BAA0193-F5AD-6340-864C-C5FD50A0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1" name="Text Box 17">
              <a:extLst>
                <a:ext uri="{FF2B5EF4-FFF2-40B4-BE49-F238E27FC236}">
                  <a16:creationId xmlns:a16="http://schemas.microsoft.com/office/drawing/2014/main" id="{CEA666D1-FF6C-3648-AE89-036F5A4E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5783" name="Group 18">
            <a:extLst>
              <a:ext uri="{FF2B5EF4-FFF2-40B4-BE49-F238E27FC236}">
                <a16:creationId xmlns:a16="http://schemas.microsoft.com/office/drawing/2014/main" id="{5EB28191-43DE-4246-9A22-E2573C7333C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80243" name="Oval 19">
              <a:extLst>
                <a:ext uri="{FF2B5EF4-FFF2-40B4-BE49-F238E27FC236}">
                  <a16:creationId xmlns:a16="http://schemas.microsoft.com/office/drawing/2014/main" id="{FB3A881B-BB0A-F440-8FCB-906A8032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4" name="Text Box 20">
              <a:extLst>
                <a:ext uri="{FF2B5EF4-FFF2-40B4-BE49-F238E27FC236}">
                  <a16:creationId xmlns:a16="http://schemas.microsoft.com/office/drawing/2014/main" id="{9F66F121-0CFE-324B-B121-FA6D9153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784" name="Group 21">
            <a:extLst>
              <a:ext uri="{FF2B5EF4-FFF2-40B4-BE49-F238E27FC236}">
                <a16:creationId xmlns:a16="http://schemas.microsoft.com/office/drawing/2014/main" id="{0460C671-214D-D24E-946D-9CBCA6CDA2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80246" name="Oval 22">
              <a:extLst>
                <a:ext uri="{FF2B5EF4-FFF2-40B4-BE49-F238E27FC236}">
                  <a16:creationId xmlns:a16="http://schemas.microsoft.com/office/drawing/2014/main" id="{4718C9AA-A63B-D048-A696-03BE8543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7" name="Text Box 23">
              <a:extLst>
                <a:ext uri="{FF2B5EF4-FFF2-40B4-BE49-F238E27FC236}">
                  <a16:creationId xmlns:a16="http://schemas.microsoft.com/office/drawing/2014/main" id="{878EE6C9-5702-034A-A9F2-1F50950DA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5785" name="Group 24">
            <a:extLst>
              <a:ext uri="{FF2B5EF4-FFF2-40B4-BE49-F238E27FC236}">
                <a16:creationId xmlns:a16="http://schemas.microsoft.com/office/drawing/2014/main" id="{6790FB7B-B41D-E341-940E-9A771E29F95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80249" name="Oval 25">
              <a:extLst>
                <a:ext uri="{FF2B5EF4-FFF2-40B4-BE49-F238E27FC236}">
                  <a16:creationId xmlns:a16="http://schemas.microsoft.com/office/drawing/2014/main" id="{1962107B-6C29-494D-B4C2-D17C6AB7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50" name="Text Box 26">
              <a:extLst>
                <a:ext uri="{FF2B5EF4-FFF2-40B4-BE49-F238E27FC236}">
                  <a16:creationId xmlns:a16="http://schemas.microsoft.com/office/drawing/2014/main" id="{B398AE2B-DEAE-DC40-A0A5-25B9C609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80251" name="Line 27">
            <a:extLst>
              <a:ext uri="{FF2B5EF4-FFF2-40B4-BE49-F238E27FC236}">
                <a16:creationId xmlns:a16="http://schemas.microsoft.com/office/drawing/2014/main" id="{73D92E21-5323-5949-8477-7B7CE3EEE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48C110AA-0AA6-1D4A-A2AD-7B1E360209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3" name="Line 29">
            <a:extLst>
              <a:ext uri="{FF2B5EF4-FFF2-40B4-BE49-F238E27FC236}">
                <a16:creationId xmlns:a16="http://schemas.microsoft.com/office/drawing/2014/main" id="{BB2C721E-22DA-7243-9545-9DFC2001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4" name="Line 30">
            <a:extLst>
              <a:ext uri="{FF2B5EF4-FFF2-40B4-BE49-F238E27FC236}">
                <a16:creationId xmlns:a16="http://schemas.microsoft.com/office/drawing/2014/main" id="{B7A0EBD9-1419-D94C-8A4B-88F5EB6365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5" name="Line 31">
            <a:extLst>
              <a:ext uri="{FF2B5EF4-FFF2-40B4-BE49-F238E27FC236}">
                <a16:creationId xmlns:a16="http://schemas.microsoft.com/office/drawing/2014/main" id="{F6504599-6F41-514F-A1E3-E35037D66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944024F8-A757-3D4A-B135-9773C49E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5625644C-A89E-1443-A159-A4BFC8846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8" name="Line 34">
            <a:extLst>
              <a:ext uri="{FF2B5EF4-FFF2-40B4-BE49-F238E27FC236}">
                <a16:creationId xmlns:a16="http://schemas.microsoft.com/office/drawing/2014/main" id="{C06A06C5-D629-924B-A2F3-7240196E6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9" name="Line 35">
            <a:extLst>
              <a:ext uri="{FF2B5EF4-FFF2-40B4-BE49-F238E27FC236}">
                <a16:creationId xmlns:a16="http://schemas.microsoft.com/office/drawing/2014/main" id="{312F1558-82F8-2349-982B-89506990A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0" name="Line 36">
            <a:extLst>
              <a:ext uri="{FF2B5EF4-FFF2-40B4-BE49-F238E27FC236}">
                <a16:creationId xmlns:a16="http://schemas.microsoft.com/office/drawing/2014/main" id="{B31D1ED1-0704-F94E-A1E2-68D85888E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1" name="Line 37">
            <a:extLst>
              <a:ext uri="{FF2B5EF4-FFF2-40B4-BE49-F238E27FC236}">
                <a16:creationId xmlns:a16="http://schemas.microsoft.com/office/drawing/2014/main" id="{79952514-5BC0-A24B-BFD7-2DAA37A85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2" name="Text Box 38">
            <a:extLst>
              <a:ext uri="{FF2B5EF4-FFF2-40B4-BE49-F238E27FC236}">
                <a16:creationId xmlns:a16="http://schemas.microsoft.com/office/drawing/2014/main" id="{431E5308-1E5A-8E4D-97C7-0668BA5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80263" name="Text Box 39">
            <a:extLst>
              <a:ext uri="{FF2B5EF4-FFF2-40B4-BE49-F238E27FC236}">
                <a16:creationId xmlns:a16="http://schemas.microsoft.com/office/drawing/2014/main" id="{4AFBE84C-871C-004B-B0F7-22F4DCA54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80264" name="Text Box 40">
            <a:extLst>
              <a:ext uri="{FF2B5EF4-FFF2-40B4-BE49-F238E27FC236}">
                <a16:creationId xmlns:a16="http://schemas.microsoft.com/office/drawing/2014/main" id="{24BB7ADB-F92D-0642-AFAF-E6061057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5" name="Text Box 41">
            <a:extLst>
              <a:ext uri="{FF2B5EF4-FFF2-40B4-BE49-F238E27FC236}">
                <a16:creationId xmlns:a16="http://schemas.microsoft.com/office/drawing/2014/main" id="{11E50BF8-0CB9-6042-846A-7E079EA2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6" name="Text Box 42">
            <a:extLst>
              <a:ext uri="{FF2B5EF4-FFF2-40B4-BE49-F238E27FC236}">
                <a16:creationId xmlns:a16="http://schemas.microsoft.com/office/drawing/2014/main" id="{A9733CD9-F029-4B4E-8D36-656671F7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7" name="Text Box 43">
            <a:extLst>
              <a:ext uri="{FF2B5EF4-FFF2-40B4-BE49-F238E27FC236}">
                <a16:creationId xmlns:a16="http://schemas.microsoft.com/office/drawing/2014/main" id="{B844A0F2-3CBD-D54F-8C41-6FB303B0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68" name="Text Box 44">
            <a:extLst>
              <a:ext uri="{FF2B5EF4-FFF2-40B4-BE49-F238E27FC236}">
                <a16:creationId xmlns:a16="http://schemas.microsoft.com/office/drawing/2014/main" id="{113DD537-5141-3346-8D9A-E434C55D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9" name="Text Box 45">
            <a:extLst>
              <a:ext uri="{FF2B5EF4-FFF2-40B4-BE49-F238E27FC236}">
                <a16:creationId xmlns:a16="http://schemas.microsoft.com/office/drawing/2014/main" id="{3241A5D8-0E2F-F44A-80DE-AB01F448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70" name="Text Box 46">
            <a:extLst>
              <a:ext uri="{FF2B5EF4-FFF2-40B4-BE49-F238E27FC236}">
                <a16:creationId xmlns:a16="http://schemas.microsoft.com/office/drawing/2014/main" id="{EA987988-10D5-024D-861E-ABA7F09F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80271" name="Text Box 47">
            <a:extLst>
              <a:ext uri="{FF2B5EF4-FFF2-40B4-BE49-F238E27FC236}">
                <a16:creationId xmlns:a16="http://schemas.microsoft.com/office/drawing/2014/main" id="{D2572D05-BBAD-4F4B-A560-914A9A13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80272" name="Text Box 48">
            <a:extLst>
              <a:ext uri="{FF2B5EF4-FFF2-40B4-BE49-F238E27FC236}">
                <a16:creationId xmlns:a16="http://schemas.microsoft.com/office/drawing/2014/main" id="{6BFE779F-0752-7340-84FB-071082B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80273" name="Text Box 49">
            <a:extLst>
              <a:ext uri="{FF2B5EF4-FFF2-40B4-BE49-F238E27FC236}">
                <a16:creationId xmlns:a16="http://schemas.microsoft.com/office/drawing/2014/main" id="{85ED2B3A-8EA0-9442-844E-1874B82C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80274" name="Text Box 50">
            <a:extLst>
              <a:ext uri="{FF2B5EF4-FFF2-40B4-BE49-F238E27FC236}">
                <a16:creationId xmlns:a16="http://schemas.microsoft.com/office/drawing/2014/main" id="{D1DC74AA-13ED-D947-9CE4-891F0394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80275" name="Text Box 51">
            <a:extLst>
              <a:ext uri="{FF2B5EF4-FFF2-40B4-BE49-F238E27FC236}">
                <a16:creationId xmlns:a16="http://schemas.microsoft.com/office/drawing/2014/main" id="{609A6CCD-DA15-714E-8D75-41BF17D4C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76" name="Text Box 52">
            <a:extLst>
              <a:ext uri="{FF2B5EF4-FFF2-40B4-BE49-F238E27FC236}">
                <a16:creationId xmlns:a16="http://schemas.microsoft.com/office/drawing/2014/main" id="{392A31E5-2C73-814A-8527-EB74A549E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80277" name="Text Box 53">
            <a:extLst>
              <a:ext uri="{FF2B5EF4-FFF2-40B4-BE49-F238E27FC236}">
                <a16:creationId xmlns:a16="http://schemas.microsoft.com/office/drawing/2014/main" id="{93EA77A1-D99E-8140-9BF6-EE322486E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80278" name="Text Box 54">
            <a:extLst>
              <a:ext uri="{FF2B5EF4-FFF2-40B4-BE49-F238E27FC236}">
                <a16:creationId xmlns:a16="http://schemas.microsoft.com/office/drawing/2014/main" id="{C91BF26A-33E9-C744-A61E-D38BDD90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  <p:sp>
        <p:nvSpPr>
          <p:cNvPr id="180279" name="Text Box 55">
            <a:extLst>
              <a:ext uri="{FF2B5EF4-FFF2-40B4-BE49-F238E27FC236}">
                <a16:creationId xmlns:a16="http://schemas.microsoft.com/office/drawing/2014/main" id="{D632E019-52ED-BE46-B9AE-E705837D1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858998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0CC3881-D437-A340-8DEB-AA61E3847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6802" name="Group 3">
            <a:extLst>
              <a:ext uri="{FF2B5EF4-FFF2-40B4-BE49-F238E27FC236}">
                <a16:creationId xmlns:a16="http://schemas.microsoft.com/office/drawing/2014/main" id="{485A138A-A9CD-8C4C-848E-2802ED44B10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ADF40AE-2945-5246-80EF-1DFA568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1675A2A8-059C-F049-B17F-1E9D719C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6803" name="Group 6">
            <a:extLst>
              <a:ext uri="{FF2B5EF4-FFF2-40B4-BE49-F238E27FC236}">
                <a16:creationId xmlns:a16="http://schemas.microsoft.com/office/drawing/2014/main" id="{FB1B98A2-5B3E-A44D-AF52-906B69407A4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90628A60-6B17-F949-AE56-D8086B3A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88E7A08F-11BF-E14C-8FCF-5362D813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6804" name="Group 9">
            <a:extLst>
              <a:ext uri="{FF2B5EF4-FFF2-40B4-BE49-F238E27FC236}">
                <a16:creationId xmlns:a16="http://schemas.microsoft.com/office/drawing/2014/main" id="{8D492967-1CF2-6A4C-986F-32F855E400A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C913413B-71D3-6348-B1CF-DA38CA4C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020E5FF9-DC17-204C-9943-9FD134C45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6805" name="Group 12">
            <a:extLst>
              <a:ext uri="{FF2B5EF4-FFF2-40B4-BE49-F238E27FC236}">
                <a16:creationId xmlns:a16="http://schemas.microsoft.com/office/drawing/2014/main" id="{2B0BD9D2-8032-7D4F-BA5B-2DCAAFDF8BF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934FA51F-16C2-7346-B823-B65E195C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4B456E75-0CC2-4347-B799-8ADD15FF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6806" name="Group 15">
            <a:extLst>
              <a:ext uri="{FF2B5EF4-FFF2-40B4-BE49-F238E27FC236}">
                <a16:creationId xmlns:a16="http://schemas.microsoft.com/office/drawing/2014/main" id="{E20B24EF-F409-7348-8D03-0B033DB639F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D982ABCE-EBB9-9F49-BEEE-15F56F55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9A00AA98-135B-B041-A132-AE646AD27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6807" name="Group 18">
            <a:extLst>
              <a:ext uri="{FF2B5EF4-FFF2-40B4-BE49-F238E27FC236}">
                <a16:creationId xmlns:a16="http://schemas.microsoft.com/office/drawing/2014/main" id="{E81D57AC-6190-E047-8763-19299569DA1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3A3A3980-B98C-054A-8569-B9CFF42B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C8A3E9AE-473E-3B4D-A369-0BF7500A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6808" name="Group 21">
            <a:extLst>
              <a:ext uri="{FF2B5EF4-FFF2-40B4-BE49-F238E27FC236}">
                <a16:creationId xmlns:a16="http://schemas.microsoft.com/office/drawing/2014/main" id="{306E0C70-B6A1-7345-B5FD-9DB99B8367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B439F1BA-5B42-234E-A78B-1A8E4934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8002E7F-3A61-744B-95C2-234573FDA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6809" name="Group 24">
            <a:extLst>
              <a:ext uri="{FF2B5EF4-FFF2-40B4-BE49-F238E27FC236}">
                <a16:creationId xmlns:a16="http://schemas.microsoft.com/office/drawing/2014/main" id="{6638A52B-B657-C742-A549-3A24EACB5A6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197E866B-6A3C-0F48-80D3-01D4007C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2EA974C4-FFE4-2B49-B844-070A9702D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FDFC02F8-D31A-354B-9135-BFF3CDC0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84065841-AD64-FB4C-9A7F-AC6E84818A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77BFDB89-B832-8D43-8894-2F3AA77ED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0F8BC9B4-3675-0A48-8A2C-71FBB40EC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949FCA72-7E82-254E-B8A9-162E6B990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0C6F7857-6F2D-F44F-A002-8EB934799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7360A2BF-F677-8D41-8D81-A21231AD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1D31801F-D897-AC4C-9C77-7857DF203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120BC4E2-4A74-7944-9146-57F2B540C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60BF6DF2-132D-4C48-95F1-67D87AD35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60C30159-DD71-D841-9DE4-356192EED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29C259B2-6EF7-4049-873D-A782D33A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51B30F9B-0C8B-114B-A353-81FC398D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25D64D46-F0A8-9B4C-8864-B2649826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5463C51A-0E66-A34E-A572-85F1C9E7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5C6309DB-56DB-F24D-9E69-49014AC8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8365DEB6-AB56-C242-8F00-4483524C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994FFA43-C74C-B848-AB33-3D0EB9AB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0FAF7680-4366-FE4D-9B45-AEA2432E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3A5B1836-E008-664C-9A31-3747106E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91E2154-A8EB-334E-B203-B397235B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24CDE2E4-0E39-AB41-AFD5-BEC31E9D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44F30568-4196-7743-B908-1E1DDB52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4C8F63DF-5402-E844-A7F7-09614A08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FC8460C6-9CCC-3549-B6BA-3F0E5B2E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05181F73-2ED1-BE42-AA93-5A0DA10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35B0935C-BFAA-EB4D-AE16-643B1C44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C2BDD994-53CD-DB4B-AB5F-282B30AB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52834E45-A66E-5B41-BEE6-3E800674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5DD4782D-A52E-8B44-AAE6-6719832E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3" name="Text Box 57">
            <a:extLst>
              <a:ext uri="{FF2B5EF4-FFF2-40B4-BE49-F238E27FC236}">
                <a16:creationId xmlns:a16="http://schemas.microsoft.com/office/drawing/2014/main" id="{198D72F3-35F0-6B4E-AED6-1AC4833BB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0</a:t>
            </a:r>
          </a:p>
        </p:txBody>
      </p:sp>
    </p:spTree>
    <p:extLst>
      <p:ext uri="{BB962C8B-B14F-4D97-AF65-F5344CB8AC3E}">
        <p14:creationId xmlns:p14="http://schemas.microsoft.com/office/powerpoint/2010/main" val="405130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C7B6352A-ED2D-C249-BCE4-A88B24529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7826" name="Group 3">
            <a:extLst>
              <a:ext uri="{FF2B5EF4-FFF2-40B4-BE49-F238E27FC236}">
                <a16:creationId xmlns:a16="http://schemas.microsoft.com/office/drawing/2014/main" id="{C796A857-E630-3246-B026-5E33BD288EA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3668" name="Oval 4">
              <a:extLst>
                <a:ext uri="{FF2B5EF4-FFF2-40B4-BE49-F238E27FC236}">
                  <a16:creationId xmlns:a16="http://schemas.microsoft.com/office/drawing/2014/main" id="{2FB0D4D2-B434-0944-8B74-1AC89057B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69" name="Text Box 5">
              <a:extLst>
                <a:ext uri="{FF2B5EF4-FFF2-40B4-BE49-F238E27FC236}">
                  <a16:creationId xmlns:a16="http://schemas.microsoft.com/office/drawing/2014/main" id="{1C4186D5-821C-3640-88EC-042A64848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7827" name="Group 6">
            <a:extLst>
              <a:ext uri="{FF2B5EF4-FFF2-40B4-BE49-F238E27FC236}">
                <a16:creationId xmlns:a16="http://schemas.microsoft.com/office/drawing/2014/main" id="{FD9A9430-9259-F643-A8A4-82F091E4B6A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3671" name="Oval 7">
              <a:extLst>
                <a:ext uri="{FF2B5EF4-FFF2-40B4-BE49-F238E27FC236}">
                  <a16:creationId xmlns:a16="http://schemas.microsoft.com/office/drawing/2014/main" id="{3A866C5E-5D47-F349-967A-3C24AAFC3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2" name="Text Box 8">
              <a:extLst>
                <a:ext uri="{FF2B5EF4-FFF2-40B4-BE49-F238E27FC236}">
                  <a16:creationId xmlns:a16="http://schemas.microsoft.com/office/drawing/2014/main" id="{8BD9F04C-CA05-674E-8443-E717FD388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7828" name="Group 9">
            <a:extLst>
              <a:ext uri="{FF2B5EF4-FFF2-40B4-BE49-F238E27FC236}">
                <a16:creationId xmlns:a16="http://schemas.microsoft.com/office/drawing/2014/main" id="{7815B701-5559-0A42-9515-26F5E9E59AD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3674" name="Oval 10">
              <a:extLst>
                <a:ext uri="{FF2B5EF4-FFF2-40B4-BE49-F238E27FC236}">
                  <a16:creationId xmlns:a16="http://schemas.microsoft.com/office/drawing/2014/main" id="{2CEFA480-DF1F-DE44-B150-2CC42366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5" name="Text Box 11">
              <a:extLst>
                <a:ext uri="{FF2B5EF4-FFF2-40B4-BE49-F238E27FC236}">
                  <a16:creationId xmlns:a16="http://schemas.microsoft.com/office/drawing/2014/main" id="{EF54FC65-3B31-904F-B8EA-F64445D0E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7829" name="Group 12">
            <a:extLst>
              <a:ext uri="{FF2B5EF4-FFF2-40B4-BE49-F238E27FC236}">
                <a16:creationId xmlns:a16="http://schemas.microsoft.com/office/drawing/2014/main" id="{E2017B35-45EA-9B48-B067-EA302416D0C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3677" name="Oval 13">
              <a:extLst>
                <a:ext uri="{FF2B5EF4-FFF2-40B4-BE49-F238E27FC236}">
                  <a16:creationId xmlns:a16="http://schemas.microsoft.com/office/drawing/2014/main" id="{3B4A1487-A35B-3D43-9BB1-E48720E67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8" name="Text Box 14">
              <a:extLst>
                <a:ext uri="{FF2B5EF4-FFF2-40B4-BE49-F238E27FC236}">
                  <a16:creationId xmlns:a16="http://schemas.microsoft.com/office/drawing/2014/main" id="{7AA7B226-A35C-BD45-807E-5ED6CEDD4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7830" name="Group 15">
            <a:extLst>
              <a:ext uri="{FF2B5EF4-FFF2-40B4-BE49-F238E27FC236}">
                <a16:creationId xmlns:a16="http://schemas.microsoft.com/office/drawing/2014/main" id="{5F98F119-BA42-774C-B816-8EB1416B6033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3680" name="Oval 16">
              <a:extLst>
                <a:ext uri="{FF2B5EF4-FFF2-40B4-BE49-F238E27FC236}">
                  <a16:creationId xmlns:a16="http://schemas.microsoft.com/office/drawing/2014/main" id="{B48A9C90-C513-2D41-9B5B-D4B41CDCD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1" name="Text Box 17">
              <a:extLst>
                <a:ext uri="{FF2B5EF4-FFF2-40B4-BE49-F238E27FC236}">
                  <a16:creationId xmlns:a16="http://schemas.microsoft.com/office/drawing/2014/main" id="{15DE468E-90DF-304C-BDAE-86564EF54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7831" name="Group 18">
            <a:extLst>
              <a:ext uri="{FF2B5EF4-FFF2-40B4-BE49-F238E27FC236}">
                <a16:creationId xmlns:a16="http://schemas.microsoft.com/office/drawing/2014/main" id="{9805C9BC-91FC-E440-92A1-BBC69F3B9DB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3683" name="Oval 19">
              <a:extLst>
                <a:ext uri="{FF2B5EF4-FFF2-40B4-BE49-F238E27FC236}">
                  <a16:creationId xmlns:a16="http://schemas.microsoft.com/office/drawing/2014/main" id="{4068CF9A-F9FF-1F4B-91DB-DF9554CB0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4" name="Text Box 20">
              <a:extLst>
                <a:ext uri="{FF2B5EF4-FFF2-40B4-BE49-F238E27FC236}">
                  <a16:creationId xmlns:a16="http://schemas.microsoft.com/office/drawing/2014/main" id="{A53626F9-38E3-844C-8ABC-D77EB6D35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7832" name="Group 21">
            <a:extLst>
              <a:ext uri="{FF2B5EF4-FFF2-40B4-BE49-F238E27FC236}">
                <a16:creationId xmlns:a16="http://schemas.microsoft.com/office/drawing/2014/main" id="{CAB3C9BA-B717-D143-AA78-844ACFE4B42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3686" name="Oval 22">
              <a:extLst>
                <a:ext uri="{FF2B5EF4-FFF2-40B4-BE49-F238E27FC236}">
                  <a16:creationId xmlns:a16="http://schemas.microsoft.com/office/drawing/2014/main" id="{37EE86BE-D9B9-334A-A02A-F41932586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7" name="Text Box 23">
              <a:extLst>
                <a:ext uri="{FF2B5EF4-FFF2-40B4-BE49-F238E27FC236}">
                  <a16:creationId xmlns:a16="http://schemas.microsoft.com/office/drawing/2014/main" id="{A2E110FA-338C-A74B-A29A-96FE08745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7833" name="Group 24">
            <a:extLst>
              <a:ext uri="{FF2B5EF4-FFF2-40B4-BE49-F238E27FC236}">
                <a16:creationId xmlns:a16="http://schemas.microsoft.com/office/drawing/2014/main" id="{6A9331DF-6226-BB4B-B0C2-BDFA6250E88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3689" name="Oval 25">
              <a:extLst>
                <a:ext uri="{FF2B5EF4-FFF2-40B4-BE49-F238E27FC236}">
                  <a16:creationId xmlns:a16="http://schemas.microsoft.com/office/drawing/2014/main" id="{43500981-89E1-694A-B42D-7A447466D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90" name="Text Box 26">
              <a:extLst>
                <a:ext uri="{FF2B5EF4-FFF2-40B4-BE49-F238E27FC236}">
                  <a16:creationId xmlns:a16="http://schemas.microsoft.com/office/drawing/2014/main" id="{EB8B1ED4-29B9-EF46-8919-37C2D8DFB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3691" name="Line 27">
            <a:extLst>
              <a:ext uri="{FF2B5EF4-FFF2-40B4-BE49-F238E27FC236}">
                <a16:creationId xmlns:a16="http://schemas.microsoft.com/office/drawing/2014/main" id="{4AF20435-F761-2941-A026-28813C69F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2" name="Line 28">
            <a:extLst>
              <a:ext uri="{FF2B5EF4-FFF2-40B4-BE49-F238E27FC236}">
                <a16:creationId xmlns:a16="http://schemas.microsoft.com/office/drawing/2014/main" id="{54BE8AE7-C72D-9F4D-8B84-465678253D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3" name="Line 29">
            <a:extLst>
              <a:ext uri="{FF2B5EF4-FFF2-40B4-BE49-F238E27FC236}">
                <a16:creationId xmlns:a16="http://schemas.microsoft.com/office/drawing/2014/main" id="{BDA84C79-523E-2146-98CE-5934CC3DE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4" name="Line 30">
            <a:extLst>
              <a:ext uri="{FF2B5EF4-FFF2-40B4-BE49-F238E27FC236}">
                <a16:creationId xmlns:a16="http://schemas.microsoft.com/office/drawing/2014/main" id="{DE83B795-90AA-C645-BC8B-C5DD0B58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5" name="Line 31">
            <a:extLst>
              <a:ext uri="{FF2B5EF4-FFF2-40B4-BE49-F238E27FC236}">
                <a16:creationId xmlns:a16="http://schemas.microsoft.com/office/drawing/2014/main" id="{3E6EA327-033E-544F-8507-584210FF3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6" name="Line 32">
            <a:extLst>
              <a:ext uri="{FF2B5EF4-FFF2-40B4-BE49-F238E27FC236}">
                <a16:creationId xmlns:a16="http://schemas.microsoft.com/office/drawing/2014/main" id="{7D1932A0-09D8-AF43-BC01-5276C2EB7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7" name="Line 33">
            <a:extLst>
              <a:ext uri="{FF2B5EF4-FFF2-40B4-BE49-F238E27FC236}">
                <a16:creationId xmlns:a16="http://schemas.microsoft.com/office/drawing/2014/main" id="{29AB3D8B-FE9B-A14E-9271-704576FEC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8" name="Line 34">
            <a:extLst>
              <a:ext uri="{FF2B5EF4-FFF2-40B4-BE49-F238E27FC236}">
                <a16:creationId xmlns:a16="http://schemas.microsoft.com/office/drawing/2014/main" id="{6AC7D8C5-30C6-D940-BDB0-266C01005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9" name="Line 35">
            <a:extLst>
              <a:ext uri="{FF2B5EF4-FFF2-40B4-BE49-F238E27FC236}">
                <a16:creationId xmlns:a16="http://schemas.microsoft.com/office/drawing/2014/main" id="{42A7A598-361E-D448-913E-6FD064E12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0" name="Line 36">
            <a:extLst>
              <a:ext uri="{FF2B5EF4-FFF2-40B4-BE49-F238E27FC236}">
                <a16:creationId xmlns:a16="http://schemas.microsoft.com/office/drawing/2014/main" id="{72C36825-E1A2-FD45-99C1-A436C3267E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1" name="Line 37">
            <a:extLst>
              <a:ext uri="{FF2B5EF4-FFF2-40B4-BE49-F238E27FC236}">
                <a16:creationId xmlns:a16="http://schemas.microsoft.com/office/drawing/2014/main" id="{DFE3C49E-022D-6E44-A557-082BF648C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2" name="Text Box 38">
            <a:extLst>
              <a:ext uri="{FF2B5EF4-FFF2-40B4-BE49-F238E27FC236}">
                <a16:creationId xmlns:a16="http://schemas.microsoft.com/office/drawing/2014/main" id="{E78C4989-6578-354A-8B48-AD5367688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3703" name="Text Box 39">
            <a:extLst>
              <a:ext uri="{FF2B5EF4-FFF2-40B4-BE49-F238E27FC236}">
                <a16:creationId xmlns:a16="http://schemas.microsoft.com/office/drawing/2014/main" id="{6D903383-A05B-024C-AA8B-D0F13D0D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3704" name="Text Box 40">
            <a:extLst>
              <a:ext uri="{FF2B5EF4-FFF2-40B4-BE49-F238E27FC236}">
                <a16:creationId xmlns:a16="http://schemas.microsoft.com/office/drawing/2014/main" id="{6C611A25-E3A6-C546-8D27-6C3E6F948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05" name="Text Box 41">
            <a:extLst>
              <a:ext uri="{FF2B5EF4-FFF2-40B4-BE49-F238E27FC236}">
                <a16:creationId xmlns:a16="http://schemas.microsoft.com/office/drawing/2014/main" id="{0ACD4AE2-1416-6C43-8DFE-B668EC19D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3706" name="Text Box 42">
            <a:extLst>
              <a:ext uri="{FF2B5EF4-FFF2-40B4-BE49-F238E27FC236}">
                <a16:creationId xmlns:a16="http://schemas.microsoft.com/office/drawing/2014/main" id="{64C060E7-C0EC-254A-A9A2-AFB65237C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3707" name="Text Box 43">
            <a:extLst>
              <a:ext uri="{FF2B5EF4-FFF2-40B4-BE49-F238E27FC236}">
                <a16:creationId xmlns:a16="http://schemas.microsoft.com/office/drawing/2014/main" id="{E2FFD51C-ACEE-6446-8E93-2CD6B715D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3708" name="Text Box 44">
            <a:extLst>
              <a:ext uri="{FF2B5EF4-FFF2-40B4-BE49-F238E27FC236}">
                <a16:creationId xmlns:a16="http://schemas.microsoft.com/office/drawing/2014/main" id="{99F3DE8F-1AF7-6E4B-92A8-FCC7D1FA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09" name="Text Box 45">
            <a:extLst>
              <a:ext uri="{FF2B5EF4-FFF2-40B4-BE49-F238E27FC236}">
                <a16:creationId xmlns:a16="http://schemas.microsoft.com/office/drawing/2014/main" id="{AE6D48C5-8BAE-DC4B-860C-E9D9971BB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10" name="Text Box 46">
            <a:extLst>
              <a:ext uri="{FF2B5EF4-FFF2-40B4-BE49-F238E27FC236}">
                <a16:creationId xmlns:a16="http://schemas.microsoft.com/office/drawing/2014/main" id="{6C9E0910-B973-CF40-84AF-863CF2634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3711" name="Text Box 47">
            <a:extLst>
              <a:ext uri="{FF2B5EF4-FFF2-40B4-BE49-F238E27FC236}">
                <a16:creationId xmlns:a16="http://schemas.microsoft.com/office/drawing/2014/main" id="{DBFC7217-A278-7649-94AA-08411E83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3712" name="Text Box 48">
            <a:extLst>
              <a:ext uri="{FF2B5EF4-FFF2-40B4-BE49-F238E27FC236}">
                <a16:creationId xmlns:a16="http://schemas.microsoft.com/office/drawing/2014/main" id="{56A2CA11-C3DE-EA49-A5A7-F1CCE305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3713" name="Text Box 49">
            <a:extLst>
              <a:ext uri="{FF2B5EF4-FFF2-40B4-BE49-F238E27FC236}">
                <a16:creationId xmlns:a16="http://schemas.microsoft.com/office/drawing/2014/main" id="{BD54B98F-B785-BF4F-837A-E6ED2F5EF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3714" name="Text Box 50">
            <a:extLst>
              <a:ext uri="{FF2B5EF4-FFF2-40B4-BE49-F238E27FC236}">
                <a16:creationId xmlns:a16="http://schemas.microsoft.com/office/drawing/2014/main" id="{93276D54-ABFA-7D48-BB9B-5D9A0239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3715" name="Text Box 51">
            <a:extLst>
              <a:ext uri="{FF2B5EF4-FFF2-40B4-BE49-F238E27FC236}">
                <a16:creationId xmlns:a16="http://schemas.microsoft.com/office/drawing/2014/main" id="{2913F593-F457-424B-9913-A2E253DE5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6" name="Text Box 52">
            <a:extLst>
              <a:ext uri="{FF2B5EF4-FFF2-40B4-BE49-F238E27FC236}">
                <a16:creationId xmlns:a16="http://schemas.microsoft.com/office/drawing/2014/main" id="{029BC7D7-A5A7-F64E-9DF9-1753B1E7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7" name="Text Box 53">
            <a:extLst>
              <a:ext uri="{FF2B5EF4-FFF2-40B4-BE49-F238E27FC236}">
                <a16:creationId xmlns:a16="http://schemas.microsoft.com/office/drawing/2014/main" id="{CC1F70F8-11B1-AA4C-807F-F79FD1044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8" name="Text Box 54">
            <a:extLst>
              <a:ext uri="{FF2B5EF4-FFF2-40B4-BE49-F238E27FC236}">
                <a16:creationId xmlns:a16="http://schemas.microsoft.com/office/drawing/2014/main" id="{B6781B10-6231-7D46-9921-ABE7E0648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9" name="Text Box 55">
            <a:extLst>
              <a:ext uri="{FF2B5EF4-FFF2-40B4-BE49-F238E27FC236}">
                <a16:creationId xmlns:a16="http://schemas.microsoft.com/office/drawing/2014/main" id="{27C95CC9-AFC6-3144-8D2C-DB6163DB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20" name="Text Box 56">
            <a:extLst>
              <a:ext uri="{FF2B5EF4-FFF2-40B4-BE49-F238E27FC236}">
                <a16:creationId xmlns:a16="http://schemas.microsoft.com/office/drawing/2014/main" id="{21F3C607-36D8-A74F-8B42-CD8ED847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3721" name="Text Box 57">
            <a:extLst>
              <a:ext uri="{FF2B5EF4-FFF2-40B4-BE49-F238E27FC236}">
                <a16:creationId xmlns:a16="http://schemas.microsoft.com/office/drawing/2014/main" id="{CF66D85E-3EA1-1040-AAA6-6E4D6165B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1</a:t>
            </a:r>
          </a:p>
        </p:txBody>
      </p:sp>
    </p:spTree>
    <p:extLst>
      <p:ext uri="{BB962C8B-B14F-4D97-AF65-F5344CB8AC3E}">
        <p14:creationId xmlns:p14="http://schemas.microsoft.com/office/powerpoint/2010/main" val="16899823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305C2F11-DF48-F340-8879-651C06BEC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8850" name="Group 3">
            <a:extLst>
              <a:ext uri="{FF2B5EF4-FFF2-40B4-BE49-F238E27FC236}">
                <a16:creationId xmlns:a16="http://schemas.microsoft.com/office/drawing/2014/main" id="{1EACD0DB-85B3-C643-AA2E-BDAA0E9EE99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4692" name="Oval 4">
              <a:extLst>
                <a:ext uri="{FF2B5EF4-FFF2-40B4-BE49-F238E27FC236}">
                  <a16:creationId xmlns:a16="http://schemas.microsoft.com/office/drawing/2014/main" id="{CE76F093-BF30-5D42-8B89-0CD181D85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3" name="Text Box 5">
              <a:extLst>
                <a:ext uri="{FF2B5EF4-FFF2-40B4-BE49-F238E27FC236}">
                  <a16:creationId xmlns:a16="http://schemas.microsoft.com/office/drawing/2014/main" id="{094F1D53-3A6E-524E-BD22-AD56AAFFC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8851" name="Group 6">
            <a:extLst>
              <a:ext uri="{FF2B5EF4-FFF2-40B4-BE49-F238E27FC236}">
                <a16:creationId xmlns:a16="http://schemas.microsoft.com/office/drawing/2014/main" id="{7E544069-A07E-944D-AB4E-5C2FEFFE5B1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4695" name="Oval 7">
              <a:extLst>
                <a:ext uri="{FF2B5EF4-FFF2-40B4-BE49-F238E27FC236}">
                  <a16:creationId xmlns:a16="http://schemas.microsoft.com/office/drawing/2014/main" id="{C1D4780E-7C1D-504D-A449-CF4B97A9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6" name="Text Box 8">
              <a:extLst>
                <a:ext uri="{FF2B5EF4-FFF2-40B4-BE49-F238E27FC236}">
                  <a16:creationId xmlns:a16="http://schemas.microsoft.com/office/drawing/2014/main" id="{0201407E-A13C-5149-93D1-FB6AB0B85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8852" name="Group 9">
            <a:extLst>
              <a:ext uri="{FF2B5EF4-FFF2-40B4-BE49-F238E27FC236}">
                <a16:creationId xmlns:a16="http://schemas.microsoft.com/office/drawing/2014/main" id="{035E1A80-AE8E-9740-B2DA-7610CFB7EFC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4698" name="Oval 10">
              <a:extLst>
                <a:ext uri="{FF2B5EF4-FFF2-40B4-BE49-F238E27FC236}">
                  <a16:creationId xmlns:a16="http://schemas.microsoft.com/office/drawing/2014/main" id="{E489B7FE-40B3-2A41-AF30-5B2565D2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9" name="Text Box 11">
              <a:extLst>
                <a:ext uri="{FF2B5EF4-FFF2-40B4-BE49-F238E27FC236}">
                  <a16:creationId xmlns:a16="http://schemas.microsoft.com/office/drawing/2014/main" id="{F561E0B3-6580-4044-B1B5-F5946C76A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8853" name="Group 12">
            <a:extLst>
              <a:ext uri="{FF2B5EF4-FFF2-40B4-BE49-F238E27FC236}">
                <a16:creationId xmlns:a16="http://schemas.microsoft.com/office/drawing/2014/main" id="{E1A4BBAE-071D-D648-BD3B-E00707F6600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4701" name="Oval 13">
              <a:extLst>
                <a:ext uri="{FF2B5EF4-FFF2-40B4-BE49-F238E27FC236}">
                  <a16:creationId xmlns:a16="http://schemas.microsoft.com/office/drawing/2014/main" id="{9268ECE6-DF7C-494E-9797-555956742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2" name="Text Box 14">
              <a:extLst>
                <a:ext uri="{FF2B5EF4-FFF2-40B4-BE49-F238E27FC236}">
                  <a16:creationId xmlns:a16="http://schemas.microsoft.com/office/drawing/2014/main" id="{3858C662-0085-8C41-BC25-8BBA291B7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8854" name="Group 15">
            <a:extLst>
              <a:ext uri="{FF2B5EF4-FFF2-40B4-BE49-F238E27FC236}">
                <a16:creationId xmlns:a16="http://schemas.microsoft.com/office/drawing/2014/main" id="{A7C8E1C8-36A2-704C-AD4E-8A4C241B18C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4704" name="Oval 16">
              <a:extLst>
                <a:ext uri="{FF2B5EF4-FFF2-40B4-BE49-F238E27FC236}">
                  <a16:creationId xmlns:a16="http://schemas.microsoft.com/office/drawing/2014/main" id="{59516BB8-9A09-6D42-BBF8-3174E8DB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5" name="Text Box 17">
              <a:extLst>
                <a:ext uri="{FF2B5EF4-FFF2-40B4-BE49-F238E27FC236}">
                  <a16:creationId xmlns:a16="http://schemas.microsoft.com/office/drawing/2014/main" id="{80C84BEA-892A-2B40-BF16-3372E0F93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8855" name="Group 18">
            <a:extLst>
              <a:ext uri="{FF2B5EF4-FFF2-40B4-BE49-F238E27FC236}">
                <a16:creationId xmlns:a16="http://schemas.microsoft.com/office/drawing/2014/main" id="{E19BEB75-4A6E-9746-89DE-F0B1168B1199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4707" name="Oval 19">
              <a:extLst>
                <a:ext uri="{FF2B5EF4-FFF2-40B4-BE49-F238E27FC236}">
                  <a16:creationId xmlns:a16="http://schemas.microsoft.com/office/drawing/2014/main" id="{CA137685-80DD-FF47-BF8F-B4E52EC3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8" name="Text Box 20">
              <a:extLst>
                <a:ext uri="{FF2B5EF4-FFF2-40B4-BE49-F238E27FC236}">
                  <a16:creationId xmlns:a16="http://schemas.microsoft.com/office/drawing/2014/main" id="{F3EB47E4-B3B3-A541-82F1-2ACF1B6B6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8856" name="Group 21">
            <a:extLst>
              <a:ext uri="{FF2B5EF4-FFF2-40B4-BE49-F238E27FC236}">
                <a16:creationId xmlns:a16="http://schemas.microsoft.com/office/drawing/2014/main" id="{9C85969C-039A-B449-928D-29A4D78A125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4710" name="Oval 22">
              <a:extLst>
                <a:ext uri="{FF2B5EF4-FFF2-40B4-BE49-F238E27FC236}">
                  <a16:creationId xmlns:a16="http://schemas.microsoft.com/office/drawing/2014/main" id="{3A452250-FF28-CE43-80BD-6E9C1BD74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11" name="Text Box 23">
              <a:extLst>
                <a:ext uri="{FF2B5EF4-FFF2-40B4-BE49-F238E27FC236}">
                  <a16:creationId xmlns:a16="http://schemas.microsoft.com/office/drawing/2014/main" id="{D7CBDC6A-9136-E24C-8613-265644711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8857" name="Group 24">
            <a:extLst>
              <a:ext uri="{FF2B5EF4-FFF2-40B4-BE49-F238E27FC236}">
                <a16:creationId xmlns:a16="http://schemas.microsoft.com/office/drawing/2014/main" id="{FD44E8E4-2295-6C4C-8B39-7FB7A1B6B9C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4713" name="Oval 25">
              <a:extLst>
                <a:ext uri="{FF2B5EF4-FFF2-40B4-BE49-F238E27FC236}">
                  <a16:creationId xmlns:a16="http://schemas.microsoft.com/office/drawing/2014/main" id="{64103141-3395-FB47-9C48-29E71E306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14" name="Text Box 26">
              <a:extLst>
                <a:ext uri="{FF2B5EF4-FFF2-40B4-BE49-F238E27FC236}">
                  <a16:creationId xmlns:a16="http://schemas.microsoft.com/office/drawing/2014/main" id="{BFA1E595-59BF-554F-916C-7B7B36F4C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4715" name="Line 27">
            <a:extLst>
              <a:ext uri="{FF2B5EF4-FFF2-40B4-BE49-F238E27FC236}">
                <a16:creationId xmlns:a16="http://schemas.microsoft.com/office/drawing/2014/main" id="{C5D4DB76-DED0-B447-9F3E-A9CD62EEA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6" name="Line 28">
            <a:extLst>
              <a:ext uri="{FF2B5EF4-FFF2-40B4-BE49-F238E27FC236}">
                <a16:creationId xmlns:a16="http://schemas.microsoft.com/office/drawing/2014/main" id="{92EF4DAB-C0E3-BA48-9ECA-369F7307FC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7" name="Line 29">
            <a:extLst>
              <a:ext uri="{FF2B5EF4-FFF2-40B4-BE49-F238E27FC236}">
                <a16:creationId xmlns:a16="http://schemas.microsoft.com/office/drawing/2014/main" id="{1609F7AC-4BD6-1A47-8E3A-0B170DE55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8" name="Line 30">
            <a:extLst>
              <a:ext uri="{FF2B5EF4-FFF2-40B4-BE49-F238E27FC236}">
                <a16:creationId xmlns:a16="http://schemas.microsoft.com/office/drawing/2014/main" id="{828A3771-D40E-624F-8B9F-1BC4633E9B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9" name="Line 31">
            <a:extLst>
              <a:ext uri="{FF2B5EF4-FFF2-40B4-BE49-F238E27FC236}">
                <a16:creationId xmlns:a16="http://schemas.microsoft.com/office/drawing/2014/main" id="{0606FC7D-1546-EF48-BCE8-14AC9CCA3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0" name="Line 32">
            <a:extLst>
              <a:ext uri="{FF2B5EF4-FFF2-40B4-BE49-F238E27FC236}">
                <a16:creationId xmlns:a16="http://schemas.microsoft.com/office/drawing/2014/main" id="{D8ED1E56-D2E0-DD45-B33E-481F581C3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1" name="Line 33">
            <a:extLst>
              <a:ext uri="{FF2B5EF4-FFF2-40B4-BE49-F238E27FC236}">
                <a16:creationId xmlns:a16="http://schemas.microsoft.com/office/drawing/2014/main" id="{536916B1-5B16-6647-A11F-DE6506737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2" name="Line 34">
            <a:extLst>
              <a:ext uri="{FF2B5EF4-FFF2-40B4-BE49-F238E27FC236}">
                <a16:creationId xmlns:a16="http://schemas.microsoft.com/office/drawing/2014/main" id="{38C8EF24-2A9E-DA4D-A747-4B6F82B373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3" name="Line 35">
            <a:extLst>
              <a:ext uri="{FF2B5EF4-FFF2-40B4-BE49-F238E27FC236}">
                <a16:creationId xmlns:a16="http://schemas.microsoft.com/office/drawing/2014/main" id="{C5435F47-EB7C-0848-BB17-EAF1BAB98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4" name="Line 36">
            <a:extLst>
              <a:ext uri="{FF2B5EF4-FFF2-40B4-BE49-F238E27FC236}">
                <a16:creationId xmlns:a16="http://schemas.microsoft.com/office/drawing/2014/main" id="{43C63CE7-34C8-3C46-BFB2-0AD4EBC97B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5" name="Line 37">
            <a:extLst>
              <a:ext uri="{FF2B5EF4-FFF2-40B4-BE49-F238E27FC236}">
                <a16:creationId xmlns:a16="http://schemas.microsoft.com/office/drawing/2014/main" id="{EB2DA14F-7B85-AA47-B525-90F24F9F25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6" name="Text Box 38">
            <a:extLst>
              <a:ext uri="{FF2B5EF4-FFF2-40B4-BE49-F238E27FC236}">
                <a16:creationId xmlns:a16="http://schemas.microsoft.com/office/drawing/2014/main" id="{07BB6DA5-5385-BF44-BC5C-231AA18F6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4727" name="Text Box 39">
            <a:extLst>
              <a:ext uri="{FF2B5EF4-FFF2-40B4-BE49-F238E27FC236}">
                <a16:creationId xmlns:a16="http://schemas.microsoft.com/office/drawing/2014/main" id="{99418549-EC77-AE45-9FE0-A445AB37F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4728" name="Text Box 40">
            <a:extLst>
              <a:ext uri="{FF2B5EF4-FFF2-40B4-BE49-F238E27FC236}">
                <a16:creationId xmlns:a16="http://schemas.microsoft.com/office/drawing/2014/main" id="{13F8222A-32B9-5040-9E49-A4F1F390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29" name="Text Box 41">
            <a:extLst>
              <a:ext uri="{FF2B5EF4-FFF2-40B4-BE49-F238E27FC236}">
                <a16:creationId xmlns:a16="http://schemas.microsoft.com/office/drawing/2014/main" id="{88416F97-3F25-4642-A1B3-B740968E8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4730" name="Text Box 42">
            <a:extLst>
              <a:ext uri="{FF2B5EF4-FFF2-40B4-BE49-F238E27FC236}">
                <a16:creationId xmlns:a16="http://schemas.microsoft.com/office/drawing/2014/main" id="{6F37B329-494F-E64B-82BB-66E3CA2D1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4731" name="Text Box 43">
            <a:extLst>
              <a:ext uri="{FF2B5EF4-FFF2-40B4-BE49-F238E27FC236}">
                <a16:creationId xmlns:a16="http://schemas.microsoft.com/office/drawing/2014/main" id="{0818639D-8C59-D644-A772-B22C1B61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4732" name="Text Box 44">
            <a:extLst>
              <a:ext uri="{FF2B5EF4-FFF2-40B4-BE49-F238E27FC236}">
                <a16:creationId xmlns:a16="http://schemas.microsoft.com/office/drawing/2014/main" id="{E7AC126B-D17E-7843-880E-39F4067D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33" name="Text Box 45">
            <a:extLst>
              <a:ext uri="{FF2B5EF4-FFF2-40B4-BE49-F238E27FC236}">
                <a16:creationId xmlns:a16="http://schemas.microsoft.com/office/drawing/2014/main" id="{16CA90F3-84BC-A04D-BE37-31A5786A6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34" name="Text Box 46">
            <a:extLst>
              <a:ext uri="{FF2B5EF4-FFF2-40B4-BE49-F238E27FC236}">
                <a16:creationId xmlns:a16="http://schemas.microsoft.com/office/drawing/2014/main" id="{F483B965-9618-A24A-BD39-F94EF609E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4735" name="Text Box 47">
            <a:extLst>
              <a:ext uri="{FF2B5EF4-FFF2-40B4-BE49-F238E27FC236}">
                <a16:creationId xmlns:a16="http://schemas.microsoft.com/office/drawing/2014/main" id="{2B898430-2E91-6843-BDB7-AC185AAC9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4736" name="Text Box 48">
            <a:extLst>
              <a:ext uri="{FF2B5EF4-FFF2-40B4-BE49-F238E27FC236}">
                <a16:creationId xmlns:a16="http://schemas.microsoft.com/office/drawing/2014/main" id="{6F2D13F8-FF9E-FE44-860F-4F5E8340F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4737" name="Text Box 49">
            <a:extLst>
              <a:ext uri="{FF2B5EF4-FFF2-40B4-BE49-F238E27FC236}">
                <a16:creationId xmlns:a16="http://schemas.microsoft.com/office/drawing/2014/main" id="{0ABCCBD1-20C2-4840-8B82-8621B5E1F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4738" name="Text Box 50">
            <a:extLst>
              <a:ext uri="{FF2B5EF4-FFF2-40B4-BE49-F238E27FC236}">
                <a16:creationId xmlns:a16="http://schemas.microsoft.com/office/drawing/2014/main" id="{674306B9-9A2E-E64F-8F66-17B5C550B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4739" name="Text Box 51">
            <a:extLst>
              <a:ext uri="{FF2B5EF4-FFF2-40B4-BE49-F238E27FC236}">
                <a16:creationId xmlns:a16="http://schemas.microsoft.com/office/drawing/2014/main" id="{3AFAAD5B-37AB-484B-81B4-B323D08B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0" name="Text Box 52">
            <a:extLst>
              <a:ext uri="{FF2B5EF4-FFF2-40B4-BE49-F238E27FC236}">
                <a16:creationId xmlns:a16="http://schemas.microsoft.com/office/drawing/2014/main" id="{7D2D5998-27F2-CC41-94FC-9573A03B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1" name="Text Box 53">
            <a:extLst>
              <a:ext uri="{FF2B5EF4-FFF2-40B4-BE49-F238E27FC236}">
                <a16:creationId xmlns:a16="http://schemas.microsoft.com/office/drawing/2014/main" id="{9FFC6738-0C34-7749-ABB7-9D953F2D2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2" name="Text Box 54">
            <a:extLst>
              <a:ext uri="{FF2B5EF4-FFF2-40B4-BE49-F238E27FC236}">
                <a16:creationId xmlns:a16="http://schemas.microsoft.com/office/drawing/2014/main" id="{A2508494-303C-5E49-8432-82771CEF0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12</a:t>
            </a:r>
          </a:p>
        </p:txBody>
      </p:sp>
      <p:sp>
        <p:nvSpPr>
          <p:cNvPr id="114743" name="Text Box 55">
            <a:extLst>
              <a:ext uri="{FF2B5EF4-FFF2-40B4-BE49-F238E27FC236}">
                <a16:creationId xmlns:a16="http://schemas.microsoft.com/office/drawing/2014/main" id="{265E49C6-4DC8-094E-843E-A61DEE57E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4744" name="Text Box 56">
            <a:extLst>
              <a:ext uri="{FF2B5EF4-FFF2-40B4-BE49-F238E27FC236}">
                <a16:creationId xmlns:a16="http://schemas.microsoft.com/office/drawing/2014/main" id="{ACFE5D47-7EA8-C646-AD51-DA043FC79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4745" name="Text Box 57">
            <a:extLst>
              <a:ext uri="{FF2B5EF4-FFF2-40B4-BE49-F238E27FC236}">
                <a16:creationId xmlns:a16="http://schemas.microsoft.com/office/drawing/2014/main" id="{5666E361-0418-1D4D-B279-CC8EA272D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2</a:t>
            </a:r>
          </a:p>
        </p:txBody>
      </p:sp>
    </p:spTree>
    <p:extLst>
      <p:ext uri="{BB962C8B-B14F-4D97-AF65-F5344CB8AC3E}">
        <p14:creationId xmlns:p14="http://schemas.microsoft.com/office/powerpoint/2010/main" val="3482715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D7A9FA03-0B87-D34B-8F6D-FDDD93AA0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9874" name="Group 3">
            <a:extLst>
              <a:ext uri="{FF2B5EF4-FFF2-40B4-BE49-F238E27FC236}">
                <a16:creationId xmlns:a16="http://schemas.microsoft.com/office/drawing/2014/main" id="{EA2F6E23-768C-6B49-B081-C52C5529DB0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5716" name="Oval 4">
              <a:extLst>
                <a:ext uri="{FF2B5EF4-FFF2-40B4-BE49-F238E27FC236}">
                  <a16:creationId xmlns:a16="http://schemas.microsoft.com/office/drawing/2014/main" id="{1844CE06-FDE9-CD4E-A64D-4F3D066A2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17" name="Text Box 5">
              <a:extLst>
                <a:ext uri="{FF2B5EF4-FFF2-40B4-BE49-F238E27FC236}">
                  <a16:creationId xmlns:a16="http://schemas.microsoft.com/office/drawing/2014/main" id="{609FFA0F-C136-FE41-869E-D7961239F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9875" name="Group 6">
            <a:extLst>
              <a:ext uri="{FF2B5EF4-FFF2-40B4-BE49-F238E27FC236}">
                <a16:creationId xmlns:a16="http://schemas.microsoft.com/office/drawing/2014/main" id="{518FCB7B-4BEA-744B-A988-28A24BBEC780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5719" name="Oval 7">
              <a:extLst>
                <a:ext uri="{FF2B5EF4-FFF2-40B4-BE49-F238E27FC236}">
                  <a16:creationId xmlns:a16="http://schemas.microsoft.com/office/drawing/2014/main" id="{4ED8217C-AEE1-3743-BB28-AB09949A3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5E96B433-3FB8-A14D-9D10-97C9FCDCE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9876" name="Group 9">
            <a:extLst>
              <a:ext uri="{FF2B5EF4-FFF2-40B4-BE49-F238E27FC236}">
                <a16:creationId xmlns:a16="http://schemas.microsoft.com/office/drawing/2014/main" id="{FF45C348-9733-D94B-B3B8-6C01C67449B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5722" name="Oval 10">
              <a:extLst>
                <a:ext uri="{FF2B5EF4-FFF2-40B4-BE49-F238E27FC236}">
                  <a16:creationId xmlns:a16="http://schemas.microsoft.com/office/drawing/2014/main" id="{04A492D9-C13A-C048-9FA4-B91A1B9E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3" name="Text Box 11">
              <a:extLst>
                <a:ext uri="{FF2B5EF4-FFF2-40B4-BE49-F238E27FC236}">
                  <a16:creationId xmlns:a16="http://schemas.microsoft.com/office/drawing/2014/main" id="{62706956-C35F-DA4E-97BD-6D1BB8D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9877" name="Group 12">
            <a:extLst>
              <a:ext uri="{FF2B5EF4-FFF2-40B4-BE49-F238E27FC236}">
                <a16:creationId xmlns:a16="http://schemas.microsoft.com/office/drawing/2014/main" id="{BE0FD6E2-E2AC-5A4E-9FD6-AF51EBC5830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5725" name="Oval 13">
              <a:extLst>
                <a:ext uri="{FF2B5EF4-FFF2-40B4-BE49-F238E27FC236}">
                  <a16:creationId xmlns:a16="http://schemas.microsoft.com/office/drawing/2014/main" id="{C9852316-2CA5-0A47-BF84-86E700BEB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6" name="Text Box 14">
              <a:extLst>
                <a:ext uri="{FF2B5EF4-FFF2-40B4-BE49-F238E27FC236}">
                  <a16:creationId xmlns:a16="http://schemas.microsoft.com/office/drawing/2014/main" id="{4B66719F-30D6-B54C-BF3D-3106A88DF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9878" name="Group 15">
            <a:extLst>
              <a:ext uri="{FF2B5EF4-FFF2-40B4-BE49-F238E27FC236}">
                <a16:creationId xmlns:a16="http://schemas.microsoft.com/office/drawing/2014/main" id="{CEFA2C44-BABC-B446-AAB4-27F5A56B73B0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5728" name="Oval 16">
              <a:extLst>
                <a:ext uri="{FF2B5EF4-FFF2-40B4-BE49-F238E27FC236}">
                  <a16:creationId xmlns:a16="http://schemas.microsoft.com/office/drawing/2014/main" id="{5AAE439B-F7EE-2644-BF99-A33C9498A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9" name="Text Box 17">
              <a:extLst>
                <a:ext uri="{FF2B5EF4-FFF2-40B4-BE49-F238E27FC236}">
                  <a16:creationId xmlns:a16="http://schemas.microsoft.com/office/drawing/2014/main" id="{E4B35167-5554-C047-BC34-260CFFF24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9879" name="Group 18">
            <a:extLst>
              <a:ext uri="{FF2B5EF4-FFF2-40B4-BE49-F238E27FC236}">
                <a16:creationId xmlns:a16="http://schemas.microsoft.com/office/drawing/2014/main" id="{9F8DF76F-A0C4-2743-B767-C62245E22B6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5731" name="Oval 19">
              <a:extLst>
                <a:ext uri="{FF2B5EF4-FFF2-40B4-BE49-F238E27FC236}">
                  <a16:creationId xmlns:a16="http://schemas.microsoft.com/office/drawing/2014/main" id="{3D956685-F4AB-FD45-A2C7-DE69EC843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2" name="Text Box 20">
              <a:extLst>
                <a:ext uri="{FF2B5EF4-FFF2-40B4-BE49-F238E27FC236}">
                  <a16:creationId xmlns:a16="http://schemas.microsoft.com/office/drawing/2014/main" id="{1B689A4E-D26D-EA4C-840D-7B7713957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9880" name="Group 21">
            <a:extLst>
              <a:ext uri="{FF2B5EF4-FFF2-40B4-BE49-F238E27FC236}">
                <a16:creationId xmlns:a16="http://schemas.microsoft.com/office/drawing/2014/main" id="{BC07D95D-025E-5C45-9079-09016C1483B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5734" name="Oval 22">
              <a:extLst>
                <a:ext uri="{FF2B5EF4-FFF2-40B4-BE49-F238E27FC236}">
                  <a16:creationId xmlns:a16="http://schemas.microsoft.com/office/drawing/2014/main" id="{6100D688-B235-614F-86BB-3454ABA15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5" name="Text Box 23">
              <a:extLst>
                <a:ext uri="{FF2B5EF4-FFF2-40B4-BE49-F238E27FC236}">
                  <a16:creationId xmlns:a16="http://schemas.microsoft.com/office/drawing/2014/main" id="{062CD01C-0562-234F-B507-9CFD9D962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9881" name="Group 24">
            <a:extLst>
              <a:ext uri="{FF2B5EF4-FFF2-40B4-BE49-F238E27FC236}">
                <a16:creationId xmlns:a16="http://schemas.microsoft.com/office/drawing/2014/main" id="{68F83635-01CA-0049-BE36-B201DF278B1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5737" name="Oval 25">
              <a:extLst>
                <a:ext uri="{FF2B5EF4-FFF2-40B4-BE49-F238E27FC236}">
                  <a16:creationId xmlns:a16="http://schemas.microsoft.com/office/drawing/2014/main" id="{9FC76A66-615D-C84E-B59A-B92494A38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8" name="Text Box 26">
              <a:extLst>
                <a:ext uri="{FF2B5EF4-FFF2-40B4-BE49-F238E27FC236}">
                  <a16:creationId xmlns:a16="http://schemas.microsoft.com/office/drawing/2014/main" id="{248505C4-A0B8-D04F-AD75-B2C6C8D72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5739" name="Line 27">
            <a:extLst>
              <a:ext uri="{FF2B5EF4-FFF2-40B4-BE49-F238E27FC236}">
                <a16:creationId xmlns:a16="http://schemas.microsoft.com/office/drawing/2014/main" id="{D2BD4C78-AFA5-1749-9CC0-313EF46F6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0" name="Line 28">
            <a:extLst>
              <a:ext uri="{FF2B5EF4-FFF2-40B4-BE49-F238E27FC236}">
                <a16:creationId xmlns:a16="http://schemas.microsoft.com/office/drawing/2014/main" id="{A5C6B0C8-F455-5D42-A07F-13807F14D3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1" name="Line 29">
            <a:extLst>
              <a:ext uri="{FF2B5EF4-FFF2-40B4-BE49-F238E27FC236}">
                <a16:creationId xmlns:a16="http://schemas.microsoft.com/office/drawing/2014/main" id="{7220BCFC-026A-7542-B5D4-5B6A6E6D2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2" name="Line 30">
            <a:extLst>
              <a:ext uri="{FF2B5EF4-FFF2-40B4-BE49-F238E27FC236}">
                <a16:creationId xmlns:a16="http://schemas.microsoft.com/office/drawing/2014/main" id="{8DEE44BD-4BD3-3447-8BCB-F112B4537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3" name="Line 31">
            <a:extLst>
              <a:ext uri="{FF2B5EF4-FFF2-40B4-BE49-F238E27FC236}">
                <a16:creationId xmlns:a16="http://schemas.microsoft.com/office/drawing/2014/main" id="{B329B1C0-543D-3440-AEE9-0FB013018E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4" name="Line 32">
            <a:extLst>
              <a:ext uri="{FF2B5EF4-FFF2-40B4-BE49-F238E27FC236}">
                <a16:creationId xmlns:a16="http://schemas.microsoft.com/office/drawing/2014/main" id="{175BADFF-D455-F64D-A1B0-5B55CA7D9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5" name="Line 33">
            <a:extLst>
              <a:ext uri="{FF2B5EF4-FFF2-40B4-BE49-F238E27FC236}">
                <a16:creationId xmlns:a16="http://schemas.microsoft.com/office/drawing/2014/main" id="{A7CF9ABD-96F6-9044-A44A-9D97B5304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6" name="Line 34">
            <a:extLst>
              <a:ext uri="{FF2B5EF4-FFF2-40B4-BE49-F238E27FC236}">
                <a16:creationId xmlns:a16="http://schemas.microsoft.com/office/drawing/2014/main" id="{A5C40A74-DA48-8845-9CF9-C57CF657FC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7" name="Line 35">
            <a:extLst>
              <a:ext uri="{FF2B5EF4-FFF2-40B4-BE49-F238E27FC236}">
                <a16:creationId xmlns:a16="http://schemas.microsoft.com/office/drawing/2014/main" id="{EB77D89B-D2F7-A141-8B95-6F60A2CA7C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8" name="Line 36">
            <a:extLst>
              <a:ext uri="{FF2B5EF4-FFF2-40B4-BE49-F238E27FC236}">
                <a16:creationId xmlns:a16="http://schemas.microsoft.com/office/drawing/2014/main" id="{132A8C06-BBBA-CF4D-9C10-74E45A28A1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9" name="Line 37">
            <a:extLst>
              <a:ext uri="{FF2B5EF4-FFF2-40B4-BE49-F238E27FC236}">
                <a16:creationId xmlns:a16="http://schemas.microsoft.com/office/drawing/2014/main" id="{A2A1F266-74F6-A04A-A676-BD17FE1DA3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50" name="Text Box 38">
            <a:extLst>
              <a:ext uri="{FF2B5EF4-FFF2-40B4-BE49-F238E27FC236}">
                <a16:creationId xmlns:a16="http://schemas.microsoft.com/office/drawing/2014/main" id="{E992355F-B0F5-CC48-9805-281EC48A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5751" name="Text Box 39">
            <a:extLst>
              <a:ext uri="{FF2B5EF4-FFF2-40B4-BE49-F238E27FC236}">
                <a16:creationId xmlns:a16="http://schemas.microsoft.com/office/drawing/2014/main" id="{0E6ED2B9-710B-FC47-A779-67518DE6B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5752" name="Text Box 40">
            <a:extLst>
              <a:ext uri="{FF2B5EF4-FFF2-40B4-BE49-F238E27FC236}">
                <a16:creationId xmlns:a16="http://schemas.microsoft.com/office/drawing/2014/main" id="{1A178C84-F4C4-A84E-8395-687574438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3" name="Text Box 41">
            <a:extLst>
              <a:ext uri="{FF2B5EF4-FFF2-40B4-BE49-F238E27FC236}">
                <a16:creationId xmlns:a16="http://schemas.microsoft.com/office/drawing/2014/main" id="{5CB300EA-EFDB-BE42-8103-B235329ED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5754" name="Text Box 42">
            <a:extLst>
              <a:ext uri="{FF2B5EF4-FFF2-40B4-BE49-F238E27FC236}">
                <a16:creationId xmlns:a16="http://schemas.microsoft.com/office/drawing/2014/main" id="{2E36BFBB-AC6B-D347-A2D2-68933B65A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5755" name="Text Box 43">
            <a:extLst>
              <a:ext uri="{FF2B5EF4-FFF2-40B4-BE49-F238E27FC236}">
                <a16:creationId xmlns:a16="http://schemas.microsoft.com/office/drawing/2014/main" id="{522FF65C-68B9-6F43-B3BE-6A0B53EE7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5756" name="Text Box 44">
            <a:extLst>
              <a:ext uri="{FF2B5EF4-FFF2-40B4-BE49-F238E27FC236}">
                <a16:creationId xmlns:a16="http://schemas.microsoft.com/office/drawing/2014/main" id="{B2DB0B4C-BDB0-1F40-8C58-9C2215B3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798AB2DF-3214-A14D-BC6E-BE9FD522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8" name="Text Box 46">
            <a:extLst>
              <a:ext uri="{FF2B5EF4-FFF2-40B4-BE49-F238E27FC236}">
                <a16:creationId xmlns:a16="http://schemas.microsoft.com/office/drawing/2014/main" id="{34D8B7D9-E725-BF48-A2A9-B27CE5F3D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5759" name="Text Box 47">
            <a:extLst>
              <a:ext uri="{FF2B5EF4-FFF2-40B4-BE49-F238E27FC236}">
                <a16:creationId xmlns:a16="http://schemas.microsoft.com/office/drawing/2014/main" id="{B15C9BE3-322B-AC40-90CA-21E3D23D1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5760" name="Text Box 48">
            <a:extLst>
              <a:ext uri="{FF2B5EF4-FFF2-40B4-BE49-F238E27FC236}">
                <a16:creationId xmlns:a16="http://schemas.microsoft.com/office/drawing/2014/main" id="{11D50496-AAAE-BB4A-9822-601F2E270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5761" name="Text Box 49">
            <a:extLst>
              <a:ext uri="{FF2B5EF4-FFF2-40B4-BE49-F238E27FC236}">
                <a16:creationId xmlns:a16="http://schemas.microsoft.com/office/drawing/2014/main" id="{F9CFBB9B-DFA7-7F42-B45F-E871DA82C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5762" name="Text Box 50">
            <a:extLst>
              <a:ext uri="{FF2B5EF4-FFF2-40B4-BE49-F238E27FC236}">
                <a16:creationId xmlns:a16="http://schemas.microsoft.com/office/drawing/2014/main" id="{06EE9680-723C-6A4E-924F-4A164C9F9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5763" name="Text Box 51">
            <a:extLst>
              <a:ext uri="{FF2B5EF4-FFF2-40B4-BE49-F238E27FC236}">
                <a16:creationId xmlns:a16="http://schemas.microsoft.com/office/drawing/2014/main" id="{58D24437-4A57-D242-A6EB-4D10B4CF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5764" name="Text Box 52">
            <a:extLst>
              <a:ext uri="{FF2B5EF4-FFF2-40B4-BE49-F238E27FC236}">
                <a16:creationId xmlns:a16="http://schemas.microsoft.com/office/drawing/2014/main" id="{7910DBB1-3F7F-EB4D-BE1E-6BE200125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5" name="Text Box 53">
            <a:extLst>
              <a:ext uri="{FF2B5EF4-FFF2-40B4-BE49-F238E27FC236}">
                <a16:creationId xmlns:a16="http://schemas.microsoft.com/office/drawing/2014/main" id="{C13143DC-3D6B-0C42-B463-1A3FFF904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6" name="Text Box 54">
            <a:extLst>
              <a:ext uri="{FF2B5EF4-FFF2-40B4-BE49-F238E27FC236}">
                <a16:creationId xmlns:a16="http://schemas.microsoft.com/office/drawing/2014/main" id="{EE6DB1A8-6C78-4F46-B13D-2DF042F8B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5767" name="Text Box 55">
            <a:extLst>
              <a:ext uri="{FF2B5EF4-FFF2-40B4-BE49-F238E27FC236}">
                <a16:creationId xmlns:a16="http://schemas.microsoft.com/office/drawing/2014/main" id="{753DE703-B785-6047-9804-8BDBB79EA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5768" name="Text Box 56">
            <a:extLst>
              <a:ext uri="{FF2B5EF4-FFF2-40B4-BE49-F238E27FC236}">
                <a16:creationId xmlns:a16="http://schemas.microsoft.com/office/drawing/2014/main" id="{CFD0FBE8-03D8-6D41-9D52-B2689F9CD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5769" name="Text Box 57">
            <a:extLst>
              <a:ext uri="{FF2B5EF4-FFF2-40B4-BE49-F238E27FC236}">
                <a16:creationId xmlns:a16="http://schemas.microsoft.com/office/drawing/2014/main" id="{72CD2016-EAAD-4A4B-9EB9-FEE4DB7F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3</a:t>
            </a:r>
          </a:p>
        </p:txBody>
      </p:sp>
      <p:sp>
        <p:nvSpPr>
          <p:cNvPr id="115770" name="Text Box 58">
            <a:extLst>
              <a:ext uri="{FF2B5EF4-FFF2-40B4-BE49-F238E27FC236}">
                <a16:creationId xmlns:a16="http://schemas.microsoft.com/office/drawing/2014/main" id="{3892CEEC-300B-F140-8F1A-864E5FA38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30853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8C5B5E8F-997F-1241-B613-938F90CCA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0898" name="Group 3">
            <a:extLst>
              <a:ext uri="{FF2B5EF4-FFF2-40B4-BE49-F238E27FC236}">
                <a16:creationId xmlns:a16="http://schemas.microsoft.com/office/drawing/2014/main" id="{E679F018-CD36-0649-9E66-B3D8D463C6D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6740" name="Oval 4">
              <a:extLst>
                <a:ext uri="{FF2B5EF4-FFF2-40B4-BE49-F238E27FC236}">
                  <a16:creationId xmlns:a16="http://schemas.microsoft.com/office/drawing/2014/main" id="{B5BFF833-FAFF-B94C-BE15-00A342A64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D9EA4C4B-A4EC-3741-B7B3-D82D75F44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0899" name="Group 6">
            <a:extLst>
              <a:ext uri="{FF2B5EF4-FFF2-40B4-BE49-F238E27FC236}">
                <a16:creationId xmlns:a16="http://schemas.microsoft.com/office/drawing/2014/main" id="{EFB52EFC-4E35-7A46-8E78-49586DF4744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6743" name="Oval 7">
              <a:extLst>
                <a:ext uri="{FF2B5EF4-FFF2-40B4-BE49-F238E27FC236}">
                  <a16:creationId xmlns:a16="http://schemas.microsoft.com/office/drawing/2014/main" id="{20814B40-A125-B14C-848C-BCF15C6DC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2B4146B9-465F-BF4B-9533-795301DDA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0900" name="Group 9">
            <a:extLst>
              <a:ext uri="{FF2B5EF4-FFF2-40B4-BE49-F238E27FC236}">
                <a16:creationId xmlns:a16="http://schemas.microsoft.com/office/drawing/2014/main" id="{DCA4FBE2-3F48-224F-B97C-5747A2128ED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6746" name="Oval 10">
              <a:extLst>
                <a:ext uri="{FF2B5EF4-FFF2-40B4-BE49-F238E27FC236}">
                  <a16:creationId xmlns:a16="http://schemas.microsoft.com/office/drawing/2014/main" id="{92F78A83-CCD0-B64B-988C-3F25191B5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B700522C-2301-E849-B77F-FD012E634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0901" name="Group 12">
            <a:extLst>
              <a:ext uri="{FF2B5EF4-FFF2-40B4-BE49-F238E27FC236}">
                <a16:creationId xmlns:a16="http://schemas.microsoft.com/office/drawing/2014/main" id="{84303578-617B-0A43-9E7A-F21055FF48C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6749" name="Oval 13">
              <a:extLst>
                <a:ext uri="{FF2B5EF4-FFF2-40B4-BE49-F238E27FC236}">
                  <a16:creationId xmlns:a16="http://schemas.microsoft.com/office/drawing/2014/main" id="{5677063D-D570-FD4D-93E9-B3A9A666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0" name="Text Box 14">
              <a:extLst>
                <a:ext uri="{FF2B5EF4-FFF2-40B4-BE49-F238E27FC236}">
                  <a16:creationId xmlns:a16="http://schemas.microsoft.com/office/drawing/2014/main" id="{AC02A123-C6AD-E74A-9812-1ABDB9152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0902" name="Group 15">
            <a:extLst>
              <a:ext uri="{FF2B5EF4-FFF2-40B4-BE49-F238E27FC236}">
                <a16:creationId xmlns:a16="http://schemas.microsoft.com/office/drawing/2014/main" id="{C8B15407-55A9-2E40-930B-9255B93D6FD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6752" name="Oval 16">
              <a:extLst>
                <a:ext uri="{FF2B5EF4-FFF2-40B4-BE49-F238E27FC236}">
                  <a16:creationId xmlns:a16="http://schemas.microsoft.com/office/drawing/2014/main" id="{5333C61B-7D0E-6E4D-91FE-6BDC71F3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3" name="Text Box 17">
              <a:extLst>
                <a:ext uri="{FF2B5EF4-FFF2-40B4-BE49-F238E27FC236}">
                  <a16:creationId xmlns:a16="http://schemas.microsoft.com/office/drawing/2014/main" id="{73054208-C3CA-4540-A3F7-C4463A468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0903" name="Group 18">
            <a:extLst>
              <a:ext uri="{FF2B5EF4-FFF2-40B4-BE49-F238E27FC236}">
                <a16:creationId xmlns:a16="http://schemas.microsoft.com/office/drawing/2014/main" id="{9FF3DB0F-A995-B740-BEFC-244D816EE63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6755" name="Oval 19">
              <a:extLst>
                <a:ext uri="{FF2B5EF4-FFF2-40B4-BE49-F238E27FC236}">
                  <a16:creationId xmlns:a16="http://schemas.microsoft.com/office/drawing/2014/main" id="{0B20AFA0-2692-2849-BF5E-24D59FA48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6" name="Text Box 20">
              <a:extLst>
                <a:ext uri="{FF2B5EF4-FFF2-40B4-BE49-F238E27FC236}">
                  <a16:creationId xmlns:a16="http://schemas.microsoft.com/office/drawing/2014/main" id="{05CB3259-DDDE-EA41-9A62-AF6482921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0904" name="Group 21">
            <a:extLst>
              <a:ext uri="{FF2B5EF4-FFF2-40B4-BE49-F238E27FC236}">
                <a16:creationId xmlns:a16="http://schemas.microsoft.com/office/drawing/2014/main" id="{F753B716-43D6-4A49-84C9-E30D5741933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6758" name="Oval 22">
              <a:extLst>
                <a:ext uri="{FF2B5EF4-FFF2-40B4-BE49-F238E27FC236}">
                  <a16:creationId xmlns:a16="http://schemas.microsoft.com/office/drawing/2014/main" id="{689E2388-41ED-CA4E-9080-BA9F3074E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9" name="Text Box 23">
              <a:extLst>
                <a:ext uri="{FF2B5EF4-FFF2-40B4-BE49-F238E27FC236}">
                  <a16:creationId xmlns:a16="http://schemas.microsoft.com/office/drawing/2014/main" id="{36FBB075-80CD-8C4D-86F0-4FFA27001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0905" name="Group 24">
            <a:extLst>
              <a:ext uri="{FF2B5EF4-FFF2-40B4-BE49-F238E27FC236}">
                <a16:creationId xmlns:a16="http://schemas.microsoft.com/office/drawing/2014/main" id="{CEB36D23-797D-2B4A-A15D-CA876C6F9E1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6761" name="Oval 25">
              <a:extLst>
                <a:ext uri="{FF2B5EF4-FFF2-40B4-BE49-F238E27FC236}">
                  <a16:creationId xmlns:a16="http://schemas.microsoft.com/office/drawing/2014/main" id="{6A17400F-360C-1141-9603-80BE49A0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62" name="Text Box 26">
              <a:extLst>
                <a:ext uri="{FF2B5EF4-FFF2-40B4-BE49-F238E27FC236}">
                  <a16:creationId xmlns:a16="http://schemas.microsoft.com/office/drawing/2014/main" id="{D2F9A489-8FCA-9149-BD13-72926B6BC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6763" name="Line 27">
            <a:extLst>
              <a:ext uri="{FF2B5EF4-FFF2-40B4-BE49-F238E27FC236}">
                <a16:creationId xmlns:a16="http://schemas.microsoft.com/office/drawing/2014/main" id="{7629786D-8814-E34C-8291-DCADB4A89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4" name="Line 28">
            <a:extLst>
              <a:ext uri="{FF2B5EF4-FFF2-40B4-BE49-F238E27FC236}">
                <a16:creationId xmlns:a16="http://schemas.microsoft.com/office/drawing/2014/main" id="{61368C67-EA0E-EA47-9B3A-45E4194156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5" name="Line 29">
            <a:extLst>
              <a:ext uri="{FF2B5EF4-FFF2-40B4-BE49-F238E27FC236}">
                <a16:creationId xmlns:a16="http://schemas.microsoft.com/office/drawing/2014/main" id="{07F2B5F1-BAFC-B24C-ADBC-7AEB2023E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6" name="Line 30">
            <a:extLst>
              <a:ext uri="{FF2B5EF4-FFF2-40B4-BE49-F238E27FC236}">
                <a16:creationId xmlns:a16="http://schemas.microsoft.com/office/drawing/2014/main" id="{07300F60-3F67-C54C-8894-0E7A89CC7D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7" name="Line 31">
            <a:extLst>
              <a:ext uri="{FF2B5EF4-FFF2-40B4-BE49-F238E27FC236}">
                <a16:creationId xmlns:a16="http://schemas.microsoft.com/office/drawing/2014/main" id="{697E1958-3309-374E-A408-1E242E10B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8" name="Line 32">
            <a:extLst>
              <a:ext uri="{FF2B5EF4-FFF2-40B4-BE49-F238E27FC236}">
                <a16:creationId xmlns:a16="http://schemas.microsoft.com/office/drawing/2014/main" id="{A7FE6E34-F885-F045-BC94-01412217C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9" name="Line 33">
            <a:extLst>
              <a:ext uri="{FF2B5EF4-FFF2-40B4-BE49-F238E27FC236}">
                <a16:creationId xmlns:a16="http://schemas.microsoft.com/office/drawing/2014/main" id="{DAA45768-C5A6-F544-8B40-07B3DA4F3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0" name="Line 34">
            <a:extLst>
              <a:ext uri="{FF2B5EF4-FFF2-40B4-BE49-F238E27FC236}">
                <a16:creationId xmlns:a16="http://schemas.microsoft.com/office/drawing/2014/main" id="{2CD52303-8D93-F94B-A92A-10587ED037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1" name="Line 35">
            <a:extLst>
              <a:ext uri="{FF2B5EF4-FFF2-40B4-BE49-F238E27FC236}">
                <a16:creationId xmlns:a16="http://schemas.microsoft.com/office/drawing/2014/main" id="{34EF46E1-4D36-064B-A13D-BA7B010CB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2" name="Line 36">
            <a:extLst>
              <a:ext uri="{FF2B5EF4-FFF2-40B4-BE49-F238E27FC236}">
                <a16:creationId xmlns:a16="http://schemas.microsoft.com/office/drawing/2014/main" id="{5B5B34E7-C212-B043-8230-08C75BDB1B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3" name="Line 37">
            <a:extLst>
              <a:ext uri="{FF2B5EF4-FFF2-40B4-BE49-F238E27FC236}">
                <a16:creationId xmlns:a16="http://schemas.microsoft.com/office/drawing/2014/main" id="{F33AC3FC-65F7-394A-8917-D3F44843A8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4" name="Text Box 38">
            <a:extLst>
              <a:ext uri="{FF2B5EF4-FFF2-40B4-BE49-F238E27FC236}">
                <a16:creationId xmlns:a16="http://schemas.microsoft.com/office/drawing/2014/main" id="{6D562ECB-F266-D049-8C97-0567B62B5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6775" name="Text Box 39">
            <a:extLst>
              <a:ext uri="{FF2B5EF4-FFF2-40B4-BE49-F238E27FC236}">
                <a16:creationId xmlns:a16="http://schemas.microsoft.com/office/drawing/2014/main" id="{BF5726D0-2C79-5843-87D4-2B59A5DC9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6776" name="Text Box 40">
            <a:extLst>
              <a:ext uri="{FF2B5EF4-FFF2-40B4-BE49-F238E27FC236}">
                <a16:creationId xmlns:a16="http://schemas.microsoft.com/office/drawing/2014/main" id="{8EC74851-C279-7948-BEF2-6DDB3C5FA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77" name="Text Box 41">
            <a:extLst>
              <a:ext uri="{FF2B5EF4-FFF2-40B4-BE49-F238E27FC236}">
                <a16:creationId xmlns:a16="http://schemas.microsoft.com/office/drawing/2014/main" id="{6A3F19DC-681F-E24D-852F-C5EB8EABA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6778" name="Text Box 42">
            <a:extLst>
              <a:ext uri="{FF2B5EF4-FFF2-40B4-BE49-F238E27FC236}">
                <a16:creationId xmlns:a16="http://schemas.microsoft.com/office/drawing/2014/main" id="{B7A8F127-54DD-1449-BA89-51607FB07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6779" name="Text Box 43">
            <a:extLst>
              <a:ext uri="{FF2B5EF4-FFF2-40B4-BE49-F238E27FC236}">
                <a16:creationId xmlns:a16="http://schemas.microsoft.com/office/drawing/2014/main" id="{B6F0EF6A-0830-F147-84B9-0DC23BA43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6780" name="Text Box 44">
            <a:extLst>
              <a:ext uri="{FF2B5EF4-FFF2-40B4-BE49-F238E27FC236}">
                <a16:creationId xmlns:a16="http://schemas.microsoft.com/office/drawing/2014/main" id="{DCDAA65F-6684-254A-83BB-B719CFD30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81" name="Text Box 45">
            <a:extLst>
              <a:ext uri="{FF2B5EF4-FFF2-40B4-BE49-F238E27FC236}">
                <a16:creationId xmlns:a16="http://schemas.microsoft.com/office/drawing/2014/main" id="{6AF15998-C868-514F-82ED-C0B3D85AD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82" name="Text Box 46">
            <a:extLst>
              <a:ext uri="{FF2B5EF4-FFF2-40B4-BE49-F238E27FC236}">
                <a16:creationId xmlns:a16="http://schemas.microsoft.com/office/drawing/2014/main" id="{B7FCEAFF-E46A-1F42-AF0A-5E1C63C4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6783" name="Text Box 47">
            <a:extLst>
              <a:ext uri="{FF2B5EF4-FFF2-40B4-BE49-F238E27FC236}">
                <a16:creationId xmlns:a16="http://schemas.microsoft.com/office/drawing/2014/main" id="{6E620303-9A97-504E-B0EC-7351C81F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6784" name="Text Box 48">
            <a:extLst>
              <a:ext uri="{FF2B5EF4-FFF2-40B4-BE49-F238E27FC236}">
                <a16:creationId xmlns:a16="http://schemas.microsoft.com/office/drawing/2014/main" id="{FEDEF294-725D-7B48-A6A6-8538160EA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6785" name="Text Box 49">
            <a:extLst>
              <a:ext uri="{FF2B5EF4-FFF2-40B4-BE49-F238E27FC236}">
                <a16:creationId xmlns:a16="http://schemas.microsoft.com/office/drawing/2014/main" id="{A97C6472-965F-634C-A289-495F76710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6786" name="Text Box 50">
            <a:extLst>
              <a:ext uri="{FF2B5EF4-FFF2-40B4-BE49-F238E27FC236}">
                <a16:creationId xmlns:a16="http://schemas.microsoft.com/office/drawing/2014/main" id="{37A06084-1C95-1F40-82D2-CC81AD879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6787" name="Text Box 51">
            <a:extLst>
              <a:ext uri="{FF2B5EF4-FFF2-40B4-BE49-F238E27FC236}">
                <a16:creationId xmlns:a16="http://schemas.microsoft.com/office/drawing/2014/main" id="{A05AEA69-14C2-6B48-A093-95620F578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6788" name="Text Box 52">
            <a:extLst>
              <a:ext uri="{FF2B5EF4-FFF2-40B4-BE49-F238E27FC236}">
                <a16:creationId xmlns:a16="http://schemas.microsoft.com/office/drawing/2014/main" id="{605D5F33-C955-7142-9A3C-DB56032C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11</a:t>
            </a:r>
          </a:p>
        </p:txBody>
      </p:sp>
      <p:sp>
        <p:nvSpPr>
          <p:cNvPr id="116789" name="Text Box 53">
            <a:extLst>
              <a:ext uri="{FF2B5EF4-FFF2-40B4-BE49-F238E27FC236}">
                <a16:creationId xmlns:a16="http://schemas.microsoft.com/office/drawing/2014/main" id="{D532D25A-E2FB-BC41-97B2-5C0D2D7E0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6790" name="Text Box 54">
            <a:extLst>
              <a:ext uri="{FF2B5EF4-FFF2-40B4-BE49-F238E27FC236}">
                <a16:creationId xmlns:a16="http://schemas.microsoft.com/office/drawing/2014/main" id="{F15CB9A9-8171-6F45-9066-E63AA293D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6791" name="Text Box 55">
            <a:extLst>
              <a:ext uri="{FF2B5EF4-FFF2-40B4-BE49-F238E27FC236}">
                <a16:creationId xmlns:a16="http://schemas.microsoft.com/office/drawing/2014/main" id="{B39C4FEA-4D60-3B44-93D2-63E98749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6792" name="Text Box 56">
            <a:extLst>
              <a:ext uri="{FF2B5EF4-FFF2-40B4-BE49-F238E27FC236}">
                <a16:creationId xmlns:a16="http://schemas.microsoft.com/office/drawing/2014/main" id="{39052E33-2A14-964D-B58A-FC851C709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6793" name="Text Box 57">
            <a:extLst>
              <a:ext uri="{FF2B5EF4-FFF2-40B4-BE49-F238E27FC236}">
                <a16:creationId xmlns:a16="http://schemas.microsoft.com/office/drawing/2014/main" id="{973343E6-93C7-9E4F-AC9B-8B52C2AB9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4</a:t>
            </a:r>
          </a:p>
        </p:txBody>
      </p:sp>
    </p:spTree>
    <p:extLst>
      <p:ext uri="{BB962C8B-B14F-4D97-AF65-F5344CB8AC3E}">
        <p14:creationId xmlns:p14="http://schemas.microsoft.com/office/powerpoint/2010/main" val="688104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AEA5612D-30E5-F24C-AB9C-9227ABA9D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1922" name="Group 3">
            <a:extLst>
              <a:ext uri="{FF2B5EF4-FFF2-40B4-BE49-F238E27FC236}">
                <a16:creationId xmlns:a16="http://schemas.microsoft.com/office/drawing/2014/main" id="{106781A6-4AD7-DF4E-96A3-B45D630355D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7764" name="Oval 4">
              <a:extLst>
                <a:ext uri="{FF2B5EF4-FFF2-40B4-BE49-F238E27FC236}">
                  <a16:creationId xmlns:a16="http://schemas.microsoft.com/office/drawing/2014/main" id="{30D77240-75E5-6B4F-9AE9-6D13ED6E2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65" name="Text Box 5">
              <a:extLst>
                <a:ext uri="{FF2B5EF4-FFF2-40B4-BE49-F238E27FC236}">
                  <a16:creationId xmlns:a16="http://schemas.microsoft.com/office/drawing/2014/main" id="{E55DF1E1-2A78-B243-BEB7-F0A80AE36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1923" name="Group 6">
            <a:extLst>
              <a:ext uri="{FF2B5EF4-FFF2-40B4-BE49-F238E27FC236}">
                <a16:creationId xmlns:a16="http://schemas.microsoft.com/office/drawing/2014/main" id="{9CC4DAE7-CB9A-AC47-AB6A-862B48CE236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7767" name="Oval 7">
              <a:extLst>
                <a:ext uri="{FF2B5EF4-FFF2-40B4-BE49-F238E27FC236}">
                  <a16:creationId xmlns:a16="http://schemas.microsoft.com/office/drawing/2014/main" id="{732AF688-1030-7F48-ABF1-7B238E09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68" name="Text Box 8">
              <a:extLst>
                <a:ext uri="{FF2B5EF4-FFF2-40B4-BE49-F238E27FC236}">
                  <a16:creationId xmlns:a16="http://schemas.microsoft.com/office/drawing/2014/main" id="{B209AB71-4046-1244-AB1B-E32137115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1924" name="Group 9">
            <a:extLst>
              <a:ext uri="{FF2B5EF4-FFF2-40B4-BE49-F238E27FC236}">
                <a16:creationId xmlns:a16="http://schemas.microsoft.com/office/drawing/2014/main" id="{7DEE3267-20CB-124C-837F-86EE278E8CE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7770" name="Oval 10">
              <a:extLst>
                <a:ext uri="{FF2B5EF4-FFF2-40B4-BE49-F238E27FC236}">
                  <a16:creationId xmlns:a16="http://schemas.microsoft.com/office/drawing/2014/main" id="{D2FE1605-4D28-5E4F-87B4-3656D5145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DDBBC184-7551-B040-AF47-1872B2175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1925" name="Group 12">
            <a:extLst>
              <a:ext uri="{FF2B5EF4-FFF2-40B4-BE49-F238E27FC236}">
                <a16:creationId xmlns:a16="http://schemas.microsoft.com/office/drawing/2014/main" id="{E48BDD6D-C326-5D49-9CDA-709B491A5A8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7773" name="Oval 13">
              <a:extLst>
                <a:ext uri="{FF2B5EF4-FFF2-40B4-BE49-F238E27FC236}">
                  <a16:creationId xmlns:a16="http://schemas.microsoft.com/office/drawing/2014/main" id="{4D16FA08-F879-C243-95E8-51329804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945D52C3-3DE6-B645-9DAA-9DCFC988E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1926" name="Group 15">
            <a:extLst>
              <a:ext uri="{FF2B5EF4-FFF2-40B4-BE49-F238E27FC236}">
                <a16:creationId xmlns:a16="http://schemas.microsoft.com/office/drawing/2014/main" id="{432705F1-021B-BA45-9952-BBEE0696EFC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7776" name="Oval 16">
              <a:extLst>
                <a:ext uri="{FF2B5EF4-FFF2-40B4-BE49-F238E27FC236}">
                  <a16:creationId xmlns:a16="http://schemas.microsoft.com/office/drawing/2014/main" id="{C16076F4-1F96-7F4D-892C-FA7660E5D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7" name="Text Box 17">
              <a:extLst>
                <a:ext uri="{FF2B5EF4-FFF2-40B4-BE49-F238E27FC236}">
                  <a16:creationId xmlns:a16="http://schemas.microsoft.com/office/drawing/2014/main" id="{3E8E7CF4-1B94-1D4A-9DB1-723D4A7DC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1927" name="Group 18">
            <a:extLst>
              <a:ext uri="{FF2B5EF4-FFF2-40B4-BE49-F238E27FC236}">
                <a16:creationId xmlns:a16="http://schemas.microsoft.com/office/drawing/2014/main" id="{1952C03B-52E5-0E42-AD18-BF44DC2C2E6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7779" name="Oval 19">
              <a:extLst>
                <a:ext uri="{FF2B5EF4-FFF2-40B4-BE49-F238E27FC236}">
                  <a16:creationId xmlns:a16="http://schemas.microsoft.com/office/drawing/2014/main" id="{3D5BCB39-261C-154D-8C8F-251E7D0C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0" name="Text Box 20">
              <a:extLst>
                <a:ext uri="{FF2B5EF4-FFF2-40B4-BE49-F238E27FC236}">
                  <a16:creationId xmlns:a16="http://schemas.microsoft.com/office/drawing/2014/main" id="{07D03023-11F4-E646-B427-6D5CF8073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1928" name="Group 21">
            <a:extLst>
              <a:ext uri="{FF2B5EF4-FFF2-40B4-BE49-F238E27FC236}">
                <a16:creationId xmlns:a16="http://schemas.microsoft.com/office/drawing/2014/main" id="{9856CB2D-58EE-634D-91CD-B5CBAB76B38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7782" name="Oval 22">
              <a:extLst>
                <a:ext uri="{FF2B5EF4-FFF2-40B4-BE49-F238E27FC236}">
                  <a16:creationId xmlns:a16="http://schemas.microsoft.com/office/drawing/2014/main" id="{2DFDBAE0-8A3D-434A-9EC8-25B332809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3" name="Text Box 23">
              <a:extLst>
                <a:ext uri="{FF2B5EF4-FFF2-40B4-BE49-F238E27FC236}">
                  <a16:creationId xmlns:a16="http://schemas.microsoft.com/office/drawing/2014/main" id="{C132304B-52D0-284C-838B-DF22CF5E1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1929" name="Group 24">
            <a:extLst>
              <a:ext uri="{FF2B5EF4-FFF2-40B4-BE49-F238E27FC236}">
                <a16:creationId xmlns:a16="http://schemas.microsoft.com/office/drawing/2014/main" id="{BD8D9875-E8C0-6546-8DB7-23262EF580D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7785" name="Oval 25">
              <a:extLst>
                <a:ext uri="{FF2B5EF4-FFF2-40B4-BE49-F238E27FC236}">
                  <a16:creationId xmlns:a16="http://schemas.microsoft.com/office/drawing/2014/main" id="{95DE36EC-3451-5146-8161-4A106208A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6" name="Text Box 26">
              <a:extLst>
                <a:ext uri="{FF2B5EF4-FFF2-40B4-BE49-F238E27FC236}">
                  <a16:creationId xmlns:a16="http://schemas.microsoft.com/office/drawing/2014/main" id="{AF319C3B-FA7E-5543-B958-93986EB81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7787" name="Line 27">
            <a:extLst>
              <a:ext uri="{FF2B5EF4-FFF2-40B4-BE49-F238E27FC236}">
                <a16:creationId xmlns:a16="http://schemas.microsoft.com/office/drawing/2014/main" id="{F931276A-2BCC-E640-AD1F-85F33C463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88" name="Line 28">
            <a:extLst>
              <a:ext uri="{FF2B5EF4-FFF2-40B4-BE49-F238E27FC236}">
                <a16:creationId xmlns:a16="http://schemas.microsoft.com/office/drawing/2014/main" id="{C8923C49-AB12-BF4D-A9C6-DE040BA2A1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89" name="Line 29">
            <a:extLst>
              <a:ext uri="{FF2B5EF4-FFF2-40B4-BE49-F238E27FC236}">
                <a16:creationId xmlns:a16="http://schemas.microsoft.com/office/drawing/2014/main" id="{E1A0FCBF-A135-8045-BBF5-2DB2B9B0F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0" name="Line 30">
            <a:extLst>
              <a:ext uri="{FF2B5EF4-FFF2-40B4-BE49-F238E27FC236}">
                <a16:creationId xmlns:a16="http://schemas.microsoft.com/office/drawing/2014/main" id="{864BCD55-4F8E-3447-85A3-FF254CB7E8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1" name="Line 31">
            <a:extLst>
              <a:ext uri="{FF2B5EF4-FFF2-40B4-BE49-F238E27FC236}">
                <a16:creationId xmlns:a16="http://schemas.microsoft.com/office/drawing/2014/main" id="{59369740-4007-EA42-9F4B-1AFD9B024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2" name="Line 32">
            <a:extLst>
              <a:ext uri="{FF2B5EF4-FFF2-40B4-BE49-F238E27FC236}">
                <a16:creationId xmlns:a16="http://schemas.microsoft.com/office/drawing/2014/main" id="{1A44AB3D-BDDC-C44A-9120-5BAEA7114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3" name="Line 33">
            <a:extLst>
              <a:ext uri="{FF2B5EF4-FFF2-40B4-BE49-F238E27FC236}">
                <a16:creationId xmlns:a16="http://schemas.microsoft.com/office/drawing/2014/main" id="{331A8982-08EF-7D45-BB87-7DAE16A3A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4" name="Line 34">
            <a:extLst>
              <a:ext uri="{FF2B5EF4-FFF2-40B4-BE49-F238E27FC236}">
                <a16:creationId xmlns:a16="http://schemas.microsoft.com/office/drawing/2014/main" id="{B3F5B0AB-ABE1-FD47-BA38-6371EBFD04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5" name="Line 35">
            <a:extLst>
              <a:ext uri="{FF2B5EF4-FFF2-40B4-BE49-F238E27FC236}">
                <a16:creationId xmlns:a16="http://schemas.microsoft.com/office/drawing/2014/main" id="{685F5F64-D860-E943-AF19-1B1058B42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6" name="Line 36">
            <a:extLst>
              <a:ext uri="{FF2B5EF4-FFF2-40B4-BE49-F238E27FC236}">
                <a16:creationId xmlns:a16="http://schemas.microsoft.com/office/drawing/2014/main" id="{800CBF0C-832B-9B49-9B9A-4ABBE7CA10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7" name="Line 37">
            <a:extLst>
              <a:ext uri="{FF2B5EF4-FFF2-40B4-BE49-F238E27FC236}">
                <a16:creationId xmlns:a16="http://schemas.microsoft.com/office/drawing/2014/main" id="{73A6A044-D145-9D44-AA88-64FBB73BE9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8" name="Text Box 38">
            <a:extLst>
              <a:ext uri="{FF2B5EF4-FFF2-40B4-BE49-F238E27FC236}">
                <a16:creationId xmlns:a16="http://schemas.microsoft.com/office/drawing/2014/main" id="{830E2B60-ACDB-2444-9748-68A877BCF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7799" name="Text Box 39">
            <a:extLst>
              <a:ext uri="{FF2B5EF4-FFF2-40B4-BE49-F238E27FC236}">
                <a16:creationId xmlns:a16="http://schemas.microsoft.com/office/drawing/2014/main" id="{363016A4-C3A5-FB41-946E-5629C7B9E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7800" name="Text Box 40">
            <a:extLst>
              <a:ext uri="{FF2B5EF4-FFF2-40B4-BE49-F238E27FC236}">
                <a16:creationId xmlns:a16="http://schemas.microsoft.com/office/drawing/2014/main" id="{26DD4C7E-7B26-D14A-A67D-A1009189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1" name="Text Box 41">
            <a:extLst>
              <a:ext uri="{FF2B5EF4-FFF2-40B4-BE49-F238E27FC236}">
                <a16:creationId xmlns:a16="http://schemas.microsoft.com/office/drawing/2014/main" id="{682E2BC0-F89B-0A46-814A-AF2C71BBD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7802" name="Text Box 42">
            <a:extLst>
              <a:ext uri="{FF2B5EF4-FFF2-40B4-BE49-F238E27FC236}">
                <a16:creationId xmlns:a16="http://schemas.microsoft.com/office/drawing/2014/main" id="{A7A18CB1-6E7B-B940-B9A7-26CCCFE3C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7803" name="Text Box 43">
            <a:extLst>
              <a:ext uri="{FF2B5EF4-FFF2-40B4-BE49-F238E27FC236}">
                <a16:creationId xmlns:a16="http://schemas.microsoft.com/office/drawing/2014/main" id="{B6A7EDAB-A5B9-DE43-8590-8E580332D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7804" name="Text Box 44">
            <a:extLst>
              <a:ext uri="{FF2B5EF4-FFF2-40B4-BE49-F238E27FC236}">
                <a16:creationId xmlns:a16="http://schemas.microsoft.com/office/drawing/2014/main" id="{E50C6B4C-68B9-EC45-B716-2A30A68A2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5" name="Text Box 45">
            <a:extLst>
              <a:ext uri="{FF2B5EF4-FFF2-40B4-BE49-F238E27FC236}">
                <a16:creationId xmlns:a16="http://schemas.microsoft.com/office/drawing/2014/main" id="{DDE58FD2-9994-CF4F-BF72-F6126F89C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6" name="Text Box 46">
            <a:extLst>
              <a:ext uri="{FF2B5EF4-FFF2-40B4-BE49-F238E27FC236}">
                <a16:creationId xmlns:a16="http://schemas.microsoft.com/office/drawing/2014/main" id="{832219FD-20F5-114E-83F6-AF59A3E16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7807" name="Text Box 47">
            <a:extLst>
              <a:ext uri="{FF2B5EF4-FFF2-40B4-BE49-F238E27FC236}">
                <a16:creationId xmlns:a16="http://schemas.microsoft.com/office/drawing/2014/main" id="{E969B028-B780-C74A-9E99-8D7E5425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7808" name="Text Box 48">
            <a:extLst>
              <a:ext uri="{FF2B5EF4-FFF2-40B4-BE49-F238E27FC236}">
                <a16:creationId xmlns:a16="http://schemas.microsoft.com/office/drawing/2014/main" id="{FCB5E8E1-2E61-A046-A73F-ACA68BE0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7809" name="Text Box 49">
            <a:extLst>
              <a:ext uri="{FF2B5EF4-FFF2-40B4-BE49-F238E27FC236}">
                <a16:creationId xmlns:a16="http://schemas.microsoft.com/office/drawing/2014/main" id="{CCFB19FE-8605-FC4A-8E34-2DDF9B516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7810" name="Text Box 50">
            <a:extLst>
              <a:ext uri="{FF2B5EF4-FFF2-40B4-BE49-F238E27FC236}">
                <a16:creationId xmlns:a16="http://schemas.microsoft.com/office/drawing/2014/main" id="{6680AE1A-C0FD-BA49-B31C-11C6BEE2F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7811" name="Text Box 51">
            <a:extLst>
              <a:ext uri="{FF2B5EF4-FFF2-40B4-BE49-F238E27FC236}">
                <a16:creationId xmlns:a16="http://schemas.microsoft.com/office/drawing/2014/main" id="{38968E5F-DC42-5744-B459-4263B420A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7812" name="Text Box 52">
            <a:extLst>
              <a:ext uri="{FF2B5EF4-FFF2-40B4-BE49-F238E27FC236}">
                <a16:creationId xmlns:a16="http://schemas.microsoft.com/office/drawing/2014/main" id="{45E8986D-6DC1-E34F-863F-4C5CE438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7813" name="Text Box 53">
            <a:extLst>
              <a:ext uri="{FF2B5EF4-FFF2-40B4-BE49-F238E27FC236}">
                <a16:creationId xmlns:a16="http://schemas.microsoft.com/office/drawing/2014/main" id="{07E617AA-E52A-0C49-A805-81C6505A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14</a:t>
            </a:r>
          </a:p>
        </p:txBody>
      </p:sp>
      <p:sp>
        <p:nvSpPr>
          <p:cNvPr id="117814" name="Text Box 54">
            <a:extLst>
              <a:ext uri="{FF2B5EF4-FFF2-40B4-BE49-F238E27FC236}">
                <a16:creationId xmlns:a16="http://schemas.microsoft.com/office/drawing/2014/main" id="{164771B2-7741-8440-BB4A-1904A615A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7815" name="Text Box 55">
            <a:extLst>
              <a:ext uri="{FF2B5EF4-FFF2-40B4-BE49-F238E27FC236}">
                <a16:creationId xmlns:a16="http://schemas.microsoft.com/office/drawing/2014/main" id="{1DF9739D-C5F5-B94A-8D68-CC7596D3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7816" name="Text Box 56">
            <a:extLst>
              <a:ext uri="{FF2B5EF4-FFF2-40B4-BE49-F238E27FC236}">
                <a16:creationId xmlns:a16="http://schemas.microsoft.com/office/drawing/2014/main" id="{2B4E735A-3ACA-DC4B-833A-C45DE6629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7817" name="Text Box 57">
            <a:extLst>
              <a:ext uri="{FF2B5EF4-FFF2-40B4-BE49-F238E27FC236}">
                <a16:creationId xmlns:a16="http://schemas.microsoft.com/office/drawing/2014/main" id="{49F77BCA-10D7-674E-8F77-C6FFBFBC7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5</a:t>
            </a:r>
          </a:p>
        </p:txBody>
      </p:sp>
      <p:sp>
        <p:nvSpPr>
          <p:cNvPr id="117818" name="Text Box 58">
            <a:extLst>
              <a:ext uri="{FF2B5EF4-FFF2-40B4-BE49-F238E27FC236}">
                <a16:creationId xmlns:a16="http://schemas.microsoft.com/office/drawing/2014/main" id="{6BFED52E-CF1D-B545-87FF-67F935FAD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B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25934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B0F4151B-D5B3-2648-8589-143FBF00C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2946" name="Group 3">
            <a:extLst>
              <a:ext uri="{FF2B5EF4-FFF2-40B4-BE49-F238E27FC236}">
                <a16:creationId xmlns:a16="http://schemas.microsoft.com/office/drawing/2014/main" id="{FB501186-AA6A-9246-9907-908899CF6E8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8788" name="Oval 4">
              <a:extLst>
                <a:ext uri="{FF2B5EF4-FFF2-40B4-BE49-F238E27FC236}">
                  <a16:creationId xmlns:a16="http://schemas.microsoft.com/office/drawing/2014/main" id="{5218839C-1566-E844-A71C-BA707C420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89" name="Text Box 5">
              <a:extLst>
                <a:ext uri="{FF2B5EF4-FFF2-40B4-BE49-F238E27FC236}">
                  <a16:creationId xmlns:a16="http://schemas.microsoft.com/office/drawing/2014/main" id="{01B9C739-2404-7241-A456-D063AF1B2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2947" name="Group 6">
            <a:extLst>
              <a:ext uri="{FF2B5EF4-FFF2-40B4-BE49-F238E27FC236}">
                <a16:creationId xmlns:a16="http://schemas.microsoft.com/office/drawing/2014/main" id="{6C2B346E-1A87-EA43-9CE7-ACCB59CB30C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8791" name="Oval 7">
              <a:extLst>
                <a:ext uri="{FF2B5EF4-FFF2-40B4-BE49-F238E27FC236}">
                  <a16:creationId xmlns:a16="http://schemas.microsoft.com/office/drawing/2014/main" id="{2676AEC9-5BF6-634C-829E-99040CFAA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2" name="Text Box 8">
              <a:extLst>
                <a:ext uri="{FF2B5EF4-FFF2-40B4-BE49-F238E27FC236}">
                  <a16:creationId xmlns:a16="http://schemas.microsoft.com/office/drawing/2014/main" id="{06527A11-F674-1747-A3CC-732A0FC73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2948" name="Group 9">
            <a:extLst>
              <a:ext uri="{FF2B5EF4-FFF2-40B4-BE49-F238E27FC236}">
                <a16:creationId xmlns:a16="http://schemas.microsoft.com/office/drawing/2014/main" id="{8D3708DF-05E7-B74E-96C2-0DC1E12C981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8794" name="Oval 10">
              <a:extLst>
                <a:ext uri="{FF2B5EF4-FFF2-40B4-BE49-F238E27FC236}">
                  <a16:creationId xmlns:a16="http://schemas.microsoft.com/office/drawing/2014/main" id="{563A38F8-3C03-424E-B369-AF987BFF9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9FAFD360-24DC-494E-A042-CBC6E065A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2949" name="Group 12">
            <a:extLst>
              <a:ext uri="{FF2B5EF4-FFF2-40B4-BE49-F238E27FC236}">
                <a16:creationId xmlns:a16="http://schemas.microsoft.com/office/drawing/2014/main" id="{F9D3039C-E456-154E-BC66-2945AE0D4DE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8797" name="Oval 13">
              <a:extLst>
                <a:ext uri="{FF2B5EF4-FFF2-40B4-BE49-F238E27FC236}">
                  <a16:creationId xmlns:a16="http://schemas.microsoft.com/office/drawing/2014/main" id="{C03A2FF0-B1B3-6244-B77A-35790D5AD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A6BC653F-26D1-7846-9922-774ECBB07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2950" name="Group 15">
            <a:extLst>
              <a:ext uri="{FF2B5EF4-FFF2-40B4-BE49-F238E27FC236}">
                <a16:creationId xmlns:a16="http://schemas.microsoft.com/office/drawing/2014/main" id="{BDEF00AD-AFBA-6140-AA4C-B35E4837575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8800" name="Oval 16">
              <a:extLst>
                <a:ext uri="{FF2B5EF4-FFF2-40B4-BE49-F238E27FC236}">
                  <a16:creationId xmlns:a16="http://schemas.microsoft.com/office/drawing/2014/main" id="{372D6995-601C-B94C-9F9B-AA30B16E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1" name="Text Box 17">
              <a:extLst>
                <a:ext uri="{FF2B5EF4-FFF2-40B4-BE49-F238E27FC236}">
                  <a16:creationId xmlns:a16="http://schemas.microsoft.com/office/drawing/2014/main" id="{6807157B-79E3-F64F-9B6A-64652EE52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2951" name="Group 18">
            <a:extLst>
              <a:ext uri="{FF2B5EF4-FFF2-40B4-BE49-F238E27FC236}">
                <a16:creationId xmlns:a16="http://schemas.microsoft.com/office/drawing/2014/main" id="{20856897-CD41-9D47-AB3B-97D302B2CCF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8803" name="Oval 19">
              <a:extLst>
                <a:ext uri="{FF2B5EF4-FFF2-40B4-BE49-F238E27FC236}">
                  <a16:creationId xmlns:a16="http://schemas.microsoft.com/office/drawing/2014/main" id="{1DC152BB-BABB-6A4C-973E-5A388976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4" name="Text Box 20">
              <a:extLst>
                <a:ext uri="{FF2B5EF4-FFF2-40B4-BE49-F238E27FC236}">
                  <a16:creationId xmlns:a16="http://schemas.microsoft.com/office/drawing/2014/main" id="{7EDA1A03-601E-C54E-A5AD-565A294E1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2952" name="Group 21">
            <a:extLst>
              <a:ext uri="{FF2B5EF4-FFF2-40B4-BE49-F238E27FC236}">
                <a16:creationId xmlns:a16="http://schemas.microsoft.com/office/drawing/2014/main" id="{1B1E188E-AC44-0D4B-B367-DD431AB16B2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8806" name="Oval 22">
              <a:extLst>
                <a:ext uri="{FF2B5EF4-FFF2-40B4-BE49-F238E27FC236}">
                  <a16:creationId xmlns:a16="http://schemas.microsoft.com/office/drawing/2014/main" id="{0A9D4051-CB7E-5A4E-AFE0-EE3F892ED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7" name="Text Box 23">
              <a:extLst>
                <a:ext uri="{FF2B5EF4-FFF2-40B4-BE49-F238E27FC236}">
                  <a16:creationId xmlns:a16="http://schemas.microsoft.com/office/drawing/2014/main" id="{5ED942CD-4C66-7040-B06B-09A7F9729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2953" name="Group 24">
            <a:extLst>
              <a:ext uri="{FF2B5EF4-FFF2-40B4-BE49-F238E27FC236}">
                <a16:creationId xmlns:a16="http://schemas.microsoft.com/office/drawing/2014/main" id="{E8CC91B2-BED6-404B-B0D5-44018FC1E09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8809" name="Oval 25">
              <a:extLst>
                <a:ext uri="{FF2B5EF4-FFF2-40B4-BE49-F238E27FC236}">
                  <a16:creationId xmlns:a16="http://schemas.microsoft.com/office/drawing/2014/main" id="{31148D5C-AC77-3A42-A991-EA76D42F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10" name="Text Box 26">
              <a:extLst>
                <a:ext uri="{FF2B5EF4-FFF2-40B4-BE49-F238E27FC236}">
                  <a16:creationId xmlns:a16="http://schemas.microsoft.com/office/drawing/2014/main" id="{3B2B36A0-67ED-5D4D-BD38-2EB65337E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8811" name="Line 27">
            <a:extLst>
              <a:ext uri="{FF2B5EF4-FFF2-40B4-BE49-F238E27FC236}">
                <a16:creationId xmlns:a16="http://schemas.microsoft.com/office/drawing/2014/main" id="{D843815D-68C0-7E41-B6B6-EC3355F76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2" name="Line 28">
            <a:extLst>
              <a:ext uri="{FF2B5EF4-FFF2-40B4-BE49-F238E27FC236}">
                <a16:creationId xmlns:a16="http://schemas.microsoft.com/office/drawing/2014/main" id="{1734C3DE-5DF8-B340-904D-2EF27378E6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3" name="Line 29">
            <a:extLst>
              <a:ext uri="{FF2B5EF4-FFF2-40B4-BE49-F238E27FC236}">
                <a16:creationId xmlns:a16="http://schemas.microsoft.com/office/drawing/2014/main" id="{DE95A81B-1637-4340-9DC8-A45F7A69A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4" name="Line 30">
            <a:extLst>
              <a:ext uri="{FF2B5EF4-FFF2-40B4-BE49-F238E27FC236}">
                <a16:creationId xmlns:a16="http://schemas.microsoft.com/office/drawing/2014/main" id="{0B8A34F3-F41F-1F4D-832F-4DCF0A1910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5" name="Line 31">
            <a:extLst>
              <a:ext uri="{FF2B5EF4-FFF2-40B4-BE49-F238E27FC236}">
                <a16:creationId xmlns:a16="http://schemas.microsoft.com/office/drawing/2014/main" id="{F2C19641-8A58-9D45-B7F5-056F26E8F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6" name="Line 32">
            <a:extLst>
              <a:ext uri="{FF2B5EF4-FFF2-40B4-BE49-F238E27FC236}">
                <a16:creationId xmlns:a16="http://schemas.microsoft.com/office/drawing/2014/main" id="{3E1D7B9D-CBB7-C446-80D8-B2B99E3A1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7" name="Line 33">
            <a:extLst>
              <a:ext uri="{FF2B5EF4-FFF2-40B4-BE49-F238E27FC236}">
                <a16:creationId xmlns:a16="http://schemas.microsoft.com/office/drawing/2014/main" id="{C258DE15-AD73-B440-8137-C8CBABB70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8" name="Line 34">
            <a:extLst>
              <a:ext uri="{FF2B5EF4-FFF2-40B4-BE49-F238E27FC236}">
                <a16:creationId xmlns:a16="http://schemas.microsoft.com/office/drawing/2014/main" id="{3B61F83E-2308-3A49-8346-1B5EC34C1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9" name="Line 35">
            <a:extLst>
              <a:ext uri="{FF2B5EF4-FFF2-40B4-BE49-F238E27FC236}">
                <a16:creationId xmlns:a16="http://schemas.microsoft.com/office/drawing/2014/main" id="{AD2B51B9-EB39-8B44-B796-F04F2D2799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0" name="Line 36">
            <a:extLst>
              <a:ext uri="{FF2B5EF4-FFF2-40B4-BE49-F238E27FC236}">
                <a16:creationId xmlns:a16="http://schemas.microsoft.com/office/drawing/2014/main" id="{6F1FD82C-AE1B-7848-9500-CBA382DC70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1" name="Line 37">
            <a:extLst>
              <a:ext uri="{FF2B5EF4-FFF2-40B4-BE49-F238E27FC236}">
                <a16:creationId xmlns:a16="http://schemas.microsoft.com/office/drawing/2014/main" id="{FF1FF9E9-C1C9-7449-9E77-7869189246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2" name="Text Box 38">
            <a:extLst>
              <a:ext uri="{FF2B5EF4-FFF2-40B4-BE49-F238E27FC236}">
                <a16:creationId xmlns:a16="http://schemas.microsoft.com/office/drawing/2014/main" id="{D6B4A9D3-B133-FB44-A5C9-B57ACB061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8823" name="Text Box 39">
            <a:extLst>
              <a:ext uri="{FF2B5EF4-FFF2-40B4-BE49-F238E27FC236}">
                <a16:creationId xmlns:a16="http://schemas.microsoft.com/office/drawing/2014/main" id="{9C8C2272-0723-7145-9F1B-AAE279B61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8824" name="Text Box 40">
            <a:extLst>
              <a:ext uri="{FF2B5EF4-FFF2-40B4-BE49-F238E27FC236}">
                <a16:creationId xmlns:a16="http://schemas.microsoft.com/office/drawing/2014/main" id="{B197B0E0-8DAE-FF46-B059-C6C36DA24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25" name="Text Box 41">
            <a:extLst>
              <a:ext uri="{FF2B5EF4-FFF2-40B4-BE49-F238E27FC236}">
                <a16:creationId xmlns:a16="http://schemas.microsoft.com/office/drawing/2014/main" id="{2ACEEE02-8C56-E943-BAF2-2E93ECDF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8826" name="Text Box 42">
            <a:extLst>
              <a:ext uri="{FF2B5EF4-FFF2-40B4-BE49-F238E27FC236}">
                <a16:creationId xmlns:a16="http://schemas.microsoft.com/office/drawing/2014/main" id="{06F3BDE3-0A8B-564E-AB46-799F0735E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8827" name="Text Box 43">
            <a:extLst>
              <a:ext uri="{FF2B5EF4-FFF2-40B4-BE49-F238E27FC236}">
                <a16:creationId xmlns:a16="http://schemas.microsoft.com/office/drawing/2014/main" id="{B260DEB7-3030-3C43-BFBE-00C7FFFC9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8828" name="Text Box 44">
            <a:extLst>
              <a:ext uri="{FF2B5EF4-FFF2-40B4-BE49-F238E27FC236}">
                <a16:creationId xmlns:a16="http://schemas.microsoft.com/office/drawing/2014/main" id="{AB3B6835-75E6-8845-837B-BFE388B6C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29" name="Text Box 45">
            <a:extLst>
              <a:ext uri="{FF2B5EF4-FFF2-40B4-BE49-F238E27FC236}">
                <a16:creationId xmlns:a16="http://schemas.microsoft.com/office/drawing/2014/main" id="{9A8F5FFE-3600-4F47-A8C2-1EA04C08C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30" name="Text Box 46">
            <a:extLst>
              <a:ext uri="{FF2B5EF4-FFF2-40B4-BE49-F238E27FC236}">
                <a16:creationId xmlns:a16="http://schemas.microsoft.com/office/drawing/2014/main" id="{8D6808D6-3C1C-7547-80C1-A3C48AF7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8831" name="Text Box 47">
            <a:extLst>
              <a:ext uri="{FF2B5EF4-FFF2-40B4-BE49-F238E27FC236}">
                <a16:creationId xmlns:a16="http://schemas.microsoft.com/office/drawing/2014/main" id="{AEF60C39-3C5E-B142-8ABF-166E2D049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8832" name="Text Box 48">
            <a:extLst>
              <a:ext uri="{FF2B5EF4-FFF2-40B4-BE49-F238E27FC236}">
                <a16:creationId xmlns:a16="http://schemas.microsoft.com/office/drawing/2014/main" id="{A59D918E-A1FB-2449-9621-BE994440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8833" name="Text Box 49">
            <a:extLst>
              <a:ext uri="{FF2B5EF4-FFF2-40B4-BE49-F238E27FC236}">
                <a16:creationId xmlns:a16="http://schemas.microsoft.com/office/drawing/2014/main" id="{296C9884-CAB4-3D4F-8DE6-8B8CA2AB4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8834" name="Text Box 50">
            <a:extLst>
              <a:ext uri="{FF2B5EF4-FFF2-40B4-BE49-F238E27FC236}">
                <a16:creationId xmlns:a16="http://schemas.microsoft.com/office/drawing/2014/main" id="{2376F673-7733-7D43-BB12-24FEDA4D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8835" name="Text Box 51">
            <a:extLst>
              <a:ext uri="{FF2B5EF4-FFF2-40B4-BE49-F238E27FC236}">
                <a16:creationId xmlns:a16="http://schemas.microsoft.com/office/drawing/2014/main" id="{22E58C36-84FD-0D4A-9DEF-3345C1BF9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8836" name="Text Box 52">
            <a:extLst>
              <a:ext uri="{FF2B5EF4-FFF2-40B4-BE49-F238E27FC236}">
                <a16:creationId xmlns:a16="http://schemas.microsoft.com/office/drawing/2014/main" id="{0FC62AD8-DB06-474E-9723-1A94F026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8837" name="Text Box 53">
            <a:extLst>
              <a:ext uri="{FF2B5EF4-FFF2-40B4-BE49-F238E27FC236}">
                <a16:creationId xmlns:a16="http://schemas.microsoft.com/office/drawing/2014/main" id="{A1F062FD-EA8D-FC49-9561-AA0E57153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8838" name="Text Box 54">
            <a:extLst>
              <a:ext uri="{FF2B5EF4-FFF2-40B4-BE49-F238E27FC236}">
                <a16:creationId xmlns:a16="http://schemas.microsoft.com/office/drawing/2014/main" id="{232E8EC8-401E-774E-961D-5FCD8630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8839" name="Text Box 55">
            <a:extLst>
              <a:ext uri="{FF2B5EF4-FFF2-40B4-BE49-F238E27FC236}">
                <a16:creationId xmlns:a16="http://schemas.microsoft.com/office/drawing/2014/main" id="{6630B520-B93F-9E40-8B53-B1CFE9509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8840" name="Text Box 56">
            <a:extLst>
              <a:ext uri="{FF2B5EF4-FFF2-40B4-BE49-F238E27FC236}">
                <a16:creationId xmlns:a16="http://schemas.microsoft.com/office/drawing/2014/main" id="{F26CF8D9-5DCF-734C-9E83-4460F8C4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8841" name="Text Box 57">
            <a:extLst>
              <a:ext uri="{FF2B5EF4-FFF2-40B4-BE49-F238E27FC236}">
                <a16:creationId xmlns:a16="http://schemas.microsoft.com/office/drawing/2014/main" id="{480C5F81-6551-A24F-9368-EE9FF1307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6</a:t>
            </a:r>
          </a:p>
        </p:txBody>
      </p:sp>
    </p:spTree>
    <p:extLst>
      <p:ext uri="{BB962C8B-B14F-4D97-AF65-F5344CB8AC3E}">
        <p14:creationId xmlns:p14="http://schemas.microsoft.com/office/powerpoint/2010/main" val="24084123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B9245D1F-B913-4D4B-96B5-BE5D5EAA3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3970" name="Group 3">
            <a:extLst>
              <a:ext uri="{FF2B5EF4-FFF2-40B4-BE49-F238E27FC236}">
                <a16:creationId xmlns:a16="http://schemas.microsoft.com/office/drawing/2014/main" id="{C1094EE2-689B-C445-8044-C3DAC184F57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9812" name="Oval 4">
              <a:extLst>
                <a:ext uri="{FF2B5EF4-FFF2-40B4-BE49-F238E27FC236}">
                  <a16:creationId xmlns:a16="http://schemas.microsoft.com/office/drawing/2014/main" id="{613C375D-5645-1C4F-9300-89FD57FA6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3" name="Text Box 5">
              <a:extLst>
                <a:ext uri="{FF2B5EF4-FFF2-40B4-BE49-F238E27FC236}">
                  <a16:creationId xmlns:a16="http://schemas.microsoft.com/office/drawing/2014/main" id="{0296AB3E-CABC-FB4D-8AEA-D9558F81E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3971" name="Group 6">
            <a:extLst>
              <a:ext uri="{FF2B5EF4-FFF2-40B4-BE49-F238E27FC236}">
                <a16:creationId xmlns:a16="http://schemas.microsoft.com/office/drawing/2014/main" id="{AA718B84-0EF6-2440-B594-9261C864F7D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9815" name="Oval 7">
              <a:extLst>
                <a:ext uri="{FF2B5EF4-FFF2-40B4-BE49-F238E27FC236}">
                  <a16:creationId xmlns:a16="http://schemas.microsoft.com/office/drawing/2014/main" id="{DE381191-C4EC-7743-B9B1-694676C7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6" name="Text Box 8">
              <a:extLst>
                <a:ext uri="{FF2B5EF4-FFF2-40B4-BE49-F238E27FC236}">
                  <a16:creationId xmlns:a16="http://schemas.microsoft.com/office/drawing/2014/main" id="{F420FE10-2405-DF4D-B788-69BAFE669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3972" name="Group 9">
            <a:extLst>
              <a:ext uri="{FF2B5EF4-FFF2-40B4-BE49-F238E27FC236}">
                <a16:creationId xmlns:a16="http://schemas.microsoft.com/office/drawing/2014/main" id="{17335B8B-4426-9D4B-8561-AAE2FE8B895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9818" name="Oval 10">
              <a:extLst>
                <a:ext uri="{FF2B5EF4-FFF2-40B4-BE49-F238E27FC236}">
                  <a16:creationId xmlns:a16="http://schemas.microsoft.com/office/drawing/2014/main" id="{33ABB82B-4A8B-7542-B249-0FC5EC29B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9" name="Text Box 11">
              <a:extLst>
                <a:ext uri="{FF2B5EF4-FFF2-40B4-BE49-F238E27FC236}">
                  <a16:creationId xmlns:a16="http://schemas.microsoft.com/office/drawing/2014/main" id="{9ECC005C-A7F2-BE49-B248-28084319C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3973" name="Group 12">
            <a:extLst>
              <a:ext uri="{FF2B5EF4-FFF2-40B4-BE49-F238E27FC236}">
                <a16:creationId xmlns:a16="http://schemas.microsoft.com/office/drawing/2014/main" id="{E7055CE0-F669-A447-B009-8976D07CFFB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9821" name="Oval 13">
              <a:extLst>
                <a:ext uri="{FF2B5EF4-FFF2-40B4-BE49-F238E27FC236}">
                  <a16:creationId xmlns:a16="http://schemas.microsoft.com/office/drawing/2014/main" id="{F2BCCD3F-E96B-BF4E-B825-54D8A78B8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2" name="Text Box 14">
              <a:extLst>
                <a:ext uri="{FF2B5EF4-FFF2-40B4-BE49-F238E27FC236}">
                  <a16:creationId xmlns:a16="http://schemas.microsoft.com/office/drawing/2014/main" id="{3574DBFA-5EC0-9E41-AC7C-FAA882BB3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3974" name="Group 15">
            <a:extLst>
              <a:ext uri="{FF2B5EF4-FFF2-40B4-BE49-F238E27FC236}">
                <a16:creationId xmlns:a16="http://schemas.microsoft.com/office/drawing/2014/main" id="{C06E7D89-EAAC-8C41-A940-901C31005D8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9824" name="Oval 16">
              <a:extLst>
                <a:ext uri="{FF2B5EF4-FFF2-40B4-BE49-F238E27FC236}">
                  <a16:creationId xmlns:a16="http://schemas.microsoft.com/office/drawing/2014/main" id="{DCA082D5-5907-FC4A-B52D-A9315A24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5" name="Text Box 17">
              <a:extLst>
                <a:ext uri="{FF2B5EF4-FFF2-40B4-BE49-F238E27FC236}">
                  <a16:creationId xmlns:a16="http://schemas.microsoft.com/office/drawing/2014/main" id="{3CFA00FA-EFAE-AA44-836E-849F9EEBB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3975" name="Group 18">
            <a:extLst>
              <a:ext uri="{FF2B5EF4-FFF2-40B4-BE49-F238E27FC236}">
                <a16:creationId xmlns:a16="http://schemas.microsoft.com/office/drawing/2014/main" id="{04F5D667-F2FC-4542-96BC-19A837B264E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9827" name="Oval 19">
              <a:extLst>
                <a:ext uri="{FF2B5EF4-FFF2-40B4-BE49-F238E27FC236}">
                  <a16:creationId xmlns:a16="http://schemas.microsoft.com/office/drawing/2014/main" id="{FC9AA9A0-FDD1-CD43-93C0-EE311D99F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8" name="Text Box 20">
              <a:extLst>
                <a:ext uri="{FF2B5EF4-FFF2-40B4-BE49-F238E27FC236}">
                  <a16:creationId xmlns:a16="http://schemas.microsoft.com/office/drawing/2014/main" id="{C63EDD7A-B8B3-CC49-B6B2-573719D66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3976" name="Group 21">
            <a:extLst>
              <a:ext uri="{FF2B5EF4-FFF2-40B4-BE49-F238E27FC236}">
                <a16:creationId xmlns:a16="http://schemas.microsoft.com/office/drawing/2014/main" id="{00CC3028-C4FD-0448-AFC3-E74E06D7B4F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9830" name="Oval 22">
              <a:extLst>
                <a:ext uri="{FF2B5EF4-FFF2-40B4-BE49-F238E27FC236}">
                  <a16:creationId xmlns:a16="http://schemas.microsoft.com/office/drawing/2014/main" id="{2AD3933F-B9F0-9542-9C50-A5882857F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31" name="Text Box 23">
              <a:extLst>
                <a:ext uri="{FF2B5EF4-FFF2-40B4-BE49-F238E27FC236}">
                  <a16:creationId xmlns:a16="http://schemas.microsoft.com/office/drawing/2014/main" id="{94391D28-80BA-EB4E-8BEC-070C630D8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3977" name="Group 24">
            <a:extLst>
              <a:ext uri="{FF2B5EF4-FFF2-40B4-BE49-F238E27FC236}">
                <a16:creationId xmlns:a16="http://schemas.microsoft.com/office/drawing/2014/main" id="{882D7345-4736-754C-9A68-746AE77ECFE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9833" name="Oval 25">
              <a:extLst>
                <a:ext uri="{FF2B5EF4-FFF2-40B4-BE49-F238E27FC236}">
                  <a16:creationId xmlns:a16="http://schemas.microsoft.com/office/drawing/2014/main" id="{3E95EEE1-1C30-DB4E-A55A-6A9BBDCFB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34" name="Text Box 26">
              <a:extLst>
                <a:ext uri="{FF2B5EF4-FFF2-40B4-BE49-F238E27FC236}">
                  <a16:creationId xmlns:a16="http://schemas.microsoft.com/office/drawing/2014/main" id="{46AED914-7ABD-E042-AEA0-0E7B0B191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9835" name="Line 27">
            <a:extLst>
              <a:ext uri="{FF2B5EF4-FFF2-40B4-BE49-F238E27FC236}">
                <a16:creationId xmlns:a16="http://schemas.microsoft.com/office/drawing/2014/main" id="{85C00277-4D98-B047-B772-27403EBA2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6" name="Line 28">
            <a:extLst>
              <a:ext uri="{FF2B5EF4-FFF2-40B4-BE49-F238E27FC236}">
                <a16:creationId xmlns:a16="http://schemas.microsoft.com/office/drawing/2014/main" id="{FD1FB97C-0249-5C43-AB73-53A4D7CB8A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7" name="Line 29">
            <a:extLst>
              <a:ext uri="{FF2B5EF4-FFF2-40B4-BE49-F238E27FC236}">
                <a16:creationId xmlns:a16="http://schemas.microsoft.com/office/drawing/2014/main" id="{B2E96D41-F328-8A4A-97B8-AD825E68D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8" name="Line 30">
            <a:extLst>
              <a:ext uri="{FF2B5EF4-FFF2-40B4-BE49-F238E27FC236}">
                <a16:creationId xmlns:a16="http://schemas.microsoft.com/office/drawing/2014/main" id="{BCA92FC9-C2B1-A942-9FDA-6D9DE187D4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9" name="Line 31">
            <a:extLst>
              <a:ext uri="{FF2B5EF4-FFF2-40B4-BE49-F238E27FC236}">
                <a16:creationId xmlns:a16="http://schemas.microsoft.com/office/drawing/2014/main" id="{A322BFE4-C296-8149-B6D0-0DB5EF6057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0" name="Line 32">
            <a:extLst>
              <a:ext uri="{FF2B5EF4-FFF2-40B4-BE49-F238E27FC236}">
                <a16:creationId xmlns:a16="http://schemas.microsoft.com/office/drawing/2014/main" id="{6ABCE2A6-3528-F448-89E3-DEDCF6341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1" name="Line 33">
            <a:extLst>
              <a:ext uri="{FF2B5EF4-FFF2-40B4-BE49-F238E27FC236}">
                <a16:creationId xmlns:a16="http://schemas.microsoft.com/office/drawing/2014/main" id="{F458F9FB-62F2-074F-84E3-DF6921EAA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2" name="Line 34">
            <a:extLst>
              <a:ext uri="{FF2B5EF4-FFF2-40B4-BE49-F238E27FC236}">
                <a16:creationId xmlns:a16="http://schemas.microsoft.com/office/drawing/2014/main" id="{E3F166B3-46DE-CE43-A9BD-907102AD6E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3" name="Line 35">
            <a:extLst>
              <a:ext uri="{FF2B5EF4-FFF2-40B4-BE49-F238E27FC236}">
                <a16:creationId xmlns:a16="http://schemas.microsoft.com/office/drawing/2014/main" id="{ACD4AF78-8BC1-0941-9FF9-B00F52038C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4" name="Line 36">
            <a:extLst>
              <a:ext uri="{FF2B5EF4-FFF2-40B4-BE49-F238E27FC236}">
                <a16:creationId xmlns:a16="http://schemas.microsoft.com/office/drawing/2014/main" id="{D77CF0E0-F877-AD4B-AD29-CBC1E749F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5" name="Line 37">
            <a:extLst>
              <a:ext uri="{FF2B5EF4-FFF2-40B4-BE49-F238E27FC236}">
                <a16:creationId xmlns:a16="http://schemas.microsoft.com/office/drawing/2014/main" id="{76FE46AF-78DF-9D40-93CB-E1A3404562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6" name="Text Box 38">
            <a:extLst>
              <a:ext uri="{FF2B5EF4-FFF2-40B4-BE49-F238E27FC236}">
                <a16:creationId xmlns:a16="http://schemas.microsoft.com/office/drawing/2014/main" id="{1A10F722-EC19-064B-8373-BAB7BDF5B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9847" name="Text Box 39">
            <a:extLst>
              <a:ext uri="{FF2B5EF4-FFF2-40B4-BE49-F238E27FC236}">
                <a16:creationId xmlns:a16="http://schemas.microsoft.com/office/drawing/2014/main" id="{F6940E52-8A15-7F48-A5DA-A54AFF766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9848" name="Text Box 40">
            <a:extLst>
              <a:ext uri="{FF2B5EF4-FFF2-40B4-BE49-F238E27FC236}">
                <a16:creationId xmlns:a16="http://schemas.microsoft.com/office/drawing/2014/main" id="{BC1B2629-57F5-E945-8D78-0C5321E34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49" name="Text Box 41">
            <a:extLst>
              <a:ext uri="{FF2B5EF4-FFF2-40B4-BE49-F238E27FC236}">
                <a16:creationId xmlns:a16="http://schemas.microsoft.com/office/drawing/2014/main" id="{80501637-3B3F-0D44-97EA-AF7FA6E13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9850" name="Text Box 42">
            <a:extLst>
              <a:ext uri="{FF2B5EF4-FFF2-40B4-BE49-F238E27FC236}">
                <a16:creationId xmlns:a16="http://schemas.microsoft.com/office/drawing/2014/main" id="{76897F97-579C-2343-9C5C-089D81072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9851" name="Text Box 43">
            <a:extLst>
              <a:ext uri="{FF2B5EF4-FFF2-40B4-BE49-F238E27FC236}">
                <a16:creationId xmlns:a16="http://schemas.microsoft.com/office/drawing/2014/main" id="{2D3C4018-3022-1940-85A2-E146A1968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852" name="Text Box 44">
            <a:extLst>
              <a:ext uri="{FF2B5EF4-FFF2-40B4-BE49-F238E27FC236}">
                <a16:creationId xmlns:a16="http://schemas.microsoft.com/office/drawing/2014/main" id="{2F1C2C79-E989-9545-97BA-D2795922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53" name="Text Box 45">
            <a:extLst>
              <a:ext uri="{FF2B5EF4-FFF2-40B4-BE49-F238E27FC236}">
                <a16:creationId xmlns:a16="http://schemas.microsoft.com/office/drawing/2014/main" id="{056D5407-D083-674A-B66C-DADFB534E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54" name="Text Box 46">
            <a:extLst>
              <a:ext uri="{FF2B5EF4-FFF2-40B4-BE49-F238E27FC236}">
                <a16:creationId xmlns:a16="http://schemas.microsoft.com/office/drawing/2014/main" id="{61D69ABE-AB3D-AE43-AD78-B8EF63195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9855" name="Text Box 47">
            <a:extLst>
              <a:ext uri="{FF2B5EF4-FFF2-40B4-BE49-F238E27FC236}">
                <a16:creationId xmlns:a16="http://schemas.microsoft.com/office/drawing/2014/main" id="{D209B07C-8435-3249-8083-00572764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9856" name="Text Box 48">
            <a:extLst>
              <a:ext uri="{FF2B5EF4-FFF2-40B4-BE49-F238E27FC236}">
                <a16:creationId xmlns:a16="http://schemas.microsoft.com/office/drawing/2014/main" id="{473248D7-7865-B049-B635-32EF887A7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9857" name="Text Box 49">
            <a:extLst>
              <a:ext uri="{FF2B5EF4-FFF2-40B4-BE49-F238E27FC236}">
                <a16:creationId xmlns:a16="http://schemas.microsoft.com/office/drawing/2014/main" id="{5CB61E21-8B40-1E4E-9670-663EC94EB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9858" name="Text Box 50">
            <a:extLst>
              <a:ext uri="{FF2B5EF4-FFF2-40B4-BE49-F238E27FC236}">
                <a16:creationId xmlns:a16="http://schemas.microsoft.com/office/drawing/2014/main" id="{8EAFFD3E-D269-D44A-AC11-2B2833508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9859" name="Text Box 51">
            <a:extLst>
              <a:ext uri="{FF2B5EF4-FFF2-40B4-BE49-F238E27FC236}">
                <a16:creationId xmlns:a16="http://schemas.microsoft.com/office/drawing/2014/main" id="{04AD68E4-2AEA-8245-9D0F-AF5959D9B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9860" name="Text Box 52">
            <a:extLst>
              <a:ext uri="{FF2B5EF4-FFF2-40B4-BE49-F238E27FC236}">
                <a16:creationId xmlns:a16="http://schemas.microsoft.com/office/drawing/2014/main" id="{1431DDDD-5B9D-FC4F-982F-0977F9BF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9861" name="Text Box 53">
            <a:extLst>
              <a:ext uri="{FF2B5EF4-FFF2-40B4-BE49-F238E27FC236}">
                <a16:creationId xmlns:a16="http://schemas.microsoft.com/office/drawing/2014/main" id="{407B6187-48CE-4949-B427-EB96D1A2E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9862" name="Text Box 54">
            <a:extLst>
              <a:ext uri="{FF2B5EF4-FFF2-40B4-BE49-F238E27FC236}">
                <a16:creationId xmlns:a16="http://schemas.microsoft.com/office/drawing/2014/main" id="{0C3E17BD-43EE-0442-B21A-51199849E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9863" name="Text Box 55">
            <a:extLst>
              <a:ext uri="{FF2B5EF4-FFF2-40B4-BE49-F238E27FC236}">
                <a16:creationId xmlns:a16="http://schemas.microsoft.com/office/drawing/2014/main" id="{55A1EB03-22F0-DE4F-9FFA-3D361429A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9864" name="Text Box 56">
            <a:extLst>
              <a:ext uri="{FF2B5EF4-FFF2-40B4-BE49-F238E27FC236}">
                <a16:creationId xmlns:a16="http://schemas.microsoft.com/office/drawing/2014/main" id="{6D8CE5AA-0042-DB4C-9FAF-50BC95971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9865" name="Text Box 57">
            <a:extLst>
              <a:ext uri="{FF2B5EF4-FFF2-40B4-BE49-F238E27FC236}">
                <a16:creationId xmlns:a16="http://schemas.microsoft.com/office/drawing/2014/main" id="{9C1FB46A-DFFE-884E-86FA-3DF87B6D5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7</a:t>
            </a:r>
          </a:p>
        </p:txBody>
      </p:sp>
      <p:sp>
        <p:nvSpPr>
          <p:cNvPr id="119866" name="Text Box 58">
            <a:extLst>
              <a:ext uri="{FF2B5EF4-FFF2-40B4-BE49-F238E27FC236}">
                <a16:creationId xmlns:a16="http://schemas.microsoft.com/office/drawing/2014/main" id="{8ADC4B62-4CBF-944F-85B2-119F706F2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 (and all other nodes) have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15798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86ADD690-695C-3041-B9CD-EF20787C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Prim’</a:t>
            </a:r>
            <a:r>
              <a:rPr lang="en-US" altLang="ja-JP">
                <a:ea typeface="ＭＳ Ｐゴシック" panose="020B0600070205080204" pitchFamily="34" charset="-128"/>
              </a:rPr>
              <a:t>s?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C53D892-0DB6-A044-80B5-3C5E966E4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Can we use the min-cut property?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Given a partion S, let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000" b="1">
                <a:ea typeface="ＭＳ Ｐゴシック" panose="020B0600070205080204" pitchFamily="34" charset="-128"/>
              </a:rPr>
              <a:t>crosses</a:t>
            </a:r>
            <a:r>
              <a:rPr lang="en-US" altLang="en-US" sz="20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000" i="1">
                <a:ea typeface="ＭＳ Ｐゴシック" panose="020B0600070205080204" pitchFamily="34" charset="-128"/>
              </a:rPr>
              <a:t>Every</a:t>
            </a:r>
            <a:r>
              <a:rPr lang="en-US" altLang="en-US" sz="20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.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Let S be the set of vertices visited so far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The only time we add a new edge is if it’</a:t>
            </a:r>
            <a:r>
              <a:rPr lang="en-US" altLang="ja-JP" sz="2400">
                <a:ea typeface="ＭＳ Ｐゴシック" panose="020B0600070205080204" pitchFamily="34" charset="-128"/>
              </a:rPr>
              <a:t>s the lowest weight edge from S to V-S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B22E9D29-9589-B84B-AA20-B0EEC20F9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Bellman-Ford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D2DBB42C-BA58-6F41-8627-1A85CFDE0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Loop invariant: After iteration i, all vertices with shortest paths from s of length i edges or less have correct distances</a:t>
            </a:r>
          </a:p>
        </p:txBody>
      </p:sp>
      <p:pic>
        <p:nvPicPr>
          <p:cNvPr id="86019" name="Picture 5" descr="bellman">
            <a:extLst>
              <a:ext uri="{FF2B5EF4-FFF2-40B4-BE49-F238E27FC236}">
                <a16:creationId xmlns:a16="http://schemas.microsoft.com/office/drawing/2014/main" id="{26594D7F-46C2-DA4C-A88F-911B2054E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82925"/>
            <a:ext cx="53340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7352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24720BC0-C5AC-C847-A05E-821913430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Bellman-Ford</a:t>
            </a:r>
          </a:p>
        </p:txBody>
      </p:sp>
      <p:pic>
        <p:nvPicPr>
          <p:cNvPr id="87042" name="Picture 4" descr="bellman">
            <a:extLst>
              <a:ext uri="{FF2B5EF4-FFF2-40B4-BE49-F238E27FC236}">
                <a16:creationId xmlns:a16="http://schemas.microsoft.com/office/drawing/2014/main" id="{4A4D7E71-5127-FD4A-9460-86A4422F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6">
            <a:extLst>
              <a:ext uri="{FF2B5EF4-FFF2-40B4-BE49-F238E27FC236}">
                <a16:creationId xmlns:a16="http://schemas.microsoft.com/office/drawing/2014/main" id="{4009CCDC-3FCB-E647-9EC3-93E5D924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43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</p:spTree>
    <p:extLst>
      <p:ext uri="{BB962C8B-B14F-4D97-AF65-F5344CB8AC3E}">
        <p14:creationId xmlns:p14="http://schemas.microsoft.com/office/powerpoint/2010/main" val="12141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C2E2D152-EF70-3E43-8AA1-E46348F70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Bellman-Ford</a:t>
            </a:r>
          </a:p>
        </p:txBody>
      </p:sp>
      <p:pic>
        <p:nvPicPr>
          <p:cNvPr id="88066" name="Picture 3" descr="bellman">
            <a:extLst>
              <a:ext uri="{FF2B5EF4-FFF2-40B4-BE49-F238E27FC236}">
                <a16:creationId xmlns:a16="http://schemas.microsoft.com/office/drawing/2014/main" id="{F1A3B85C-1B67-3E4D-901D-CE070FDD7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3" name="Text Box 5">
            <a:extLst>
              <a:ext uri="{FF2B5EF4-FFF2-40B4-BE49-F238E27FC236}">
                <a16:creationId xmlns:a16="http://schemas.microsoft.com/office/drawing/2014/main" id="{2DEE9A58-995B-7349-85E0-9A71037A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15000"/>
            <a:ext cx="571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Can you modify the algorithm to run faster (in some circumstances)?</a:t>
            </a:r>
          </a:p>
        </p:txBody>
      </p:sp>
    </p:spTree>
    <p:extLst>
      <p:ext uri="{BB962C8B-B14F-4D97-AF65-F5344CB8AC3E}">
        <p14:creationId xmlns:p14="http://schemas.microsoft.com/office/powerpoint/2010/main" val="38692952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5791200"/>
            <a:ext cx="5351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A to E?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020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6071" y="5791200"/>
            <a:ext cx="45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1FFF"/>
                </a:solidFill>
              </a:rPr>
              <a:t>-2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186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5791200"/>
            <a:ext cx="658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algorithm would we use to calculate this?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018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520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076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73801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Called a single-source shortest path algorithm. </a:t>
            </a:r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043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73801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Calculate all paths from a </a:t>
            </a:r>
            <a:r>
              <a:rPr lang="en-US" sz="2400" b="1" dirty="0">
                <a:solidFill>
                  <a:srgbClr val="0000FF"/>
                </a:solidFill>
              </a:rPr>
              <a:t>single vertex.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38400" y="3505200"/>
            <a:ext cx="838200" cy="914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339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1" y="5486400"/>
            <a:ext cx="64770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A to C?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If we already calculated A to E using Bellman-Ford do, we need to do any work?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5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12361</TotalTime>
  <Words>3621</Words>
  <Application>Microsoft Macintosh PowerPoint</Application>
  <PresentationFormat>On-screen Show (4:3)</PresentationFormat>
  <Paragraphs>1463</Paragraphs>
  <Slides>109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9" baseType="lpstr">
      <vt:lpstr>ＭＳ Ｐゴシック</vt:lpstr>
      <vt:lpstr>Arial</vt:lpstr>
      <vt:lpstr>Calibri</vt:lpstr>
      <vt:lpstr>Symbol</vt:lpstr>
      <vt:lpstr>Times New Roman</vt:lpstr>
      <vt:lpstr>Tw Cen MT</vt:lpstr>
      <vt:lpstr>Wingdings</vt:lpstr>
      <vt:lpstr>Wingdings 2</vt:lpstr>
      <vt:lpstr>Median</vt:lpstr>
      <vt:lpstr>Equation</vt:lpstr>
      <vt:lpstr>shortest paths</vt:lpstr>
      <vt:lpstr>Admin</vt:lpstr>
      <vt:lpstr>Practice</vt:lpstr>
      <vt:lpstr>Solution</vt:lpstr>
      <vt:lpstr>Minimum spanning trees</vt:lpstr>
      <vt:lpstr>MST example</vt:lpstr>
      <vt:lpstr>Minimum cut property</vt:lpstr>
      <vt:lpstr>Prim’s algorithm</vt:lpstr>
      <vt:lpstr>Correctness of Prim’s?</vt:lpstr>
      <vt:lpstr>Prim’s</vt:lpstr>
      <vt:lpstr>Running time of Prim’s</vt:lpstr>
      <vt:lpstr>Running time of Prim’s</vt:lpstr>
      <vt:lpstr>Running time of Prim’s</vt:lpstr>
      <vt:lpstr>Running time of Prim’s</vt:lpstr>
      <vt:lpstr>Shortest paths</vt:lpstr>
      <vt:lpstr>Shortest paths</vt:lpstr>
      <vt:lpstr>Shortest paths</vt:lpstr>
      <vt:lpstr>Shortest paths</vt:lpstr>
      <vt:lpstr>Shortest paths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Dijkstra’s algorithm correct?</vt:lpstr>
      <vt:lpstr>Is Dijkstra’s algorithm correct?</vt:lpstr>
      <vt:lpstr>Running time?</vt:lpstr>
      <vt:lpstr>Running time?</vt:lpstr>
      <vt:lpstr>Running time?</vt:lpstr>
      <vt:lpstr>Running time?</vt:lpstr>
      <vt:lpstr>Running time?</vt:lpstr>
      <vt:lpstr>Dijkstra’s vs Prim’s</vt:lpstr>
      <vt:lpstr>What about Dijkstra’s on…?</vt:lpstr>
      <vt:lpstr>What about Dijkstra’s on…?</vt:lpstr>
      <vt:lpstr>Is Dijkstra’s algorithm correct?</vt:lpstr>
      <vt:lpstr>Bounding the distance</vt:lpstr>
      <vt:lpstr>Bounding the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Bellman-Ford algorithm</vt:lpstr>
      <vt:lpstr>Bellman-Ford algorithm</vt:lpstr>
      <vt:lpstr>Bellman-Ford algorithm</vt:lpstr>
      <vt:lpstr>Negative cycles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Correctness of Bellman-Ford</vt:lpstr>
      <vt:lpstr>Runtime of Bellman-Ford</vt:lpstr>
      <vt:lpstr>Runtime of Bellman-Ford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All pairs shortest paths</vt:lpstr>
      <vt:lpstr>All pairs shortest paths</vt:lpstr>
      <vt:lpstr>All pairs shortest paths</vt:lpstr>
      <vt:lpstr>All pairs shortest paths</vt:lpstr>
      <vt:lpstr>Handout</vt:lpstr>
      <vt:lpstr>PowerPoint Presentation</vt:lpstr>
      <vt:lpstr>Bellman-Ford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674</cp:revision>
  <cp:lastPrinted>2024-03-28T17:39:59Z</cp:lastPrinted>
  <dcterms:created xsi:type="dcterms:W3CDTF">2013-09-08T20:10:23Z</dcterms:created>
  <dcterms:modified xsi:type="dcterms:W3CDTF">2024-04-04T16:37:51Z</dcterms:modified>
</cp:coreProperties>
</file>