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615" r:id="rId3"/>
    <p:sldId id="259" r:id="rId4"/>
    <p:sldId id="404" r:id="rId5"/>
    <p:sldId id="405" r:id="rId6"/>
    <p:sldId id="260" r:id="rId7"/>
    <p:sldId id="261" r:id="rId8"/>
    <p:sldId id="263" r:id="rId9"/>
    <p:sldId id="264" r:id="rId10"/>
    <p:sldId id="268" r:id="rId11"/>
    <p:sldId id="274" r:id="rId12"/>
    <p:sldId id="275" r:id="rId13"/>
    <p:sldId id="399" r:id="rId14"/>
    <p:sldId id="279" r:id="rId15"/>
    <p:sldId id="629" r:id="rId16"/>
    <p:sldId id="277" r:id="rId17"/>
    <p:sldId id="400" r:id="rId18"/>
    <p:sldId id="630" r:id="rId19"/>
    <p:sldId id="278" r:id="rId20"/>
    <p:sldId id="280" r:id="rId21"/>
    <p:sldId id="281" r:id="rId22"/>
    <p:sldId id="282" r:id="rId23"/>
    <p:sldId id="616" r:id="rId24"/>
    <p:sldId id="284" r:id="rId25"/>
    <p:sldId id="617" r:id="rId26"/>
    <p:sldId id="618" r:id="rId27"/>
    <p:sldId id="285" r:id="rId28"/>
    <p:sldId id="286" r:id="rId29"/>
    <p:sldId id="619" r:id="rId30"/>
    <p:sldId id="287" r:id="rId31"/>
    <p:sldId id="620" r:id="rId32"/>
    <p:sldId id="648" r:id="rId33"/>
    <p:sldId id="265" r:id="rId34"/>
    <p:sldId id="406" r:id="rId35"/>
    <p:sldId id="289" r:id="rId36"/>
    <p:sldId id="290" r:id="rId37"/>
    <p:sldId id="267" r:id="rId38"/>
    <p:sldId id="269" r:id="rId39"/>
    <p:sldId id="271" r:id="rId40"/>
    <p:sldId id="270" r:id="rId41"/>
    <p:sldId id="262" r:id="rId42"/>
    <p:sldId id="291" r:id="rId43"/>
    <p:sldId id="273" r:id="rId44"/>
    <p:sldId id="292" r:id="rId45"/>
    <p:sldId id="293" r:id="rId46"/>
    <p:sldId id="294" r:id="rId47"/>
    <p:sldId id="295" r:id="rId48"/>
    <p:sldId id="296" r:id="rId49"/>
    <p:sldId id="297" r:id="rId50"/>
    <p:sldId id="633" r:id="rId51"/>
    <p:sldId id="298" r:id="rId52"/>
    <p:sldId id="299" r:id="rId53"/>
    <p:sldId id="300" r:id="rId54"/>
    <p:sldId id="301" r:id="rId55"/>
    <p:sldId id="302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318" r:id="rId65"/>
    <p:sldId id="317" r:id="rId66"/>
    <p:sldId id="462" r:id="rId67"/>
    <p:sldId id="621" r:id="rId68"/>
    <p:sldId id="622" r:id="rId69"/>
    <p:sldId id="463" r:id="rId70"/>
    <p:sldId id="464" r:id="rId71"/>
    <p:sldId id="501" r:id="rId72"/>
    <p:sldId id="502" r:id="rId73"/>
    <p:sldId id="503" r:id="rId74"/>
    <p:sldId id="642" r:id="rId75"/>
    <p:sldId id="643" r:id="rId76"/>
    <p:sldId id="505" r:id="rId77"/>
    <p:sldId id="507" r:id="rId78"/>
    <p:sldId id="649" r:id="rId79"/>
    <p:sldId id="650" r:id="rId80"/>
    <p:sldId id="65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59"/>
  </p:normalViewPr>
  <p:slideViewPr>
    <p:cSldViewPr snapToGrid="0" snapToObjects="1">
      <p:cViewPr varScale="1">
        <p:scale>
          <a:sx n="114" d="100"/>
          <a:sy n="114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0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9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7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1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5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2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3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4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4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8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1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57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8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5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7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60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1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3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29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47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7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94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35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5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04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5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31D32D-297B-DD4A-A6E7-C1D8DA72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8BC0B06-CEA1-B342-B385-449F4CA2DBC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AC16D822-434E-B545-996F-CEF355F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8" name="Text Box 6">
              <a:extLst>
                <a:ext uri="{FF2B5EF4-FFF2-40B4-BE49-F238E27FC236}">
                  <a16:creationId xmlns:a16="http://schemas.microsoft.com/office/drawing/2014/main" id="{97CB34BF-2221-7A4D-B80C-9F42BEEC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2532" name="Group 7">
            <a:extLst>
              <a:ext uri="{FF2B5EF4-FFF2-40B4-BE49-F238E27FC236}">
                <a16:creationId xmlns:a16="http://schemas.microsoft.com/office/drawing/2014/main" id="{67B0C75B-3559-4745-BB87-BE4CAA4FFA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5" name="Oval 8">
              <a:extLst>
                <a:ext uri="{FF2B5EF4-FFF2-40B4-BE49-F238E27FC236}">
                  <a16:creationId xmlns:a16="http://schemas.microsoft.com/office/drawing/2014/main" id="{4CD20D08-3D1A-E947-AAC3-07449432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6" name="Text Box 9">
              <a:extLst>
                <a:ext uri="{FF2B5EF4-FFF2-40B4-BE49-F238E27FC236}">
                  <a16:creationId xmlns:a16="http://schemas.microsoft.com/office/drawing/2014/main" id="{A5E4DA5C-923D-E544-A45B-3E342622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16FBCB5-96C9-654C-814F-4CA1A18CDA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3" name="Oval 11">
              <a:extLst>
                <a:ext uri="{FF2B5EF4-FFF2-40B4-BE49-F238E27FC236}">
                  <a16:creationId xmlns:a16="http://schemas.microsoft.com/office/drawing/2014/main" id="{71AC942A-22DE-8B48-AB2D-8AD424A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4" name="Text Box 12">
              <a:extLst>
                <a:ext uri="{FF2B5EF4-FFF2-40B4-BE49-F238E27FC236}">
                  <a16:creationId xmlns:a16="http://schemas.microsoft.com/office/drawing/2014/main" id="{4C1490B1-0CB1-F142-9B55-DBE43682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2534" name="Group 13">
            <a:extLst>
              <a:ext uri="{FF2B5EF4-FFF2-40B4-BE49-F238E27FC236}">
                <a16:creationId xmlns:a16="http://schemas.microsoft.com/office/drawing/2014/main" id="{81244EC1-3AFC-094B-80D9-7032C078D0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1" name="Oval 14">
              <a:extLst>
                <a:ext uri="{FF2B5EF4-FFF2-40B4-BE49-F238E27FC236}">
                  <a16:creationId xmlns:a16="http://schemas.microsoft.com/office/drawing/2014/main" id="{929126E2-062B-DE40-9991-872D5C22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2" name="Text Box 15">
              <a:extLst>
                <a:ext uri="{FF2B5EF4-FFF2-40B4-BE49-F238E27FC236}">
                  <a16:creationId xmlns:a16="http://schemas.microsoft.com/office/drawing/2014/main" id="{D1058549-1CEB-304B-9AA0-463986015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2535" name="Group 16">
            <a:extLst>
              <a:ext uri="{FF2B5EF4-FFF2-40B4-BE49-F238E27FC236}">
                <a16:creationId xmlns:a16="http://schemas.microsoft.com/office/drawing/2014/main" id="{C8A6DAE2-4384-DE47-B7B9-79217952FE3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49" name="Oval 17">
              <a:extLst>
                <a:ext uri="{FF2B5EF4-FFF2-40B4-BE49-F238E27FC236}">
                  <a16:creationId xmlns:a16="http://schemas.microsoft.com/office/drawing/2014/main" id="{2D3F99DA-29E7-694B-B77C-817AB571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77B98395-DB15-7F40-860B-034E4247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2536" name="Group 19">
            <a:extLst>
              <a:ext uri="{FF2B5EF4-FFF2-40B4-BE49-F238E27FC236}">
                <a16:creationId xmlns:a16="http://schemas.microsoft.com/office/drawing/2014/main" id="{AF1105E8-9C28-A645-9999-96A9CC1A4A2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5A9543EB-0384-1948-B46E-D2A214D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0AA08288-454B-3D41-BE90-2EF040BA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2537" name="Group 22">
            <a:extLst>
              <a:ext uri="{FF2B5EF4-FFF2-40B4-BE49-F238E27FC236}">
                <a16:creationId xmlns:a16="http://schemas.microsoft.com/office/drawing/2014/main" id="{5582E2C5-CA2B-734F-994D-F6DA52137E8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5" name="Oval 23">
              <a:extLst>
                <a:ext uri="{FF2B5EF4-FFF2-40B4-BE49-F238E27FC236}">
                  <a16:creationId xmlns:a16="http://schemas.microsoft.com/office/drawing/2014/main" id="{9D4E91E1-86A4-B743-96C6-7D28C2B3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6" name="Text Box 24">
              <a:extLst>
                <a:ext uri="{FF2B5EF4-FFF2-40B4-BE49-F238E27FC236}">
                  <a16:creationId xmlns:a16="http://schemas.microsoft.com/office/drawing/2014/main" id="{C9AD6176-A32E-2C43-AD81-DA9C3A4C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2538" name="Line 25">
            <a:extLst>
              <a:ext uri="{FF2B5EF4-FFF2-40B4-BE49-F238E27FC236}">
                <a16:creationId xmlns:a16="http://schemas.microsoft.com/office/drawing/2014/main" id="{F571D692-E225-F045-80AD-41B6298A0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26">
            <a:extLst>
              <a:ext uri="{FF2B5EF4-FFF2-40B4-BE49-F238E27FC236}">
                <a16:creationId xmlns:a16="http://schemas.microsoft.com/office/drawing/2014/main" id="{7C575B97-FB7D-CE40-AE84-83A445C5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27">
            <a:extLst>
              <a:ext uri="{FF2B5EF4-FFF2-40B4-BE49-F238E27FC236}">
                <a16:creationId xmlns:a16="http://schemas.microsoft.com/office/drawing/2014/main" id="{9B2BD9BD-C71D-7740-8D22-4DACBA702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28">
            <a:extLst>
              <a:ext uri="{FF2B5EF4-FFF2-40B4-BE49-F238E27FC236}">
                <a16:creationId xmlns:a16="http://schemas.microsoft.com/office/drawing/2014/main" id="{A1EA608A-5D13-8642-90F1-E417A723D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29">
            <a:extLst>
              <a:ext uri="{FF2B5EF4-FFF2-40B4-BE49-F238E27FC236}">
                <a16:creationId xmlns:a16="http://schemas.microsoft.com/office/drawing/2014/main" id="{A6D37F3F-4450-C848-933A-5095C0D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30">
            <a:extLst>
              <a:ext uri="{FF2B5EF4-FFF2-40B4-BE49-F238E27FC236}">
                <a16:creationId xmlns:a16="http://schemas.microsoft.com/office/drawing/2014/main" id="{915E25DC-B181-AA4A-ACF4-5EADED60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31">
            <a:extLst>
              <a:ext uri="{FF2B5EF4-FFF2-40B4-BE49-F238E27FC236}">
                <a16:creationId xmlns:a16="http://schemas.microsoft.com/office/drawing/2014/main" id="{0C1F0BFC-9CE9-1A41-8662-1150B172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45AD4E4-E1AE-394C-AE3E-5B5AE9A7C5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0125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">
            <a:extLst>
              <a:ext uri="{FF2B5EF4-FFF2-40B4-BE49-F238E27FC236}">
                <a16:creationId xmlns:a16="http://schemas.microsoft.com/office/drawing/2014/main" id="{FB0E5F88-2508-2E4D-9A61-91CE54E46EA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>
              <a:extLst>
                <a:ext uri="{FF2B5EF4-FFF2-40B4-BE49-F238E27FC236}">
                  <a16:creationId xmlns:a16="http://schemas.microsoft.com/office/drawing/2014/main" id="{FE92E0B4-9348-4841-9E56-CD7C47BC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3" name="Text Box 6">
              <a:extLst>
                <a:ext uri="{FF2B5EF4-FFF2-40B4-BE49-F238E27FC236}">
                  <a16:creationId xmlns:a16="http://schemas.microsoft.com/office/drawing/2014/main" id="{EE2D36CE-BE3C-494A-8ABD-7E0F0DCC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925B97D8-671A-E241-BEE7-4BDA1E473A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>
              <a:extLst>
                <a:ext uri="{FF2B5EF4-FFF2-40B4-BE49-F238E27FC236}">
                  <a16:creationId xmlns:a16="http://schemas.microsoft.com/office/drawing/2014/main" id="{1BB9C4DC-E2FB-7A45-850D-DECE44E0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81" name="Text Box 9">
              <a:extLst>
                <a:ext uri="{FF2B5EF4-FFF2-40B4-BE49-F238E27FC236}">
                  <a16:creationId xmlns:a16="http://schemas.microsoft.com/office/drawing/2014/main" id="{D5C069B5-6215-2C4D-8CDB-178190F92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23BE02C8-C426-5D40-82CA-F9EA406F49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>
              <a:extLst>
                <a:ext uri="{FF2B5EF4-FFF2-40B4-BE49-F238E27FC236}">
                  <a16:creationId xmlns:a16="http://schemas.microsoft.com/office/drawing/2014/main" id="{EF3B6B3F-9E6D-8C48-8A7C-AFA811ED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9" name="Text Box 12">
              <a:extLst>
                <a:ext uri="{FF2B5EF4-FFF2-40B4-BE49-F238E27FC236}">
                  <a16:creationId xmlns:a16="http://schemas.microsoft.com/office/drawing/2014/main" id="{479BBD74-9978-3547-9822-C01E4DA2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1805F16E-6906-DA42-B36D-EF8016C036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>
              <a:extLst>
                <a:ext uri="{FF2B5EF4-FFF2-40B4-BE49-F238E27FC236}">
                  <a16:creationId xmlns:a16="http://schemas.microsoft.com/office/drawing/2014/main" id="{1768AEFE-15FC-7148-86B2-58795486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944FEFAC-A428-8C4F-B7A1-64890332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3558" name="Group 16">
            <a:extLst>
              <a:ext uri="{FF2B5EF4-FFF2-40B4-BE49-F238E27FC236}">
                <a16:creationId xmlns:a16="http://schemas.microsoft.com/office/drawing/2014/main" id="{BD729260-27AF-5042-A964-EB4B2398643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>
              <a:extLst>
                <a:ext uri="{FF2B5EF4-FFF2-40B4-BE49-F238E27FC236}">
                  <a16:creationId xmlns:a16="http://schemas.microsoft.com/office/drawing/2014/main" id="{BD5F1CAB-8765-8C41-83A3-AE4C591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5" name="Text Box 18">
              <a:extLst>
                <a:ext uri="{FF2B5EF4-FFF2-40B4-BE49-F238E27FC236}">
                  <a16:creationId xmlns:a16="http://schemas.microsoft.com/office/drawing/2014/main" id="{8D1FF98E-49E0-E64B-A656-0762D1AE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0EA72083-3034-8D40-AC4F-B7F449D1C38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F96BC5D8-DCC5-9E45-B4BC-81B1F13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DE1DC21A-7B6E-A045-9C19-CCB5A489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3560" name="Group 22">
            <a:extLst>
              <a:ext uri="{FF2B5EF4-FFF2-40B4-BE49-F238E27FC236}">
                <a16:creationId xmlns:a16="http://schemas.microsoft.com/office/drawing/2014/main" id="{D73834D8-8881-F441-8E9D-C9FBA6D2B31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>
              <a:extLst>
                <a:ext uri="{FF2B5EF4-FFF2-40B4-BE49-F238E27FC236}">
                  <a16:creationId xmlns:a16="http://schemas.microsoft.com/office/drawing/2014/main" id="{3E9AEA57-A3C0-3C4D-B0CD-28C90999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71" name="Text Box 24">
              <a:extLst>
                <a:ext uri="{FF2B5EF4-FFF2-40B4-BE49-F238E27FC236}">
                  <a16:creationId xmlns:a16="http://schemas.microsoft.com/office/drawing/2014/main" id="{2C0ADBE6-B6AA-4A43-9E2E-9EEA8968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3561" name="Line 25">
            <a:extLst>
              <a:ext uri="{FF2B5EF4-FFF2-40B4-BE49-F238E27FC236}">
                <a16:creationId xmlns:a16="http://schemas.microsoft.com/office/drawing/2014/main" id="{95A65846-DE92-934D-BDB4-6589A46F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26">
            <a:extLst>
              <a:ext uri="{FF2B5EF4-FFF2-40B4-BE49-F238E27FC236}">
                <a16:creationId xmlns:a16="http://schemas.microsoft.com/office/drawing/2014/main" id="{D70A515A-62DF-9C49-AF3E-F06D5752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27">
            <a:extLst>
              <a:ext uri="{FF2B5EF4-FFF2-40B4-BE49-F238E27FC236}">
                <a16:creationId xmlns:a16="http://schemas.microsoft.com/office/drawing/2014/main" id="{304657D9-5EC2-C446-8886-76DD0D34E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28">
            <a:extLst>
              <a:ext uri="{FF2B5EF4-FFF2-40B4-BE49-F238E27FC236}">
                <a16:creationId xmlns:a16="http://schemas.microsoft.com/office/drawing/2014/main" id="{76084853-B862-A84B-A95F-E142ADC40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29">
            <a:extLst>
              <a:ext uri="{FF2B5EF4-FFF2-40B4-BE49-F238E27FC236}">
                <a16:creationId xmlns:a16="http://schemas.microsoft.com/office/drawing/2014/main" id="{BB20B0F1-C570-6B40-8C35-9B7BEBC7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30">
            <a:extLst>
              <a:ext uri="{FF2B5EF4-FFF2-40B4-BE49-F238E27FC236}">
                <a16:creationId xmlns:a16="http://schemas.microsoft.com/office/drawing/2014/main" id="{07647B6E-D5DB-A546-AB9B-EC367DF9F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31">
            <a:extLst>
              <a:ext uri="{FF2B5EF4-FFF2-40B4-BE49-F238E27FC236}">
                <a16:creationId xmlns:a16="http://schemas.microsoft.com/office/drawing/2014/main" id="{9C50B5AD-1172-1040-847A-BA58C096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32">
            <a:extLst>
              <a:ext uri="{FF2B5EF4-FFF2-40B4-BE49-F238E27FC236}">
                <a16:creationId xmlns:a16="http://schemas.microsoft.com/office/drawing/2014/main" id="{B8D21B5F-23CB-754F-8058-67209E27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289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{A, B, D, E, F}</a:t>
            </a:r>
          </a:p>
        </p:txBody>
      </p:sp>
      <p:sp>
        <p:nvSpPr>
          <p:cNvPr id="23569" name="Rectangle 2">
            <a:extLst>
              <a:ext uri="{FF2B5EF4-FFF2-40B4-BE49-F238E27FC236}">
                <a16:creationId xmlns:a16="http://schemas.microsoft.com/office/drawing/2014/main" id="{1A9C4978-3473-8E46-AF35-400DF7D6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5564BE3-C13A-4A45-9BB8-7F2F95D2DE3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">
            <a:extLst>
              <a:ext uri="{FF2B5EF4-FFF2-40B4-BE49-F238E27FC236}">
                <a16:creationId xmlns:a16="http://schemas.microsoft.com/office/drawing/2014/main" id="{094BD869-416D-124C-9D22-7BD5C0A3A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>
              <a:extLst>
                <a:ext uri="{FF2B5EF4-FFF2-40B4-BE49-F238E27FC236}">
                  <a16:creationId xmlns:a16="http://schemas.microsoft.com/office/drawing/2014/main" id="{21484622-23D0-EF42-A558-E8B323A4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D549D875-735B-DE43-8277-2319E2220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4579" name="Group 7">
            <a:extLst>
              <a:ext uri="{FF2B5EF4-FFF2-40B4-BE49-F238E27FC236}">
                <a16:creationId xmlns:a16="http://schemas.microsoft.com/office/drawing/2014/main" id="{6BDE6708-CD2C-7749-ACAE-4629DF6908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>
              <a:extLst>
                <a:ext uri="{FF2B5EF4-FFF2-40B4-BE49-F238E27FC236}">
                  <a16:creationId xmlns:a16="http://schemas.microsoft.com/office/drawing/2014/main" id="{95D7CACB-B9C0-864A-A5D9-B33DAE15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5" name="Text Box 9">
              <a:extLst>
                <a:ext uri="{FF2B5EF4-FFF2-40B4-BE49-F238E27FC236}">
                  <a16:creationId xmlns:a16="http://schemas.microsoft.com/office/drawing/2014/main" id="{F8101162-AA1A-BD4A-8E02-3852AA6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23E86AB1-A436-014C-961A-DFD82C42FF6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>
              <a:extLst>
                <a:ext uri="{FF2B5EF4-FFF2-40B4-BE49-F238E27FC236}">
                  <a16:creationId xmlns:a16="http://schemas.microsoft.com/office/drawing/2014/main" id="{3A760686-5362-C044-A460-E6899295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3" name="Text Box 12">
              <a:extLst>
                <a:ext uri="{FF2B5EF4-FFF2-40B4-BE49-F238E27FC236}">
                  <a16:creationId xmlns:a16="http://schemas.microsoft.com/office/drawing/2014/main" id="{27B9B548-8B2B-C043-875D-A5D24A05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581" name="Group 13">
            <a:extLst>
              <a:ext uri="{FF2B5EF4-FFF2-40B4-BE49-F238E27FC236}">
                <a16:creationId xmlns:a16="http://schemas.microsoft.com/office/drawing/2014/main" id="{5638A348-4FC9-0E42-AF7B-8E3808D48D1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>
              <a:extLst>
                <a:ext uri="{FF2B5EF4-FFF2-40B4-BE49-F238E27FC236}">
                  <a16:creationId xmlns:a16="http://schemas.microsoft.com/office/drawing/2014/main" id="{564BFBF5-67A4-7C41-A683-766B02F1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601" name="Text Box 15">
              <a:extLst>
                <a:ext uri="{FF2B5EF4-FFF2-40B4-BE49-F238E27FC236}">
                  <a16:creationId xmlns:a16="http://schemas.microsoft.com/office/drawing/2014/main" id="{BA7289B9-AE70-EC43-A913-F446460A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4582" name="Group 16">
            <a:extLst>
              <a:ext uri="{FF2B5EF4-FFF2-40B4-BE49-F238E27FC236}">
                <a16:creationId xmlns:a16="http://schemas.microsoft.com/office/drawing/2014/main" id="{59B4E324-4660-B04B-8E24-6A73F274277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>
              <a:extLst>
                <a:ext uri="{FF2B5EF4-FFF2-40B4-BE49-F238E27FC236}">
                  <a16:creationId xmlns:a16="http://schemas.microsoft.com/office/drawing/2014/main" id="{A036CBF2-02D8-AD4B-973F-08DA265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9" name="Text Box 18">
              <a:extLst>
                <a:ext uri="{FF2B5EF4-FFF2-40B4-BE49-F238E27FC236}">
                  <a16:creationId xmlns:a16="http://schemas.microsoft.com/office/drawing/2014/main" id="{0EC0224F-C404-5742-8BF7-577138E2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4583" name="Group 19">
            <a:extLst>
              <a:ext uri="{FF2B5EF4-FFF2-40B4-BE49-F238E27FC236}">
                <a16:creationId xmlns:a16="http://schemas.microsoft.com/office/drawing/2014/main" id="{5CCEEE31-77A9-F746-BE91-E936BBC462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>
              <a:extLst>
                <a:ext uri="{FF2B5EF4-FFF2-40B4-BE49-F238E27FC236}">
                  <a16:creationId xmlns:a16="http://schemas.microsoft.com/office/drawing/2014/main" id="{C1C3E721-0DF5-1C40-9F86-E7057347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47EC85B6-EFA4-EC49-BE0B-7DC63C94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4584" name="Group 22">
            <a:extLst>
              <a:ext uri="{FF2B5EF4-FFF2-40B4-BE49-F238E27FC236}">
                <a16:creationId xmlns:a16="http://schemas.microsoft.com/office/drawing/2014/main" id="{2EA891EA-87D2-AA4D-808C-83A75FF5AE1F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>
              <a:extLst>
                <a:ext uri="{FF2B5EF4-FFF2-40B4-BE49-F238E27FC236}">
                  <a16:creationId xmlns:a16="http://schemas.microsoft.com/office/drawing/2014/main" id="{D8E43629-810B-F14E-A62D-E0757B03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595" name="Text Box 24">
              <a:extLst>
                <a:ext uri="{FF2B5EF4-FFF2-40B4-BE49-F238E27FC236}">
                  <a16:creationId xmlns:a16="http://schemas.microsoft.com/office/drawing/2014/main" id="{48DCE9D9-26C1-AE43-AA5A-B8CD5816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4585" name="Line 25">
            <a:extLst>
              <a:ext uri="{FF2B5EF4-FFF2-40B4-BE49-F238E27FC236}">
                <a16:creationId xmlns:a16="http://schemas.microsoft.com/office/drawing/2014/main" id="{A4074C48-6D4E-CE42-AB8E-124D42453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61D8C386-621A-A64F-97A1-77D462E9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5D9F0A04-B45C-A44C-862E-FB00A94D0E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28">
            <a:extLst>
              <a:ext uri="{FF2B5EF4-FFF2-40B4-BE49-F238E27FC236}">
                <a16:creationId xmlns:a16="http://schemas.microsoft.com/office/drawing/2014/main" id="{18EE9BA8-DFCD-9544-BB22-413CA2AC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71C2F9BF-8F99-A645-8E4C-669C5941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40E81AA2-B300-5840-A39A-7F1C89BEB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31">
            <a:extLst>
              <a:ext uri="{FF2B5EF4-FFF2-40B4-BE49-F238E27FC236}">
                <a16:creationId xmlns:a16="http://schemas.microsoft.com/office/drawing/2014/main" id="{05BD7E35-3265-B241-A40C-7F88D0822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94BB4D8A-EC53-2D4A-A426-30D910FD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{C, D}</a:t>
            </a:r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D4F64815-23C1-794B-8F17-99E3968C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01F7D92B-600A-A14A-A584-85C8A39A48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775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,…p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,p</a:t>
            </a:r>
            <a:r>
              <a:rPr lang="en-US" altLang="en-US" baseline="-25000">
                <a:ea typeface="ＭＳ Ｐゴシック" panose="020B0600070205080204" pitchFamily="34" charset="-128"/>
              </a:rPr>
              <a:t>i+1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291ACD13-0F0A-1445-BFD1-DAF6EE60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Path – A path is a list of vertices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there exists an edge (p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i+1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5602" name="Group 4">
            <a:extLst>
              <a:ext uri="{FF2B5EF4-FFF2-40B4-BE49-F238E27FC236}">
                <a16:creationId xmlns:a16="http://schemas.microsoft.com/office/drawing/2014/main" id="{520DAFE4-EB64-F14A-96C7-B67BB1CAE6A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30" name="Oval 5">
              <a:extLst>
                <a:ext uri="{FF2B5EF4-FFF2-40B4-BE49-F238E27FC236}">
                  <a16:creationId xmlns:a16="http://schemas.microsoft.com/office/drawing/2014/main" id="{B5D9DD3B-1584-5446-A507-DAAE882A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31" name="Text Box 6">
              <a:extLst>
                <a:ext uri="{FF2B5EF4-FFF2-40B4-BE49-F238E27FC236}">
                  <a16:creationId xmlns:a16="http://schemas.microsoft.com/office/drawing/2014/main" id="{36854151-4378-0446-8179-BC070102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D5AB4FFC-A226-CA4A-8326-BFC523F8C18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8" name="Oval 8">
              <a:extLst>
                <a:ext uri="{FF2B5EF4-FFF2-40B4-BE49-F238E27FC236}">
                  <a16:creationId xmlns:a16="http://schemas.microsoft.com/office/drawing/2014/main" id="{E6E2E7FE-9BB1-304A-B463-789F9320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9" name="Text Box 9">
              <a:extLst>
                <a:ext uri="{FF2B5EF4-FFF2-40B4-BE49-F238E27FC236}">
                  <a16:creationId xmlns:a16="http://schemas.microsoft.com/office/drawing/2014/main" id="{A921241C-2FCA-724B-A1BE-D7978613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0DA4BF8-9FD3-0A40-B54B-CF2362FA3A5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6" name="Oval 11">
              <a:extLst>
                <a:ext uri="{FF2B5EF4-FFF2-40B4-BE49-F238E27FC236}">
                  <a16:creationId xmlns:a16="http://schemas.microsoft.com/office/drawing/2014/main" id="{36802DB4-48E7-944D-8CF8-9BBD05C2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7" name="Text Box 12">
              <a:extLst>
                <a:ext uri="{FF2B5EF4-FFF2-40B4-BE49-F238E27FC236}">
                  <a16:creationId xmlns:a16="http://schemas.microsoft.com/office/drawing/2014/main" id="{E781E04B-1CCE-BA43-AA0F-72BB83A7B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9835DCF3-F530-2242-8B5D-8B56EC4842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4" name="Oval 14">
              <a:extLst>
                <a:ext uri="{FF2B5EF4-FFF2-40B4-BE49-F238E27FC236}">
                  <a16:creationId xmlns:a16="http://schemas.microsoft.com/office/drawing/2014/main" id="{0CC81213-C1B6-C64D-B557-E27799D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5" name="Text Box 15">
              <a:extLst>
                <a:ext uri="{FF2B5EF4-FFF2-40B4-BE49-F238E27FC236}">
                  <a16:creationId xmlns:a16="http://schemas.microsoft.com/office/drawing/2014/main" id="{21AD5194-24A3-9F44-A284-66BAC48F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5606" name="Group 16">
            <a:extLst>
              <a:ext uri="{FF2B5EF4-FFF2-40B4-BE49-F238E27FC236}">
                <a16:creationId xmlns:a16="http://schemas.microsoft.com/office/drawing/2014/main" id="{81BDDACE-389E-014B-8240-94F373CA37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2" name="Oval 17">
              <a:extLst>
                <a:ext uri="{FF2B5EF4-FFF2-40B4-BE49-F238E27FC236}">
                  <a16:creationId xmlns:a16="http://schemas.microsoft.com/office/drawing/2014/main" id="{5AAAF5F2-E7DE-2043-81F1-622FF782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3" name="Text Box 18">
              <a:extLst>
                <a:ext uri="{FF2B5EF4-FFF2-40B4-BE49-F238E27FC236}">
                  <a16:creationId xmlns:a16="http://schemas.microsoft.com/office/drawing/2014/main" id="{74CD83DE-5E30-0741-8248-11236E71B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5607" name="Group 19">
            <a:extLst>
              <a:ext uri="{FF2B5EF4-FFF2-40B4-BE49-F238E27FC236}">
                <a16:creationId xmlns:a16="http://schemas.microsoft.com/office/drawing/2014/main" id="{F7E97C6F-9FB2-4844-978E-CE27A750DF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22637F07-F790-E94B-A945-89DEB61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6FD530F2-6914-6640-80BC-BDD5456D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5608" name="Group 22">
            <a:extLst>
              <a:ext uri="{FF2B5EF4-FFF2-40B4-BE49-F238E27FC236}">
                <a16:creationId xmlns:a16="http://schemas.microsoft.com/office/drawing/2014/main" id="{BD3374A8-2046-5F4C-9101-D69C23FA2F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8" name="Oval 23">
              <a:extLst>
                <a:ext uri="{FF2B5EF4-FFF2-40B4-BE49-F238E27FC236}">
                  <a16:creationId xmlns:a16="http://schemas.microsoft.com/office/drawing/2014/main" id="{3FE308A6-CDF2-FA4A-A423-DCBA5B04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2FE78857-6053-1846-AE8E-B35FC8F7E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5609" name="Line 25">
            <a:extLst>
              <a:ext uri="{FF2B5EF4-FFF2-40B4-BE49-F238E27FC236}">
                <a16:creationId xmlns:a16="http://schemas.microsoft.com/office/drawing/2014/main" id="{812F5B22-605A-E34D-A050-785A81604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26">
            <a:extLst>
              <a:ext uri="{FF2B5EF4-FFF2-40B4-BE49-F238E27FC236}">
                <a16:creationId xmlns:a16="http://schemas.microsoft.com/office/drawing/2014/main" id="{FAF581C1-C63A-2B44-AC84-78916913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27">
            <a:extLst>
              <a:ext uri="{FF2B5EF4-FFF2-40B4-BE49-F238E27FC236}">
                <a16:creationId xmlns:a16="http://schemas.microsoft.com/office/drawing/2014/main" id="{7C753D8E-D228-0E42-AD19-248FAA970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8">
            <a:extLst>
              <a:ext uri="{FF2B5EF4-FFF2-40B4-BE49-F238E27FC236}">
                <a16:creationId xmlns:a16="http://schemas.microsoft.com/office/drawing/2014/main" id="{CB297633-85C3-4240-83C3-7569808CA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9">
            <a:extLst>
              <a:ext uri="{FF2B5EF4-FFF2-40B4-BE49-F238E27FC236}">
                <a16:creationId xmlns:a16="http://schemas.microsoft.com/office/drawing/2014/main" id="{60DFF56E-F145-8842-A5A0-AEB5B3C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30">
            <a:extLst>
              <a:ext uri="{FF2B5EF4-FFF2-40B4-BE49-F238E27FC236}">
                <a16:creationId xmlns:a16="http://schemas.microsoft.com/office/drawing/2014/main" id="{1AFA8573-DDFB-7940-BC2F-7F595D805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31">
            <a:extLst>
              <a:ext uri="{FF2B5EF4-FFF2-40B4-BE49-F238E27FC236}">
                <a16:creationId xmlns:a16="http://schemas.microsoft.com/office/drawing/2014/main" id="{B4327774-6584-D143-A3C0-55563977E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Box 1">
            <a:extLst>
              <a:ext uri="{FF2B5EF4-FFF2-40B4-BE49-F238E27FC236}">
                <a16:creationId xmlns:a16="http://schemas.microsoft.com/office/drawing/2014/main" id="{B7E0C6DD-3CEA-834A-89D8-A75101CE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6600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simple</a:t>
            </a:r>
            <a:r>
              <a:rPr lang="en-US" altLang="en-US" dirty="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CD37088B-6A5C-2948-BEB0-0516C7A4E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7050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Cycle?</a:t>
            </a:r>
            <a:endParaRPr lang="en-US" altLang="en-US" baseline="-25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6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29249844-8D75-BA43-99F8-F6346F406E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3" name="Oval 5">
              <a:extLst>
                <a:ext uri="{FF2B5EF4-FFF2-40B4-BE49-F238E27FC236}">
                  <a16:creationId xmlns:a16="http://schemas.microsoft.com/office/drawing/2014/main" id="{C4E5E486-A595-C741-89CA-7CAAC8AE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4" name="Text Box 6">
              <a:extLst>
                <a:ext uri="{FF2B5EF4-FFF2-40B4-BE49-F238E27FC236}">
                  <a16:creationId xmlns:a16="http://schemas.microsoft.com/office/drawing/2014/main" id="{256121EF-642A-1747-A55E-F3D286520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DB4C401C-0F7E-9843-9F2D-2B12EF8E573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1" name="Oval 8">
              <a:extLst>
                <a:ext uri="{FF2B5EF4-FFF2-40B4-BE49-F238E27FC236}">
                  <a16:creationId xmlns:a16="http://schemas.microsoft.com/office/drawing/2014/main" id="{ADC1D36E-75CD-2E42-AA57-CA589A15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2" name="Text Box 9">
              <a:extLst>
                <a:ext uri="{FF2B5EF4-FFF2-40B4-BE49-F238E27FC236}">
                  <a16:creationId xmlns:a16="http://schemas.microsoft.com/office/drawing/2014/main" id="{29821FCB-6797-ED45-AD6C-A803823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EDA4301A-441E-1F4B-8F60-93D74ED418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8EB5D853-2A8D-4441-947E-47225E4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50" name="Text Box 12">
              <a:extLst>
                <a:ext uri="{FF2B5EF4-FFF2-40B4-BE49-F238E27FC236}">
                  <a16:creationId xmlns:a16="http://schemas.microsoft.com/office/drawing/2014/main" id="{13E87E7F-E41E-0A4A-B5B4-6DABFD61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6629" name="Group 13">
            <a:extLst>
              <a:ext uri="{FF2B5EF4-FFF2-40B4-BE49-F238E27FC236}">
                <a16:creationId xmlns:a16="http://schemas.microsoft.com/office/drawing/2014/main" id="{3E3AD194-FCD2-7849-B12D-05413D86A6A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7" name="Oval 14">
              <a:extLst>
                <a:ext uri="{FF2B5EF4-FFF2-40B4-BE49-F238E27FC236}">
                  <a16:creationId xmlns:a16="http://schemas.microsoft.com/office/drawing/2014/main" id="{3A36717E-9C99-E74E-A33A-030BDE6E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7BF1E5AC-07F3-B049-AB62-D4AA205CD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6630" name="Group 16">
            <a:extLst>
              <a:ext uri="{FF2B5EF4-FFF2-40B4-BE49-F238E27FC236}">
                <a16:creationId xmlns:a16="http://schemas.microsoft.com/office/drawing/2014/main" id="{A79DA440-2DCB-7A49-9264-D6F778F0BE1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5" name="Oval 17">
              <a:extLst>
                <a:ext uri="{FF2B5EF4-FFF2-40B4-BE49-F238E27FC236}">
                  <a16:creationId xmlns:a16="http://schemas.microsoft.com/office/drawing/2014/main" id="{73673D0E-0E46-7243-8F90-DB00B5F1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6" name="Text Box 18">
              <a:extLst>
                <a:ext uri="{FF2B5EF4-FFF2-40B4-BE49-F238E27FC236}">
                  <a16:creationId xmlns:a16="http://schemas.microsoft.com/office/drawing/2014/main" id="{A8356915-FA6D-2045-9C17-4110CA31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6631" name="Group 19">
            <a:extLst>
              <a:ext uri="{FF2B5EF4-FFF2-40B4-BE49-F238E27FC236}">
                <a16:creationId xmlns:a16="http://schemas.microsoft.com/office/drawing/2014/main" id="{AF24BD15-5C0D-D64D-BC0D-B76E70A2AB7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3" name="Oval 20">
              <a:extLst>
                <a:ext uri="{FF2B5EF4-FFF2-40B4-BE49-F238E27FC236}">
                  <a16:creationId xmlns:a16="http://schemas.microsoft.com/office/drawing/2014/main" id="{DAEBA6F7-D3A7-E941-A7AD-707A3C1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4" name="Text Box 21">
              <a:extLst>
                <a:ext uri="{FF2B5EF4-FFF2-40B4-BE49-F238E27FC236}">
                  <a16:creationId xmlns:a16="http://schemas.microsoft.com/office/drawing/2014/main" id="{2F8B8FA4-3DAB-F443-98CA-B86B52B7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6632" name="Group 22">
            <a:extLst>
              <a:ext uri="{FF2B5EF4-FFF2-40B4-BE49-F238E27FC236}">
                <a16:creationId xmlns:a16="http://schemas.microsoft.com/office/drawing/2014/main" id="{E78F6706-A2DD-DB4C-8077-74753E651A7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6733D532-5170-1E46-83C4-142A9DC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2" name="Text Box 24">
              <a:extLst>
                <a:ext uri="{FF2B5EF4-FFF2-40B4-BE49-F238E27FC236}">
                  <a16:creationId xmlns:a16="http://schemas.microsoft.com/office/drawing/2014/main" id="{20B9DD64-B508-2D43-8136-C2A61C69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633" name="Line 25">
            <a:extLst>
              <a:ext uri="{FF2B5EF4-FFF2-40B4-BE49-F238E27FC236}">
                <a16:creationId xmlns:a16="http://schemas.microsoft.com/office/drawing/2014/main" id="{1F830FE7-B828-CD43-8703-89E3C039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7408F8CC-48E7-D247-AD4F-326366DE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27">
            <a:extLst>
              <a:ext uri="{FF2B5EF4-FFF2-40B4-BE49-F238E27FC236}">
                <a16:creationId xmlns:a16="http://schemas.microsoft.com/office/drawing/2014/main" id="{2A2C31D1-6EFE-AC40-A981-DE45F776A4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28">
            <a:extLst>
              <a:ext uri="{FF2B5EF4-FFF2-40B4-BE49-F238E27FC236}">
                <a16:creationId xmlns:a16="http://schemas.microsoft.com/office/drawing/2014/main" id="{BF77B799-7319-214A-A275-86E04355C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9">
            <a:extLst>
              <a:ext uri="{FF2B5EF4-FFF2-40B4-BE49-F238E27FC236}">
                <a16:creationId xmlns:a16="http://schemas.microsoft.com/office/drawing/2014/main" id="{647A56EA-BBA9-3343-9411-B952A8DCC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30">
            <a:extLst>
              <a:ext uri="{FF2B5EF4-FFF2-40B4-BE49-F238E27FC236}">
                <a16:creationId xmlns:a16="http://schemas.microsoft.com/office/drawing/2014/main" id="{EC9F55E2-B5BF-1C4B-B4B4-E024C73A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1">
            <a:extLst>
              <a:ext uri="{FF2B5EF4-FFF2-40B4-BE49-F238E27FC236}">
                <a16:creationId xmlns:a16="http://schemas.microsoft.com/office/drawing/2014/main" id="{11A9087A-20D8-274A-A9B0-196CCB8A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87B627E2-5B53-6A4F-B8C4-7A58C298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5B818DC-A2E3-3249-AB5D-A15609C9F4F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4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00CC023D-2F0C-1240-BB8D-5A5564B15F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8" name="Oval 5">
              <a:extLst>
                <a:ext uri="{FF2B5EF4-FFF2-40B4-BE49-F238E27FC236}">
                  <a16:creationId xmlns:a16="http://schemas.microsoft.com/office/drawing/2014/main" id="{3EE820B1-80C4-7447-9652-5B150700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9" name="Text Box 6">
              <a:extLst>
                <a:ext uri="{FF2B5EF4-FFF2-40B4-BE49-F238E27FC236}">
                  <a16:creationId xmlns:a16="http://schemas.microsoft.com/office/drawing/2014/main" id="{603F6B99-1596-EA4E-B6C9-1E5F36D67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6916F0D9-0CE9-B846-B1C4-541665B0F61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6" name="Oval 8">
              <a:extLst>
                <a:ext uri="{FF2B5EF4-FFF2-40B4-BE49-F238E27FC236}">
                  <a16:creationId xmlns:a16="http://schemas.microsoft.com/office/drawing/2014/main" id="{9E65114F-CE47-A844-9171-0E3BA351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7" name="Text Box 9">
              <a:extLst>
                <a:ext uri="{FF2B5EF4-FFF2-40B4-BE49-F238E27FC236}">
                  <a16:creationId xmlns:a16="http://schemas.microsoft.com/office/drawing/2014/main" id="{AB4005B0-34F7-464A-9074-1AF6D08C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7652" name="Group 10">
            <a:extLst>
              <a:ext uri="{FF2B5EF4-FFF2-40B4-BE49-F238E27FC236}">
                <a16:creationId xmlns:a16="http://schemas.microsoft.com/office/drawing/2014/main" id="{88A4FB6A-0A19-C649-B0A8-D66E8B6817C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4" name="Oval 11">
              <a:extLst>
                <a:ext uri="{FF2B5EF4-FFF2-40B4-BE49-F238E27FC236}">
                  <a16:creationId xmlns:a16="http://schemas.microsoft.com/office/drawing/2014/main" id="{1E879E88-5983-A047-ABA2-C072551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5" name="Text Box 12">
              <a:extLst>
                <a:ext uri="{FF2B5EF4-FFF2-40B4-BE49-F238E27FC236}">
                  <a16:creationId xmlns:a16="http://schemas.microsoft.com/office/drawing/2014/main" id="{54D59ED1-BC7C-5942-B9BB-0CC68BB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7653" name="Group 13">
            <a:extLst>
              <a:ext uri="{FF2B5EF4-FFF2-40B4-BE49-F238E27FC236}">
                <a16:creationId xmlns:a16="http://schemas.microsoft.com/office/drawing/2014/main" id="{CDB76284-E805-904B-9530-E97029D64D5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2" name="Oval 14">
              <a:extLst>
                <a:ext uri="{FF2B5EF4-FFF2-40B4-BE49-F238E27FC236}">
                  <a16:creationId xmlns:a16="http://schemas.microsoft.com/office/drawing/2014/main" id="{2F3712BF-66D9-6A47-8DA2-A34CC52B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3" name="Text Box 15">
              <a:extLst>
                <a:ext uri="{FF2B5EF4-FFF2-40B4-BE49-F238E27FC236}">
                  <a16:creationId xmlns:a16="http://schemas.microsoft.com/office/drawing/2014/main" id="{45D5A531-6BEC-CE42-A8D2-0C4CCE1A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7654" name="Group 16">
            <a:extLst>
              <a:ext uri="{FF2B5EF4-FFF2-40B4-BE49-F238E27FC236}">
                <a16:creationId xmlns:a16="http://schemas.microsoft.com/office/drawing/2014/main" id="{AAC8B4DE-6158-7A42-BBA2-35CA2B1DEA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0" name="Oval 17">
              <a:extLst>
                <a:ext uri="{FF2B5EF4-FFF2-40B4-BE49-F238E27FC236}">
                  <a16:creationId xmlns:a16="http://schemas.microsoft.com/office/drawing/2014/main" id="{C6AFBB36-22CB-204D-875B-5844CCB8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DCE1803E-A9DD-6E4F-A9F4-4B82E7D9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7655" name="Group 19">
            <a:extLst>
              <a:ext uri="{FF2B5EF4-FFF2-40B4-BE49-F238E27FC236}">
                <a16:creationId xmlns:a16="http://schemas.microsoft.com/office/drawing/2014/main" id="{836AEBCC-0E14-704A-AF70-2069B3B3616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BBB8DF23-65D5-2545-8A86-1DF067E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7AB2AC00-2F13-F949-B05E-DB80E240F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7656" name="Group 22">
            <a:extLst>
              <a:ext uri="{FF2B5EF4-FFF2-40B4-BE49-F238E27FC236}">
                <a16:creationId xmlns:a16="http://schemas.microsoft.com/office/drawing/2014/main" id="{593A44FB-E6C4-BB49-8D9D-18FDF2AD6F0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6" name="Oval 23">
              <a:extLst>
                <a:ext uri="{FF2B5EF4-FFF2-40B4-BE49-F238E27FC236}">
                  <a16:creationId xmlns:a16="http://schemas.microsoft.com/office/drawing/2014/main" id="{41989E02-7349-4B40-9828-D57514CD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Text Box 24">
              <a:extLst>
                <a:ext uri="{FF2B5EF4-FFF2-40B4-BE49-F238E27FC236}">
                  <a16:creationId xmlns:a16="http://schemas.microsoft.com/office/drawing/2014/main" id="{F0E0022D-38D1-8447-9825-DB988D97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7657" name="Line 25">
            <a:extLst>
              <a:ext uri="{FF2B5EF4-FFF2-40B4-BE49-F238E27FC236}">
                <a16:creationId xmlns:a16="http://schemas.microsoft.com/office/drawing/2014/main" id="{DBD1082B-3922-AF44-A279-50CE40480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26">
            <a:extLst>
              <a:ext uri="{FF2B5EF4-FFF2-40B4-BE49-F238E27FC236}">
                <a16:creationId xmlns:a16="http://schemas.microsoft.com/office/drawing/2014/main" id="{001DA31F-BAE7-CD49-ABA4-1367237F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7">
            <a:extLst>
              <a:ext uri="{FF2B5EF4-FFF2-40B4-BE49-F238E27FC236}">
                <a16:creationId xmlns:a16="http://schemas.microsoft.com/office/drawing/2014/main" id="{3A723B8F-CE69-904E-866A-37708FA65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8">
            <a:extLst>
              <a:ext uri="{FF2B5EF4-FFF2-40B4-BE49-F238E27FC236}">
                <a16:creationId xmlns:a16="http://schemas.microsoft.com/office/drawing/2014/main" id="{888B0ACB-B6F2-2644-B237-8670DA15E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9">
            <a:extLst>
              <a:ext uri="{FF2B5EF4-FFF2-40B4-BE49-F238E27FC236}">
                <a16:creationId xmlns:a16="http://schemas.microsoft.com/office/drawing/2014/main" id="{6CC92671-DA1F-9844-9902-A99942610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30">
            <a:extLst>
              <a:ext uri="{FF2B5EF4-FFF2-40B4-BE49-F238E27FC236}">
                <a16:creationId xmlns:a16="http://schemas.microsoft.com/office/drawing/2014/main" id="{6935E1BA-3E44-6F46-83B0-2322FE890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1">
            <a:extLst>
              <a:ext uri="{FF2B5EF4-FFF2-40B4-BE49-F238E27FC236}">
                <a16:creationId xmlns:a16="http://schemas.microsoft.com/office/drawing/2014/main" id="{FDFE5C49-5ED4-6943-951F-166E34A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32">
            <a:extLst>
              <a:ext uri="{FF2B5EF4-FFF2-40B4-BE49-F238E27FC236}">
                <a16:creationId xmlns:a16="http://schemas.microsoft.com/office/drawing/2014/main" id="{D3F6052F-2385-714C-A75A-C0FC874F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7" y="2895600"/>
            <a:ext cx="37802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Edges: (A,B), (B,D), (D,A)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Path: B, A, D, B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EAC94707-BF86-F846-BB0B-8BC676A0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28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900" b="1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3015533-C74E-E045-8B07-0FA209692D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1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cycle?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36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CF473A24-5D84-3649-86DA-384A4443676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3" name="Oval 5">
              <a:extLst>
                <a:ext uri="{FF2B5EF4-FFF2-40B4-BE49-F238E27FC236}">
                  <a16:creationId xmlns:a16="http://schemas.microsoft.com/office/drawing/2014/main" id="{B8E6F395-A32C-2E41-8F0D-4972322C5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4" name="Text Box 6">
              <a:extLst>
                <a:ext uri="{FF2B5EF4-FFF2-40B4-BE49-F238E27FC236}">
                  <a16:creationId xmlns:a16="http://schemas.microsoft.com/office/drawing/2014/main" id="{D1F1F40F-31CE-3E49-A1EA-82CC695C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8675" name="Group 7">
            <a:extLst>
              <a:ext uri="{FF2B5EF4-FFF2-40B4-BE49-F238E27FC236}">
                <a16:creationId xmlns:a16="http://schemas.microsoft.com/office/drawing/2014/main" id="{11729650-7877-C04E-8FD3-52BFD2426E8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3B391ABE-6F8E-7D46-B0D8-92CD3E04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2" name="Text Box 9">
              <a:extLst>
                <a:ext uri="{FF2B5EF4-FFF2-40B4-BE49-F238E27FC236}">
                  <a16:creationId xmlns:a16="http://schemas.microsoft.com/office/drawing/2014/main" id="{24DB38D5-E2D8-2B45-B584-2E98E2385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8676" name="Group 10">
            <a:extLst>
              <a:ext uri="{FF2B5EF4-FFF2-40B4-BE49-F238E27FC236}">
                <a16:creationId xmlns:a16="http://schemas.microsoft.com/office/drawing/2014/main" id="{EF73F9E1-17D0-DE48-AA80-4B8ED2FD96F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9" name="Oval 11">
              <a:extLst>
                <a:ext uri="{FF2B5EF4-FFF2-40B4-BE49-F238E27FC236}">
                  <a16:creationId xmlns:a16="http://schemas.microsoft.com/office/drawing/2014/main" id="{8C3A4F40-55AA-A242-9CD4-36B3667B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700" name="Text Box 12">
              <a:extLst>
                <a:ext uri="{FF2B5EF4-FFF2-40B4-BE49-F238E27FC236}">
                  <a16:creationId xmlns:a16="http://schemas.microsoft.com/office/drawing/2014/main" id="{2F4A3088-AFE3-A746-B6C0-B676EA86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8677" name="Group 13">
            <a:extLst>
              <a:ext uri="{FF2B5EF4-FFF2-40B4-BE49-F238E27FC236}">
                <a16:creationId xmlns:a16="http://schemas.microsoft.com/office/drawing/2014/main" id="{4F1664EE-4AE7-5247-AB6E-8772F33B4C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7" name="Oval 14">
              <a:extLst>
                <a:ext uri="{FF2B5EF4-FFF2-40B4-BE49-F238E27FC236}">
                  <a16:creationId xmlns:a16="http://schemas.microsoft.com/office/drawing/2014/main" id="{F7201E80-9668-7A44-B615-77568684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8" name="Text Box 15">
              <a:extLst>
                <a:ext uri="{FF2B5EF4-FFF2-40B4-BE49-F238E27FC236}">
                  <a16:creationId xmlns:a16="http://schemas.microsoft.com/office/drawing/2014/main" id="{64F48D06-ED46-1149-9634-E44839AB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8678" name="Group 16">
            <a:extLst>
              <a:ext uri="{FF2B5EF4-FFF2-40B4-BE49-F238E27FC236}">
                <a16:creationId xmlns:a16="http://schemas.microsoft.com/office/drawing/2014/main" id="{40E432E5-278C-7F47-BEC1-83EAE5CBC5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5" name="Oval 17">
              <a:extLst>
                <a:ext uri="{FF2B5EF4-FFF2-40B4-BE49-F238E27FC236}">
                  <a16:creationId xmlns:a16="http://schemas.microsoft.com/office/drawing/2014/main" id="{869078E8-AE29-A442-822F-2517AB27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Text Box 18">
              <a:extLst>
                <a:ext uri="{FF2B5EF4-FFF2-40B4-BE49-F238E27FC236}">
                  <a16:creationId xmlns:a16="http://schemas.microsoft.com/office/drawing/2014/main" id="{638BD550-1835-BA48-82A4-AD2AA9D7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8679" name="Group 19">
            <a:extLst>
              <a:ext uri="{FF2B5EF4-FFF2-40B4-BE49-F238E27FC236}">
                <a16:creationId xmlns:a16="http://schemas.microsoft.com/office/drawing/2014/main" id="{52E87162-DDF6-FA45-9461-59BC20D05CD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3" name="Oval 20">
              <a:extLst>
                <a:ext uri="{FF2B5EF4-FFF2-40B4-BE49-F238E27FC236}">
                  <a16:creationId xmlns:a16="http://schemas.microsoft.com/office/drawing/2014/main" id="{F72C7A96-034F-2045-B62C-54C6E350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D347F685-F9B6-3D4A-987D-4D51AA1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8680" name="Group 22">
            <a:extLst>
              <a:ext uri="{FF2B5EF4-FFF2-40B4-BE49-F238E27FC236}">
                <a16:creationId xmlns:a16="http://schemas.microsoft.com/office/drawing/2014/main" id="{3FBDBDD7-0D5D-0C48-BDEF-2C049E1D29B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AE5D3CFC-D11C-FB40-BE9D-2C0B2DE6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C88C8159-2F14-4345-BEEE-74FF20B94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8681" name="Line 25">
            <a:extLst>
              <a:ext uri="{FF2B5EF4-FFF2-40B4-BE49-F238E27FC236}">
                <a16:creationId xmlns:a16="http://schemas.microsoft.com/office/drawing/2014/main" id="{BB78D8FF-A4C7-CE44-869A-DF3B40ABF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26">
            <a:extLst>
              <a:ext uri="{FF2B5EF4-FFF2-40B4-BE49-F238E27FC236}">
                <a16:creationId xmlns:a16="http://schemas.microsoft.com/office/drawing/2014/main" id="{E437483C-03B1-5745-B452-4E9A651C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27">
            <a:extLst>
              <a:ext uri="{FF2B5EF4-FFF2-40B4-BE49-F238E27FC236}">
                <a16:creationId xmlns:a16="http://schemas.microsoft.com/office/drawing/2014/main" id="{C3E8977A-5915-2C44-816F-735C2DBB3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28">
            <a:extLst>
              <a:ext uri="{FF2B5EF4-FFF2-40B4-BE49-F238E27FC236}">
                <a16:creationId xmlns:a16="http://schemas.microsoft.com/office/drawing/2014/main" id="{AA6F6981-A0D5-6B45-8260-84BCE6CFB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29">
            <a:extLst>
              <a:ext uri="{FF2B5EF4-FFF2-40B4-BE49-F238E27FC236}">
                <a16:creationId xmlns:a16="http://schemas.microsoft.com/office/drawing/2014/main" id="{7A4F8A7C-28C5-A64A-9726-034DF051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30">
            <a:extLst>
              <a:ext uri="{FF2B5EF4-FFF2-40B4-BE49-F238E27FC236}">
                <a16:creationId xmlns:a16="http://schemas.microsoft.com/office/drawing/2014/main" id="{D0667F72-20A3-C744-9D4A-7B22B33AF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31">
            <a:extLst>
              <a:ext uri="{FF2B5EF4-FFF2-40B4-BE49-F238E27FC236}">
                <a16:creationId xmlns:a16="http://schemas.microsoft.com/office/drawing/2014/main" id="{72F3CFC5-EE4F-3646-A0AF-586505197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32">
            <a:extLst>
              <a:ext uri="{FF2B5EF4-FFF2-40B4-BE49-F238E27FC236}">
                <a16:creationId xmlns:a16="http://schemas.microsoft.com/office/drawing/2014/main" id="{CD58D9D1-098F-1946-894B-F7A9555A637C}"/>
              </a:ext>
            </a:extLst>
          </p:cNvPr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89" name="Text Box 33">
            <a:extLst>
              <a:ext uri="{FF2B5EF4-FFF2-40B4-BE49-F238E27FC236}">
                <a16:creationId xmlns:a16="http://schemas.microsoft.com/office/drawing/2014/main" id="{B35F968A-CA23-D149-9844-7B546F9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28690" name="Rectangle 2">
            <a:extLst>
              <a:ext uri="{FF2B5EF4-FFF2-40B4-BE49-F238E27FC236}">
                <a16:creationId xmlns:a16="http://schemas.microsoft.com/office/drawing/2014/main" id="{39D802BF-52FD-3649-BB8C-3E7D1666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F88EBB8-FE8E-8849-9218-84D515CCE0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46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2">
            <a:extLst>
              <a:ext uri="{FF2B5EF4-FFF2-40B4-BE49-F238E27FC236}">
                <a16:creationId xmlns:a16="http://schemas.microsoft.com/office/drawing/2014/main" id="{DACB2B92-9099-1A43-BBA4-71F5DBEA186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5" name="Oval 33">
              <a:extLst>
                <a:ext uri="{FF2B5EF4-FFF2-40B4-BE49-F238E27FC236}">
                  <a16:creationId xmlns:a16="http://schemas.microsoft.com/office/drawing/2014/main" id="{7DA6992C-180B-0640-85EE-9C8D42B9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6" name="Text Box 34">
              <a:extLst>
                <a:ext uri="{FF2B5EF4-FFF2-40B4-BE49-F238E27FC236}">
                  <a16:creationId xmlns:a16="http://schemas.microsoft.com/office/drawing/2014/main" id="{0B4B667D-5EAE-7B4E-BA08-C93327C4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9699" name="Group 35">
            <a:extLst>
              <a:ext uri="{FF2B5EF4-FFF2-40B4-BE49-F238E27FC236}">
                <a16:creationId xmlns:a16="http://schemas.microsoft.com/office/drawing/2014/main" id="{3FB5F49A-F1D3-8249-93A8-134C8787979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3" name="Oval 36">
              <a:extLst>
                <a:ext uri="{FF2B5EF4-FFF2-40B4-BE49-F238E27FC236}">
                  <a16:creationId xmlns:a16="http://schemas.microsoft.com/office/drawing/2014/main" id="{2558142E-87BC-3B42-A32A-C2F6FF38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4" name="Text Box 37">
              <a:extLst>
                <a:ext uri="{FF2B5EF4-FFF2-40B4-BE49-F238E27FC236}">
                  <a16:creationId xmlns:a16="http://schemas.microsoft.com/office/drawing/2014/main" id="{3EE26B7D-9F4F-5C4B-AF2A-45E38EB6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9700" name="Group 38">
            <a:extLst>
              <a:ext uri="{FF2B5EF4-FFF2-40B4-BE49-F238E27FC236}">
                <a16:creationId xmlns:a16="http://schemas.microsoft.com/office/drawing/2014/main" id="{7C073EDD-3B33-D741-A0A8-39D440AD570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1" name="Oval 39">
              <a:extLst>
                <a:ext uri="{FF2B5EF4-FFF2-40B4-BE49-F238E27FC236}">
                  <a16:creationId xmlns:a16="http://schemas.microsoft.com/office/drawing/2014/main" id="{7BD20698-B98E-6C45-86A0-0245BF00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2" name="Text Box 40">
              <a:extLst>
                <a:ext uri="{FF2B5EF4-FFF2-40B4-BE49-F238E27FC236}">
                  <a16:creationId xmlns:a16="http://schemas.microsoft.com/office/drawing/2014/main" id="{2DD8DF70-EC23-D44C-A32F-180ADD34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9701" name="Group 41">
            <a:extLst>
              <a:ext uri="{FF2B5EF4-FFF2-40B4-BE49-F238E27FC236}">
                <a16:creationId xmlns:a16="http://schemas.microsoft.com/office/drawing/2014/main" id="{19FC7C59-2DDF-5642-97E6-BEE0453364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19" name="Oval 42">
              <a:extLst>
                <a:ext uri="{FF2B5EF4-FFF2-40B4-BE49-F238E27FC236}">
                  <a16:creationId xmlns:a16="http://schemas.microsoft.com/office/drawing/2014/main" id="{AA29F354-3F8A-D844-9AA4-EB4A3750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20" name="Text Box 43">
              <a:extLst>
                <a:ext uri="{FF2B5EF4-FFF2-40B4-BE49-F238E27FC236}">
                  <a16:creationId xmlns:a16="http://schemas.microsoft.com/office/drawing/2014/main" id="{CDA392C2-7C54-8649-BE2E-B94989E3F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9702" name="Group 44">
            <a:extLst>
              <a:ext uri="{FF2B5EF4-FFF2-40B4-BE49-F238E27FC236}">
                <a16:creationId xmlns:a16="http://schemas.microsoft.com/office/drawing/2014/main" id="{E1B76766-0278-7F4A-AD72-27FDC5D8EF1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7" name="Oval 45">
              <a:extLst>
                <a:ext uri="{FF2B5EF4-FFF2-40B4-BE49-F238E27FC236}">
                  <a16:creationId xmlns:a16="http://schemas.microsoft.com/office/drawing/2014/main" id="{5FAB5C65-1B66-694E-B286-5ED38A41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8" name="Text Box 46">
              <a:extLst>
                <a:ext uri="{FF2B5EF4-FFF2-40B4-BE49-F238E27FC236}">
                  <a16:creationId xmlns:a16="http://schemas.microsoft.com/office/drawing/2014/main" id="{E5D4520F-3714-D24E-96D4-99CBF02B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9703" name="Group 47">
            <a:extLst>
              <a:ext uri="{FF2B5EF4-FFF2-40B4-BE49-F238E27FC236}">
                <a16:creationId xmlns:a16="http://schemas.microsoft.com/office/drawing/2014/main" id="{79BF9BDE-97CA-FA44-AC1A-432FC584A70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5" name="Oval 48">
              <a:extLst>
                <a:ext uri="{FF2B5EF4-FFF2-40B4-BE49-F238E27FC236}">
                  <a16:creationId xmlns:a16="http://schemas.microsoft.com/office/drawing/2014/main" id="{CADECFDB-E6B6-794F-BAF8-851005F3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6" name="Text Box 49">
              <a:extLst>
                <a:ext uri="{FF2B5EF4-FFF2-40B4-BE49-F238E27FC236}">
                  <a16:creationId xmlns:a16="http://schemas.microsoft.com/office/drawing/2014/main" id="{E3993522-7A72-C447-9E03-BE8019FB5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9704" name="Group 50">
            <a:extLst>
              <a:ext uri="{FF2B5EF4-FFF2-40B4-BE49-F238E27FC236}">
                <a16:creationId xmlns:a16="http://schemas.microsoft.com/office/drawing/2014/main" id="{C8DD993D-B3F9-1340-9158-C8FA724A39F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3" name="Oval 51">
              <a:extLst>
                <a:ext uri="{FF2B5EF4-FFF2-40B4-BE49-F238E27FC236}">
                  <a16:creationId xmlns:a16="http://schemas.microsoft.com/office/drawing/2014/main" id="{8B02E3FE-D9B5-F94A-9352-04B8A4D3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Text Box 52">
              <a:extLst>
                <a:ext uri="{FF2B5EF4-FFF2-40B4-BE49-F238E27FC236}">
                  <a16:creationId xmlns:a16="http://schemas.microsoft.com/office/drawing/2014/main" id="{93C983AE-7AE5-C843-8392-A28B7393E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9705" name="Line 53">
            <a:extLst>
              <a:ext uri="{FF2B5EF4-FFF2-40B4-BE49-F238E27FC236}">
                <a16:creationId xmlns:a16="http://schemas.microsoft.com/office/drawing/2014/main" id="{D8F9090A-E019-1840-933A-6CE4031E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54">
            <a:extLst>
              <a:ext uri="{FF2B5EF4-FFF2-40B4-BE49-F238E27FC236}">
                <a16:creationId xmlns:a16="http://schemas.microsoft.com/office/drawing/2014/main" id="{649F9079-D6DD-A54F-8DF3-01E4A4FD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5">
            <a:extLst>
              <a:ext uri="{FF2B5EF4-FFF2-40B4-BE49-F238E27FC236}">
                <a16:creationId xmlns:a16="http://schemas.microsoft.com/office/drawing/2014/main" id="{E4B3E14F-3A14-1743-A22D-B2D0DBFE19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6">
            <a:extLst>
              <a:ext uri="{FF2B5EF4-FFF2-40B4-BE49-F238E27FC236}">
                <a16:creationId xmlns:a16="http://schemas.microsoft.com/office/drawing/2014/main" id="{ED36D208-07C8-9C4B-8908-6D4DE84AE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7">
            <a:extLst>
              <a:ext uri="{FF2B5EF4-FFF2-40B4-BE49-F238E27FC236}">
                <a16:creationId xmlns:a16="http://schemas.microsoft.com/office/drawing/2014/main" id="{DD80D607-45C6-9545-9C36-14B0D2CCD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58">
            <a:extLst>
              <a:ext uri="{FF2B5EF4-FFF2-40B4-BE49-F238E27FC236}">
                <a16:creationId xmlns:a16="http://schemas.microsoft.com/office/drawing/2014/main" id="{A554D3EB-E19A-6342-BC74-4ED43C30A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59">
            <a:extLst>
              <a:ext uri="{FF2B5EF4-FFF2-40B4-BE49-F238E27FC236}">
                <a16:creationId xmlns:a16="http://schemas.microsoft.com/office/drawing/2014/main" id="{5633D51D-739F-2942-8D8D-2639BD99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">
            <a:extLst>
              <a:ext uri="{FF2B5EF4-FFF2-40B4-BE49-F238E27FC236}">
                <a16:creationId xmlns:a16="http://schemas.microsoft.com/office/drawing/2014/main" id="{4BC1E57B-E2D0-4042-918A-72ABC149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1CF-BC45-3046-AB77-F71DB2761A50}"/>
              </a:ext>
            </a:extLst>
          </p:cNvPr>
          <p:cNvSpPr txBox="1"/>
          <p:nvPr/>
        </p:nvSpPr>
        <p:spPr>
          <a:xfrm>
            <a:off x="555172" y="301573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Does this graph have a cycle?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17B8243E-73D3-4F49-A8E2-9EF3285006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7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EEC-E3A3-EB44-AAD4-3923E9D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9CC-0B47-D54F-9E57-B24418DD23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931BA2F3-ED83-C948-B9BE-53AC0630E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subset of the edges that form a path such that the first and last node are the same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0722" name="Group 4">
            <a:extLst>
              <a:ext uri="{FF2B5EF4-FFF2-40B4-BE49-F238E27FC236}">
                <a16:creationId xmlns:a16="http://schemas.microsoft.com/office/drawing/2014/main" id="{14CFAEB0-1EDC-4941-B4CA-7982CC52768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>
              <a:extLst>
                <a:ext uri="{FF2B5EF4-FFF2-40B4-BE49-F238E27FC236}">
                  <a16:creationId xmlns:a16="http://schemas.microsoft.com/office/drawing/2014/main" id="{D7A0031F-CF4C-E742-8B07-68D29134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2" name="Text Box 6">
              <a:extLst>
                <a:ext uri="{FF2B5EF4-FFF2-40B4-BE49-F238E27FC236}">
                  <a16:creationId xmlns:a16="http://schemas.microsoft.com/office/drawing/2014/main" id="{630E9E83-B57D-C24F-9C90-86C89B02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0723" name="Group 7">
            <a:extLst>
              <a:ext uri="{FF2B5EF4-FFF2-40B4-BE49-F238E27FC236}">
                <a16:creationId xmlns:a16="http://schemas.microsoft.com/office/drawing/2014/main" id="{1DFD784E-139E-7B40-9462-B556500ED00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>
              <a:extLst>
                <a:ext uri="{FF2B5EF4-FFF2-40B4-BE49-F238E27FC236}">
                  <a16:creationId xmlns:a16="http://schemas.microsoft.com/office/drawing/2014/main" id="{8D9830B0-BE14-0749-AA48-DD48FAE6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0" name="Text Box 9">
              <a:extLst>
                <a:ext uri="{FF2B5EF4-FFF2-40B4-BE49-F238E27FC236}">
                  <a16:creationId xmlns:a16="http://schemas.microsoft.com/office/drawing/2014/main" id="{E0165321-12FE-C644-B402-48C95A88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0724" name="Group 10">
            <a:extLst>
              <a:ext uri="{FF2B5EF4-FFF2-40B4-BE49-F238E27FC236}">
                <a16:creationId xmlns:a16="http://schemas.microsoft.com/office/drawing/2014/main" id="{A116D3C2-D407-BE47-A19B-48A7A54EEAD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>
              <a:extLst>
                <a:ext uri="{FF2B5EF4-FFF2-40B4-BE49-F238E27FC236}">
                  <a16:creationId xmlns:a16="http://schemas.microsoft.com/office/drawing/2014/main" id="{E76404FA-FE14-3A49-8206-9EFEFF18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8" name="Text Box 12">
              <a:extLst>
                <a:ext uri="{FF2B5EF4-FFF2-40B4-BE49-F238E27FC236}">
                  <a16:creationId xmlns:a16="http://schemas.microsoft.com/office/drawing/2014/main" id="{4F0FAD8F-853D-EB41-9EFC-0F0A3C3F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0725" name="Group 13">
            <a:extLst>
              <a:ext uri="{FF2B5EF4-FFF2-40B4-BE49-F238E27FC236}">
                <a16:creationId xmlns:a16="http://schemas.microsoft.com/office/drawing/2014/main" id="{C7F52EB9-220E-6B42-9BD5-12FD078F9DF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>
              <a:extLst>
                <a:ext uri="{FF2B5EF4-FFF2-40B4-BE49-F238E27FC236}">
                  <a16:creationId xmlns:a16="http://schemas.microsoft.com/office/drawing/2014/main" id="{0B2081B0-5545-7F4B-81C2-444E4390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6" name="Text Box 15">
              <a:extLst>
                <a:ext uri="{FF2B5EF4-FFF2-40B4-BE49-F238E27FC236}">
                  <a16:creationId xmlns:a16="http://schemas.microsoft.com/office/drawing/2014/main" id="{CED46B99-E520-D74E-AE69-2ABD64BF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A7B0EA26-4BAD-9A49-9CA7-5FEBFAE34A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>
              <a:extLst>
                <a:ext uri="{FF2B5EF4-FFF2-40B4-BE49-F238E27FC236}">
                  <a16:creationId xmlns:a16="http://schemas.microsoft.com/office/drawing/2014/main" id="{E4E5CB0C-85C4-EC4C-93F4-C7961707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B556303B-A5E3-7746-83E5-4E5ECA68D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58260CC6-5E72-CC4D-87A9-287D8FE631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>
              <a:extLst>
                <a:ext uri="{FF2B5EF4-FFF2-40B4-BE49-F238E27FC236}">
                  <a16:creationId xmlns:a16="http://schemas.microsoft.com/office/drawing/2014/main" id="{7F1F559D-6CF2-784A-A5E3-E3D03069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5B00427F-265D-9643-90AA-725205EF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0728" name="Group 22">
            <a:extLst>
              <a:ext uri="{FF2B5EF4-FFF2-40B4-BE49-F238E27FC236}">
                <a16:creationId xmlns:a16="http://schemas.microsoft.com/office/drawing/2014/main" id="{0634FACD-2D38-8744-9AED-7D23F75C498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>
              <a:extLst>
                <a:ext uri="{FF2B5EF4-FFF2-40B4-BE49-F238E27FC236}">
                  <a16:creationId xmlns:a16="http://schemas.microsoft.com/office/drawing/2014/main" id="{25F86E22-97FA-3F41-920F-0E813F2F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6C8A1AC1-A155-8447-A043-B4A26FEF3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0729" name="Line 25">
            <a:extLst>
              <a:ext uri="{FF2B5EF4-FFF2-40B4-BE49-F238E27FC236}">
                <a16:creationId xmlns:a16="http://schemas.microsoft.com/office/drawing/2014/main" id="{2FB3A30A-AD26-6F45-A954-719B84D8E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6">
            <a:extLst>
              <a:ext uri="{FF2B5EF4-FFF2-40B4-BE49-F238E27FC236}">
                <a16:creationId xmlns:a16="http://schemas.microsoft.com/office/drawing/2014/main" id="{14809F4B-1CBC-F742-A7AD-5EBC707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47BF2656-8755-EB42-884A-70B5C869B5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3EBC262B-E5AD-B744-9EDE-C9C09293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29">
            <a:extLst>
              <a:ext uri="{FF2B5EF4-FFF2-40B4-BE49-F238E27FC236}">
                <a16:creationId xmlns:a16="http://schemas.microsoft.com/office/drawing/2014/main" id="{909B1ADF-44F7-544B-8ACE-6BCA5608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0">
            <a:extLst>
              <a:ext uri="{FF2B5EF4-FFF2-40B4-BE49-F238E27FC236}">
                <a16:creationId xmlns:a16="http://schemas.microsoft.com/office/drawing/2014/main" id="{244F4F16-FD13-914B-B00B-BB8C238BD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1">
            <a:extLst>
              <a:ext uri="{FF2B5EF4-FFF2-40B4-BE49-F238E27FC236}">
                <a16:creationId xmlns:a16="http://schemas.microsoft.com/office/drawing/2014/main" id="{7B49D32F-2599-4046-9A1A-206267FE9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Oval 32">
            <a:extLst>
              <a:ext uri="{FF2B5EF4-FFF2-40B4-BE49-F238E27FC236}">
                <a16:creationId xmlns:a16="http://schemas.microsoft.com/office/drawing/2014/main" id="{B2741070-5FD0-AC41-8CB2-1181CA12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37" name="Text Box 33">
            <a:extLst>
              <a:ext uri="{FF2B5EF4-FFF2-40B4-BE49-F238E27FC236}">
                <a16:creationId xmlns:a16="http://schemas.microsoft.com/office/drawing/2014/main" id="{D696A2BF-CAD3-A948-8AC2-39459808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not a cycle</a:t>
            </a:r>
          </a:p>
        </p:txBody>
      </p:sp>
      <p:sp>
        <p:nvSpPr>
          <p:cNvPr id="30738" name="Rectangle 2">
            <a:extLst>
              <a:ext uri="{FF2B5EF4-FFF2-40B4-BE49-F238E27FC236}">
                <a16:creationId xmlns:a16="http://schemas.microsoft.com/office/drawing/2014/main" id="{11F0EF84-D0DB-EF4E-B1DF-2EF2F5E7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01290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>
            <a:extLst>
              <a:ext uri="{FF2B5EF4-FFF2-40B4-BE49-F238E27FC236}">
                <a16:creationId xmlns:a16="http://schemas.microsoft.com/office/drawing/2014/main" id="{1B9F69A4-7D27-DE4C-B23F-EF48ABEE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Cycle – A path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,…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where 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1746" name="Group 4">
            <a:extLst>
              <a:ext uri="{FF2B5EF4-FFF2-40B4-BE49-F238E27FC236}">
                <a16:creationId xmlns:a16="http://schemas.microsoft.com/office/drawing/2014/main" id="{41BFA85E-E5FB-964B-887C-80207A40EE1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5" name="Oval 5">
              <a:extLst>
                <a:ext uri="{FF2B5EF4-FFF2-40B4-BE49-F238E27FC236}">
                  <a16:creationId xmlns:a16="http://schemas.microsoft.com/office/drawing/2014/main" id="{138DABF1-DDF9-2D48-8F09-704674B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6" name="Text Box 6">
              <a:extLst>
                <a:ext uri="{FF2B5EF4-FFF2-40B4-BE49-F238E27FC236}">
                  <a16:creationId xmlns:a16="http://schemas.microsoft.com/office/drawing/2014/main" id="{68436DAA-FA91-7D48-B75D-3E8FE96C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FC516956-F862-6145-8CC9-1AF039F2047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3" name="Oval 8">
              <a:extLst>
                <a:ext uri="{FF2B5EF4-FFF2-40B4-BE49-F238E27FC236}">
                  <a16:creationId xmlns:a16="http://schemas.microsoft.com/office/drawing/2014/main" id="{DE70047A-2146-8742-9C4B-32E4AABA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4" name="Text Box 9">
              <a:extLst>
                <a:ext uri="{FF2B5EF4-FFF2-40B4-BE49-F238E27FC236}">
                  <a16:creationId xmlns:a16="http://schemas.microsoft.com/office/drawing/2014/main" id="{DE1B49EC-90A0-3148-B6DA-B66B90B04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1748" name="Group 10">
            <a:extLst>
              <a:ext uri="{FF2B5EF4-FFF2-40B4-BE49-F238E27FC236}">
                <a16:creationId xmlns:a16="http://schemas.microsoft.com/office/drawing/2014/main" id="{342556F7-E95F-5148-9D9D-E17AA018BC7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1" name="Oval 11">
              <a:extLst>
                <a:ext uri="{FF2B5EF4-FFF2-40B4-BE49-F238E27FC236}">
                  <a16:creationId xmlns:a16="http://schemas.microsoft.com/office/drawing/2014/main" id="{0838B3AD-1710-424B-8D2B-51D9EA36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2" name="Text Box 12">
              <a:extLst>
                <a:ext uri="{FF2B5EF4-FFF2-40B4-BE49-F238E27FC236}">
                  <a16:creationId xmlns:a16="http://schemas.microsoft.com/office/drawing/2014/main" id="{116B3378-BB2A-2343-B5E3-ADAB959C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1749" name="Group 13">
            <a:extLst>
              <a:ext uri="{FF2B5EF4-FFF2-40B4-BE49-F238E27FC236}">
                <a16:creationId xmlns:a16="http://schemas.microsoft.com/office/drawing/2014/main" id="{E11EA4BF-64EA-8D40-A5E5-3C8586D6C63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558BFDC3-7784-F843-BF68-DCC4DC2C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70" name="Text Box 15">
              <a:extLst>
                <a:ext uri="{FF2B5EF4-FFF2-40B4-BE49-F238E27FC236}">
                  <a16:creationId xmlns:a16="http://schemas.microsoft.com/office/drawing/2014/main" id="{8B3235E0-52DC-AD47-85F3-3CC31321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1750" name="Group 16">
            <a:extLst>
              <a:ext uri="{FF2B5EF4-FFF2-40B4-BE49-F238E27FC236}">
                <a16:creationId xmlns:a16="http://schemas.microsoft.com/office/drawing/2014/main" id="{AAAC08F7-597E-CA4F-AB4E-4B52C809ED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7" name="Oval 17">
              <a:extLst>
                <a:ext uri="{FF2B5EF4-FFF2-40B4-BE49-F238E27FC236}">
                  <a16:creationId xmlns:a16="http://schemas.microsoft.com/office/drawing/2014/main" id="{C40C3136-58B2-7B41-9BFA-74C2A413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8" name="Text Box 18">
              <a:extLst>
                <a:ext uri="{FF2B5EF4-FFF2-40B4-BE49-F238E27FC236}">
                  <a16:creationId xmlns:a16="http://schemas.microsoft.com/office/drawing/2014/main" id="{B49989AA-C371-D84F-9113-C63E80B4C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1751" name="Group 19">
            <a:extLst>
              <a:ext uri="{FF2B5EF4-FFF2-40B4-BE49-F238E27FC236}">
                <a16:creationId xmlns:a16="http://schemas.microsoft.com/office/drawing/2014/main" id="{2C627678-9F65-D346-B551-880DC1DA097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5" name="Oval 20">
              <a:extLst>
                <a:ext uri="{FF2B5EF4-FFF2-40B4-BE49-F238E27FC236}">
                  <a16:creationId xmlns:a16="http://schemas.microsoft.com/office/drawing/2014/main" id="{78B6E419-EB09-A646-A3C6-C1CF4FA1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6" name="Text Box 21">
              <a:extLst>
                <a:ext uri="{FF2B5EF4-FFF2-40B4-BE49-F238E27FC236}">
                  <a16:creationId xmlns:a16="http://schemas.microsoft.com/office/drawing/2014/main" id="{076AED9A-ADF2-CB4B-9078-6B1FB4E0F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1752" name="Group 22">
            <a:extLst>
              <a:ext uri="{FF2B5EF4-FFF2-40B4-BE49-F238E27FC236}">
                <a16:creationId xmlns:a16="http://schemas.microsoft.com/office/drawing/2014/main" id="{959480F9-F967-614D-9743-9EAA1C679B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792D77B6-44F3-114E-9898-389F4E81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64" name="Text Box 24">
              <a:extLst>
                <a:ext uri="{FF2B5EF4-FFF2-40B4-BE49-F238E27FC236}">
                  <a16:creationId xmlns:a16="http://schemas.microsoft.com/office/drawing/2014/main" id="{4E5AECAA-8BFE-104A-A8AC-7D37E570A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1753" name="Line 26">
            <a:extLst>
              <a:ext uri="{FF2B5EF4-FFF2-40B4-BE49-F238E27FC236}">
                <a16:creationId xmlns:a16="http://schemas.microsoft.com/office/drawing/2014/main" id="{CBD02D60-0D47-D641-9267-461422D0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27">
            <a:extLst>
              <a:ext uri="{FF2B5EF4-FFF2-40B4-BE49-F238E27FC236}">
                <a16:creationId xmlns:a16="http://schemas.microsoft.com/office/drawing/2014/main" id="{31D74841-BA79-E84F-9639-F8890D7BF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28">
            <a:extLst>
              <a:ext uri="{FF2B5EF4-FFF2-40B4-BE49-F238E27FC236}">
                <a16:creationId xmlns:a16="http://schemas.microsoft.com/office/drawing/2014/main" id="{59E1BFF8-9D3D-C841-8861-5ADD24FAC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29">
            <a:extLst>
              <a:ext uri="{FF2B5EF4-FFF2-40B4-BE49-F238E27FC236}">
                <a16:creationId xmlns:a16="http://schemas.microsoft.com/office/drawing/2014/main" id="{26F809A5-85CC-0C48-A007-C903ECDC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0">
            <a:extLst>
              <a:ext uri="{FF2B5EF4-FFF2-40B4-BE49-F238E27FC236}">
                <a16:creationId xmlns:a16="http://schemas.microsoft.com/office/drawing/2014/main" id="{A5DDAFD8-11E0-134A-9977-F29EA705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1">
            <a:extLst>
              <a:ext uri="{FF2B5EF4-FFF2-40B4-BE49-F238E27FC236}">
                <a16:creationId xmlns:a16="http://schemas.microsoft.com/office/drawing/2014/main" id="{63C3E913-E43F-884E-B17B-0CD7465D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Oval 32">
            <a:extLst>
              <a:ext uri="{FF2B5EF4-FFF2-40B4-BE49-F238E27FC236}">
                <a16:creationId xmlns:a16="http://schemas.microsoft.com/office/drawing/2014/main" id="{DC079624-0FCE-D24A-B29B-F8B91551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60" name="Text Box 33">
            <a:extLst>
              <a:ext uri="{FF2B5EF4-FFF2-40B4-BE49-F238E27FC236}">
                <a16:creationId xmlns:a16="http://schemas.microsoft.com/office/drawing/2014/main" id="{42BE971B-3265-4244-8711-9F867F10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31761" name="Line 34">
            <a:extLst>
              <a:ext uri="{FF2B5EF4-FFF2-40B4-BE49-F238E27FC236}">
                <a16:creationId xmlns:a16="http://schemas.microsoft.com/office/drawing/2014/main" id="{CB7D1D47-7CB5-694F-8EFA-9B45E9AE4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">
            <a:extLst>
              <a:ext uri="{FF2B5EF4-FFF2-40B4-BE49-F238E27FC236}">
                <a16:creationId xmlns:a16="http://schemas.microsoft.com/office/drawing/2014/main" id="{AF72B589-9EA9-6C45-B255-72B43FEF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452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26" y="2636103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03404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16FEA478-A576-AA40-A5DA-9D63443D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14500"/>
            <a:ext cx="86868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9BACB2FD-4E42-1B49-BCE7-CAA7DDF4EA3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8" name="Oval 5">
              <a:extLst>
                <a:ext uri="{FF2B5EF4-FFF2-40B4-BE49-F238E27FC236}">
                  <a16:creationId xmlns:a16="http://schemas.microsoft.com/office/drawing/2014/main" id="{F262D1E6-71D0-774D-B607-2532AF4F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9" name="Text Box 6">
              <a:extLst>
                <a:ext uri="{FF2B5EF4-FFF2-40B4-BE49-F238E27FC236}">
                  <a16:creationId xmlns:a16="http://schemas.microsoft.com/office/drawing/2014/main" id="{BEAB1AEB-139B-7047-9331-339B78852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5F8C80FA-D10B-6745-BB10-3B935AD6968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6" name="Oval 8">
              <a:extLst>
                <a:ext uri="{FF2B5EF4-FFF2-40B4-BE49-F238E27FC236}">
                  <a16:creationId xmlns:a16="http://schemas.microsoft.com/office/drawing/2014/main" id="{A80CA3BF-492F-154A-958B-F62FD343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7" name="Text Box 9">
              <a:extLst>
                <a:ext uri="{FF2B5EF4-FFF2-40B4-BE49-F238E27FC236}">
                  <a16:creationId xmlns:a16="http://schemas.microsoft.com/office/drawing/2014/main" id="{63BE6ADC-10D0-E547-AA85-7D833625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2E7EA5A0-FEF1-BC41-A815-79A19324B26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1CAEEAC8-9FF8-F44A-ABE5-8952E06C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5" name="Text Box 12">
              <a:extLst>
                <a:ext uri="{FF2B5EF4-FFF2-40B4-BE49-F238E27FC236}">
                  <a16:creationId xmlns:a16="http://schemas.microsoft.com/office/drawing/2014/main" id="{A05806EC-E6AB-3642-A0AC-CA243C1D3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2773" name="Group 13">
            <a:extLst>
              <a:ext uri="{FF2B5EF4-FFF2-40B4-BE49-F238E27FC236}">
                <a16:creationId xmlns:a16="http://schemas.microsoft.com/office/drawing/2014/main" id="{0B97AE3C-089E-BA42-BF49-841B479747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E056FDF5-90A5-B847-869D-AC04CA08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3" name="Text Box 15">
              <a:extLst>
                <a:ext uri="{FF2B5EF4-FFF2-40B4-BE49-F238E27FC236}">
                  <a16:creationId xmlns:a16="http://schemas.microsoft.com/office/drawing/2014/main" id="{32F08041-A140-5D4C-922F-CD42EFA4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2774" name="Group 16">
            <a:extLst>
              <a:ext uri="{FF2B5EF4-FFF2-40B4-BE49-F238E27FC236}">
                <a16:creationId xmlns:a16="http://schemas.microsoft.com/office/drawing/2014/main" id="{4A8B94CF-BC9F-834A-9414-8C985C249C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90" name="Oval 17">
              <a:extLst>
                <a:ext uri="{FF2B5EF4-FFF2-40B4-BE49-F238E27FC236}">
                  <a16:creationId xmlns:a16="http://schemas.microsoft.com/office/drawing/2014/main" id="{529CAA9B-057C-EC42-95B3-8A1A1681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91" name="Text Box 18">
              <a:extLst>
                <a:ext uri="{FF2B5EF4-FFF2-40B4-BE49-F238E27FC236}">
                  <a16:creationId xmlns:a16="http://schemas.microsoft.com/office/drawing/2014/main" id="{69B61F27-0770-0545-9CDC-9BE8B3F0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2775" name="Group 19">
            <a:extLst>
              <a:ext uri="{FF2B5EF4-FFF2-40B4-BE49-F238E27FC236}">
                <a16:creationId xmlns:a16="http://schemas.microsoft.com/office/drawing/2014/main" id="{F836341D-6337-4443-87D9-4308BC0F2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667FC119-58C4-F44A-A045-BD5D6451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C4B6F53D-81CA-BA48-8448-E6F14385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2776" name="Group 22">
            <a:extLst>
              <a:ext uri="{FF2B5EF4-FFF2-40B4-BE49-F238E27FC236}">
                <a16:creationId xmlns:a16="http://schemas.microsoft.com/office/drawing/2014/main" id="{B1E75A79-9136-2146-8B8F-4A86D6F519F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6" name="Oval 23">
              <a:extLst>
                <a:ext uri="{FF2B5EF4-FFF2-40B4-BE49-F238E27FC236}">
                  <a16:creationId xmlns:a16="http://schemas.microsoft.com/office/drawing/2014/main" id="{5E9D1846-27F5-864F-BA21-9918EF31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87" name="Text Box 24">
              <a:extLst>
                <a:ext uri="{FF2B5EF4-FFF2-40B4-BE49-F238E27FC236}">
                  <a16:creationId xmlns:a16="http://schemas.microsoft.com/office/drawing/2014/main" id="{00A200B3-C4FB-8C4F-82B2-08D42B11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2777" name="Line 25">
            <a:extLst>
              <a:ext uri="{FF2B5EF4-FFF2-40B4-BE49-F238E27FC236}">
                <a16:creationId xmlns:a16="http://schemas.microsoft.com/office/drawing/2014/main" id="{AF72DA7F-7A9F-4C4A-92A2-6118E8B8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6">
            <a:extLst>
              <a:ext uri="{FF2B5EF4-FFF2-40B4-BE49-F238E27FC236}">
                <a16:creationId xmlns:a16="http://schemas.microsoft.com/office/drawing/2014/main" id="{FC5CC015-3F27-634D-BE75-6B2CE1FE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7">
            <a:extLst>
              <a:ext uri="{FF2B5EF4-FFF2-40B4-BE49-F238E27FC236}">
                <a16:creationId xmlns:a16="http://schemas.microsoft.com/office/drawing/2014/main" id="{B7CBE07F-A59F-F646-A140-61D1715D53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8">
            <a:extLst>
              <a:ext uri="{FF2B5EF4-FFF2-40B4-BE49-F238E27FC236}">
                <a16:creationId xmlns:a16="http://schemas.microsoft.com/office/drawing/2014/main" id="{829389EF-4782-5F45-AAE4-3E0DA6F6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9">
            <a:extLst>
              <a:ext uri="{FF2B5EF4-FFF2-40B4-BE49-F238E27FC236}">
                <a16:creationId xmlns:a16="http://schemas.microsoft.com/office/drawing/2014/main" id="{EB09B073-8A26-764B-8039-6034301C6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30">
            <a:extLst>
              <a:ext uri="{FF2B5EF4-FFF2-40B4-BE49-F238E27FC236}">
                <a16:creationId xmlns:a16="http://schemas.microsoft.com/office/drawing/2014/main" id="{92D1A1BB-8C4A-E245-AF30-A64AA5FCC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31">
            <a:extLst>
              <a:ext uri="{FF2B5EF4-FFF2-40B4-BE49-F238E27FC236}">
                <a16:creationId xmlns:a16="http://schemas.microsoft.com/office/drawing/2014/main" id="{4FA6FB75-FB4B-B141-84AE-A005D5DF6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22D1CAC-307E-0342-8B8C-1C9872E9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2785" name="Rectangle 2">
            <a:extLst>
              <a:ext uri="{FF2B5EF4-FFF2-40B4-BE49-F238E27FC236}">
                <a16:creationId xmlns:a16="http://schemas.microsoft.com/office/drawing/2014/main" id="{B885CE9F-602A-4643-9C1C-E1F6896C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8986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087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connected?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A1FE735C-00A7-A84B-9492-283353B4786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>
            <a:extLst>
              <a:ext uri="{FF2B5EF4-FFF2-40B4-BE49-F238E27FC236}">
                <a16:creationId xmlns:a16="http://schemas.microsoft.com/office/drawing/2014/main" id="{25A40404-9CBA-9B4D-8A7C-BF4E533DBE6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1" name="Oval 5">
              <a:extLst>
                <a:ext uri="{FF2B5EF4-FFF2-40B4-BE49-F238E27FC236}">
                  <a16:creationId xmlns:a16="http://schemas.microsoft.com/office/drawing/2014/main" id="{20EA4E26-46FA-FD43-8034-24BF84A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2" name="Text Box 6">
              <a:extLst>
                <a:ext uri="{FF2B5EF4-FFF2-40B4-BE49-F238E27FC236}">
                  <a16:creationId xmlns:a16="http://schemas.microsoft.com/office/drawing/2014/main" id="{224777BF-ED52-EF4E-94E2-F3D991FD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851003DA-951D-DB48-BF27-554C798C92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19" name="Oval 8">
              <a:extLst>
                <a:ext uri="{FF2B5EF4-FFF2-40B4-BE49-F238E27FC236}">
                  <a16:creationId xmlns:a16="http://schemas.microsoft.com/office/drawing/2014/main" id="{24AAAA6E-A8ED-234B-840A-F38528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20" name="Text Box 9">
              <a:extLst>
                <a:ext uri="{FF2B5EF4-FFF2-40B4-BE49-F238E27FC236}">
                  <a16:creationId xmlns:a16="http://schemas.microsoft.com/office/drawing/2014/main" id="{C4620E81-CFF9-CA4A-A9F6-29D7E778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015D1418-53C8-7941-8BF6-ED2F60C8FCB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7" name="Oval 11">
              <a:extLst>
                <a:ext uri="{FF2B5EF4-FFF2-40B4-BE49-F238E27FC236}">
                  <a16:creationId xmlns:a16="http://schemas.microsoft.com/office/drawing/2014/main" id="{DEFE0A69-480A-C443-BEDE-4E6AC1FA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8" name="Text Box 12">
              <a:extLst>
                <a:ext uri="{FF2B5EF4-FFF2-40B4-BE49-F238E27FC236}">
                  <a16:creationId xmlns:a16="http://schemas.microsoft.com/office/drawing/2014/main" id="{E6B85B1A-7C70-CF43-A4A5-A53F1863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3797" name="Group 13">
            <a:extLst>
              <a:ext uri="{FF2B5EF4-FFF2-40B4-BE49-F238E27FC236}">
                <a16:creationId xmlns:a16="http://schemas.microsoft.com/office/drawing/2014/main" id="{D63ABF64-B401-6A4D-BDBE-966CB1C2FBA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5" name="Oval 14">
              <a:extLst>
                <a:ext uri="{FF2B5EF4-FFF2-40B4-BE49-F238E27FC236}">
                  <a16:creationId xmlns:a16="http://schemas.microsoft.com/office/drawing/2014/main" id="{7D4ECEF8-3516-CA40-9DF6-A7AE9BB0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6" name="Text Box 15">
              <a:extLst>
                <a:ext uri="{FF2B5EF4-FFF2-40B4-BE49-F238E27FC236}">
                  <a16:creationId xmlns:a16="http://schemas.microsoft.com/office/drawing/2014/main" id="{0F7FBFEA-C0FB-2246-8B2F-41F6EFDA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3798" name="Group 16">
            <a:extLst>
              <a:ext uri="{FF2B5EF4-FFF2-40B4-BE49-F238E27FC236}">
                <a16:creationId xmlns:a16="http://schemas.microsoft.com/office/drawing/2014/main" id="{C8220856-8003-8C4E-8B57-A61537EF227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3" name="Oval 17">
              <a:extLst>
                <a:ext uri="{FF2B5EF4-FFF2-40B4-BE49-F238E27FC236}">
                  <a16:creationId xmlns:a16="http://schemas.microsoft.com/office/drawing/2014/main" id="{B22ABD8B-BB39-9947-9E89-B0A98C97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4" name="Text Box 18">
              <a:extLst>
                <a:ext uri="{FF2B5EF4-FFF2-40B4-BE49-F238E27FC236}">
                  <a16:creationId xmlns:a16="http://schemas.microsoft.com/office/drawing/2014/main" id="{90A261B3-36D4-F844-A3D7-B258877C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3799" name="Group 19">
            <a:extLst>
              <a:ext uri="{FF2B5EF4-FFF2-40B4-BE49-F238E27FC236}">
                <a16:creationId xmlns:a16="http://schemas.microsoft.com/office/drawing/2014/main" id="{D568CAB9-5977-454C-9827-0B4DBAEAC9A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1" name="Oval 20">
              <a:extLst>
                <a:ext uri="{FF2B5EF4-FFF2-40B4-BE49-F238E27FC236}">
                  <a16:creationId xmlns:a16="http://schemas.microsoft.com/office/drawing/2014/main" id="{40AEE705-38C8-4C4E-A5B0-7A7BF6C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72862996-9855-1943-8759-2680ED46A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3800" name="Group 22">
            <a:extLst>
              <a:ext uri="{FF2B5EF4-FFF2-40B4-BE49-F238E27FC236}">
                <a16:creationId xmlns:a16="http://schemas.microsoft.com/office/drawing/2014/main" id="{9DB466F2-5A14-9141-AF28-015AC44874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09" name="Oval 23">
              <a:extLst>
                <a:ext uri="{FF2B5EF4-FFF2-40B4-BE49-F238E27FC236}">
                  <a16:creationId xmlns:a16="http://schemas.microsoft.com/office/drawing/2014/main" id="{7E7A72AE-AAB8-DF4B-BF09-2947364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558B0D79-822C-4046-A4BC-F1243735F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3801" name="Line 25">
            <a:extLst>
              <a:ext uri="{FF2B5EF4-FFF2-40B4-BE49-F238E27FC236}">
                <a16:creationId xmlns:a16="http://schemas.microsoft.com/office/drawing/2014/main" id="{A08EB625-7447-304D-9257-855C5FB5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26">
            <a:extLst>
              <a:ext uri="{FF2B5EF4-FFF2-40B4-BE49-F238E27FC236}">
                <a16:creationId xmlns:a16="http://schemas.microsoft.com/office/drawing/2014/main" id="{8F8AAAC3-340C-D244-9DC0-4DB16456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7">
            <a:extLst>
              <a:ext uri="{FF2B5EF4-FFF2-40B4-BE49-F238E27FC236}">
                <a16:creationId xmlns:a16="http://schemas.microsoft.com/office/drawing/2014/main" id="{FF3DB3A1-BE6E-A44A-B6F3-7AE105FE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8">
            <a:extLst>
              <a:ext uri="{FF2B5EF4-FFF2-40B4-BE49-F238E27FC236}">
                <a16:creationId xmlns:a16="http://schemas.microsoft.com/office/drawing/2014/main" id="{E0840CED-D3B6-7C4A-9A14-900CBCB35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30">
            <a:extLst>
              <a:ext uri="{FF2B5EF4-FFF2-40B4-BE49-F238E27FC236}">
                <a16:creationId xmlns:a16="http://schemas.microsoft.com/office/drawing/2014/main" id="{8097C6EF-0BAC-EB42-96E5-A2D6D742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31">
            <a:extLst>
              <a:ext uri="{FF2B5EF4-FFF2-40B4-BE49-F238E27FC236}">
                <a16:creationId xmlns:a16="http://schemas.microsoft.com/office/drawing/2014/main" id="{2EF23930-6728-E448-8C6B-FE064261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3CB3E196-F7C1-AF48-B0A8-098199F4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connected</a:t>
            </a:r>
          </a:p>
        </p:txBody>
      </p:sp>
      <p:sp>
        <p:nvSpPr>
          <p:cNvPr id="33808" name="Rectangle 2">
            <a:extLst>
              <a:ext uri="{FF2B5EF4-FFF2-40B4-BE49-F238E27FC236}">
                <a16:creationId xmlns:a16="http://schemas.microsoft.com/office/drawing/2014/main" id="{54C54062-A153-D44A-9BA4-A94AC927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E3D1F19-545C-E84A-B977-FA3D6B9452D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714500"/>
            <a:ext cx="86868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Connected – every pair of vertices is connected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0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12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3" y="1524000"/>
            <a:ext cx="82296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9169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A58FAED-AE46-D94F-A431-52A764EF237F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B1067DB-F2AF-1F44-AA4D-1E98ADA0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57652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>
            <a:extLst>
              <a:ext uri="{FF2B5EF4-FFF2-40B4-BE49-F238E27FC236}">
                <a16:creationId xmlns:a16="http://schemas.microsoft.com/office/drawing/2014/main" id="{D4D953F7-A0F9-A142-B5D9-150DB02C18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493AEFA0-D8BD-7D4C-AE4A-DDDF75BD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8" name="Text Box 6">
              <a:extLst>
                <a:ext uri="{FF2B5EF4-FFF2-40B4-BE49-F238E27FC236}">
                  <a16:creationId xmlns:a16="http://schemas.microsoft.com/office/drawing/2014/main" id="{FB7A81CA-9D78-1948-B79E-5C06310B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EB5AA703-C2AE-D24B-ADEE-1912187435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5" name="Oval 8">
              <a:extLst>
                <a:ext uri="{FF2B5EF4-FFF2-40B4-BE49-F238E27FC236}">
                  <a16:creationId xmlns:a16="http://schemas.microsoft.com/office/drawing/2014/main" id="{78E073BA-FCC9-2A45-8DE2-7644C66D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Text Box 9">
              <a:extLst>
                <a:ext uri="{FF2B5EF4-FFF2-40B4-BE49-F238E27FC236}">
                  <a16:creationId xmlns:a16="http://schemas.microsoft.com/office/drawing/2014/main" id="{7B6A8EBE-A72F-AB44-BA9F-08CF2317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5844" name="Group 13">
            <a:extLst>
              <a:ext uri="{FF2B5EF4-FFF2-40B4-BE49-F238E27FC236}">
                <a16:creationId xmlns:a16="http://schemas.microsoft.com/office/drawing/2014/main" id="{5F871F79-F272-3A48-954F-7F90B663B5F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3" name="Oval 14">
              <a:extLst>
                <a:ext uri="{FF2B5EF4-FFF2-40B4-BE49-F238E27FC236}">
                  <a16:creationId xmlns:a16="http://schemas.microsoft.com/office/drawing/2014/main" id="{0A789766-1839-9142-8C6E-D3703AAA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Text Box 15">
              <a:extLst>
                <a:ext uri="{FF2B5EF4-FFF2-40B4-BE49-F238E27FC236}">
                  <a16:creationId xmlns:a16="http://schemas.microsoft.com/office/drawing/2014/main" id="{6B8F7E05-E9B2-5B43-82F3-866B1233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5845" name="Group 16">
            <a:extLst>
              <a:ext uri="{FF2B5EF4-FFF2-40B4-BE49-F238E27FC236}">
                <a16:creationId xmlns:a16="http://schemas.microsoft.com/office/drawing/2014/main" id="{731FF68B-EF8B-1141-80EC-9FCA82506CB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1" name="Oval 17">
              <a:extLst>
                <a:ext uri="{FF2B5EF4-FFF2-40B4-BE49-F238E27FC236}">
                  <a16:creationId xmlns:a16="http://schemas.microsoft.com/office/drawing/2014/main" id="{C690CBC0-DF59-3E48-AC65-EFB9CC29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1DCE217B-7A5E-D04A-BE14-91A8D6747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5846" name="Group 19">
            <a:extLst>
              <a:ext uri="{FF2B5EF4-FFF2-40B4-BE49-F238E27FC236}">
                <a16:creationId xmlns:a16="http://schemas.microsoft.com/office/drawing/2014/main" id="{0896E10B-9A00-194A-AB4B-883BEBDBCE9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59" name="Oval 20">
              <a:extLst>
                <a:ext uri="{FF2B5EF4-FFF2-40B4-BE49-F238E27FC236}">
                  <a16:creationId xmlns:a16="http://schemas.microsoft.com/office/drawing/2014/main" id="{B2ED1E36-2701-A74E-B469-075670B1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Text Box 21">
              <a:extLst>
                <a:ext uri="{FF2B5EF4-FFF2-40B4-BE49-F238E27FC236}">
                  <a16:creationId xmlns:a16="http://schemas.microsoft.com/office/drawing/2014/main" id="{D52D0914-8708-A745-AA2E-AF9C57DB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5847" name="Group 22">
            <a:extLst>
              <a:ext uri="{FF2B5EF4-FFF2-40B4-BE49-F238E27FC236}">
                <a16:creationId xmlns:a16="http://schemas.microsoft.com/office/drawing/2014/main" id="{FDD3AFFE-C256-0442-A6E4-D5E6DEB04F2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7" name="Oval 23">
              <a:extLst>
                <a:ext uri="{FF2B5EF4-FFF2-40B4-BE49-F238E27FC236}">
                  <a16:creationId xmlns:a16="http://schemas.microsoft.com/office/drawing/2014/main" id="{27F4A8B0-F347-1040-BB3C-D477EEC6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Text Box 24">
              <a:extLst>
                <a:ext uri="{FF2B5EF4-FFF2-40B4-BE49-F238E27FC236}">
                  <a16:creationId xmlns:a16="http://schemas.microsoft.com/office/drawing/2014/main" id="{25ADF78B-907F-5D4F-AC9A-027F987F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5848" name="Line 26">
            <a:extLst>
              <a:ext uri="{FF2B5EF4-FFF2-40B4-BE49-F238E27FC236}">
                <a16:creationId xmlns:a16="http://schemas.microsoft.com/office/drawing/2014/main" id="{59DE8182-7F91-B045-A725-00AC1EE7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7">
            <a:extLst>
              <a:ext uri="{FF2B5EF4-FFF2-40B4-BE49-F238E27FC236}">
                <a16:creationId xmlns:a16="http://schemas.microsoft.com/office/drawing/2014/main" id="{E9982320-A635-A74A-B695-FD96B201E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9">
            <a:extLst>
              <a:ext uri="{FF2B5EF4-FFF2-40B4-BE49-F238E27FC236}">
                <a16:creationId xmlns:a16="http://schemas.microsoft.com/office/drawing/2014/main" id="{806E8700-D02E-454F-BC5D-8C3EAF98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0">
            <a:extLst>
              <a:ext uri="{FF2B5EF4-FFF2-40B4-BE49-F238E27FC236}">
                <a16:creationId xmlns:a16="http://schemas.microsoft.com/office/drawing/2014/main" id="{8B2FE894-7738-9540-B03E-5DF71CE53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1">
            <a:extLst>
              <a:ext uri="{FF2B5EF4-FFF2-40B4-BE49-F238E27FC236}">
                <a16:creationId xmlns:a16="http://schemas.microsoft.com/office/drawing/2014/main" id="{60602B10-1598-2049-8FD8-8D9CD0AF1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0642CB26-224B-E84C-81E1-054B13DC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not strongly connected</a:t>
            </a:r>
          </a:p>
        </p:txBody>
      </p:sp>
      <p:sp>
        <p:nvSpPr>
          <p:cNvPr id="35854" name="Line 33">
            <a:extLst>
              <a:ext uri="{FF2B5EF4-FFF2-40B4-BE49-F238E27FC236}">
                <a16:creationId xmlns:a16="http://schemas.microsoft.com/office/drawing/2014/main" id="{889E89F9-A510-6D41-BED0-2839EE5C2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4">
            <a:extLst>
              <a:ext uri="{FF2B5EF4-FFF2-40B4-BE49-F238E27FC236}">
                <a16:creationId xmlns:a16="http://schemas.microsoft.com/office/drawing/2014/main" id="{77786688-D234-9C48-B398-C9E308E35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">
            <a:extLst>
              <a:ext uri="{FF2B5EF4-FFF2-40B4-BE49-F238E27FC236}">
                <a16:creationId xmlns:a16="http://schemas.microsoft.com/office/drawing/2014/main" id="{79338B9F-8B94-954F-8BA1-7B82219F4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7AAABDE-E79D-494A-9B6C-4F8B0EA23977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ADD2F6-5C7B-4D4A-9FC6-1142C20E8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4979F80-80BB-2C47-80F2-A94E6B07A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graph?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63" name="Group 6">
            <a:extLst>
              <a:ext uri="{FF2B5EF4-FFF2-40B4-BE49-F238E27FC236}">
                <a16:creationId xmlns:a16="http://schemas.microsoft.com/office/drawing/2014/main" id="{544C8B7F-6544-D744-843E-04A8D6101E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5389" name="Oval 5">
              <a:extLst>
                <a:ext uri="{FF2B5EF4-FFF2-40B4-BE49-F238E27FC236}">
                  <a16:creationId xmlns:a16="http://schemas.microsoft.com/office/drawing/2014/main" id="{7578CBB6-A81F-3842-845F-C6CCFF73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90" name="Text Box 4">
              <a:extLst>
                <a:ext uri="{FF2B5EF4-FFF2-40B4-BE49-F238E27FC236}">
                  <a16:creationId xmlns:a16="http://schemas.microsoft.com/office/drawing/2014/main" id="{B20F4E1B-35AC-BF4D-9ECD-8997919D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D172521E-43D2-6A44-A50C-EA85052D33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78DE4D55-CDDF-7544-9B33-D7CE7645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8" name="Text Box 9">
              <a:extLst>
                <a:ext uri="{FF2B5EF4-FFF2-40B4-BE49-F238E27FC236}">
                  <a16:creationId xmlns:a16="http://schemas.microsoft.com/office/drawing/2014/main" id="{1110E4F1-E0AB-7743-9673-CD0A0FF05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18AB1865-770E-6746-805D-3A08C20E74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5385" name="Oval 11">
              <a:extLst>
                <a:ext uri="{FF2B5EF4-FFF2-40B4-BE49-F238E27FC236}">
                  <a16:creationId xmlns:a16="http://schemas.microsoft.com/office/drawing/2014/main" id="{6727D8D6-B037-1348-A13E-7678CD53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6" name="Text Box 12">
              <a:extLst>
                <a:ext uri="{FF2B5EF4-FFF2-40B4-BE49-F238E27FC236}">
                  <a16:creationId xmlns:a16="http://schemas.microsoft.com/office/drawing/2014/main" id="{B68CF164-3035-FF4F-A5A1-8C137170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AFDDEF75-2F9F-964F-B911-F548BB8CC45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5383" name="Oval 14">
              <a:extLst>
                <a:ext uri="{FF2B5EF4-FFF2-40B4-BE49-F238E27FC236}">
                  <a16:creationId xmlns:a16="http://schemas.microsoft.com/office/drawing/2014/main" id="{64C5DD6E-32B4-E84F-A711-0F8B3F1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4" name="Text Box 15">
              <a:extLst>
                <a:ext uri="{FF2B5EF4-FFF2-40B4-BE49-F238E27FC236}">
                  <a16:creationId xmlns:a16="http://schemas.microsoft.com/office/drawing/2014/main" id="{9E24CF23-B5AF-044A-9940-19A16C0D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5367" name="Group 16">
            <a:extLst>
              <a:ext uri="{FF2B5EF4-FFF2-40B4-BE49-F238E27FC236}">
                <a16:creationId xmlns:a16="http://schemas.microsoft.com/office/drawing/2014/main" id="{5DB16CA0-8472-2347-A169-468C4F429F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5381" name="Oval 17">
              <a:extLst>
                <a:ext uri="{FF2B5EF4-FFF2-40B4-BE49-F238E27FC236}">
                  <a16:creationId xmlns:a16="http://schemas.microsoft.com/office/drawing/2014/main" id="{F31D5B0A-C0E5-694D-AD9E-E5A7BE00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0D2370F3-7832-BA44-97B4-67413071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5368" name="Group 19">
            <a:extLst>
              <a:ext uri="{FF2B5EF4-FFF2-40B4-BE49-F238E27FC236}">
                <a16:creationId xmlns:a16="http://schemas.microsoft.com/office/drawing/2014/main" id="{0BB921C9-E2D8-6149-BB29-816B660173D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5379" name="Oval 20">
              <a:extLst>
                <a:ext uri="{FF2B5EF4-FFF2-40B4-BE49-F238E27FC236}">
                  <a16:creationId xmlns:a16="http://schemas.microsoft.com/office/drawing/2014/main" id="{BCD04194-EE40-DB49-AA11-CCF897136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80" name="Text Box 21">
              <a:extLst>
                <a:ext uri="{FF2B5EF4-FFF2-40B4-BE49-F238E27FC236}">
                  <a16:creationId xmlns:a16="http://schemas.microsoft.com/office/drawing/2014/main" id="{6CBCC365-EA03-9047-AD9C-8883DF883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5369" name="Group 22">
            <a:extLst>
              <a:ext uri="{FF2B5EF4-FFF2-40B4-BE49-F238E27FC236}">
                <a16:creationId xmlns:a16="http://schemas.microsoft.com/office/drawing/2014/main" id="{BF3FF605-4A6F-774E-AA18-33853CD27DA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5377" name="Oval 23">
              <a:extLst>
                <a:ext uri="{FF2B5EF4-FFF2-40B4-BE49-F238E27FC236}">
                  <a16:creationId xmlns:a16="http://schemas.microsoft.com/office/drawing/2014/main" id="{18722D67-9374-984F-8F8D-382237BA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378" name="Text Box 24">
              <a:extLst>
                <a:ext uri="{FF2B5EF4-FFF2-40B4-BE49-F238E27FC236}">
                  <a16:creationId xmlns:a16="http://schemas.microsoft.com/office/drawing/2014/main" id="{DE789C7E-4152-1D44-9A14-3BDD4653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5370" name="Line 25">
            <a:extLst>
              <a:ext uri="{FF2B5EF4-FFF2-40B4-BE49-F238E27FC236}">
                <a16:creationId xmlns:a16="http://schemas.microsoft.com/office/drawing/2014/main" id="{9D8D7EAF-6C83-A74E-9F28-62B2374CB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>
            <a:extLst>
              <a:ext uri="{FF2B5EF4-FFF2-40B4-BE49-F238E27FC236}">
                <a16:creationId xmlns:a16="http://schemas.microsoft.com/office/drawing/2014/main" id="{E8B0D7DD-1BA6-734A-A420-C6FC789B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>
            <a:extLst>
              <a:ext uri="{FF2B5EF4-FFF2-40B4-BE49-F238E27FC236}">
                <a16:creationId xmlns:a16="http://schemas.microsoft.com/office/drawing/2014/main" id="{587E9563-815A-F146-8B9C-6E4999691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>
            <a:extLst>
              <a:ext uri="{FF2B5EF4-FFF2-40B4-BE49-F238E27FC236}">
                <a16:creationId xmlns:a16="http://schemas.microsoft.com/office/drawing/2014/main" id="{F6ADD9AC-ECFB-CD4E-B78F-790CCF5B5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30">
            <a:extLst>
              <a:ext uri="{FF2B5EF4-FFF2-40B4-BE49-F238E27FC236}">
                <a16:creationId xmlns:a16="http://schemas.microsoft.com/office/drawing/2014/main" id="{1040CF52-3063-A44B-9FFE-4785B5DB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1">
            <a:extLst>
              <a:ext uri="{FF2B5EF4-FFF2-40B4-BE49-F238E27FC236}">
                <a16:creationId xmlns:a16="http://schemas.microsoft.com/office/drawing/2014/main" id="{3FA29651-7E10-5F46-971B-33289EA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2">
            <a:extLst>
              <a:ext uri="{FF2B5EF4-FFF2-40B4-BE49-F238E27FC236}">
                <a16:creationId xmlns:a16="http://schemas.microsoft.com/office/drawing/2014/main" id="{0BDE750A-E648-E84F-AAF2-46D34D8A1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F2F4CED-5A11-6948-95D5-C2B6A3A48A24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87AAAE8-7415-6C4F-9FA6-AFC66923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276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this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353072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>
            <a:extLst>
              <a:ext uri="{FF2B5EF4-FFF2-40B4-BE49-F238E27FC236}">
                <a16:creationId xmlns:a16="http://schemas.microsoft.com/office/drawing/2014/main" id="{9007B724-005A-694F-A30E-6044157169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6892" name="Oval 5">
              <a:extLst>
                <a:ext uri="{FF2B5EF4-FFF2-40B4-BE49-F238E27FC236}">
                  <a16:creationId xmlns:a16="http://schemas.microsoft.com/office/drawing/2014/main" id="{B183AC31-C843-6142-8A8E-80824D6D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3" name="Text Box 6">
              <a:extLst>
                <a:ext uri="{FF2B5EF4-FFF2-40B4-BE49-F238E27FC236}">
                  <a16:creationId xmlns:a16="http://schemas.microsoft.com/office/drawing/2014/main" id="{71499985-C351-944C-8EC5-ADDFDA79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9E25C19E-5FA4-0043-8156-AE49915DF2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6890" name="Oval 8">
              <a:extLst>
                <a:ext uri="{FF2B5EF4-FFF2-40B4-BE49-F238E27FC236}">
                  <a16:creationId xmlns:a16="http://schemas.microsoft.com/office/drawing/2014/main" id="{9BC2E124-4D67-FA42-9EA3-61A5C5A1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91" name="Text Box 9">
              <a:extLst>
                <a:ext uri="{FF2B5EF4-FFF2-40B4-BE49-F238E27FC236}">
                  <a16:creationId xmlns:a16="http://schemas.microsoft.com/office/drawing/2014/main" id="{6DA111E3-0FF0-054A-8AB9-7ED2740C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EB41BFA2-7312-2643-9302-1A0C468969D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6888" name="Oval 11">
              <a:extLst>
                <a:ext uri="{FF2B5EF4-FFF2-40B4-BE49-F238E27FC236}">
                  <a16:creationId xmlns:a16="http://schemas.microsoft.com/office/drawing/2014/main" id="{70C00620-988B-4046-8110-B755A40A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9" name="Text Box 12">
              <a:extLst>
                <a:ext uri="{FF2B5EF4-FFF2-40B4-BE49-F238E27FC236}">
                  <a16:creationId xmlns:a16="http://schemas.microsoft.com/office/drawing/2014/main" id="{58F5A73E-3D0E-0147-A7F9-4F8ECE1D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6869" name="Group 13">
            <a:extLst>
              <a:ext uri="{FF2B5EF4-FFF2-40B4-BE49-F238E27FC236}">
                <a16:creationId xmlns:a16="http://schemas.microsoft.com/office/drawing/2014/main" id="{85FF62AA-1D39-8442-80F4-05F6844F3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CE17A9BB-E85F-4D46-BADF-59B071B0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7" name="Text Box 15">
              <a:extLst>
                <a:ext uri="{FF2B5EF4-FFF2-40B4-BE49-F238E27FC236}">
                  <a16:creationId xmlns:a16="http://schemas.microsoft.com/office/drawing/2014/main" id="{9D7BC9F2-B8C9-E543-805E-D297B551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6870" name="Group 16">
            <a:extLst>
              <a:ext uri="{FF2B5EF4-FFF2-40B4-BE49-F238E27FC236}">
                <a16:creationId xmlns:a16="http://schemas.microsoft.com/office/drawing/2014/main" id="{6775BD3C-D5F1-3E48-877C-6BD0E2AF528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6884" name="Oval 17">
              <a:extLst>
                <a:ext uri="{FF2B5EF4-FFF2-40B4-BE49-F238E27FC236}">
                  <a16:creationId xmlns:a16="http://schemas.microsoft.com/office/drawing/2014/main" id="{9D256CDB-3BA4-9F45-A1B5-6399552D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5" name="Text Box 18">
              <a:extLst>
                <a:ext uri="{FF2B5EF4-FFF2-40B4-BE49-F238E27FC236}">
                  <a16:creationId xmlns:a16="http://schemas.microsoft.com/office/drawing/2014/main" id="{2E9C7024-6499-0245-9EA8-09097E2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6871" name="Group 19">
            <a:extLst>
              <a:ext uri="{FF2B5EF4-FFF2-40B4-BE49-F238E27FC236}">
                <a16:creationId xmlns:a16="http://schemas.microsoft.com/office/drawing/2014/main" id="{949DCE4B-573C-164E-B287-3D82C54AA53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6882" name="Oval 20">
              <a:extLst>
                <a:ext uri="{FF2B5EF4-FFF2-40B4-BE49-F238E27FC236}">
                  <a16:creationId xmlns:a16="http://schemas.microsoft.com/office/drawing/2014/main" id="{9C18A918-9B2B-F047-9E58-176EB93B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3" name="Text Box 21">
              <a:extLst>
                <a:ext uri="{FF2B5EF4-FFF2-40B4-BE49-F238E27FC236}">
                  <a16:creationId xmlns:a16="http://schemas.microsoft.com/office/drawing/2014/main" id="{00EDE01D-9256-EE44-B29B-E17AD78F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6872" name="Line 22">
            <a:extLst>
              <a:ext uri="{FF2B5EF4-FFF2-40B4-BE49-F238E27FC236}">
                <a16:creationId xmlns:a16="http://schemas.microsoft.com/office/drawing/2014/main" id="{68288942-B8D3-B040-B590-DCB495126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3">
            <a:extLst>
              <a:ext uri="{FF2B5EF4-FFF2-40B4-BE49-F238E27FC236}">
                <a16:creationId xmlns:a16="http://schemas.microsoft.com/office/drawing/2014/main" id="{24BCAC72-C77C-2948-888B-C382F822C8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4">
            <a:extLst>
              <a:ext uri="{FF2B5EF4-FFF2-40B4-BE49-F238E27FC236}">
                <a16:creationId xmlns:a16="http://schemas.microsoft.com/office/drawing/2014/main" id="{E625714B-7657-2F4F-B87B-865048FC1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5">
            <a:extLst>
              <a:ext uri="{FF2B5EF4-FFF2-40B4-BE49-F238E27FC236}">
                <a16:creationId xmlns:a16="http://schemas.microsoft.com/office/drawing/2014/main" id="{7CCB54DA-6DBC-6B48-AF6A-1B9B715C0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6">
            <a:extLst>
              <a:ext uri="{FF2B5EF4-FFF2-40B4-BE49-F238E27FC236}">
                <a16:creationId xmlns:a16="http://schemas.microsoft.com/office/drawing/2014/main" id="{C69354C6-2F90-CA46-B6EE-B64FA462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BF519FC-5A1F-7C46-A421-90036635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strongly connected</a:t>
            </a:r>
          </a:p>
        </p:txBody>
      </p:sp>
      <p:sp>
        <p:nvSpPr>
          <p:cNvPr id="36878" name="Line 28">
            <a:extLst>
              <a:ext uri="{FF2B5EF4-FFF2-40B4-BE49-F238E27FC236}">
                <a16:creationId xmlns:a16="http://schemas.microsoft.com/office/drawing/2014/main" id="{0BAD33A0-7060-A24A-8C1E-1E5D010FC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9">
            <a:extLst>
              <a:ext uri="{FF2B5EF4-FFF2-40B4-BE49-F238E27FC236}">
                <a16:creationId xmlns:a16="http://schemas.microsoft.com/office/drawing/2014/main" id="{4600B794-CC49-D748-A859-C53F06FD98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30">
            <a:extLst>
              <a:ext uri="{FF2B5EF4-FFF2-40B4-BE49-F238E27FC236}">
                <a16:creationId xmlns:a16="http://schemas.microsoft.com/office/drawing/2014/main" id="{7918EE44-537F-3142-AA81-BE243F051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E667A25C-63E1-DD48-8301-6BE73118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B9791C81-1889-A14B-BAFC-58E7DB81110A}"/>
              </a:ext>
            </a:extLst>
          </p:cNvPr>
          <p:cNvSpPr txBox="1">
            <a:spLocks noChangeArrowheads="1"/>
          </p:cNvSpPr>
          <p:nvPr/>
        </p:nvSpPr>
        <p:spPr>
          <a:xfrm>
            <a:off x="401053" y="15240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Strongly connected (directed graphs)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Every two vertices are reachable by a path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2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3571F1F7-2FAE-1847-83E7-350FD60C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052" y="1524000"/>
            <a:ext cx="8672609" cy="1066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Weakly connected (directed graphs) –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graph is connected </a:t>
            </a:r>
            <a:r>
              <a:rPr lang="en-US" altLang="en-US" b="1" dirty="0">
                <a:ea typeface="ＭＳ Ｐゴシック" panose="020B0600070205080204" pitchFamily="34" charset="-128"/>
              </a:rPr>
              <a:t>when considered as undirected graph.</a:t>
            </a:r>
            <a:endParaRPr lang="en-US" altLang="en-US" b="1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34818" name="Group 4">
            <a:extLst>
              <a:ext uri="{FF2B5EF4-FFF2-40B4-BE49-F238E27FC236}">
                <a16:creationId xmlns:a16="http://schemas.microsoft.com/office/drawing/2014/main" id="{4029D585-F1E4-5C49-89A3-B7195BAEB6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6" name="Oval 5">
              <a:extLst>
                <a:ext uri="{FF2B5EF4-FFF2-40B4-BE49-F238E27FC236}">
                  <a16:creationId xmlns:a16="http://schemas.microsoft.com/office/drawing/2014/main" id="{AEF3671A-7643-8048-8656-7B8DD198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7" name="Text Box 6">
              <a:extLst>
                <a:ext uri="{FF2B5EF4-FFF2-40B4-BE49-F238E27FC236}">
                  <a16:creationId xmlns:a16="http://schemas.microsoft.com/office/drawing/2014/main" id="{1789246D-0A3B-DD48-9422-6C50206B8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29A69087-5042-4E49-AC5D-8597726EAC9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4" name="Oval 8">
              <a:extLst>
                <a:ext uri="{FF2B5EF4-FFF2-40B4-BE49-F238E27FC236}">
                  <a16:creationId xmlns:a16="http://schemas.microsoft.com/office/drawing/2014/main" id="{B4AD3296-1884-3543-B29E-ABE6DB3B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5" name="Text Box 9">
              <a:extLst>
                <a:ext uri="{FF2B5EF4-FFF2-40B4-BE49-F238E27FC236}">
                  <a16:creationId xmlns:a16="http://schemas.microsoft.com/office/drawing/2014/main" id="{A26D8D5A-DE3D-FE42-8A59-CB6B4F23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4820" name="Group 10">
            <a:extLst>
              <a:ext uri="{FF2B5EF4-FFF2-40B4-BE49-F238E27FC236}">
                <a16:creationId xmlns:a16="http://schemas.microsoft.com/office/drawing/2014/main" id="{AF469797-536A-8545-8EB4-6B9D84E7A32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4842" name="Oval 11">
              <a:extLst>
                <a:ext uri="{FF2B5EF4-FFF2-40B4-BE49-F238E27FC236}">
                  <a16:creationId xmlns:a16="http://schemas.microsoft.com/office/drawing/2014/main" id="{FDEB2DDC-A179-044B-B508-3525BCB5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3" name="Text Box 12">
              <a:extLst>
                <a:ext uri="{FF2B5EF4-FFF2-40B4-BE49-F238E27FC236}">
                  <a16:creationId xmlns:a16="http://schemas.microsoft.com/office/drawing/2014/main" id="{36A5843C-C559-4F42-B451-D9E14397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775DC6AB-6AAB-8640-9801-C0C1B86DDA3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40" name="Oval 14">
              <a:extLst>
                <a:ext uri="{FF2B5EF4-FFF2-40B4-BE49-F238E27FC236}">
                  <a16:creationId xmlns:a16="http://schemas.microsoft.com/office/drawing/2014/main" id="{3A4397EE-9891-054C-8D5E-765BB535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41" name="Text Box 15">
              <a:extLst>
                <a:ext uri="{FF2B5EF4-FFF2-40B4-BE49-F238E27FC236}">
                  <a16:creationId xmlns:a16="http://schemas.microsoft.com/office/drawing/2014/main" id="{3C88B196-D980-E049-A8B1-DE2E04ACD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4822" name="Group 16">
            <a:extLst>
              <a:ext uri="{FF2B5EF4-FFF2-40B4-BE49-F238E27FC236}">
                <a16:creationId xmlns:a16="http://schemas.microsoft.com/office/drawing/2014/main" id="{5AED1D18-EB9C-9C4A-81B2-42137C8879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8" name="Oval 17">
              <a:extLst>
                <a:ext uri="{FF2B5EF4-FFF2-40B4-BE49-F238E27FC236}">
                  <a16:creationId xmlns:a16="http://schemas.microsoft.com/office/drawing/2014/main" id="{6A8AB331-3BCB-6B45-86D6-A3AE086F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9" name="Text Box 18">
              <a:extLst>
                <a:ext uri="{FF2B5EF4-FFF2-40B4-BE49-F238E27FC236}">
                  <a16:creationId xmlns:a16="http://schemas.microsoft.com/office/drawing/2014/main" id="{DF77C55E-AFA0-F64B-B43A-0A606D22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99873F27-145D-1F46-B7A9-61893D02BE2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9C57F79D-8C94-4A41-B6ED-9351E201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29BC2D2D-7B51-4449-B174-B960B74BC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4824" name="Group 22">
            <a:extLst>
              <a:ext uri="{FF2B5EF4-FFF2-40B4-BE49-F238E27FC236}">
                <a16:creationId xmlns:a16="http://schemas.microsoft.com/office/drawing/2014/main" id="{FA4DC493-1B21-2A43-A500-EF6BAF19D0E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4" name="Oval 23">
              <a:extLst>
                <a:ext uri="{FF2B5EF4-FFF2-40B4-BE49-F238E27FC236}">
                  <a16:creationId xmlns:a16="http://schemas.microsoft.com/office/drawing/2014/main" id="{949CEC57-4FFA-EC4F-BF36-9D6D7603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5" name="Text Box 24">
              <a:extLst>
                <a:ext uri="{FF2B5EF4-FFF2-40B4-BE49-F238E27FC236}">
                  <a16:creationId xmlns:a16="http://schemas.microsoft.com/office/drawing/2014/main" id="{567FCC9C-1CA7-B941-B87A-897CC51D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4825" name="Line 25">
            <a:extLst>
              <a:ext uri="{FF2B5EF4-FFF2-40B4-BE49-F238E27FC236}">
                <a16:creationId xmlns:a16="http://schemas.microsoft.com/office/drawing/2014/main" id="{19E10154-009B-8D40-9387-6AD6C6ED5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26">
            <a:extLst>
              <a:ext uri="{FF2B5EF4-FFF2-40B4-BE49-F238E27FC236}">
                <a16:creationId xmlns:a16="http://schemas.microsoft.com/office/drawing/2014/main" id="{9E397361-E4DC-104B-BACE-067E1A20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7">
            <a:extLst>
              <a:ext uri="{FF2B5EF4-FFF2-40B4-BE49-F238E27FC236}">
                <a16:creationId xmlns:a16="http://schemas.microsoft.com/office/drawing/2014/main" id="{A1304015-91CE-9946-8A7B-65B85EE5B6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8">
            <a:extLst>
              <a:ext uri="{FF2B5EF4-FFF2-40B4-BE49-F238E27FC236}">
                <a16:creationId xmlns:a16="http://schemas.microsoft.com/office/drawing/2014/main" id="{BDF012FC-1C9B-9D40-9B87-9DB43F864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9">
            <a:extLst>
              <a:ext uri="{FF2B5EF4-FFF2-40B4-BE49-F238E27FC236}">
                <a16:creationId xmlns:a16="http://schemas.microsoft.com/office/drawing/2014/main" id="{5A2FCBDA-0382-A94A-9C2F-EACD546F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30">
            <a:extLst>
              <a:ext uri="{FF2B5EF4-FFF2-40B4-BE49-F238E27FC236}">
                <a16:creationId xmlns:a16="http://schemas.microsoft.com/office/drawing/2014/main" id="{EA574679-CBCB-3A4C-AB7D-299A7A69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31">
            <a:extLst>
              <a:ext uri="{FF2B5EF4-FFF2-40B4-BE49-F238E27FC236}">
                <a16:creationId xmlns:a16="http://schemas.microsoft.com/office/drawing/2014/main" id="{D22F21AB-C9BE-F246-8992-A60A8DA3D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BBE2C949-E34F-A248-BB6A-504FF767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0000FF"/>
                </a:solidFill>
              </a:rPr>
              <a:t>weakly</a:t>
            </a:r>
            <a:br>
              <a:rPr lang="en-US" altLang="en-US" b="1" i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34833" name="Rectangle 2">
            <a:extLst>
              <a:ext uri="{FF2B5EF4-FFF2-40B4-BE49-F238E27FC236}">
                <a16:creationId xmlns:a16="http://schemas.microsoft.com/office/drawing/2014/main" id="{D75B5734-B149-C540-BA0A-503B8312A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89557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39DB6A4-A701-D041-BAC4-1277536A2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B88BDB3C-2036-4741-8A3D-7D94F1F0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07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a tree (in our terminology)?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9CFCFA9-72B5-D440-94E4-98251FFB5C1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0" name="Oval 5">
              <a:extLst>
                <a:ext uri="{FF2B5EF4-FFF2-40B4-BE49-F238E27FC236}">
                  <a16:creationId xmlns:a16="http://schemas.microsoft.com/office/drawing/2014/main" id="{2CF8E079-20C8-4544-9C69-E3312C68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21" name="Text Box 6">
              <a:extLst>
                <a:ext uri="{FF2B5EF4-FFF2-40B4-BE49-F238E27FC236}">
                  <a16:creationId xmlns:a16="http://schemas.microsoft.com/office/drawing/2014/main" id="{3C703DCE-6BE3-8F47-8DBD-0CD15F87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7892" name="Group 7">
            <a:extLst>
              <a:ext uri="{FF2B5EF4-FFF2-40B4-BE49-F238E27FC236}">
                <a16:creationId xmlns:a16="http://schemas.microsoft.com/office/drawing/2014/main" id="{B432BF51-93FA-8A4B-8242-B18E6B70FC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8" name="Oval 8">
              <a:extLst>
                <a:ext uri="{FF2B5EF4-FFF2-40B4-BE49-F238E27FC236}">
                  <a16:creationId xmlns:a16="http://schemas.microsoft.com/office/drawing/2014/main" id="{0AB486B6-B439-7C4B-9E08-01610F78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9" name="Text Box 9">
              <a:extLst>
                <a:ext uri="{FF2B5EF4-FFF2-40B4-BE49-F238E27FC236}">
                  <a16:creationId xmlns:a16="http://schemas.microsoft.com/office/drawing/2014/main" id="{9F4BDB1A-3A48-BD40-8E8D-940F6118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7893" name="Group 10">
            <a:extLst>
              <a:ext uri="{FF2B5EF4-FFF2-40B4-BE49-F238E27FC236}">
                <a16:creationId xmlns:a16="http://schemas.microsoft.com/office/drawing/2014/main" id="{94E8AEA5-B1E3-3045-AA08-9149489603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9E3D8E9A-CEAD-1A49-A672-30A7662B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7" name="Text Box 12">
              <a:extLst>
                <a:ext uri="{FF2B5EF4-FFF2-40B4-BE49-F238E27FC236}">
                  <a16:creationId xmlns:a16="http://schemas.microsoft.com/office/drawing/2014/main" id="{0AA22D30-C15D-6545-9A62-C823EBAA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B71D7DFC-6F1F-BC42-90D2-66ECF82578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4" name="Oval 14">
              <a:extLst>
                <a:ext uri="{FF2B5EF4-FFF2-40B4-BE49-F238E27FC236}">
                  <a16:creationId xmlns:a16="http://schemas.microsoft.com/office/drawing/2014/main" id="{978FE179-E4AB-6E48-A196-52FB9AE8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5" name="Text Box 15">
              <a:extLst>
                <a:ext uri="{FF2B5EF4-FFF2-40B4-BE49-F238E27FC236}">
                  <a16:creationId xmlns:a16="http://schemas.microsoft.com/office/drawing/2014/main" id="{5D7A9D47-6995-2741-9A2D-86FE911B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7895" name="Group 16">
            <a:extLst>
              <a:ext uri="{FF2B5EF4-FFF2-40B4-BE49-F238E27FC236}">
                <a16:creationId xmlns:a16="http://schemas.microsoft.com/office/drawing/2014/main" id="{C1041339-A9B9-2E4D-82C8-77315A185DE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2" name="Oval 17">
              <a:extLst>
                <a:ext uri="{FF2B5EF4-FFF2-40B4-BE49-F238E27FC236}">
                  <a16:creationId xmlns:a16="http://schemas.microsoft.com/office/drawing/2014/main" id="{0E43A78A-AB07-4A42-919F-C3551022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3" name="Text Box 18">
              <a:extLst>
                <a:ext uri="{FF2B5EF4-FFF2-40B4-BE49-F238E27FC236}">
                  <a16:creationId xmlns:a16="http://schemas.microsoft.com/office/drawing/2014/main" id="{514232A2-0714-2A40-90A6-3B4CC21C1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7896" name="Group 19">
            <a:extLst>
              <a:ext uri="{FF2B5EF4-FFF2-40B4-BE49-F238E27FC236}">
                <a16:creationId xmlns:a16="http://schemas.microsoft.com/office/drawing/2014/main" id="{379FA512-4A0E-8B44-9B33-636A3262C3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0" name="Oval 20">
              <a:extLst>
                <a:ext uri="{FF2B5EF4-FFF2-40B4-BE49-F238E27FC236}">
                  <a16:creationId xmlns:a16="http://schemas.microsoft.com/office/drawing/2014/main" id="{1F2BAB55-4CD1-914A-8A58-88236AE29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877C8E8A-8DA6-5343-885A-1EBC75A6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7897" name="Group 22">
            <a:extLst>
              <a:ext uri="{FF2B5EF4-FFF2-40B4-BE49-F238E27FC236}">
                <a16:creationId xmlns:a16="http://schemas.microsoft.com/office/drawing/2014/main" id="{0B00AB43-9C07-DF42-B869-D1D84DEFF97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8" name="Oval 23">
              <a:extLst>
                <a:ext uri="{FF2B5EF4-FFF2-40B4-BE49-F238E27FC236}">
                  <a16:creationId xmlns:a16="http://schemas.microsoft.com/office/drawing/2014/main" id="{A2FB20FA-59E8-284A-BB51-01724900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9" name="Text Box 24">
              <a:extLst>
                <a:ext uri="{FF2B5EF4-FFF2-40B4-BE49-F238E27FC236}">
                  <a16:creationId xmlns:a16="http://schemas.microsoft.com/office/drawing/2014/main" id="{AFEB808C-DC15-A348-862F-17FDBDA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7898" name="Line 25">
            <a:extLst>
              <a:ext uri="{FF2B5EF4-FFF2-40B4-BE49-F238E27FC236}">
                <a16:creationId xmlns:a16="http://schemas.microsoft.com/office/drawing/2014/main" id="{356E0C35-FF0B-8647-916A-16368E3E5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26">
            <a:extLst>
              <a:ext uri="{FF2B5EF4-FFF2-40B4-BE49-F238E27FC236}">
                <a16:creationId xmlns:a16="http://schemas.microsoft.com/office/drawing/2014/main" id="{A730CE73-FF1F-674C-B272-9B3463BD6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7">
            <a:extLst>
              <a:ext uri="{FF2B5EF4-FFF2-40B4-BE49-F238E27FC236}">
                <a16:creationId xmlns:a16="http://schemas.microsoft.com/office/drawing/2014/main" id="{F28394D0-4085-954D-801E-5C87066E0F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8">
            <a:extLst>
              <a:ext uri="{FF2B5EF4-FFF2-40B4-BE49-F238E27FC236}">
                <a16:creationId xmlns:a16="http://schemas.microsoft.com/office/drawing/2014/main" id="{C5C8B1CD-CACF-E54A-8A4F-9E5866137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9">
            <a:extLst>
              <a:ext uri="{FF2B5EF4-FFF2-40B4-BE49-F238E27FC236}">
                <a16:creationId xmlns:a16="http://schemas.microsoft.com/office/drawing/2014/main" id="{C4B51947-4CD3-1C45-82D6-26C3A663B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30">
            <a:extLst>
              <a:ext uri="{FF2B5EF4-FFF2-40B4-BE49-F238E27FC236}">
                <a16:creationId xmlns:a16="http://schemas.microsoft.com/office/drawing/2014/main" id="{51BD05E9-C032-FD4A-B463-1292E7C7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31">
            <a:extLst>
              <a:ext uri="{FF2B5EF4-FFF2-40B4-BE49-F238E27FC236}">
                <a16:creationId xmlns:a16="http://schemas.microsoft.com/office/drawing/2014/main" id="{00954EC3-1780-FE41-85BE-45478DDA4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5" name="Group 32">
            <a:extLst>
              <a:ext uri="{FF2B5EF4-FFF2-40B4-BE49-F238E27FC236}">
                <a16:creationId xmlns:a16="http://schemas.microsoft.com/office/drawing/2014/main" id="{9BD7D010-CBA5-4B48-AA01-EF3F62D7C0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6" name="Oval 33">
              <a:extLst>
                <a:ext uri="{FF2B5EF4-FFF2-40B4-BE49-F238E27FC236}">
                  <a16:creationId xmlns:a16="http://schemas.microsoft.com/office/drawing/2014/main" id="{3B09FC27-AA2D-164A-8F01-C494D023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7" name="Text Box 34">
              <a:extLst>
                <a:ext uri="{FF2B5EF4-FFF2-40B4-BE49-F238E27FC236}">
                  <a16:creationId xmlns:a16="http://schemas.microsoft.com/office/drawing/2014/main" id="{EBC5D864-3396-8343-9BFC-97E9D64D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1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95F376-9E91-B045-A93D-21A04F49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0BA02E2-1739-BD4E-A892-F85AD7FD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10" y="1562100"/>
            <a:ext cx="8678779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Tree – connected, undirected graph </a:t>
            </a:r>
            <a:r>
              <a:rPr lang="en-US" altLang="en-US" b="1" dirty="0">
                <a:ea typeface="ＭＳ Ｐゴシック" panose="020B0600070205080204" pitchFamily="34" charset="-128"/>
              </a:rPr>
              <a:t>without any cycles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38915" name="Group 4">
            <a:extLst>
              <a:ext uri="{FF2B5EF4-FFF2-40B4-BE49-F238E27FC236}">
                <a16:creationId xmlns:a16="http://schemas.microsoft.com/office/drawing/2014/main" id="{8F5ECE7F-15DD-8345-B48C-D354706E9F8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8944" name="Oval 5">
              <a:extLst>
                <a:ext uri="{FF2B5EF4-FFF2-40B4-BE49-F238E27FC236}">
                  <a16:creationId xmlns:a16="http://schemas.microsoft.com/office/drawing/2014/main" id="{97CD3F4C-6231-CE4E-8A67-A8A1D269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5" name="Text Box 6">
              <a:extLst>
                <a:ext uri="{FF2B5EF4-FFF2-40B4-BE49-F238E27FC236}">
                  <a16:creationId xmlns:a16="http://schemas.microsoft.com/office/drawing/2014/main" id="{6061D217-A505-284E-87B8-C9387F43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E8EA3F44-5932-1649-8A94-D1613A10A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>
              <a:extLst>
                <a:ext uri="{FF2B5EF4-FFF2-40B4-BE49-F238E27FC236}">
                  <a16:creationId xmlns:a16="http://schemas.microsoft.com/office/drawing/2014/main" id="{7D01DDDF-955C-9544-B144-C6B24756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3" name="Text Box 9">
              <a:extLst>
                <a:ext uri="{FF2B5EF4-FFF2-40B4-BE49-F238E27FC236}">
                  <a16:creationId xmlns:a16="http://schemas.microsoft.com/office/drawing/2014/main" id="{2084B239-71CA-6C47-8FA4-DFDDED84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B6B66E06-DEB5-6845-9D10-CADB469D10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>
              <a:extLst>
                <a:ext uri="{FF2B5EF4-FFF2-40B4-BE49-F238E27FC236}">
                  <a16:creationId xmlns:a16="http://schemas.microsoft.com/office/drawing/2014/main" id="{A0E42733-6439-B147-928D-83839647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41" name="Text Box 12">
              <a:extLst>
                <a:ext uri="{FF2B5EF4-FFF2-40B4-BE49-F238E27FC236}">
                  <a16:creationId xmlns:a16="http://schemas.microsoft.com/office/drawing/2014/main" id="{3B75BFEA-60BD-A040-A0A6-C871E6D30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8918" name="Group 13">
            <a:extLst>
              <a:ext uri="{FF2B5EF4-FFF2-40B4-BE49-F238E27FC236}">
                <a16:creationId xmlns:a16="http://schemas.microsoft.com/office/drawing/2014/main" id="{D5E88A8C-75FC-8A4B-A562-8A65D8D9D5B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>
              <a:extLst>
                <a:ext uri="{FF2B5EF4-FFF2-40B4-BE49-F238E27FC236}">
                  <a16:creationId xmlns:a16="http://schemas.microsoft.com/office/drawing/2014/main" id="{E5619212-858A-3041-A5DA-393D620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9" name="Text Box 15">
              <a:extLst>
                <a:ext uri="{FF2B5EF4-FFF2-40B4-BE49-F238E27FC236}">
                  <a16:creationId xmlns:a16="http://schemas.microsoft.com/office/drawing/2014/main" id="{A521A28E-A8B7-214F-96B1-7D78116C6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8C8536F8-2D08-644F-B147-E01336A0449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>
              <a:extLst>
                <a:ext uri="{FF2B5EF4-FFF2-40B4-BE49-F238E27FC236}">
                  <a16:creationId xmlns:a16="http://schemas.microsoft.com/office/drawing/2014/main" id="{2A864E8C-6A15-4641-9613-40560CD0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7" name="Text Box 18">
              <a:extLst>
                <a:ext uri="{FF2B5EF4-FFF2-40B4-BE49-F238E27FC236}">
                  <a16:creationId xmlns:a16="http://schemas.microsoft.com/office/drawing/2014/main" id="{8C9AB8DE-DB3D-134D-BB53-BD631552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CEAC1671-D368-4A4D-B7F4-2EC5A6D10BE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5C8CB24F-4ED4-7A44-8887-03C4362B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D6B268F9-E1AD-BA44-B899-384A0DD3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9E8507B6-FB72-4542-86C3-5846D6DCC6D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>
              <a:extLst>
                <a:ext uri="{FF2B5EF4-FFF2-40B4-BE49-F238E27FC236}">
                  <a16:creationId xmlns:a16="http://schemas.microsoft.com/office/drawing/2014/main" id="{BD1310B7-BDEB-F84F-963B-B70591D1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279A8B65-E187-C746-AA63-2C732C805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8922" name="Line 25">
            <a:extLst>
              <a:ext uri="{FF2B5EF4-FFF2-40B4-BE49-F238E27FC236}">
                <a16:creationId xmlns:a16="http://schemas.microsoft.com/office/drawing/2014/main" id="{BD9CD3A4-C473-B84D-8756-DA4D708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26">
            <a:extLst>
              <a:ext uri="{FF2B5EF4-FFF2-40B4-BE49-F238E27FC236}">
                <a16:creationId xmlns:a16="http://schemas.microsoft.com/office/drawing/2014/main" id="{07A4141F-ED1A-CB42-87A5-C4B1F383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27">
            <a:extLst>
              <a:ext uri="{FF2B5EF4-FFF2-40B4-BE49-F238E27FC236}">
                <a16:creationId xmlns:a16="http://schemas.microsoft.com/office/drawing/2014/main" id="{EA5BBE25-2CD0-B14B-8F83-F21436121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8">
            <a:extLst>
              <a:ext uri="{FF2B5EF4-FFF2-40B4-BE49-F238E27FC236}">
                <a16:creationId xmlns:a16="http://schemas.microsoft.com/office/drawing/2014/main" id="{0DA8CED1-5FDF-F742-AD7C-5CB001BD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29">
            <a:extLst>
              <a:ext uri="{FF2B5EF4-FFF2-40B4-BE49-F238E27FC236}">
                <a16:creationId xmlns:a16="http://schemas.microsoft.com/office/drawing/2014/main" id="{2E517E1E-40D1-5D40-B208-E6590FD0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30">
            <a:extLst>
              <a:ext uri="{FF2B5EF4-FFF2-40B4-BE49-F238E27FC236}">
                <a16:creationId xmlns:a16="http://schemas.microsoft.com/office/drawing/2014/main" id="{33667D49-B884-1D42-87F9-07D64D2E7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31">
            <a:extLst>
              <a:ext uri="{FF2B5EF4-FFF2-40B4-BE49-F238E27FC236}">
                <a16:creationId xmlns:a16="http://schemas.microsoft.com/office/drawing/2014/main" id="{DDBABD68-2FD3-8F40-A228-014190F3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9" name="Group 32">
            <a:extLst>
              <a:ext uri="{FF2B5EF4-FFF2-40B4-BE49-F238E27FC236}">
                <a16:creationId xmlns:a16="http://schemas.microsoft.com/office/drawing/2014/main" id="{00FD6C7E-115B-0E42-90E8-EBAA91F110CA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>
              <a:extLst>
                <a:ext uri="{FF2B5EF4-FFF2-40B4-BE49-F238E27FC236}">
                  <a16:creationId xmlns:a16="http://schemas.microsoft.com/office/drawing/2014/main" id="{DB8D85EC-1BBA-F24F-AB51-97432C7B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1" name="Text Box 34">
              <a:extLst>
                <a:ext uri="{FF2B5EF4-FFF2-40B4-BE49-F238E27FC236}">
                  <a16:creationId xmlns:a16="http://schemas.microsoft.com/office/drawing/2014/main" id="{E62CB221-7102-C643-B970-E1747FA3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0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3BE226-9E63-D34C-B2D3-03852E411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86C714F7-F3A3-194F-B680-74007E657A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>
              <a:extLst>
                <a:ext uri="{FF2B5EF4-FFF2-40B4-BE49-F238E27FC236}">
                  <a16:creationId xmlns:a16="http://schemas.microsoft.com/office/drawing/2014/main" id="{C3B0053D-08E7-F945-B8F7-D0838917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70" name="Text Box 6">
              <a:extLst>
                <a:ext uri="{FF2B5EF4-FFF2-40B4-BE49-F238E27FC236}">
                  <a16:creationId xmlns:a16="http://schemas.microsoft.com/office/drawing/2014/main" id="{CDFC4084-B9E7-B448-88C0-B9F1E429D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636BD28-7243-1E48-A9EC-1604DE53E92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>
              <a:extLst>
                <a:ext uri="{FF2B5EF4-FFF2-40B4-BE49-F238E27FC236}">
                  <a16:creationId xmlns:a16="http://schemas.microsoft.com/office/drawing/2014/main" id="{E7772211-EE56-CF48-9E2C-B255E877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8" name="Text Box 9">
              <a:extLst>
                <a:ext uri="{FF2B5EF4-FFF2-40B4-BE49-F238E27FC236}">
                  <a16:creationId xmlns:a16="http://schemas.microsoft.com/office/drawing/2014/main" id="{95702329-F1F8-614E-A385-75B62C355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77738843-EE32-8E4C-99DA-3EE53AD02A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9965" name="Oval 11">
              <a:extLst>
                <a:ext uri="{FF2B5EF4-FFF2-40B4-BE49-F238E27FC236}">
                  <a16:creationId xmlns:a16="http://schemas.microsoft.com/office/drawing/2014/main" id="{5A02F236-863D-AD4C-8687-19118EE6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6" name="Text Box 12">
              <a:extLst>
                <a:ext uri="{FF2B5EF4-FFF2-40B4-BE49-F238E27FC236}">
                  <a16:creationId xmlns:a16="http://schemas.microsoft.com/office/drawing/2014/main" id="{5950E0C1-F76F-B346-A1A0-CAB63301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39942" name="Group 13">
            <a:extLst>
              <a:ext uri="{FF2B5EF4-FFF2-40B4-BE49-F238E27FC236}">
                <a16:creationId xmlns:a16="http://schemas.microsoft.com/office/drawing/2014/main" id="{6E902366-3033-BF4A-8612-2417D32B936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>
              <a:extLst>
                <a:ext uri="{FF2B5EF4-FFF2-40B4-BE49-F238E27FC236}">
                  <a16:creationId xmlns:a16="http://schemas.microsoft.com/office/drawing/2014/main" id="{83D45AB4-900F-1F49-8A90-E490CDC1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4" name="Text Box 15">
              <a:extLst>
                <a:ext uri="{FF2B5EF4-FFF2-40B4-BE49-F238E27FC236}">
                  <a16:creationId xmlns:a16="http://schemas.microsoft.com/office/drawing/2014/main" id="{8CDE10C3-1445-6844-9598-74D584D3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39943" name="Group 16">
            <a:extLst>
              <a:ext uri="{FF2B5EF4-FFF2-40B4-BE49-F238E27FC236}">
                <a16:creationId xmlns:a16="http://schemas.microsoft.com/office/drawing/2014/main" id="{1B7E596D-DBE0-C04F-AFBB-000D4900981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>
              <a:extLst>
                <a:ext uri="{FF2B5EF4-FFF2-40B4-BE49-F238E27FC236}">
                  <a16:creationId xmlns:a16="http://schemas.microsoft.com/office/drawing/2014/main" id="{9972AE92-E4CA-874A-86F2-8D0BABEE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2" name="Text Box 18">
              <a:extLst>
                <a:ext uri="{FF2B5EF4-FFF2-40B4-BE49-F238E27FC236}">
                  <a16:creationId xmlns:a16="http://schemas.microsoft.com/office/drawing/2014/main" id="{3C6CC1A7-3A9C-4F44-9A78-C079208B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39944" name="Group 19">
            <a:extLst>
              <a:ext uri="{FF2B5EF4-FFF2-40B4-BE49-F238E27FC236}">
                <a16:creationId xmlns:a16="http://schemas.microsoft.com/office/drawing/2014/main" id="{1825E4A9-D5D2-FD4B-9597-B477DE74A75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>
              <a:extLst>
                <a:ext uri="{FF2B5EF4-FFF2-40B4-BE49-F238E27FC236}">
                  <a16:creationId xmlns:a16="http://schemas.microsoft.com/office/drawing/2014/main" id="{5C2356F3-E9BB-7D41-8AA9-3C97E572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60" name="Text Box 21">
              <a:extLst>
                <a:ext uri="{FF2B5EF4-FFF2-40B4-BE49-F238E27FC236}">
                  <a16:creationId xmlns:a16="http://schemas.microsoft.com/office/drawing/2014/main" id="{7FDEC1A3-A1AB-5541-84AC-1F279B3B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39945" name="Group 22">
            <a:extLst>
              <a:ext uri="{FF2B5EF4-FFF2-40B4-BE49-F238E27FC236}">
                <a16:creationId xmlns:a16="http://schemas.microsoft.com/office/drawing/2014/main" id="{847ED2AF-CF9E-5848-9D85-57B8C852F05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>
              <a:extLst>
                <a:ext uri="{FF2B5EF4-FFF2-40B4-BE49-F238E27FC236}">
                  <a16:creationId xmlns:a16="http://schemas.microsoft.com/office/drawing/2014/main" id="{8AD1AE52-5F1E-CC4D-A7A6-7E45ADBD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8" name="Text Box 24">
              <a:extLst>
                <a:ext uri="{FF2B5EF4-FFF2-40B4-BE49-F238E27FC236}">
                  <a16:creationId xmlns:a16="http://schemas.microsoft.com/office/drawing/2014/main" id="{059D8714-B412-E04D-B532-D6B65624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39946" name="Line 25">
            <a:extLst>
              <a:ext uri="{FF2B5EF4-FFF2-40B4-BE49-F238E27FC236}">
                <a16:creationId xmlns:a16="http://schemas.microsoft.com/office/drawing/2014/main" id="{87E656A2-C1DB-E94D-9C92-094581434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26">
            <a:extLst>
              <a:ext uri="{FF2B5EF4-FFF2-40B4-BE49-F238E27FC236}">
                <a16:creationId xmlns:a16="http://schemas.microsoft.com/office/drawing/2014/main" id="{7CBD2FC7-7604-AF4F-BCB4-840B71F03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27">
            <a:extLst>
              <a:ext uri="{FF2B5EF4-FFF2-40B4-BE49-F238E27FC236}">
                <a16:creationId xmlns:a16="http://schemas.microsoft.com/office/drawing/2014/main" id="{0E4B565D-C570-7745-8027-4B2790264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9">
            <a:extLst>
              <a:ext uri="{FF2B5EF4-FFF2-40B4-BE49-F238E27FC236}">
                <a16:creationId xmlns:a16="http://schemas.microsoft.com/office/drawing/2014/main" id="{89DAF200-40DC-9E46-AA6B-3F515DE38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0">
            <a:extLst>
              <a:ext uri="{FF2B5EF4-FFF2-40B4-BE49-F238E27FC236}">
                <a16:creationId xmlns:a16="http://schemas.microsoft.com/office/drawing/2014/main" id="{FFDE27EF-9821-4A4B-BD2F-7992B0BEB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1">
            <a:extLst>
              <a:ext uri="{FF2B5EF4-FFF2-40B4-BE49-F238E27FC236}">
                <a16:creationId xmlns:a16="http://schemas.microsoft.com/office/drawing/2014/main" id="{5370F487-CF22-FA49-81F7-9CDC328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2" name="Group 32">
            <a:extLst>
              <a:ext uri="{FF2B5EF4-FFF2-40B4-BE49-F238E27FC236}">
                <a16:creationId xmlns:a16="http://schemas.microsoft.com/office/drawing/2014/main" id="{BAAC2B3C-DDF5-C347-9E9B-E07D4CA5532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>
              <a:extLst>
                <a:ext uri="{FF2B5EF4-FFF2-40B4-BE49-F238E27FC236}">
                  <a16:creationId xmlns:a16="http://schemas.microsoft.com/office/drawing/2014/main" id="{3C7A53AF-DD6A-DD40-91FB-A83632AC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6" name="Text Box 34">
              <a:extLst>
                <a:ext uri="{FF2B5EF4-FFF2-40B4-BE49-F238E27FC236}">
                  <a16:creationId xmlns:a16="http://schemas.microsoft.com/office/drawing/2014/main" id="{AEDCEF5D-D358-704C-939F-EE54E520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39953" name="Line 35">
            <a:extLst>
              <a:ext uri="{FF2B5EF4-FFF2-40B4-BE49-F238E27FC236}">
                <a16:creationId xmlns:a16="http://schemas.microsoft.com/office/drawing/2014/main" id="{E3A3D20B-E3E3-3A4C-A5F5-FC0FFD87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36">
            <a:extLst>
              <a:ext uri="{FF2B5EF4-FFF2-40B4-BE49-F238E27FC236}">
                <a16:creationId xmlns:a16="http://schemas.microsoft.com/office/drawing/2014/main" id="{CED08AC7-2F51-6842-9544-BA357242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need to specify root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AF61FD1-030D-D745-A991-2FC60C258F96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29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3C4A72A-543E-9044-93A8-FD33B325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40963" name="Group 4">
            <a:extLst>
              <a:ext uri="{FF2B5EF4-FFF2-40B4-BE49-F238E27FC236}">
                <a16:creationId xmlns:a16="http://schemas.microsoft.com/office/drawing/2014/main" id="{81B98544-5226-9946-B406-34897A07D0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40992" name="Oval 5">
              <a:extLst>
                <a:ext uri="{FF2B5EF4-FFF2-40B4-BE49-F238E27FC236}">
                  <a16:creationId xmlns:a16="http://schemas.microsoft.com/office/drawing/2014/main" id="{418D1760-677D-1548-B8C9-2D62DEC3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3" name="Text Box 6">
              <a:extLst>
                <a:ext uri="{FF2B5EF4-FFF2-40B4-BE49-F238E27FC236}">
                  <a16:creationId xmlns:a16="http://schemas.microsoft.com/office/drawing/2014/main" id="{F3DFBACB-B9B5-2B4A-82C8-94BAEA73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5F418909-135C-0149-A8E3-21B90D91E2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90" name="Oval 8">
              <a:extLst>
                <a:ext uri="{FF2B5EF4-FFF2-40B4-BE49-F238E27FC236}">
                  <a16:creationId xmlns:a16="http://schemas.microsoft.com/office/drawing/2014/main" id="{D7E09EAC-04F9-2D4A-BA62-ED462BB0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91" name="Text Box 9">
              <a:extLst>
                <a:ext uri="{FF2B5EF4-FFF2-40B4-BE49-F238E27FC236}">
                  <a16:creationId xmlns:a16="http://schemas.microsoft.com/office/drawing/2014/main" id="{06A2E266-D0AF-A342-A2BA-C27FA903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0965" name="Group 10">
            <a:extLst>
              <a:ext uri="{FF2B5EF4-FFF2-40B4-BE49-F238E27FC236}">
                <a16:creationId xmlns:a16="http://schemas.microsoft.com/office/drawing/2014/main" id="{7DEE0EA3-B3E0-0849-9489-5E82717BA05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8" name="Oval 11">
              <a:extLst>
                <a:ext uri="{FF2B5EF4-FFF2-40B4-BE49-F238E27FC236}">
                  <a16:creationId xmlns:a16="http://schemas.microsoft.com/office/drawing/2014/main" id="{4942EE27-075F-D448-B9B7-89961586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9" name="Text Box 12">
              <a:extLst>
                <a:ext uri="{FF2B5EF4-FFF2-40B4-BE49-F238E27FC236}">
                  <a16:creationId xmlns:a16="http://schemas.microsoft.com/office/drawing/2014/main" id="{5BFE3858-982B-6647-9B69-E6A9891B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0966" name="Group 13">
            <a:extLst>
              <a:ext uri="{FF2B5EF4-FFF2-40B4-BE49-F238E27FC236}">
                <a16:creationId xmlns:a16="http://schemas.microsoft.com/office/drawing/2014/main" id="{A0B6E4D2-052C-3640-8539-55BA28DCA88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0986" name="Oval 14">
              <a:extLst>
                <a:ext uri="{FF2B5EF4-FFF2-40B4-BE49-F238E27FC236}">
                  <a16:creationId xmlns:a16="http://schemas.microsoft.com/office/drawing/2014/main" id="{06188FE4-1F14-E943-8F0D-D58F262A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7" name="Text Box 15">
              <a:extLst>
                <a:ext uri="{FF2B5EF4-FFF2-40B4-BE49-F238E27FC236}">
                  <a16:creationId xmlns:a16="http://schemas.microsoft.com/office/drawing/2014/main" id="{E773ED9E-E627-B24F-81FE-F39C1C292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0967" name="Group 16">
            <a:extLst>
              <a:ext uri="{FF2B5EF4-FFF2-40B4-BE49-F238E27FC236}">
                <a16:creationId xmlns:a16="http://schemas.microsoft.com/office/drawing/2014/main" id="{8787C627-C53B-AC45-B966-481C5FD9F77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0984" name="Oval 17">
              <a:extLst>
                <a:ext uri="{FF2B5EF4-FFF2-40B4-BE49-F238E27FC236}">
                  <a16:creationId xmlns:a16="http://schemas.microsoft.com/office/drawing/2014/main" id="{4AE281DB-2B80-3749-B5DB-9B54B192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5" name="Text Box 18">
              <a:extLst>
                <a:ext uri="{FF2B5EF4-FFF2-40B4-BE49-F238E27FC236}">
                  <a16:creationId xmlns:a16="http://schemas.microsoft.com/office/drawing/2014/main" id="{4D32B508-8FF6-AE40-9E9B-ECB0E0FC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0968" name="Group 19">
            <a:extLst>
              <a:ext uri="{FF2B5EF4-FFF2-40B4-BE49-F238E27FC236}">
                <a16:creationId xmlns:a16="http://schemas.microsoft.com/office/drawing/2014/main" id="{B7B06034-3939-1E42-B385-BBA3C878CC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40982" name="Oval 20">
              <a:extLst>
                <a:ext uri="{FF2B5EF4-FFF2-40B4-BE49-F238E27FC236}">
                  <a16:creationId xmlns:a16="http://schemas.microsoft.com/office/drawing/2014/main" id="{11778DC1-77BE-AD46-A522-909AAC7F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3" name="Text Box 21">
              <a:extLst>
                <a:ext uri="{FF2B5EF4-FFF2-40B4-BE49-F238E27FC236}">
                  <a16:creationId xmlns:a16="http://schemas.microsoft.com/office/drawing/2014/main" id="{77626384-6C88-3642-A578-45C7C4A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0969" name="Group 22">
            <a:extLst>
              <a:ext uri="{FF2B5EF4-FFF2-40B4-BE49-F238E27FC236}">
                <a16:creationId xmlns:a16="http://schemas.microsoft.com/office/drawing/2014/main" id="{FBFAA72A-93D8-E248-9F55-BF0CD9E1EC6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0980" name="Oval 23">
              <a:extLst>
                <a:ext uri="{FF2B5EF4-FFF2-40B4-BE49-F238E27FC236}">
                  <a16:creationId xmlns:a16="http://schemas.microsoft.com/office/drawing/2014/main" id="{AC753690-C478-574C-B31D-27F717AB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81" name="Text Box 24">
              <a:extLst>
                <a:ext uri="{FF2B5EF4-FFF2-40B4-BE49-F238E27FC236}">
                  <a16:creationId xmlns:a16="http://schemas.microsoft.com/office/drawing/2014/main" id="{E0CE95D6-9FD0-0C45-B890-FA05184A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0970" name="Line 26">
            <a:extLst>
              <a:ext uri="{FF2B5EF4-FFF2-40B4-BE49-F238E27FC236}">
                <a16:creationId xmlns:a16="http://schemas.microsoft.com/office/drawing/2014/main" id="{2DC60AEC-527C-F045-ACF6-DBDF65E79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27">
            <a:extLst>
              <a:ext uri="{FF2B5EF4-FFF2-40B4-BE49-F238E27FC236}">
                <a16:creationId xmlns:a16="http://schemas.microsoft.com/office/drawing/2014/main" id="{8E0A3529-8190-5C41-8AF2-95935615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28">
            <a:extLst>
              <a:ext uri="{FF2B5EF4-FFF2-40B4-BE49-F238E27FC236}">
                <a16:creationId xmlns:a16="http://schemas.microsoft.com/office/drawing/2014/main" id="{2935D830-FB6D-0F45-BB64-3B1A1047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9">
            <a:extLst>
              <a:ext uri="{FF2B5EF4-FFF2-40B4-BE49-F238E27FC236}">
                <a16:creationId xmlns:a16="http://schemas.microsoft.com/office/drawing/2014/main" id="{B5C5F9EE-5119-624A-BA7C-7D9C4264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30">
            <a:extLst>
              <a:ext uri="{FF2B5EF4-FFF2-40B4-BE49-F238E27FC236}">
                <a16:creationId xmlns:a16="http://schemas.microsoft.com/office/drawing/2014/main" id="{BFBD403E-3D6A-D44E-A572-154BF8AF0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31">
            <a:extLst>
              <a:ext uri="{FF2B5EF4-FFF2-40B4-BE49-F238E27FC236}">
                <a16:creationId xmlns:a16="http://schemas.microsoft.com/office/drawing/2014/main" id="{7D489983-DDD4-6842-93B0-57F917A19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32">
            <a:extLst>
              <a:ext uri="{FF2B5EF4-FFF2-40B4-BE49-F238E27FC236}">
                <a16:creationId xmlns:a16="http://schemas.microsoft.com/office/drawing/2014/main" id="{C1902115-4C24-A04E-A9A6-EE32522531D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0978" name="Oval 33">
              <a:extLst>
                <a:ext uri="{FF2B5EF4-FFF2-40B4-BE49-F238E27FC236}">
                  <a16:creationId xmlns:a16="http://schemas.microsoft.com/office/drawing/2014/main" id="{01DC2B61-130D-EC40-AFCA-6359FCF0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Text Box 34">
              <a:extLst>
                <a:ext uri="{FF2B5EF4-FFF2-40B4-BE49-F238E27FC236}">
                  <a16:creationId xmlns:a16="http://schemas.microsoft.com/office/drawing/2014/main" id="{84A8C4D3-41BB-1141-8A41-2B2FB6F6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0977" name="Line 35">
            <a:extLst>
              <a:ext uri="{FF2B5EF4-FFF2-40B4-BE49-F238E27FC236}">
                <a16:creationId xmlns:a16="http://schemas.microsoft.com/office/drawing/2014/main" id="{6A9FE09E-1EFF-FD4C-914F-D90715A5C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1D47830-7437-0043-A78D-96CECB6B1704}"/>
              </a:ext>
            </a:extLst>
          </p:cNvPr>
          <p:cNvSpPr txBox="1">
            <a:spLocks noChangeArrowheads="1"/>
          </p:cNvSpPr>
          <p:nvPr/>
        </p:nvSpPr>
        <p:spPr>
          <a:xfrm>
            <a:off x="465221" y="16383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Tree – connected, undirected graph without any cycles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92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FA4DE03-BFD8-8341-896C-10998941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D685C8D-68DB-6B42-9CE5-29C05F23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DAG – directed, acyclic graph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9329AE56-DD0A-5C43-834A-B0EFFACBB0D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2017" name="Oval 5">
              <a:extLst>
                <a:ext uri="{FF2B5EF4-FFF2-40B4-BE49-F238E27FC236}">
                  <a16:creationId xmlns:a16="http://schemas.microsoft.com/office/drawing/2014/main" id="{EB564BEF-D39F-0C44-B179-65E8B18D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8" name="Text Box 6">
              <a:extLst>
                <a:ext uri="{FF2B5EF4-FFF2-40B4-BE49-F238E27FC236}">
                  <a16:creationId xmlns:a16="http://schemas.microsoft.com/office/drawing/2014/main" id="{BC6BF6B6-67FA-524B-BA4F-999D2EBE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1988" name="Group 7">
            <a:extLst>
              <a:ext uri="{FF2B5EF4-FFF2-40B4-BE49-F238E27FC236}">
                <a16:creationId xmlns:a16="http://schemas.microsoft.com/office/drawing/2014/main" id="{DAFD58BF-CA32-D74C-8CB9-EAFB703F6EB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2015" name="Oval 8">
              <a:extLst>
                <a:ext uri="{FF2B5EF4-FFF2-40B4-BE49-F238E27FC236}">
                  <a16:creationId xmlns:a16="http://schemas.microsoft.com/office/drawing/2014/main" id="{35315EBF-06B5-E141-ADFE-663BC51F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6" name="Text Box 9">
              <a:extLst>
                <a:ext uri="{FF2B5EF4-FFF2-40B4-BE49-F238E27FC236}">
                  <a16:creationId xmlns:a16="http://schemas.microsoft.com/office/drawing/2014/main" id="{1B7E3A26-868C-8840-A0A9-2ADD248F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1989" name="Group 10">
            <a:extLst>
              <a:ext uri="{FF2B5EF4-FFF2-40B4-BE49-F238E27FC236}">
                <a16:creationId xmlns:a16="http://schemas.microsoft.com/office/drawing/2014/main" id="{29498718-37B7-F744-A2A2-EA6C227142B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6E91AAB1-A726-914B-9214-1FFAA5E4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4" name="Text Box 12">
              <a:extLst>
                <a:ext uri="{FF2B5EF4-FFF2-40B4-BE49-F238E27FC236}">
                  <a16:creationId xmlns:a16="http://schemas.microsoft.com/office/drawing/2014/main" id="{E00F3C89-13DA-704A-AA6B-5683E1B88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0EA15394-403F-5F44-856B-870F628602E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42011" name="Oval 14">
              <a:extLst>
                <a:ext uri="{FF2B5EF4-FFF2-40B4-BE49-F238E27FC236}">
                  <a16:creationId xmlns:a16="http://schemas.microsoft.com/office/drawing/2014/main" id="{52716720-21CD-6042-BAED-2D5022D3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2" name="Text Box 15">
              <a:extLst>
                <a:ext uri="{FF2B5EF4-FFF2-40B4-BE49-F238E27FC236}">
                  <a16:creationId xmlns:a16="http://schemas.microsoft.com/office/drawing/2014/main" id="{44B9209E-D639-3A42-A856-052D37CA9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1991" name="Group 16">
            <a:extLst>
              <a:ext uri="{FF2B5EF4-FFF2-40B4-BE49-F238E27FC236}">
                <a16:creationId xmlns:a16="http://schemas.microsoft.com/office/drawing/2014/main" id="{3A22E737-2839-9D44-BA3C-A4EEB624B8B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42009" name="Oval 17">
              <a:extLst>
                <a:ext uri="{FF2B5EF4-FFF2-40B4-BE49-F238E27FC236}">
                  <a16:creationId xmlns:a16="http://schemas.microsoft.com/office/drawing/2014/main" id="{9A116CF5-3699-2145-BCAA-8301839F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10" name="Text Box 18">
              <a:extLst>
                <a:ext uri="{FF2B5EF4-FFF2-40B4-BE49-F238E27FC236}">
                  <a16:creationId xmlns:a16="http://schemas.microsoft.com/office/drawing/2014/main" id="{154E831E-E031-F44E-8079-A5967E550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1992" name="Group 19">
            <a:extLst>
              <a:ext uri="{FF2B5EF4-FFF2-40B4-BE49-F238E27FC236}">
                <a16:creationId xmlns:a16="http://schemas.microsoft.com/office/drawing/2014/main" id="{D8FF470F-1CF5-9146-A0BA-15EA17515B6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42007" name="Oval 20">
              <a:extLst>
                <a:ext uri="{FF2B5EF4-FFF2-40B4-BE49-F238E27FC236}">
                  <a16:creationId xmlns:a16="http://schemas.microsoft.com/office/drawing/2014/main" id="{D8F124ED-EC86-3442-BBA4-BB3C4779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8" name="Text Box 21">
              <a:extLst>
                <a:ext uri="{FF2B5EF4-FFF2-40B4-BE49-F238E27FC236}">
                  <a16:creationId xmlns:a16="http://schemas.microsoft.com/office/drawing/2014/main" id="{C9E1E535-BF02-524C-9D98-4AE5684E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1993" name="Group 22">
            <a:extLst>
              <a:ext uri="{FF2B5EF4-FFF2-40B4-BE49-F238E27FC236}">
                <a16:creationId xmlns:a16="http://schemas.microsoft.com/office/drawing/2014/main" id="{BF78BC46-C7D2-8E4D-AD46-957E3F965D4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42005" name="Oval 23">
              <a:extLst>
                <a:ext uri="{FF2B5EF4-FFF2-40B4-BE49-F238E27FC236}">
                  <a16:creationId xmlns:a16="http://schemas.microsoft.com/office/drawing/2014/main" id="{1FA14045-0071-0A46-8011-1B1F92D2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:a16="http://schemas.microsoft.com/office/drawing/2014/main" id="{F2E31BBA-86BA-BF42-B63F-B7C998D3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grpSp>
        <p:nvGrpSpPr>
          <p:cNvPr id="41994" name="Group 32">
            <a:extLst>
              <a:ext uri="{FF2B5EF4-FFF2-40B4-BE49-F238E27FC236}">
                <a16:creationId xmlns:a16="http://schemas.microsoft.com/office/drawing/2014/main" id="{08E44096-405F-9441-8D87-89B3C17910B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42003" name="Oval 33">
              <a:extLst>
                <a:ext uri="{FF2B5EF4-FFF2-40B4-BE49-F238E27FC236}">
                  <a16:creationId xmlns:a16="http://schemas.microsoft.com/office/drawing/2014/main" id="{9CC6D1D9-1528-B045-B388-BA6DCF0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4" name="Text Box 34">
              <a:extLst>
                <a:ext uri="{FF2B5EF4-FFF2-40B4-BE49-F238E27FC236}">
                  <a16:creationId xmlns:a16="http://schemas.microsoft.com/office/drawing/2014/main" id="{D56E77B4-2B8C-BC41-B192-307858AD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H</a:t>
              </a:r>
            </a:p>
          </p:txBody>
        </p:sp>
      </p:grpSp>
      <p:sp>
        <p:nvSpPr>
          <p:cNvPr id="41995" name="Line 36">
            <a:extLst>
              <a:ext uri="{FF2B5EF4-FFF2-40B4-BE49-F238E27FC236}">
                <a16:creationId xmlns:a16="http://schemas.microsoft.com/office/drawing/2014/main" id="{BA2B18E2-F32D-5843-A8F7-AFD81A59C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37">
            <a:extLst>
              <a:ext uri="{FF2B5EF4-FFF2-40B4-BE49-F238E27FC236}">
                <a16:creationId xmlns:a16="http://schemas.microsoft.com/office/drawing/2014/main" id="{EBEECA17-117E-374E-BFAF-8AAB303F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39">
            <a:extLst>
              <a:ext uri="{FF2B5EF4-FFF2-40B4-BE49-F238E27FC236}">
                <a16:creationId xmlns:a16="http://schemas.microsoft.com/office/drawing/2014/main" id="{0E8D9D3A-1441-984D-BE5E-7A6717CD9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40">
            <a:extLst>
              <a:ext uri="{FF2B5EF4-FFF2-40B4-BE49-F238E27FC236}">
                <a16:creationId xmlns:a16="http://schemas.microsoft.com/office/drawing/2014/main" id="{03E28207-6FF9-5A4E-A92F-1A98024D32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41">
            <a:extLst>
              <a:ext uri="{FF2B5EF4-FFF2-40B4-BE49-F238E27FC236}">
                <a16:creationId xmlns:a16="http://schemas.microsoft.com/office/drawing/2014/main" id="{707E0CF3-6C3E-BD44-BDAF-0B0281EDE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42">
            <a:extLst>
              <a:ext uri="{FF2B5EF4-FFF2-40B4-BE49-F238E27FC236}">
                <a16:creationId xmlns:a16="http://schemas.microsoft.com/office/drawing/2014/main" id="{3443E814-C0E5-C948-A82C-61C4E436B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43">
            <a:extLst>
              <a:ext uri="{FF2B5EF4-FFF2-40B4-BE49-F238E27FC236}">
                <a16:creationId xmlns:a16="http://schemas.microsoft.com/office/drawing/2014/main" id="{6151B608-CAEE-D64C-9E8F-79B3C81A5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A1675062-D1CB-A44E-A567-D022C571C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8B91109-EBF2-0743-96AA-319355CC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7191FD1-EC00-3D49-A65B-9FE27305F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Complete graph – an edge exists between every node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535D2964-6287-3747-9694-D6F16B0502D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3034" name="Oval 5">
              <a:extLst>
                <a:ext uri="{FF2B5EF4-FFF2-40B4-BE49-F238E27FC236}">
                  <a16:creationId xmlns:a16="http://schemas.microsoft.com/office/drawing/2014/main" id="{27FD09E7-8B44-B34A-8D10-20569DF2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5" name="Text Box 6">
              <a:extLst>
                <a:ext uri="{FF2B5EF4-FFF2-40B4-BE49-F238E27FC236}">
                  <a16:creationId xmlns:a16="http://schemas.microsoft.com/office/drawing/2014/main" id="{C37F73FC-9F21-E946-A4A5-756F5C5C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C607385B-8719-664F-A78B-D74D39C02E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3032" name="Oval 8">
              <a:extLst>
                <a:ext uri="{FF2B5EF4-FFF2-40B4-BE49-F238E27FC236}">
                  <a16:creationId xmlns:a16="http://schemas.microsoft.com/office/drawing/2014/main" id="{98EB8A4A-245F-D445-9411-41D0C741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3" name="Text Box 9">
              <a:extLst>
                <a:ext uri="{FF2B5EF4-FFF2-40B4-BE49-F238E27FC236}">
                  <a16:creationId xmlns:a16="http://schemas.microsoft.com/office/drawing/2014/main" id="{4AFA7CEF-C60C-774D-B53A-3757455B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823E0F72-472A-2A4D-8558-EE1A9C3D6E6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3030" name="Oval 11">
              <a:extLst>
                <a:ext uri="{FF2B5EF4-FFF2-40B4-BE49-F238E27FC236}">
                  <a16:creationId xmlns:a16="http://schemas.microsoft.com/office/drawing/2014/main" id="{B3055F08-FE53-7446-837A-4A6E7379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31" name="Text Box 12">
              <a:extLst>
                <a:ext uri="{FF2B5EF4-FFF2-40B4-BE49-F238E27FC236}">
                  <a16:creationId xmlns:a16="http://schemas.microsoft.com/office/drawing/2014/main" id="{496E35B7-7B54-224D-9B7C-2A65CE48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3014" name="Group 16">
            <a:extLst>
              <a:ext uri="{FF2B5EF4-FFF2-40B4-BE49-F238E27FC236}">
                <a16:creationId xmlns:a16="http://schemas.microsoft.com/office/drawing/2014/main" id="{8910C337-8402-A543-80DD-92F515C214D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3028" name="Oval 17">
              <a:extLst>
                <a:ext uri="{FF2B5EF4-FFF2-40B4-BE49-F238E27FC236}">
                  <a16:creationId xmlns:a16="http://schemas.microsoft.com/office/drawing/2014/main" id="{569628A1-7944-4A44-BE96-D25FDA76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9" name="Text Box 18">
              <a:extLst>
                <a:ext uri="{FF2B5EF4-FFF2-40B4-BE49-F238E27FC236}">
                  <a16:creationId xmlns:a16="http://schemas.microsoft.com/office/drawing/2014/main" id="{B4C01458-BC3A-994E-BA92-1F7B5CBE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3015" name="Group 19">
            <a:extLst>
              <a:ext uri="{FF2B5EF4-FFF2-40B4-BE49-F238E27FC236}">
                <a16:creationId xmlns:a16="http://schemas.microsoft.com/office/drawing/2014/main" id="{BCD2A366-6FE8-7C43-A673-311BAACEC51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3026" name="Oval 20">
              <a:extLst>
                <a:ext uri="{FF2B5EF4-FFF2-40B4-BE49-F238E27FC236}">
                  <a16:creationId xmlns:a16="http://schemas.microsoft.com/office/drawing/2014/main" id="{637AB870-F0C1-5D4C-B063-8E4F47C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7" name="Text Box 21">
              <a:extLst>
                <a:ext uri="{FF2B5EF4-FFF2-40B4-BE49-F238E27FC236}">
                  <a16:creationId xmlns:a16="http://schemas.microsoft.com/office/drawing/2014/main" id="{84A97153-A610-8D45-B41E-55890537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sp>
        <p:nvSpPr>
          <p:cNvPr id="43016" name="Line 25">
            <a:extLst>
              <a:ext uri="{FF2B5EF4-FFF2-40B4-BE49-F238E27FC236}">
                <a16:creationId xmlns:a16="http://schemas.microsoft.com/office/drawing/2014/main" id="{1A1A3C34-3005-2F4A-B428-5FB650A7A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80CBD55D-088A-7D44-BA57-4F13F00C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28">
            <a:extLst>
              <a:ext uri="{FF2B5EF4-FFF2-40B4-BE49-F238E27FC236}">
                <a16:creationId xmlns:a16="http://schemas.microsoft.com/office/drawing/2014/main" id="{A154F2DE-CAFA-0B4F-BFD7-235C7059E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36">
            <a:extLst>
              <a:ext uri="{FF2B5EF4-FFF2-40B4-BE49-F238E27FC236}">
                <a16:creationId xmlns:a16="http://schemas.microsoft.com/office/drawing/2014/main" id="{DA015EA9-8C9B-604F-9F66-9C67BFFD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37">
            <a:extLst>
              <a:ext uri="{FF2B5EF4-FFF2-40B4-BE49-F238E27FC236}">
                <a16:creationId xmlns:a16="http://schemas.microsoft.com/office/drawing/2014/main" id="{8ED511CB-DCED-4749-97A5-3B83378B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38">
            <a:extLst>
              <a:ext uri="{FF2B5EF4-FFF2-40B4-BE49-F238E27FC236}">
                <a16:creationId xmlns:a16="http://schemas.microsoft.com/office/drawing/2014/main" id="{99318A25-6D43-A849-AE98-00565B1E4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39">
            <a:extLst>
              <a:ext uri="{FF2B5EF4-FFF2-40B4-BE49-F238E27FC236}">
                <a16:creationId xmlns:a16="http://schemas.microsoft.com/office/drawing/2014/main" id="{708E93A2-9F7D-CB40-AEF4-43E2A6F45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40">
            <a:extLst>
              <a:ext uri="{FF2B5EF4-FFF2-40B4-BE49-F238E27FC236}">
                <a16:creationId xmlns:a16="http://schemas.microsoft.com/office/drawing/2014/main" id="{F2767388-BB84-694D-AD79-C21AF3964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1">
            <a:extLst>
              <a:ext uri="{FF2B5EF4-FFF2-40B4-BE49-F238E27FC236}">
                <a16:creationId xmlns:a16="http://schemas.microsoft.com/office/drawing/2014/main" id="{9EF41888-90A4-0542-9B52-BAE1990FE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2">
            <a:extLst>
              <a:ext uri="{FF2B5EF4-FFF2-40B4-BE49-F238E27FC236}">
                <a16:creationId xmlns:a16="http://schemas.microsoft.com/office/drawing/2014/main" id="{5D533FDE-A30A-F449-8244-A2A0950B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936DD2E-53BB-5D43-90F1-734B000DA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4F35993F-5500-3642-A62B-20D1630C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X and a vertex v </a:t>
            </a:r>
            <a:r>
              <a:rPr lang="en-US" altLang="en-US" sz="21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040EED5B-2392-5549-8FA0-A505B77FF96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4060" name="Oval 5">
              <a:extLst>
                <a:ext uri="{FF2B5EF4-FFF2-40B4-BE49-F238E27FC236}">
                  <a16:creationId xmlns:a16="http://schemas.microsoft.com/office/drawing/2014/main" id="{536CCE6D-BA36-CF49-A503-8C433378F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61" name="Text Box 6">
              <a:extLst>
                <a:ext uri="{FF2B5EF4-FFF2-40B4-BE49-F238E27FC236}">
                  <a16:creationId xmlns:a16="http://schemas.microsoft.com/office/drawing/2014/main" id="{17692577-4AFD-B144-910F-84BC74C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511CDD43-542A-944A-9FB0-04682B8756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4058" name="Oval 8">
              <a:extLst>
                <a:ext uri="{FF2B5EF4-FFF2-40B4-BE49-F238E27FC236}">
                  <a16:creationId xmlns:a16="http://schemas.microsoft.com/office/drawing/2014/main" id="{342BBF42-E9CF-A74C-8C4C-875D92FA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9" name="Text Box 9">
              <a:extLst>
                <a:ext uri="{FF2B5EF4-FFF2-40B4-BE49-F238E27FC236}">
                  <a16:creationId xmlns:a16="http://schemas.microsoft.com/office/drawing/2014/main" id="{ACFC4269-422B-9848-A1B9-6FCDB435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4037" name="Group 10">
            <a:extLst>
              <a:ext uri="{FF2B5EF4-FFF2-40B4-BE49-F238E27FC236}">
                <a16:creationId xmlns:a16="http://schemas.microsoft.com/office/drawing/2014/main" id="{55629A9D-4EDC-FC45-A5FA-BD5BB357B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4056" name="Oval 11">
              <a:extLst>
                <a:ext uri="{FF2B5EF4-FFF2-40B4-BE49-F238E27FC236}">
                  <a16:creationId xmlns:a16="http://schemas.microsoft.com/office/drawing/2014/main" id="{14CBE9E3-8630-7C4D-86BB-C1F0A240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7" name="Text Box 12">
              <a:extLst>
                <a:ext uri="{FF2B5EF4-FFF2-40B4-BE49-F238E27FC236}">
                  <a16:creationId xmlns:a16="http://schemas.microsoft.com/office/drawing/2014/main" id="{A844E078-357E-EE44-8B82-04A4056D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4038" name="Group 13">
            <a:extLst>
              <a:ext uri="{FF2B5EF4-FFF2-40B4-BE49-F238E27FC236}">
                <a16:creationId xmlns:a16="http://schemas.microsoft.com/office/drawing/2014/main" id="{5C9DA152-5109-5B4C-A735-BB597A93703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4054" name="Oval 14">
              <a:extLst>
                <a:ext uri="{FF2B5EF4-FFF2-40B4-BE49-F238E27FC236}">
                  <a16:creationId xmlns:a16="http://schemas.microsoft.com/office/drawing/2014/main" id="{07F2D7AF-C746-8A41-8173-033E0148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5" name="Text Box 15">
              <a:extLst>
                <a:ext uri="{FF2B5EF4-FFF2-40B4-BE49-F238E27FC236}">
                  <a16:creationId xmlns:a16="http://schemas.microsoft.com/office/drawing/2014/main" id="{642D215E-9A15-4A44-8D54-19354004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4039" name="Group 16">
            <a:extLst>
              <a:ext uri="{FF2B5EF4-FFF2-40B4-BE49-F238E27FC236}">
                <a16:creationId xmlns:a16="http://schemas.microsoft.com/office/drawing/2014/main" id="{9F9689C4-C938-0C46-89F9-6E2B8BBF16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4052" name="Oval 17">
              <a:extLst>
                <a:ext uri="{FF2B5EF4-FFF2-40B4-BE49-F238E27FC236}">
                  <a16:creationId xmlns:a16="http://schemas.microsoft.com/office/drawing/2014/main" id="{B2C14553-4347-574E-948F-04EF1F29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3" name="Text Box 18">
              <a:extLst>
                <a:ext uri="{FF2B5EF4-FFF2-40B4-BE49-F238E27FC236}">
                  <a16:creationId xmlns:a16="http://schemas.microsoft.com/office/drawing/2014/main" id="{A7AFC4C8-0279-8F41-BB4D-5C969FF5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44040" name="Group 19">
            <a:extLst>
              <a:ext uri="{FF2B5EF4-FFF2-40B4-BE49-F238E27FC236}">
                <a16:creationId xmlns:a16="http://schemas.microsoft.com/office/drawing/2014/main" id="{2632CC56-0069-6247-8B8E-2B1018834E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4050" name="Oval 20">
              <a:extLst>
                <a:ext uri="{FF2B5EF4-FFF2-40B4-BE49-F238E27FC236}">
                  <a16:creationId xmlns:a16="http://schemas.microsoft.com/office/drawing/2014/main" id="{F8129038-F355-7743-B46F-DA2D0E31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C25044B5-4475-FE4B-8516-A9A9430D0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44041" name="Group 22">
            <a:extLst>
              <a:ext uri="{FF2B5EF4-FFF2-40B4-BE49-F238E27FC236}">
                <a16:creationId xmlns:a16="http://schemas.microsoft.com/office/drawing/2014/main" id="{35312E51-DB43-FB48-BEE9-B71B091AD8A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4048" name="Oval 23">
              <a:extLst>
                <a:ext uri="{FF2B5EF4-FFF2-40B4-BE49-F238E27FC236}">
                  <a16:creationId xmlns:a16="http://schemas.microsoft.com/office/drawing/2014/main" id="{FD11EFA3-9608-FA48-A0FC-6CAD53BF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FC409183-3E1A-9F49-B7B2-02BDAFDF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44042" name="Line 36">
            <a:extLst>
              <a:ext uri="{FF2B5EF4-FFF2-40B4-BE49-F238E27FC236}">
                <a16:creationId xmlns:a16="http://schemas.microsoft.com/office/drawing/2014/main" id="{98747CBF-37CD-5B4A-9A55-F7103AB6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37">
            <a:extLst>
              <a:ext uri="{FF2B5EF4-FFF2-40B4-BE49-F238E27FC236}">
                <a16:creationId xmlns:a16="http://schemas.microsoft.com/office/drawing/2014/main" id="{B97DF467-A1E3-9C4B-967B-C8F6EC61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38">
            <a:extLst>
              <a:ext uri="{FF2B5EF4-FFF2-40B4-BE49-F238E27FC236}">
                <a16:creationId xmlns:a16="http://schemas.microsoft.com/office/drawing/2014/main" id="{C5F5791D-4F31-F447-A96C-4008A179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39">
            <a:extLst>
              <a:ext uri="{FF2B5EF4-FFF2-40B4-BE49-F238E27FC236}">
                <a16:creationId xmlns:a16="http://schemas.microsoft.com/office/drawing/2014/main" id="{8C94EFD8-081F-6A4F-9FF1-EB86BA05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40">
            <a:extLst>
              <a:ext uri="{FF2B5EF4-FFF2-40B4-BE49-F238E27FC236}">
                <a16:creationId xmlns:a16="http://schemas.microsoft.com/office/drawing/2014/main" id="{CB286795-5D29-B740-80FD-3632769F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41">
            <a:extLst>
              <a:ext uri="{FF2B5EF4-FFF2-40B4-BE49-F238E27FC236}">
                <a16:creationId xmlns:a16="http://schemas.microsoft.com/office/drawing/2014/main" id="{4AAFDDE7-5FED-594E-954D-ED7A24C2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E2B6036-4C15-8E4A-AD95-58D2A594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7B94DAB-09D6-234E-B965-EEC52CB3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graph is a set of vertices V and a set of edges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 where u, v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</a:t>
            </a:r>
            <a:endParaRPr lang="ru-RU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387" name="Group 6">
            <a:extLst>
              <a:ext uri="{FF2B5EF4-FFF2-40B4-BE49-F238E27FC236}">
                <a16:creationId xmlns:a16="http://schemas.microsoft.com/office/drawing/2014/main" id="{436BB82D-5D2C-8841-A976-687BF6DCBFF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>
              <a:extLst>
                <a:ext uri="{FF2B5EF4-FFF2-40B4-BE49-F238E27FC236}">
                  <a16:creationId xmlns:a16="http://schemas.microsoft.com/office/drawing/2014/main" id="{A8DA2CC0-D1C9-6C4F-98E4-5138F57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4" name="Text Box 4">
              <a:extLst>
                <a:ext uri="{FF2B5EF4-FFF2-40B4-BE49-F238E27FC236}">
                  <a16:creationId xmlns:a16="http://schemas.microsoft.com/office/drawing/2014/main" id="{C87AB6C5-675A-4240-B4C1-6E937767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6388" name="Group 7">
            <a:extLst>
              <a:ext uri="{FF2B5EF4-FFF2-40B4-BE49-F238E27FC236}">
                <a16:creationId xmlns:a16="http://schemas.microsoft.com/office/drawing/2014/main" id="{2C09FB72-C1E9-594C-8C0A-5547D512AC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>
              <a:extLst>
                <a:ext uri="{FF2B5EF4-FFF2-40B4-BE49-F238E27FC236}">
                  <a16:creationId xmlns:a16="http://schemas.microsoft.com/office/drawing/2014/main" id="{09615512-4755-8143-83FC-4AE1F671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2" name="Text Box 9">
              <a:extLst>
                <a:ext uri="{FF2B5EF4-FFF2-40B4-BE49-F238E27FC236}">
                  <a16:creationId xmlns:a16="http://schemas.microsoft.com/office/drawing/2014/main" id="{9E5BE9FE-312D-1349-B7CF-8B74420B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6389" name="Group 10">
            <a:extLst>
              <a:ext uri="{FF2B5EF4-FFF2-40B4-BE49-F238E27FC236}">
                <a16:creationId xmlns:a16="http://schemas.microsoft.com/office/drawing/2014/main" id="{43218037-EE3C-4B4B-A858-8E98F9A9A0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>
              <a:extLst>
                <a:ext uri="{FF2B5EF4-FFF2-40B4-BE49-F238E27FC236}">
                  <a16:creationId xmlns:a16="http://schemas.microsoft.com/office/drawing/2014/main" id="{48DE053C-424A-4A40-BFFC-4B329A5B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10" name="Text Box 12">
              <a:extLst>
                <a:ext uri="{FF2B5EF4-FFF2-40B4-BE49-F238E27FC236}">
                  <a16:creationId xmlns:a16="http://schemas.microsoft.com/office/drawing/2014/main" id="{012075AF-9AEB-5041-8D95-742E14CD0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6390" name="Group 13">
            <a:extLst>
              <a:ext uri="{FF2B5EF4-FFF2-40B4-BE49-F238E27FC236}">
                <a16:creationId xmlns:a16="http://schemas.microsoft.com/office/drawing/2014/main" id="{1CB8FC22-D042-6744-9F1F-E4A8DABC9D9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>
              <a:extLst>
                <a:ext uri="{FF2B5EF4-FFF2-40B4-BE49-F238E27FC236}">
                  <a16:creationId xmlns:a16="http://schemas.microsoft.com/office/drawing/2014/main" id="{94A7CCE0-BC60-F64F-8A2C-49BF682A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DD9137F8-961E-C248-8DA6-B2B6FE64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391" name="Group 16">
            <a:extLst>
              <a:ext uri="{FF2B5EF4-FFF2-40B4-BE49-F238E27FC236}">
                <a16:creationId xmlns:a16="http://schemas.microsoft.com/office/drawing/2014/main" id="{6FF1FACC-4590-DA47-9D28-9E6457AB23C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>
              <a:extLst>
                <a:ext uri="{FF2B5EF4-FFF2-40B4-BE49-F238E27FC236}">
                  <a16:creationId xmlns:a16="http://schemas.microsoft.com/office/drawing/2014/main" id="{90FE985B-4963-634F-8791-BC1903B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EC4BAC6-9508-8D4B-B54B-6496DC58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6392" name="Group 19">
            <a:extLst>
              <a:ext uri="{FF2B5EF4-FFF2-40B4-BE49-F238E27FC236}">
                <a16:creationId xmlns:a16="http://schemas.microsoft.com/office/drawing/2014/main" id="{886BEC54-1B75-2F46-86AD-B936A1F508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>
              <a:extLst>
                <a:ext uri="{FF2B5EF4-FFF2-40B4-BE49-F238E27FC236}">
                  <a16:creationId xmlns:a16="http://schemas.microsoft.com/office/drawing/2014/main" id="{2A7A1D5B-C791-164E-BCA6-91D2B11F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4" name="Text Box 21">
              <a:extLst>
                <a:ext uri="{FF2B5EF4-FFF2-40B4-BE49-F238E27FC236}">
                  <a16:creationId xmlns:a16="http://schemas.microsoft.com/office/drawing/2014/main" id="{25EB78AA-4AA9-424B-A0BA-8D987481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6393" name="Group 22">
            <a:extLst>
              <a:ext uri="{FF2B5EF4-FFF2-40B4-BE49-F238E27FC236}">
                <a16:creationId xmlns:a16="http://schemas.microsoft.com/office/drawing/2014/main" id="{03597E9B-B3B5-484D-BEE6-1540374C48BB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>
              <a:extLst>
                <a:ext uri="{FF2B5EF4-FFF2-40B4-BE49-F238E27FC236}">
                  <a16:creationId xmlns:a16="http://schemas.microsoft.com/office/drawing/2014/main" id="{A25EEB5D-9BDC-D44D-B230-59567DBF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FDA3474E-63E4-EB42-BF0E-2A8BA3298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6394" name="Line 25">
            <a:extLst>
              <a:ext uri="{FF2B5EF4-FFF2-40B4-BE49-F238E27FC236}">
                <a16:creationId xmlns:a16="http://schemas.microsoft.com/office/drawing/2014/main" id="{F1F12926-8B25-0B48-B187-FDA71EA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6">
            <a:extLst>
              <a:ext uri="{FF2B5EF4-FFF2-40B4-BE49-F238E27FC236}">
                <a16:creationId xmlns:a16="http://schemas.microsoft.com/office/drawing/2014/main" id="{24B791AB-C74C-324C-A4AE-713C74513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7">
            <a:extLst>
              <a:ext uri="{FF2B5EF4-FFF2-40B4-BE49-F238E27FC236}">
                <a16:creationId xmlns:a16="http://schemas.microsoft.com/office/drawing/2014/main" id="{79C9961B-8A73-2541-AB20-74F5660A9D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8">
            <a:extLst>
              <a:ext uri="{FF2B5EF4-FFF2-40B4-BE49-F238E27FC236}">
                <a16:creationId xmlns:a16="http://schemas.microsoft.com/office/drawing/2014/main" id="{E83FFDCF-56ED-4F45-BC71-2B2383443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0">
            <a:extLst>
              <a:ext uri="{FF2B5EF4-FFF2-40B4-BE49-F238E27FC236}">
                <a16:creationId xmlns:a16="http://schemas.microsoft.com/office/drawing/2014/main" id="{BBFC6FEB-1785-604E-8DF6-0D02439F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1">
            <a:extLst>
              <a:ext uri="{FF2B5EF4-FFF2-40B4-BE49-F238E27FC236}">
                <a16:creationId xmlns:a16="http://schemas.microsoft.com/office/drawing/2014/main" id="{85BB9BF2-A1A3-6446-9018-655430C7B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2">
            <a:extLst>
              <a:ext uri="{FF2B5EF4-FFF2-40B4-BE49-F238E27FC236}">
                <a16:creationId xmlns:a16="http://schemas.microsoft.com/office/drawing/2014/main" id="{26A30C73-4B6F-0D44-8E6C-57639EFE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5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E61F461-E3F3-0A46-94E2-CAE6E1F0C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do we see graphs in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968673-2C58-A248-8FB0-CC1D9A5D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199"/>
            <a:ext cx="8153400" cy="5045927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Transportation networks (flights, roads, etc.)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Communication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Social networks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Circuit design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8510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1F195C9-D2D2-344E-9D68-698413660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747E0E5-D650-4944-9431-0ED67A4F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1404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548AB31C-91EF-854F-AA36-63000CABBA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50" name="Oval 5">
              <a:extLst>
                <a:ext uri="{FF2B5EF4-FFF2-40B4-BE49-F238E27FC236}">
                  <a16:creationId xmlns:a16="http://schemas.microsoft.com/office/drawing/2014/main" id="{7C9E6BB6-D8AE-7C49-8CD0-5E497DD6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51" name="Text Box 6">
              <a:extLst>
                <a:ext uri="{FF2B5EF4-FFF2-40B4-BE49-F238E27FC236}">
                  <a16:creationId xmlns:a16="http://schemas.microsoft.com/office/drawing/2014/main" id="{90782834-1BD6-E645-944B-323D3D0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7108" name="Group 7">
            <a:extLst>
              <a:ext uri="{FF2B5EF4-FFF2-40B4-BE49-F238E27FC236}">
                <a16:creationId xmlns:a16="http://schemas.microsoft.com/office/drawing/2014/main" id="{DE4BE36C-A675-1F44-9843-7F4687C02E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48" name="Oval 8">
              <a:extLst>
                <a:ext uri="{FF2B5EF4-FFF2-40B4-BE49-F238E27FC236}">
                  <a16:creationId xmlns:a16="http://schemas.microsoft.com/office/drawing/2014/main" id="{4CC7AC70-14AD-FB40-931A-099E79AD5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9" name="Text Box 9">
              <a:extLst>
                <a:ext uri="{FF2B5EF4-FFF2-40B4-BE49-F238E27FC236}">
                  <a16:creationId xmlns:a16="http://schemas.microsoft.com/office/drawing/2014/main" id="{7A5730BB-C020-C846-BAA3-934C4E8A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7109" name="Group 10">
            <a:extLst>
              <a:ext uri="{FF2B5EF4-FFF2-40B4-BE49-F238E27FC236}">
                <a16:creationId xmlns:a16="http://schemas.microsoft.com/office/drawing/2014/main" id="{065F3149-549D-154A-80A3-F65DD9C5A5D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46" name="Oval 11">
              <a:extLst>
                <a:ext uri="{FF2B5EF4-FFF2-40B4-BE49-F238E27FC236}">
                  <a16:creationId xmlns:a16="http://schemas.microsoft.com/office/drawing/2014/main" id="{D6915647-E713-FC4E-BC58-029DA34A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7" name="Text Box 12">
              <a:extLst>
                <a:ext uri="{FF2B5EF4-FFF2-40B4-BE49-F238E27FC236}">
                  <a16:creationId xmlns:a16="http://schemas.microsoft.com/office/drawing/2014/main" id="{E1B1BB18-70DD-6C47-A434-8D2032E7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7110" name="Group 13">
            <a:extLst>
              <a:ext uri="{FF2B5EF4-FFF2-40B4-BE49-F238E27FC236}">
                <a16:creationId xmlns:a16="http://schemas.microsoft.com/office/drawing/2014/main" id="{9088616B-E5F1-4248-B1B0-98CCCE5A03F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44" name="Oval 14">
              <a:extLst>
                <a:ext uri="{FF2B5EF4-FFF2-40B4-BE49-F238E27FC236}">
                  <a16:creationId xmlns:a16="http://schemas.microsoft.com/office/drawing/2014/main" id="{E765212E-22E4-1649-8D79-740B65BD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5" name="Text Box 15">
              <a:extLst>
                <a:ext uri="{FF2B5EF4-FFF2-40B4-BE49-F238E27FC236}">
                  <a16:creationId xmlns:a16="http://schemas.microsoft.com/office/drawing/2014/main" id="{B915AB2C-6F6A-7645-B6FD-DE437CF3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7111" name="Group 16">
            <a:extLst>
              <a:ext uri="{FF2B5EF4-FFF2-40B4-BE49-F238E27FC236}">
                <a16:creationId xmlns:a16="http://schemas.microsoft.com/office/drawing/2014/main" id="{DEDFD916-9E1B-A844-9CB6-D74216945E1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42" name="Oval 17">
              <a:extLst>
                <a:ext uri="{FF2B5EF4-FFF2-40B4-BE49-F238E27FC236}">
                  <a16:creationId xmlns:a16="http://schemas.microsoft.com/office/drawing/2014/main" id="{16478BA8-5EF7-9346-9579-77BD561E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7143" name="Text Box 18">
              <a:extLst>
                <a:ext uri="{FF2B5EF4-FFF2-40B4-BE49-F238E27FC236}">
                  <a16:creationId xmlns:a16="http://schemas.microsoft.com/office/drawing/2014/main" id="{03A74691-F4AA-C74A-BB14-E7D6CD73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7112" name="Line 32">
            <a:extLst>
              <a:ext uri="{FF2B5EF4-FFF2-40B4-BE49-F238E27FC236}">
                <a16:creationId xmlns:a16="http://schemas.microsoft.com/office/drawing/2014/main" id="{B817CF3B-1892-E34A-8CA0-B8EBDEED4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4A6F3DB3-B2B9-654E-9657-0A2B2BBD9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34">
            <a:extLst>
              <a:ext uri="{FF2B5EF4-FFF2-40B4-BE49-F238E27FC236}">
                <a16:creationId xmlns:a16="http://schemas.microsoft.com/office/drawing/2014/main" id="{E138994A-F86E-9A43-9A55-D54D9A2AC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35">
            <a:extLst>
              <a:ext uri="{FF2B5EF4-FFF2-40B4-BE49-F238E27FC236}">
                <a16:creationId xmlns:a16="http://schemas.microsoft.com/office/drawing/2014/main" id="{AB44D118-BDBB-F245-82CB-3FD14499A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36">
            <a:extLst>
              <a:ext uri="{FF2B5EF4-FFF2-40B4-BE49-F238E27FC236}">
                <a16:creationId xmlns:a16="http://schemas.microsoft.com/office/drawing/2014/main" id="{42B7C920-F86E-924E-8D02-1BEFF6E9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39">
            <a:extLst>
              <a:ext uri="{FF2B5EF4-FFF2-40B4-BE49-F238E27FC236}">
                <a16:creationId xmlns:a16="http://schemas.microsoft.com/office/drawing/2014/main" id="{BEC2570B-D0B9-C34B-96CB-D3ADEA9A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CD9FB933-6EC2-2442-B4D5-D136D35E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ADA34F4B-0431-F440-9E9B-27F2D0FE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ADEB6402-ACEA-6E41-A032-CADEFBBA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12086203-9147-C24B-85FB-31499E71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Text Box 44">
            <a:extLst>
              <a:ext uri="{FF2B5EF4-FFF2-40B4-BE49-F238E27FC236}">
                <a16:creationId xmlns:a16="http://schemas.microsoft.com/office/drawing/2014/main" id="{7EC3B39A-A252-1849-A9F8-49D334C1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2B2C67E8-A029-714D-8F46-8E223E15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C20543E5-712A-7248-91B8-0F8565B4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C1E14C44-B7DE-294A-BA7B-12D50439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29F4A5B2-4934-8940-88D1-C918B99B4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49">
            <a:extLst>
              <a:ext uri="{FF2B5EF4-FFF2-40B4-BE49-F238E27FC236}">
                <a16:creationId xmlns:a16="http://schemas.microsoft.com/office/drawing/2014/main" id="{F09951A9-4CED-B94E-A3FB-F565C848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3A2F112B-1D5C-F04E-B280-3E26CD72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58030C10-5FC0-EC41-8B21-67CF1B72A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09D2781A-DDC8-DB43-8A9B-BC8AAE7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F095B310-232C-E94E-A723-64B2F86C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E5DD5F88-A853-ED47-8A49-A6F8AEAF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02A8265E-645F-8F41-A9F7-07198C786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6713A130-D9B5-8244-88B4-AC592FCF2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BA018DD0-8B8E-7846-9525-5DCE2880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6CD0659A-CDE1-4044-91FC-A8707B8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FEE57E65-E132-AA4A-85F7-8F2142A55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5B5AEFBD-BE6F-C441-8F84-CEC5190F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64">
            <a:extLst>
              <a:ext uri="{FF2B5EF4-FFF2-40B4-BE49-F238E27FC236}">
                <a16:creationId xmlns:a16="http://schemas.microsoft.com/office/drawing/2014/main" id="{CB07A96A-FC9B-F049-9442-E53ABBAF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0494DC77-7C9D-2748-936E-EBCEB8A2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DCE6FA86-4495-DA46-A42B-2AE3FF5F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1" grpId="0" animBg="1"/>
      <p:bldP spid="14382" grpId="0" animBg="1"/>
      <p:bldP spid="14386" grpId="0" animBg="1"/>
      <p:bldP spid="14391" grpId="0" animBg="1"/>
      <p:bldP spid="14392" grpId="0" animBg="1"/>
      <p:bldP spid="14395" grpId="0" animBg="1"/>
      <p:bldP spid="14396" grpId="0" animBg="1"/>
      <p:bldP spid="144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2A42438-B2E4-DC47-97CE-55A8E20F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619CF9D2-C3D7-4245-965C-3417DD2338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64" name="Oval 5">
              <a:extLst>
                <a:ext uri="{FF2B5EF4-FFF2-40B4-BE49-F238E27FC236}">
                  <a16:creationId xmlns:a16="http://schemas.microsoft.com/office/drawing/2014/main" id="{F2ECFB0E-2ECA-E343-9590-0DBF6385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5" name="Text Box 6">
              <a:extLst>
                <a:ext uri="{FF2B5EF4-FFF2-40B4-BE49-F238E27FC236}">
                  <a16:creationId xmlns:a16="http://schemas.microsoft.com/office/drawing/2014/main" id="{7A7F8F02-EC41-3244-95F7-FA9D0C296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8132" name="Group 7">
            <a:extLst>
              <a:ext uri="{FF2B5EF4-FFF2-40B4-BE49-F238E27FC236}">
                <a16:creationId xmlns:a16="http://schemas.microsoft.com/office/drawing/2014/main" id="{6D0AF285-E080-154E-A15C-77346854C9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62" name="Oval 8">
              <a:extLst>
                <a:ext uri="{FF2B5EF4-FFF2-40B4-BE49-F238E27FC236}">
                  <a16:creationId xmlns:a16="http://schemas.microsoft.com/office/drawing/2014/main" id="{8AACB714-BB28-094A-93F9-7775D5D2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3" name="Text Box 9">
              <a:extLst>
                <a:ext uri="{FF2B5EF4-FFF2-40B4-BE49-F238E27FC236}">
                  <a16:creationId xmlns:a16="http://schemas.microsoft.com/office/drawing/2014/main" id="{60F23B15-1B69-6148-9E42-972C7C618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8133" name="Group 10">
            <a:extLst>
              <a:ext uri="{FF2B5EF4-FFF2-40B4-BE49-F238E27FC236}">
                <a16:creationId xmlns:a16="http://schemas.microsoft.com/office/drawing/2014/main" id="{57A8B09C-ADC4-3C42-A310-F86C855F21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60" name="Oval 11">
              <a:extLst>
                <a:ext uri="{FF2B5EF4-FFF2-40B4-BE49-F238E27FC236}">
                  <a16:creationId xmlns:a16="http://schemas.microsoft.com/office/drawing/2014/main" id="{EBE6F617-D275-5045-895E-44643643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61" name="Text Box 12">
              <a:extLst>
                <a:ext uri="{FF2B5EF4-FFF2-40B4-BE49-F238E27FC236}">
                  <a16:creationId xmlns:a16="http://schemas.microsoft.com/office/drawing/2014/main" id="{73D72CEB-9805-B54D-B20E-C709CB36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8134" name="Group 13">
            <a:extLst>
              <a:ext uri="{FF2B5EF4-FFF2-40B4-BE49-F238E27FC236}">
                <a16:creationId xmlns:a16="http://schemas.microsoft.com/office/drawing/2014/main" id="{C8813B46-A106-6D40-9DD4-5498946DAC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58" name="Oval 14">
              <a:extLst>
                <a:ext uri="{FF2B5EF4-FFF2-40B4-BE49-F238E27FC236}">
                  <a16:creationId xmlns:a16="http://schemas.microsoft.com/office/drawing/2014/main" id="{CC79B453-75FF-0B4E-8C1E-5C9015C9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9" name="Text Box 15">
              <a:extLst>
                <a:ext uri="{FF2B5EF4-FFF2-40B4-BE49-F238E27FC236}">
                  <a16:creationId xmlns:a16="http://schemas.microsoft.com/office/drawing/2014/main" id="{E8252429-4301-A943-B590-D8F8970D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8135" name="Group 16">
            <a:extLst>
              <a:ext uri="{FF2B5EF4-FFF2-40B4-BE49-F238E27FC236}">
                <a16:creationId xmlns:a16="http://schemas.microsoft.com/office/drawing/2014/main" id="{CA28D496-57A5-9E42-B27D-FC421EDDB2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56" name="Oval 17">
              <a:extLst>
                <a:ext uri="{FF2B5EF4-FFF2-40B4-BE49-F238E27FC236}">
                  <a16:creationId xmlns:a16="http://schemas.microsoft.com/office/drawing/2014/main" id="{29648BF4-3591-B740-8295-F45C61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8157" name="Text Box 18">
              <a:extLst>
                <a:ext uri="{FF2B5EF4-FFF2-40B4-BE49-F238E27FC236}">
                  <a16:creationId xmlns:a16="http://schemas.microsoft.com/office/drawing/2014/main" id="{E9956B73-43C8-7147-9BEF-0FE120E8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8136" name="Text Box 24">
            <a:extLst>
              <a:ext uri="{FF2B5EF4-FFF2-40B4-BE49-F238E27FC236}">
                <a16:creationId xmlns:a16="http://schemas.microsoft.com/office/drawing/2014/main" id="{CE2CFC3A-F3A0-3A4F-BBC8-33894C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ABD1CC70-2D29-8543-9006-23B09B3E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62BF3C99-D38B-F84E-852D-66CE4DE79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94F9C4BE-6B7B-9B4A-8406-D969C760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48140" name="Text Box 34">
            <a:extLst>
              <a:ext uri="{FF2B5EF4-FFF2-40B4-BE49-F238E27FC236}">
                <a16:creationId xmlns:a16="http://schemas.microsoft.com/office/drawing/2014/main" id="{DB7D97C6-40E9-3245-9C07-741D72E2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C316B8B-52EB-9542-98BA-B42624EB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17B4059F-0EE6-A64B-96DA-81A2C30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5884A9C3-B62C-1A4B-869F-2AF1038A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83DEDE2-A139-2A47-9224-87B1356D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3613288C-B6C1-C743-9BBC-BAA404B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46DE5974-E1FF-8741-B843-E9E3B4BE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68CD539F-F0A6-AF43-8962-69422C29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46">
            <a:extLst>
              <a:ext uri="{FF2B5EF4-FFF2-40B4-BE49-F238E27FC236}">
                <a16:creationId xmlns:a16="http://schemas.microsoft.com/office/drawing/2014/main" id="{EC9798D3-AEBC-6946-8DAC-7C9EC017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DA186205-F63C-E948-A0A2-39AFCD1D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D3507AC5-8EA1-D243-A5E4-A1BCF6F8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49">
            <a:extLst>
              <a:ext uri="{FF2B5EF4-FFF2-40B4-BE49-F238E27FC236}">
                <a16:creationId xmlns:a16="http://schemas.microsoft.com/office/drawing/2014/main" id="{BFDCBA15-390C-A14D-BEAA-852120B1F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0">
            <a:extLst>
              <a:ext uri="{FF2B5EF4-FFF2-40B4-BE49-F238E27FC236}">
                <a16:creationId xmlns:a16="http://schemas.microsoft.com/office/drawing/2014/main" id="{3ADE2479-A599-1946-AB33-274FCE4BA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1">
            <a:extLst>
              <a:ext uri="{FF2B5EF4-FFF2-40B4-BE49-F238E27FC236}">
                <a16:creationId xmlns:a16="http://schemas.microsoft.com/office/drawing/2014/main" id="{868AB3E6-4863-2B40-BBFB-D323F1D52F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2">
            <a:extLst>
              <a:ext uri="{FF2B5EF4-FFF2-40B4-BE49-F238E27FC236}">
                <a16:creationId xmlns:a16="http://schemas.microsoft.com/office/drawing/2014/main" id="{EDB3CB21-D20C-FC41-BCA2-9C13C940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3">
            <a:extLst>
              <a:ext uri="{FF2B5EF4-FFF2-40B4-BE49-F238E27FC236}">
                <a16:creationId xmlns:a16="http://schemas.microsoft.com/office/drawing/2014/main" id="{6B4589BF-0079-4D48-955D-6E71926E0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97D67995-C1D8-CB41-AD19-AE304016E1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90675"/>
            <a:ext cx="8229600" cy="1404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Adjacency list </a:t>
            </a:r>
            <a:r>
              <a:rPr lang="en-US" altLang="en-US" dirty="0">
                <a:ea typeface="ＭＳ Ｐゴシック" panose="020B0600070205080204" pitchFamily="34" charset="-128"/>
              </a:rPr>
              <a:t>– Each vertex u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>
                <a:ea typeface="ＭＳ Ｐゴシック" panose="020B0600070205080204" pitchFamily="34" charset="-128"/>
              </a:rPr>
              <a:t> such that there exists an edge (u, v)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5341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7" grpId="0" animBg="1"/>
      <p:bldP spid="44070" grpId="0" animBg="1"/>
      <p:bldP spid="44071" grpId="0" animBg="1"/>
      <p:bldP spid="440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363F8D4-0FF8-E74F-B444-5464F0FF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D587C73F-94AE-7147-B934-021073120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 – A |V| x 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85BA5967-E467-344E-B194-7E6B5DDC6B6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6" name="Oval 5">
              <a:extLst>
                <a:ext uri="{FF2B5EF4-FFF2-40B4-BE49-F238E27FC236}">
                  <a16:creationId xmlns:a16="http://schemas.microsoft.com/office/drawing/2014/main" id="{221AC883-7898-2049-8CC6-CE94E664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7" name="Text Box 6">
              <a:extLst>
                <a:ext uri="{FF2B5EF4-FFF2-40B4-BE49-F238E27FC236}">
                  <a16:creationId xmlns:a16="http://schemas.microsoft.com/office/drawing/2014/main" id="{76859A6F-2508-544A-B78B-05DA48F4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04C6B734-14B1-054D-A7FA-5D5A7FBE2D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4" name="Oval 8">
              <a:extLst>
                <a:ext uri="{FF2B5EF4-FFF2-40B4-BE49-F238E27FC236}">
                  <a16:creationId xmlns:a16="http://schemas.microsoft.com/office/drawing/2014/main" id="{1242C055-B5B2-2748-B06D-06CBC46F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5" name="Text Box 9">
              <a:extLst>
                <a:ext uri="{FF2B5EF4-FFF2-40B4-BE49-F238E27FC236}">
                  <a16:creationId xmlns:a16="http://schemas.microsoft.com/office/drawing/2014/main" id="{C18751F7-6243-524E-8655-4BD9A3DD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49157" name="Group 10">
            <a:extLst>
              <a:ext uri="{FF2B5EF4-FFF2-40B4-BE49-F238E27FC236}">
                <a16:creationId xmlns:a16="http://schemas.microsoft.com/office/drawing/2014/main" id="{9E88FFC0-41E7-A741-855B-49ED2140565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2" name="Oval 11">
              <a:extLst>
                <a:ext uri="{FF2B5EF4-FFF2-40B4-BE49-F238E27FC236}">
                  <a16:creationId xmlns:a16="http://schemas.microsoft.com/office/drawing/2014/main" id="{84B4F155-F056-814A-86F1-7519CAF1F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3" name="Text Box 12">
              <a:extLst>
                <a:ext uri="{FF2B5EF4-FFF2-40B4-BE49-F238E27FC236}">
                  <a16:creationId xmlns:a16="http://schemas.microsoft.com/office/drawing/2014/main" id="{086B03F9-6719-6E45-8D6E-64AB460F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49158" name="Group 13">
            <a:extLst>
              <a:ext uri="{FF2B5EF4-FFF2-40B4-BE49-F238E27FC236}">
                <a16:creationId xmlns:a16="http://schemas.microsoft.com/office/drawing/2014/main" id="{07BA4781-AD9E-E043-BF39-039E4E45D0C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0" name="Oval 14">
              <a:extLst>
                <a:ext uri="{FF2B5EF4-FFF2-40B4-BE49-F238E27FC236}">
                  <a16:creationId xmlns:a16="http://schemas.microsoft.com/office/drawing/2014/main" id="{CFA9C541-B44B-A045-A1F9-3FFA1616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71" name="Text Box 15">
              <a:extLst>
                <a:ext uri="{FF2B5EF4-FFF2-40B4-BE49-F238E27FC236}">
                  <a16:creationId xmlns:a16="http://schemas.microsoft.com/office/drawing/2014/main" id="{982CE410-D7E9-D248-BBBE-BB3AAAF6E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49159" name="Group 16">
            <a:extLst>
              <a:ext uri="{FF2B5EF4-FFF2-40B4-BE49-F238E27FC236}">
                <a16:creationId xmlns:a16="http://schemas.microsoft.com/office/drawing/2014/main" id="{2FADF2C6-2C7F-D94A-B63F-7DF60262641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8" name="Oval 17">
              <a:extLst>
                <a:ext uri="{FF2B5EF4-FFF2-40B4-BE49-F238E27FC236}">
                  <a16:creationId xmlns:a16="http://schemas.microsoft.com/office/drawing/2014/main" id="{C54480A7-17BB-4D47-B292-2A7D0BDF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9" name="Text Box 18">
              <a:extLst>
                <a:ext uri="{FF2B5EF4-FFF2-40B4-BE49-F238E27FC236}">
                  <a16:creationId xmlns:a16="http://schemas.microsoft.com/office/drawing/2014/main" id="{9E7571A0-F9D1-4E49-94AC-D0E8C615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49160" name="Line 19">
            <a:extLst>
              <a:ext uri="{FF2B5EF4-FFF2-40B4-BE49-F238E27FC236}">
                <a16:creationId xmlns:a16="http://schemas.microsoft.com/office/drawing/2014/main" id="{9B7B2CAF-6E39-5B48-9536-3B42AE6D3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20">
            <a:extLst>
              <a:ext uri="{FF2B5EF4-FFF2-40B4-BE49-F238E27FC236}">
                <a16:creationId xmlns:a16="http://schemas.microsoft.com/office/drawing/2014/main" id="{CD8F1BC0-D69E-2649-B897-4915092A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21">
            <a:extLst>
              <a:ext uri="{FF2B5EF4-FFF2-40B4-BE49-F238E27FC236}">
                <a16:creationId xmlns:a16="http://schemas.microsoft.com/office/drawing/2014/main" id="{B9AE0D9E-D008-F449-BFC3-6CA4C4489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22">
            <a:extLst>
              <a:ext uri="{FF2B5EF4-FFF2-40B4-BE49-F238E27FC236}">
                <a16:creationId xmlns:a16="http://schemas.microsoft.com/office/drawing/2014/main" id="{004CE4B2-B86C-6746-AA5D-22ECA9BAB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23">
            <a:extLst>
              <a:ext uri="{FF2B5EF4-FFF2-40B4-BE49-F238E27FC236}">
                <a16:creationId xmlns:a16="http://schemas.microsoft.com/office/drawing/2014/main" id="{E8CCFF02-E920-1140-97DD-6A490A81C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49">
            <a:extLst>
              <a:ext uri="{FF2B5EF4-FFF2-40B4-BE49-F238E27FC236}">
                <a16:creationId xmlns:a16="http://schemas.microsoft.com/office/drawing/2014/main" id="{CB57DA4C-DD9C-CA45-8E05-EFAF78BDB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49166" name="Text Box 50">
            <a:extLst>
              <a:ext uri="{FF2B5EF4-FFF2-40B4-BE49-F238E27FC236}">
                <a16:creationId xmlns:a16="http://schemas.microsoft.com/office/drawing/2014/main" id="{C6F6E130-8A4F-6340-92E8-15136858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aphicFrame>
        <p:nvGraphicFramePr>
          <p:cNvPr id="49167" name="Object 2">
            <a:extLst>
              <a:ext uri="{FF2B5EF4-FFF2-40B4-BE49-F238E27FC236}">
                <a16:creationId xmlns:a16="http://schemas.microsoft.com/office/drawing/2014/main" id="{6DCD8D43-1B50-D84C-95CA-57CAD4B4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49167" name="Object 2">
                        <a:extLst>
                          <a:ext uri="{FF2B5EF4-FFF2-40B4-BE49-F238E27FC236}">
                            <a16:creationId xmlns:a16="http://schemas.microsoft.com/office/drawing/2014/main" id="{6DCD8D43-1B50-D84C-95CA-57CAD4B4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E5ED782-02C0-DD46-B775-D9F6051A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0178" name="Group 4">
            <a:extLst>
              <a:ext uri="{FF2B5EF4-FFF2-40B4-BE49-F238E27FC236}">
                <a16:creationId xmlns:a16="http://schemas.microsoft.com/office/drawing/2014/main" id="{C3F34831-5D98-8442-A7EC-1B1C8A3473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>
              <a:extLst>
                <a:ext uri="{FF2B5EF4-FFF2-40B4-BE49-F238E27FC236}">
                  <a16:creationId xmlns:a16="http://schemas.microsoft.com/office/drawing/2014/main" id="{F53C61B1-8387-5841-AD72-53795DE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2" name="Text Box 6">
              <a:extLst>
                <a:ext uri="{FF2B5EF4-FFF2-40B4-BE49-F238E27FC236}">
                  <a16:creationId xmlns:a16="http://schemas.microsoft.com/office/drawing/2014/main" id="{721AAF1E-6013-9B41-AF79-3C2244DD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0179" name="Group 7">
            <a:extLst>
              <a:ext uri="{FF2B5EF4-FFF2-40B4-BE49-F238E27FC236}">
                <a16:creationId xmlns:a16="http://schemas.microsoft.com/office/drawing/2014/main" id="{23E46BCF-2B0A-334E-B97E-0D48C0B422F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>
              <a:extLst>
                <a:ext uri="{FF2B5EF4-FFF2-40B4-BE49-F238E27FC236}">
                  <a16:creationId xmlns:a16="http://schemas.microsoft.com/office/drawing/2014/main" id="{5B7094C5-C626-654F-BC4F-B6A6FE5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200" name="Text Box 9">
              <a:extLst>
                <a:ext uri="{FF2B5EF4-FFF2-40B4-BE49-F238E27FC236}">
                  <a16:creationId xmlns:a16="http://schemas.microsoft.com/office/drawing/2014/main" id="{AA9291A2-30DD-954C-99FF-9C7969CE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47CAA7FD-AA8D-9042-AC19-A76E6E8DD3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>
              <a:extLst>
                <a:ext uri="{FF2B5EF4-FFF2-40B4-BE49-F238E27FC236}">
                  <a16:creationId xmlns:a16="http://schemas.microsoft.com/office/drawing/2014/main" id="{81471263-0341-3D47-BD34-4392CF30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8" name="Text Box 12">
              <a:extLst>
                <a:ext uri="{FF2B5EF4-FFF2-40B4-BE49-F238E27FC236}">
                  <a16:creationId xmlns:a16="http://schemas.microsoft.com/office/drawing/2014/main" id="{E896239A-8326-6F42-B22B-98B1B780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0181" name="Group 13">
            <a:extLst>
              <a:ext uri="{FF2B5EF4-FFF2-40B4-BE49-F238E27FC236}">
                <a16:creationId xmlns:a16="http://schemas.microsoft.com/office/drawing/2014/main" id="{07CC254F-53B7-9945-9CAE-D0674A8A4CE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>
              <a:extLst>
                <a:ext uri="{FF2B5EF4-FFF2-40B4-BE49-F238E27FC236}">
                  <a16:creationId xmlns:a16="http://schemas.microsoft.com/office/drawing/2014/main" id="{3249B0B1-5F93-DC42-90CA-7588E9E4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6" name="Text Box 15">
              <a:extLst>
                <a:ext uri="{FF2B5EF4-FFF2-40B4-BE49-F238E27FC236}">
                  <a16:creationId xmlns:a16="http://schemas.microsoft.com/office/drawing/2014/main" id="{8A1BF9E0-8EA5-224F-B380-0E91D08F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0182" name="Group 16">
            <a:extLst>
              <a:ext uri="{FF2B5EF4-FFF2-40B4-BE49-F238E27FC236}">
                <a16:creationId xmlns:a16="http://schemas.microsoft.com/office/drawing/2014/main" id="{4EBFF1E4-6E80-9248-9AA5-D987487BB5A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14DC78E8-EA7B-3A44-9C9A-306FFF33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3D377835-07D4-694D-96B3-9B8D851D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0183" name="Line 19">
            <a:extLst>
              <a:ext uri="{FF2B5EF4-FFF2-40B4-BE49-F238E27FC236}">
                <a16:creationId xmlns:a16="http://schemas.microsoft.com/office/drawing/2014/main" id="{0C10EB0F-74CB-2C4F-98CE-876539D6F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20">
            <a:extLst>
              <a:ext uri="{FF2B5EF4-FFF2-40B4-BE49-F238E27FC236}">
                <a16:creationId xmlns:a16="http://schemas.microsoft.com/office/drawing/2014/main" id="{E9888CFE-1576-134C-A784-F29906932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1">
            <a:extLst>
              <a:ext uri="{FF2B5EF4-FFF2-40B4-BE49-F238E27FC236}">
                <a16:creationId xmlns:a16="http://schemas.microsoft.com/office/drawing/2014/main" id="{F51FF071-7ADF-B844-9F8C-36E04266C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2">
            <a:extLst>
              <a:ext uri="{FF2B5EF4-FFF2-40B4-BE49-F238E27FC236}">
                <a16:creationId xmlns:a16="http://schemas.microsoft.com/office/drawing/2014/main" id="{219699C9-5231-5242-9729-2E9CAC311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3">
            <a:extLst>
              <a:ext uri="{FF2B5EF4-FFF2-40B4-BE49-F238E27FC236}">
                <a16:creationId xmlns:a16="http://schemas.microsoft.com/office/drawing/2014/main" id="{54BA5CFD-117B-3747-891B-8F55144F1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4">
            <a:extLst>
              <a:ext uri="{FF2B5EF4-FFF2-40B4-BE49-F238E27FC236}">
                <a16:creationId xmlns:a16="http://schemas.microsoft.com/office/drawing/2014/main" id="{B6BE55FA-0010-104C-A1EC-455DE22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0189" name="Text Box 25">
            <a:extLst>
              <a:ext uri="{FF2B5EF4-FFF2-40B4-BE49-F238E27FC236}">
                <a16:creationId xmlns:a16="http://schemas.microsoft.com/office/drawing/2014/main" id="{F115A44F-0749-3040-8A9F-7D0F43D0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0190" name="Rectangle 26">
            <a:extLst>
              <a:ext uri="{FF2B5EF4-FFF2-40B4-BE49-F238E27FC236}">
                <a16:creationId xmlns:a16="http://schemas.microsoft.com/office/drawing/2014/main" id="{427FA774-2A98-4145-8CAC-A9AF190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50192" name="Object 2">
            <a:extLst>
              <a:ext uri="{FF2B5EF4-FFF2-40B4-BE49-F238E27FC236}">
                <a16:creationId xmlns:a16="http://schemas.microsoft.com/office/drawing/2014/main" id="{31110242-B9B4-364F-8A1B-741AC5DD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0192" name="Object 2">
                        <a:extLst>
                          <a:ext uri="{FF2B5EF4-FFF2-40B4-BE49-F238E27FC236}">
                            <a16:creationId xmlns:a16="http://schemas.microsoft.com/office/drawing/2014/main" id="{31110242-B9B4-364F-8A1B-741AC5DD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48AF5D-99EF-9240-B349-FC862E8FE6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1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63B8EAC-FD57-544D-87B0-ED9C1564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1202" name="Group 4">
            <a:extLst>
              <a:ext uri="{FF2B5EF4-FFF2-40B4-BE49-F238E27FC236}">
                <a16:creationId xmlns:a16="http://schemas.microsoft.com/office/drawing/2014/main" id="{2A797B80-BF19-494D-8531-F1920EB83CD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5" name="Oval 5">
              <a:extLst>
                <a:ext uri="{FF2B5EF4-FFF2-40B4-BE49-F238E27FC236}">
                  <a16:creationId xmlns:a16="http://schemas.microsoft.com/office/drawing/2014/main" id="{E84A6710-89DB-D741-B84C-CF22E704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6" name="Text Box 6">
              <a:extLst>
                <a:ext uri="{FF2B5EF4-FFF2-40B4-BE49-F238E27FC236}">
                  <a16:creationId xmlns:a16="http://schemas.microsoft.com/office/drawing/2014/main" id="{605B8DF3-D8B4-534E-8A45-AD87BEEF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1203" name="Group 7">
            <a:extLst>
              <a:ext uri="{FF2B5EF4-FFF2-40B4-BE49-F238E27FC236}">
                <a16:creationId xmlns:a16="http://schemas.microsoft.com/office/drawing/2014/main" id="{E6052E3A-4829-1F44-A261-4CC815515E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3" name="Oval 8">
              <a:extLst>
                <a:ext uri="{FF2B5EF4-FFF2-40B4-BE49-F238E27FC236}">
                  <a16:creationId xmlns:a16="http://schemas.microsoft.com/office/drawing/2014/main" id="{E646354D-3CBE-3D42-A4CA-D5C88FD6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4" name="Text Box 9">
              <a:extLst>
                <a:ext uri="{FF2B5EF4-FFF2-40B4-BE49-F238E27FC236}">
                  <a16:creationId xmlns:a16="http://schemas.microsoft.com/office/drawing/2014/main" id="{ABB38186-E9B4-9A4E-A4E5-4E84AD5A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C713896E-BA68-364C-9429-1B4F7A5678F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E133D4EE-ED13-A14C-AA78-489542B3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C9C5F9A-DB83-4E43-B21B-8ECC311C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1205" name="Group 13">
            <a:extLst>
              <a:ext uri="{FF2B5EF4-FFF2-40B4-BE49-F238E27FC236}">
                <a16:creationId xmlns:a16="http://schemas.microsoft.com/office/drawing/2014/main" id="{8FE692BB-67BA-5A43-B4D6-92D5D672D8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19" name="Oval 14">
              <a:extLst>
                <a:ext uri="{FF2B5EF4-FFF2-40B4-BE49-F238E27FC236}">
                  <a16:creationId xmlns:a16="http://schemas.microsoft.com/office/drawing/2014/main" id="{C4975906-EB3A-A34B-9E76-27DBC1CB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20" name="Text Box 15">
              <a:extLst>
                <a:ext uri="{FF2B5EF4-FFF2-40B4-BE49-F238E27FC236}">
                  <a16:creationId xmlns:a16="http://schemas.microsoft.com/office/drawing/2014/main" id="{0E28526B-C78A-6340-A412-46EB70C50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1206" name="Group 16">
            <a:extLst>
              <a:ext uri="{FF2B5EF4-FFF2-40B4-BE49-F238E27FC236}">
                <a16:creationId xmlns:a16="http://schemas.microsoft.com/office/drawing/2014/main" id="{BF0ACEE7-33A2-1649-9AEF-1771B4D84CD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7" name="Oval 17">
              <a:extLst>
                <a:ext uri="{FF2B5EF4-FFF2-40B4-BE49-F238E27FC236}">
                  <a16:creationId xmlns:a16="http://schemas.microsoft.com/office/drawing/2014/main" id="{52CCB30E-E3F9-A741-8059-3076A451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88A2398-9BB4-A94C-8961-FAE63E919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1207" name="Line 19">
            <a:extLst>
              <a:ext uri="{FF2B5EF4-FFF2-40B4-BE49-F238E27FC236}">
                <a16:creationId xmlns:a16="http://schemas.microsoft.com/office/drawing/2014/main" id="{441A3EF6-310B-A148-9EFB-F3DD8BBBA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20">
            <a:extLst>
              <a:ext uri="{FF2B5EF4-FFF2-40B4-BE49-F238E27FC236}">
                <a16:creationId xmlns:a16="http://schemas.microsoft.com/office/drawing/2014/main" id="{04DAD387-7C38-CA4B-A8B9-2BB6834A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21">
            <a:extLst>
              <a:ext uri="{FF2B5EF4-FFF2-40B4-BE49-F238E27FC236}">
                <a16:creationId xmlns:a16="http://schemas.microsoft.com/office/drawing/2014/main" id="{1277DEF5-F080-0E4D-96C7-66274630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2">
            <a:extLst>
              <a:ext uri="{FF2B5EF4-FFF2-40B4-BE49-F238E27FC236}">
                <a16:creationId xmlns:a16="http://schemas.microsoft.com/office/drawing/2014/main" id="{7A95B412-7121-734D-95BA-84F9D74E6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E2DC8B3C-7224-0747-AC94-559785B78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2211C4D5-391F-F049-8C1B-5A630A2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1213" name="Text Box 25">
            <a:extLst>
              <a:ext uri="{FF2B5EF4-FFF2-40B4-BE49-F238E27FC236}">
                <a16:creationId xmlns:a16="http://schemas.microsoft.com/office/drawing/2014/main" id="{84F866D2-1809-2A4E-985D-6235E08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0   0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r>
              <a:rPr lang="en-US" altLang="en-US" sz="3200"/>
              <a:t>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1214" name="Rectangle 26">
            <a:extLst>
              <a:ext uri="{FF2B5EF4-FFF2-40B4-BE49-F238E27FC236}">
                <a16:creationId xmlns:a16="http://schemas.microsoft.com/office/drawing/2014/main" id="{10464286-8FC9-EF48-B989-4B9ED74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15" name="Rectangle 28">
            <a:extLst>
              <a:ext uri="{FF2B5EF4-FFF2-40B4-BE49-F238E27FC236}">
                <a16:creationId xmlns:a16="http://schemas.microsoft.com/office/drawing/2014/main" id="{A94FB109-9E75-384C-BB5C-12BB49F16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1216" name="Object 2">
            <a:extLst>
              <a:ext uri="{FF2B5EF4-FFF2-40B4-BE49-F238E27FC236}">
                <a16:creationId xmlns:a16="http://schemas.microsoft.com/office/drawing/2014/main" id="{5210AF5A-8C5A-F248-9E9D-2BABA39E5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1216" name="Object 2">
                        <a:extLst>
                          <a:ext uri="{FF2B5EF4-FFF2-40B4-BE49-F238E27FC236}">
                            <a16:creationId xmlns:a16="http://schemas.microsoft.com/office/drawing/2014/main" id="{5210AF5A-8C5A-F248-9E9D-2BABA39E5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317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669D852-4699-1547-BD35-64E9138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2226" name="Group 4">
            <a:extLst>
              <a:ext uri="{FF2B5EF4-FFF2-40B4-BE49-F238E27FC236}">
                <a16:creationId xmlns:a16="http://schemas.microsoft.com/office/drawing/2014/main" id="{B5D7CA6B-DA0C-CE4C-9D95-276007602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5">
              <a:extLst>
                <a:ext uri="{FF2B5EF4-FFF2-40B4-BE49-F238E27FC236}">
                  <a16:creationId xmlns:a16="http://schemas.microsoft.com/office/drawing/2014/main" id="{8C42C533-BD62-A84C-A793-12A501FC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50" name="Text Box 6">
              <a:extLst>
                <a:ext uri="{FF2B5EF4-FFF2-40B4-BE49-F238E27FC236}">
                  <a16:creationId xmlns:a16="http://schemas.microsoft.com/office/drawing/2014/main" id="{006F371B-CFA9-E64D-972D-8C7FBBFE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2227" name="Group 7">
            <a:extLst>
              <a:ext uri="{FF2B5EF4-FFF2-40B4-BE49-F238E27FC236}">
                <a16:creationId xmlns:a16="http://schemas.microsoft.com/office/drawing/2014/main" id="{EF926372-4BDE-C341-B5CA-D45CEB3D0D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24E55CD5-50B3-6147-9EDF-4FAFC15A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8" name="Text Box 9">
              <a:extLst>
                <a:ext uri="{FF2B5EF4-FFF2-40B4-BE49-F238E27FC236}">
                  <a16:creationId xmlns:a16="http://schemas.microsoft.com/office/drawing/2014/main" id="{38CCC7A4-8F61-3E41-9AC3-F3A4650D9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2228" name="Group 10">
            <a:extLst>
              <a:ext uri="{FF2B5EF4-FFF2-40B4-BE49-F238E27FC236}">
                <a16:creationId xmlns:a16="http://schemas.microsoft.com/office/drawing/2014/main" id="{DB855EC0-69E6-C546-B4D8-999B39DD1F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11">
              <a:extLst>
                <a:ext uri="{FF2B5EF4-FFF2-40B4-BE49-F238E27FC236}">
                  <a16:creationId xmlns:a16="http://schemas.microsoft.com/office/drawing/2014/main" id="{CA7B3930-7107-3046-AC61-F80D7CC7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6" name="Text Box 12">
              <a:extLst>
                <a:ext uri="{FF2B5EF4-FFF2-40B4-BE49-F238E27FC236}">
                  <a16:creationId xmlns:a16="http://schemas.microsoft.com/office/drawing/2014/main" id="{3514D766-49AB-FB41-B534-2608A81D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2229" name="Group 13">
            <a:extLst>
              <a:ext uri="{FF2B5EF4-FFF2-40B4-BE49-F238E27FC236}">
                <a16:creationId xmlns:a16="http://schemas.microsoft.com/office/drawing/2014/main" id="{265DA244-4D6C-5543-B50B-050E514A31E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14">
              <a:extLst>
                <a:ext uri="{FF2B5EF4-FFF2-40B4-BE49-F238E27FC236}">
                  <a16:creationId xmlns:a16="http://schemas.microsoft.com/office/drawing/2014/main" id="{F0B3D469-CACB-924D-B951-78CA497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994FDE88-85B3-2048-9865-AD6720A3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B6FA8712-0E34-9643-9288-13C163E14BD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76FCE089-A8DD-004D-9A35-42B336C5E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E4D43FA1-B85C-DF4A-AF46-8AE0EF0A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2231" name="Line 19">
            <a:extLst>
              <a:ext uri="{FF2B5EF4-FFF2-40B4-BE49-F238E27FC236}">
                <a16:creationId xmlns:a16="http://schemas.microsoft.com/office/drawing/2014/main" id="{41116650-4DAF-7442-A85B-A19FEDC75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20">
            <a:extLst>
              <a:ext uri="{FF2B5EF4-FFF2-40B4-BE49-F238E27FC236}">
                <a16:creationId xmlns:a16="http://schemas.microsoft.com/office/drawing/2014/main" id="{5DF5CEA1-8E4A-0D48-B357-5C44E6EE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21">
            <a:extLst>
              <a:ext uri="{FF2B5EF4-FFF2-40B4-BE49-F238E27FC236}">
                <a16:creationId xmlns:a16="http://schemas.microsoft.com/office/drawing/2014/main" id="{8A95218D-FBBF-4F43-A12B-95601A66D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22">
            <a:extLst>
              <a:ext uri="{FF2B5EF4-FFF2-40B4-BE49-F238E27FC236}">
                <a16:creationId xmlns:a16="http://schemas.microsoft.com/office/drawing/2014/main" id="{0420E0A9-49C2-0542-A99F-ED4C1B11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CB6BDB7E-CA3E-0A4F-89E3-34D3C1AD5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24">
            <a:extLst>
              <a:ext uri="{FF2B5EF4-FFF2-40B4-BE49-F238E27FC236}">
                <a16:creationId xmlns:a16="http://schemas.microsoft.com/office/drawing/2014/main" id="{2CA6CBCC-C895-5640-B1AB-927AC42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2237" name="Text Box 25">
            <a:extLst>
              <a:ext uri="{FF2B5EF4-FFF2-40B4-BE49-F238E27FC236}">
                <a16:creationId xmlns:a16="http://schemas.microsoft.com/office/drawing/2014/main" id="{41CCEC04-9C77-9C44-8D89-7C244197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</a:t>
            </a:r>
            <a:r>
              <a:rPr lang="en-US" altLang="en-US" sz="3200" b="1">
                <a:solidFill>
                  <a:srgbClr val="FF0000"/>
                </a:solidFill>
              </a:rPr>
              <a:t>1  1   1</a:t>
            </a:r>
            <a:r>
              <a:rPr lang="en-US" altLang="en-US" sz="3200"/>
              <a:t>  0   </a:t>
            </a:r>
            <a:r>
              <a:rPr lang="en-US" altLang="en-US" sz="3200" b="1">
                <a:solidFill>
                  <a:srgbClr val="FF0000"/>
                </a:solidFill>
              </a:rPr>
              <a:t>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2238" name="Rectangle 26">
            <a:extLst>
              <a:ext uri="{FF2B5EF4-FFF2-40B4-BE49-F238E27FC236}">
                <a16:creationId xmlns:a16="http://schemas.microsoft.com/office/drawing/2014/main" id="{67F87928-45B0-8A41-A31E-73137B6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2239" name="Rectangle 28">
            <a:extLst>
              <a:ext uri="{FF2B5EF4-FFF2-40B4-BE49-F238E27FC236}">
                <a16:creationId xmlns:a16="http://schemas.microsoft.com/office/drawing/2014/main" id="{AB858811-1574-E849-A126-9BD9DEA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>
            <a:extLst>
              <a:ext uri="{FF2B5EF4-FFF2-40B4-BE49-F238E27FC236}">
                <a16:creationId xmlns:a16="http://schemas.microsoft.com/office/drawing/2014/main" id="{AE225BCA-0123-A944-8A1A-33748A7B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2240" name="Object 2">
                        <a:extLst>
                          <a:ext uri="{FF2B5EF4-FFF2-40B4-BE49-F238E27FC236}">
                            <a16:creationId xmlns:a16="http://schemas.microsoft.com/office/drawing/2014/main" id="{AE225BCA-0123-A944-8A1A-33748A7B4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1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7548474-2227-5F42-A6D8-F4722C15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grpSp>
        <p:nvGrpSpPr>
          <p:cNvPr id="53250" name="Group 4">
            <a:extLst>
              <a:ext uri="{FF2B5EF4-FFF2-40B4-BE49-F238E27FC236}">
                <a16:creationId xmlns:a16="http://schemas.microsoft.com/office/drawing/2014/main" id="{6A71DF94-1DF2-B544-84DA-62CEDA26F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3274" name="Oval 5">
              <a:extLst>
                <a:ext uri="{FF2B5EF4-FFF2-40B4-BE49-F238E27FC236}">
                  <a16:creationId xmlns:a16="http://schemas.microsoft.com/office/drawing/2014/main" id="{B4DAC32E-5314-744F-B8D8-7AAF46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5" name="Text Box 6">
              <a:extLst>
                <a:ext uri="{FF2B5EF4-FFF2-40B4-BE49-F238E27FC236}">
                  <a16:creationId xmlns:a16="http://schemas.microsoft.com/office/drawing/2014/main" id="{737BAC51-C133-5A4E-9363-13BB823B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3251" name="Group 7">
            <a:extLst>
              <a:ext uri="{FF2B5EF4-FFF2-40B4-BE49-F238E27FC236}">
                <a16:creationId xmlns:a16="http://schemas.microsoft.com/office/drawing/2014/main" id="{638F02CD-5D34-9E4E-A175-7917BE85F5B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3272" name="Oval 8">
              <a:extLst>
                <a:ext uri="{FF2B5EF4-FFF2-40B4-BE49-F238E27FC236}">
                  <a16:creationId xmlns:a16="http://schemas.microsoft.com/office/drawing/2014/main" id="{97A6364A-4C9E-4A48-BF50-6232E2EC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3" name="Text Box 9">
              <a:extLst>
                <a:ext uri="{FF2B5EF4-FFF2-40B4-BE49-F238E27FC236}">
                  <a16:creationId xmlns:a16="http://schemas.microsoft.com/office/drawing/2014/main" id="{EE594C69-6591-1E43-A989-68B78747A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3252" name="Group 10">
            <a:extLst>
              <a:ext uri="{FF2B5EF4-FFF2-40B4-BE49-F238E27FC236}">
                <a16:creationId xmlns:a16="http://schemas.microsoft.com/office/drawing/2014/main" id="{4A070F4B-A0E3-7A4E-964E-F3FDC594A2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3270" name="Oval 11">
              <a:extLst>
                <a:ext uri="{FF2B5EF4-FFF2-40B4-BE49-F238E27FC236}">
                  <a16:creationId xmlns:a16="http://schemas.microsoft.com/office/drawing/2014/main" id="{B7EFA729-3C0D-5F4B-855C-7107A4B6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71" name="Text Box 12">
              <a:extLst>
                <a:ext uri="{FF2B5EF4-FFF2-40B4-BE49-F238E27FC236}">
                  <a16:creationId xmlns:a16="http://schemas.microsoft.com/office/drawing/2014/main" id="{35B7E495-6E5B-F848-94E3-AA7FFAED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3253" name="Group 13">
            <a:extLst>
              <a:ext uri="{FF2B5EF4-FFF2-40B4-BE49-F238E27FC236}">
                <a16:creationId xmlns:a16="http://schemas.microsoft.com/office/drawing/2014/main" id="{284B96ED-5666-CC4F-BB66-A1CDC42CCF7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3268" name="Oval 14">
              <a:extLst>
                <a:ext uri="{FF2B5EF4-FFF2-40B4-BE49-F238E27FC236}">
                  <a16:creationId xmlns:a16="http://schemas.microsoft.com/office/drawing/2014/main" id="{8D19586F-C651-0749-8ACB-D58E6C52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9" name="Text Box 15">
              <a:extLst>
                <a:ext uri="{FF2B5EF4-FFF2-40B4-BE49-F238E27FC236}">
                  <a16:creationId xmlns:a16="http://schemas.microsoft.com/office/drawing/2014/main" id="{41461CD9-5250-A24A-909A-6947EEE3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3254" name="Group 16">
            <a:extLst>
              <a:ext uri="{FF2B5EF4-FFF2-40B4-BE49-F238E27FC236}">
                <a16:creationId xmlns:a16="http://schemas.microsoft.com/office/drawing/2014/main" id="{80B86023-6792-8047-B84D-35DA33AFE75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3266" name="Oval 17">
              <a:extLst>
                <a:ext uri="{FF2B5EF4-FFF2-40B4-BE49-F238E27FC236}">
                  <a16:creationId xmlns:a16="http://schemas.microsoft.com/office/drawing/2014/main" id="{990CCBD2-CA1D-6943-AAED-A901D2FB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34D28E6E-42A0-604E-BC93-FEEC2240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3255" name="Line 19">
            <a:extLst>
              <a:ext uri="{FF2B5EF4-FFF2-40B4-BE49-F238E27FC236}">
                <a16:creationId xmlns:a16="http://schemas.microsoft.com/office/drawing/2014/main" id="{BFF0517F-F4D2-A640-9B5F-3E96C2A7A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20">
            <a:extLst>
              <a:ext uri="{FF2B5EF4-FFF2-40B4-BE49-F238E27FC236}">
                <a16:creationId xmlns:a16="http://schemas.microsoft.com/office/drawing/2014/main" id="{381709D3-0D7A-A940-B4FC-FF5D0ED3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21">
            <a:extLst>
              <a:ext uri="{FF2B5EF4-FFF2-40B4-BE49-F238E27FC236}">
                <a16:creationId xmlns:a16="http://schemas.microsoft.com/office/drawing/2014/main" id="{6BA325C2-1E9F-9C4A-A97D-3A39015F5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22">
            <a:extLst>
              <a:ext uri="{FF2B5EF4-FFF2-40B4-BE49-F238E27FC236}">
                <a16:creationId xmlns:a16="http://schemas.microsoft.com/office/drawing/2014/main" id="{0E59D4E8-3B94-7046-AE2A-AFBD4C39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23">
            <a:extLst>
              <a:ext uri="{FF2B5EF4-FFF2-40B4-BE49-F238E27FC236}">
                <a16:creationId xmlns:a16="http://schemas.microsoft.com/office/drawing/2014/main" id="{2F863556-3C2F-0E4D-B369-84C0E97A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24">
            <a:extLst>
              <a:ext uri="{FF2B5EF4-FFF2-40B4-BE49-F238E27FC236}">
                <a16:creationId xmlns:a16="http://schemas.microsoft.com/office/drawing/2014/main" id="{BE24F38F-9ABD-6D42-AB1A-A4D8074F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3261" name="Text Box 25">
            <a:extLst>
              <a:ext uri="{FF2B5EF4-FFF2-40B4-BE49-F238E27FC236}">
                <a16:creationId xmlns:a16="http://schemas.microsoft.com/office/drawing/2014/main" id="{216050AE-8331-D04B-BDCD-ED62607FA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0  1   0  1   0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1  0   0  1   0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1  1   1  0   1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sp>
        <p:nvSpPr>
          <p:cNvPr id="53262" name="Line 26">
            <a:extLst>
              <a:ext uri="{FF2B5EF4-FFF2-40B4-BE49-F238E27FC236}">
                <a16:creationId xmlns:a16="http://schemas.microsoft.com/office/drawing/2014/main" id="{39306790-53DA-A14A-8EFA-24F3195C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F7B7AAE3-BFA6-9842-BDE6-5831F02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Is it always symmetric?</a:t>
            </a:r>
          </a:p>
        </p:txBody>
      </p:sp>
      <p:graphicFrame>
        <p:nvGraphicFramePr>
          <p:cNvPr id="53265" name="Object 2">
            <a:extLst>
              <a:ext uri="{FF2B5EF4-FFF2-40B4-BE49-F238E27FC236}">
                <a16:creationId xmlns:a16="http://schemas.microsoft.com/office/drawing/2014/main" id="{03AED2EE-E506-DE4B-B27C-F0A93754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3265" name="Object 2">
                        <a:extLst>
                          <a:ext uri="{FF2B5EF4-FFF2-40B4-BE49-F238E27FC236}">
                            <a16:creationId xmlns:a16="http://schemas.microsoft.com/office/drawing/2014/main" id="{03AED2EE-E506-DE4B-B27C-F0A937543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E8183721-D973-0442-9752-648D0EAA7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  <a:endParaRPr lang="en-US" altLang="en-US" sz="2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BBF755A-D23F-4E45-B73E-6732D3773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Representing graphs</a:t>
            </a:r>
          </a:p>
        </p:txBody>
      </p:sp>
      <p:sp>
        <p:nvSpPr>
          <p:cNvPr id="54274" name="Text Box 24">
            <a:extLst>
              <a:ext uri="{FF2B5EF4-FFF2-40B4-BE49-F238E27FC236}">
                <a16:creationId xmlns:a16="http://schemas.microsoft.com/office/drawing/2014/main" id="{9D89328F-169A-CB42-BBF7-701F11B5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4275" name="Text Box 25">
            <a:extLst>
              <a:ext uri="{FF2B5EF4-FFF2-40B4-BE49-F238E27FC236}">
                <a16:creationId xmlns:a16="http://schemas.microsoft.com/office/drawing/2014/main" id="{00C0CFE3-4C32-3B4E-BE64-33F935F0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0  1   0  0   0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0  0   0  0   0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0  0   0  1   0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1  1   0  0   0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0  0   0   1  0</a:t>
            </a:r>
          </a:p>
        </p:txBody>
      </p:sp>
      <p:grpSp>
        <p:nvGrpSpPr>
          <p:cNvPr id="54276" name="Group 26">
            <a:extLst>
              <a:ext uri="{FF2B5EF4-FFF2-40B4-BE49-F238E27FC236}">
                <a16:creationId xmlns:a16="http://schemas.microsoft.com/office/drawing/2014/main" id="{7C08D0D2-DAAA-684B-959D-53498B9A52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4297" name="Oval 27">
              <a:extLst>
                <a:ext uri="{FF2B5EF4-FFF2-40B4-BE49-F238E27FC236}">
                  <a16:creationId xmlns:a16="http://schemas.microsoft.com/office/drawing/2014/main" id="{71C7F865-5ED3-8C46-B80A-047931A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8" name="Text Box 28">
              <a:extLst>
                <a:ext uri="{FF2B5EF4-FFF2-40B4-BE49-F238E27FC236}">
                  <a16:creationId xmlns:a16="http://schemas.microsoft.com/office/drawing/2014/main" id="{E53C5023-68F4-2D46-B491-EE5FA6A6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4277" name="Group 29">
            <a:extLst>
              <a:ext uri="{FF2B5EF4-FFF2-40B4-BE49-F238E27FC236}">
                <a16:creationId xmlns:a16="http://schemas.microsoft.com/office/drawing/2014/main" id="{B6A52E0A-09E4-2046-975C-E49F87D7D09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4295" name="Oval 30">
              <a:extLst>
                <a:ext uri="{FF2B5EF4-FFF2-40B4-BE49-F238E27FC236}">
                  <a16:creationId xmlns:a16="http://schemas.microsoft.com/office/drawing/2014/main" id="{BBF8AF22-2AB3-CB49-9AC2-416E7903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6" name="Text Box 31">
              <a:extLst>
                <a:ext uri="{FF2B5EF4-FFF2-40B4-BE49-F238E27FC236}">
                  <a16:creationId xmlns:a16="http://schemas.microsoft.com/office/drawing/2014/main" id="{B9B7E8C2-F7F0-C948-A2A3-4F1B1A80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4278" name="Group 32">
            <a:extLst>
              <a:ext uri="{FF2B5EF4-FFF2-40B4-BE49-F238E27FC236}">
                <a16:creationId xmlns:a16="http://schemas.microsoft.com/office/drawing/2014/main" id="{EEC02D8B-F071-5C4D-8503-F23A4CF761F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4293" name="Oval 33">
              <a:extLst>
                <a:ext uri="{FF2B5EF4-FFF2-40B4-BE49-F238E27FC236}">
                  <a16:creationId xmlns:a16="http://schemas.microsoft.com/office/drawing/2014/main" id="{01F9846C-24A6-AC4C-990D-C8D3814E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4" name="Text Box 34">
              <a:extLst>
                <a:ext uri="{FF2B5EF4-FFF2-40B4-BE49-F238E27FC236}">
                  <a16:creationId xmlns:a16="http://schemas.microsoft.com/office/drawing/2014/main" id="{48D5416C-84B7-3745-A097-9AB5CAF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4279" name="Group 35">
            <a:extLst>
              <a:ext uri="{FF2B5EF4-FFF2-40B4-BE49-F238E27FC236}">
                <a16:creationId xmlns:a16="http://schemas.microsoft.com/office/drawing/2014/main" id="{9A5039FF-689D-EC47-9D9D-15B55593861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4291" name="Oval 36">
              <a:extLst>
                <a:ext uri="{FF2B5EF4-FFF2-40B4-BE49-F238E27FC236}">
                  <a16:creationId xmlns:a16="http://schemas.microsoft.com/office/drawing/2014/main" id="{A90A3453-923A-D84A-8DAA-A3D2A010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74AC0519-EE00-F94E-8AE2-1BEA67D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4280" name="Group 38">
            <a:extLst>
              <a:ext uri="{FF2B5EF4-FFF2-40B4-BE49-F238E27FC236}">
                <a16:creationId xmlns:a16="http://schemas.microsoft.com/office/drawing/2014/main" id="{92448593-54E2-F84F-B236-C6B89BE8B9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4289" name="Oval 39">
              <a:extLst>
                <a:ext uri="{FF2B5EF4-FFF2-40B4-BE49-F238E27FC236}">
                  <a16:creationId xmlns:a16="http://schemas.microsoft.com/office/drawing/2014/main" id="{44FEFBAC-930D-DF44-9ED8-4AF3A844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290" name="Text Box 40">
              <a:extLst>
                <a:ext uri="{FF2B5EF4-FFF2-40B4-BE49-F238E27FC236}">
                  <a16:creationId xmlns:a16="http://schemas.microsoft.com/office/drawing/2014/main" id="{2B7194A3-A99F-4140-8D93-55D5652B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4281" name="Line 41">
            <a:extLst>
              <a:ext uri="{FF2B5EF4-FFF2-40B4-BE49-F238E27FC236}">
                <a16:creationId xmlns:a16="http://schemas.microsoft.com/office/drawing/2014/main" id="{97744614-DCC9-454A-BF5F-01BDA88C0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42">
            <a:extLst>
              <a:ext uri="{FF2B5EF4-FFF2-40B4-BE49-F238E27FC236}">
                <a16:creationId xmlns:a16="http://schemas.microsoft.com/office/drawing/2014/main" id="{8285378D-58B1-154D-BF30-2784B1297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43">
            <a:extLst>
              <a:ext uri="{FF2B5EF4-FFF2-40B4-BE49-F238E27FC236}">
                <a16:creationId xmlns:a16="http://schemas.microsoft.com/office/drawing/2014/main" id="{5F5DF66E-1BDF-E74D-B626-A7C8957950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4">
            <a:extLst>
              <a:ext uri="{FF2B5EF4-FFF2-40B4-BE49-F238E27FC236}">
                <a16:creationId xmlns:a16="http://schemas.microsoft.com/office/drawing/2014/main" id="{D2CAB919-BA76-394E-87E5-3FE52FA30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5">
            <a:extLst>
              <a:ext uri="{FF2B5EF4-FFF2-40B4-BE49-F238E27FC236}">
                <a16:creationId xmlns:a16="http://schemas.microsoft.com/office/drawing/2014/main" id="{C9272590-81F6-AE44-88FB-BB69308AF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46">
            <a:extLst>
              <a:ext uri="{FF2B5EF4-FFF2-40B4-BE49-F238E27FC236}">
                <a16:creationId xmlns:a16="http://schemas.microsoft.com/office/drawing/2014/main" id="{D37A2B15-9F64-E448-A1AD-F7D86121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F9BF82EF-7B3D-FD47-8702-833A2AD94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4288" name="Object 2">
            <a:extLst>
              <a:ext uri="{FF2B5EF4-FFF2-40B4-BE49-F238E27FC236}">
                <a16:creationId xmlns:a16="http://schemas.microsoft.com/office/drawing/2014/main" id="{A8088386-4F8F-2343-8085-C9EDFED7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068550" imgH="5264150" progId="Equation.3">
                  <p:embed/>
                </p:oleObj>
              </mc:Choice>
              <mc:Fallback>
                <p:oleObj name="Equation" r:id="rId3" imgW="15068550" imgH="5264150" progId="Equation.3">
                  <p:embed/>
                  <p:pic>
                    <p:nvPicPr>
                      <p:cNvPr id="54288" name="Object 2">
                        <a:extLst>
                          <a:ext uri="{FF2B5EF4-FFF2-40B4-BE49-F238E27FC236}">
                            <a16:creationId xmlns:a16="http://schemas.microsoft.com/office/drawing/2014/main" id="{A8088386-4F8F-2343-8085-C9EDFED7D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0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2350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A8623B1-4F68-F34E-96D6-0D1E882C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3B90276-0DC3-5A49-A503-8DD69C2C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How do graphs differ?  What are graph characteristics we might care about?</a:t>
            </a:r>
            <a:endParaRPr lang="ru-RU" altLang="en-US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D05F0EF3-0B5F-164A-8FCB-BBE235A02EA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7437" name="Oval 5">
              <a:extLst>
                <a:ext uri="{FF2B5EF4-FFF2-40B4-BE49-F238E27FC236}">
                  <a16:creationId xmlns:a16="http://schemas.microsoft.com/office/drawing/2014/main" id="{88980C7D-3D74-7442-A4FF-234993A7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8" name="Text Box 4">
              <a:extLst>
                <a:ext uri="{FF2B5EF4-FFF2-40B4-BE49-F238E27FC236}">
                  <a16:creationId xmlns:a16="http://schemas.microsoft.com/office/drawing/2014/main" id="{79359BDE-3D5A-6B40-833E-471FE42C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7412" name="Group 7">
            <a:extLst>
              <a:ext uri="{FF2B5EF4-FFF2-40B4-BE49-F238E27FC236}">
                <a16:creationId xmlns:a16="http://schemas.microsoft.com/office/drawing/2014/main" id="{51762A9C-8090-7944-986C-F156CD79E0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2890E3B-0C72-1C4F-82C5-DD11826D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87017B1-2A1D-5443-B990-D05339B36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1EB045F9-FE79-8641-A3B6-80F98C6727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3C11B35B-A56F-4A43-8A66-E65948A9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4" name="Text Box 12">
              <a:extLst>
                <a:ext uri="{FF2B5EF4-FFF2-40B4-BE49-F238E27FC236}">
                  <a16:creationId xmlns:a16="http://schemas.microsoft.com/office/drawing/2014/main" id="{77F2CE2E-4B87-E344-BC1F-3A86A4F0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7414" name="Group 13">
            <a:extLst>
              <a:ext uri="{FF2B5EF4-FFF2-40B4-BE49-F238E27FC236}">
                <a16:creationId xmlns:a16="http://schemas.microsoft.com/office/drawing/2014/main" id="{98747FC2-7066-EB4D-B983-714EBA0394E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7431" name="Oval 14">
              <a:extLst>
                <a:ext uri="{FF2B5EF4-FFF2-40B4-BE49-F238E27FC236}">
                  <a16:creationId xmlns:a16="http://schemas.microsoft.com/office/drawing/2014/main" id="{3DBDD736-EDA4-0244-9943-38C3A917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2" name="Text Box 15">
              <a:extLst>
                <a:ext uri="{FF2B5EF4-FFF2-40B4-BE49-F238E27FC236}">
                  <a16:creationId xmlns:a16="http://schemas.microsoft.com/office/drawing/2014/main" id="{B269C535-8CB2-D24F-9E96-3956C824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7415" name="Group 16">
            <a:extLst>
              <a:ext uri="{FF2B5EF4-FFF2-40B4-BE49-F238E27FC236}">
                <a16:creationId xmlns:a16="http://schemas.microsoft.com/office/drawing/2014/main" id="{00C5FD0C-B661-2940-961F-45B26B62712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7429" name="Oval 17">
              <a:extLst>
                <a:ext uri="{FF2B5EF4-FFF2-40B4-BE49-F238E27FC236}">
                  <a16:creationId xmlns:a16="http://schemas.microsoft.com/office/drawing/2014/main" id="{9501BDB5-A2DD-D14B-9255-BE7FD44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30" name="Text Box 18">
              <a:extLst>
                <a:ext uri="{FF2B5EF4-FFF2-40B4-BE49-F238E27FC236}">
                  <a16:creationId xmlns:a16="http://schemas.microsoft.com/office/drawing/2014/main" id="{FD9402B4-8918-9A46-A975-113659A8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7416" name="Group 19">
            <a:extLst>
              <a:ext uri="{FF2B5EF4-FFF2-40B4-BE49-F238E27FC236}">
                <a16:creationId xmlns:a16="http://schemas.microsoft.com/office/drawing/2014/main" id="{8D379784-C6E4-344F-BEDD-832DA6E9EF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7427" name="Oval 20">
              <a:extLst>
                <a:ext uri="{FF2B5EF4-FFF2-40B4-BE49-F238E27FC236}">
                  <a16:creationId xmlns:a16="http://schemas.microsoft.com/office/drawing/2014/main" id="{03EE8C5C-2367-8047-907D-C123E75A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C62CB267-32E1-154A-8B3F-FC7041F9C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7417" name="Group 22">
            <a:extLst>
              <a:ext uri="{FF2B5EF4-FFF2-40B4-BE49-F238E27FC236}">
                <a16:creationId xmlns:a16="http://schemas.microsoft.com/office/drawing/2014/main" id="{0ABF57F1-AB45-2642-BF8A-7D70D1AC1F9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7425" name="Oval 23">
              <a:extLst>
                <a:ext uri="{FF2B5EF4-FFF2-40B4-BE49-F238E27FC236}">
                  <a16:creationId xmlns:a16="http://schemas.microsoft.com/office/drawing/2014/main" id="{7B35E7F1-CBA6-A740-805E-5BF76F4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426" name="Text Box 24">
              <a:extLst>
                <a:ext uri="{FF2B5EF4-FFF2-40B4-BE49-F238E27FC236}">
                  <a16:creationId xmlns:a16="http://schemas.microsoft.com/office/drawing/2014/main" id="{565003B9-C4F9-7F44-B4CC-2F7C5F59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7418" name="Line 25">
            <a:extLst>
              <a:ext uri="{FF2B5EF4-FFF2-40B4-BE49-F238E27FC236}">
                <a16:creationId xmlns:a16="http://schemas.microsoft.com/office/drawing/2014/main" id="{3F827A7C-094E-3D4A-9455-66CC46743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6">
            <a:extLst>
              <a:ext uri="{FF2B5EF4-FFF2-40B4-BE49-F238E27FC236}">
                <a16:creationId xmlns:a16="http://schemas.microsoft.com/office/drawing/2014/main" id="{F8171055-693A-8D42-8894-F8F4E4BF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7">
            <a:extLst>
              <a:ext uri="{FF2B5EF4-FFF2-40B4-BE49-F238E27FC236}">
                <a16:creationId xmlns:a16="http://schemas.microsoft.com/office/drawing/2014/main" id="{6814797E-75E5-714B-A329-E8232E0C52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8">
            <a:extLst>
              <a:ext uri="{FF2B5EF4-FFF2-40B4-BE49-F238E27FC236}">
                <a16:creationId xmlns:a16="http://schemas.microsoft.com/office/drawing/2014/main" id="{BB06B34B-4354-FF4C-A1E3-12E2F39FD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2714EEA2-249F-F24A-B432-06F632BF8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540E22C-354A-1E4E-A5B9-C2433234A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BB519B59-273D-C240-8E2F-7991BA603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2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BB29228-0517-7D4F-86DE-0819CF49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Adjacency list vs.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sp>
        <p:nvSpPr>
          <p:cNvPr id="55298" name="Text Box 4">
            <a:extLst>
              <a:ext uri="{FF2B5EF4-FFF2-40B4-BE49-F238E27FC236}">
                <a16:creationId xmlns:a16="http://schemas.microsoft.com/office/drawing/2014/main" id="{CCEC1877-2E0E-6A48-A4BC-AAD92A8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list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7DACE81B-78CD-8443-A999-741332C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4D3E807-411B-F24D-8055-6262677A1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1831729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Sparse graphs (e.g., web)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Space efficient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3C9EC51-3B72-2F4D-9C2B-346E9B30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Dense graphs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b="1" dirty="0">
                <a:latin typeface="+mn-lt"/>
              </a:rPr>
              <a:t>Constant time</a:t>
            </a:r>
            <a:r>
              <a:rPr lang="en-US" altLang="en-US" sz="2200" dirty="0">
                <a:latin typeface="+mn-lt"/>
              </a:rPr>
              <a:t> lookup to discover if an edge exists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Simple to implement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200" dirty="0">
                <a:latin typeface="+mn-lt"/>
              </a:rPr>
              <a:t>For non-weighted graphs, only requires Boolean matrix</a:t>
            </a:r>
          </a:p>
        </p:txBody>
      </p:sp>
      <p:sp>
        <p:nvSpPr>
          <p:cNvPr id="55302" name="Line 8">
            <a:extLst>
              <a:ext uri="{FF2B5EF4-FFF2-40B4-BE49-F238E27FC236}">
                <a16:creationId xmlns:a16="http://schemas.microsoft.com/office/drawing/2014/main" id="{F4A69B24-00CF-1343-AF0F-EC2593B3F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9">
            <a:extLst>
              <a:ext uri="{FF2B5EF4-FFF2-40B4-BE49-F238E27FC236}">
                <a16:creationId xmlns:a16="http://schemas.microsoft.com/office/drawing/2014/main" id="{BF257A7B-CCE6-AC43-A466-EA88D76DD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4ACE3-92EF-F54A-9941-128828F2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 we get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22667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FC29565-95BD-3447-8A96-7CA07C87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7DCB9A-1167-5642-9024-ACF81B0EE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685925"/>
            <a:ext cx="8763000" cy="6096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using an adjacency list, use an adjacency hash table.</a:t>
            </a:r>
          </a:p>
        </p:txBody>
      </p:sp>
      <p:grpSp>
        <p:nvGrpSpPr>
          <p:cNvPr id="56323" name="Group 4">
            <a:extLst>
              <a:ext uri="{FF2B5EF4-FFF2-40B4-BE49-F238E27FC236}">
                <a16:creationId xmlns:a16="http://schemas.microsoft.com/office/drawing/2014/main" id="{1DC35882-87AF-7B47-B855-F997C87830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6351" name="Oval 5">
              <a:extLst>
                <a:ext uri="{FF2B5EF4-FFF2-40B4-BE49-F238E27FC236}">
                  <a16:creationId xmlns:a16="http://schemas.microsoft.com/office/drawing/2014/main" id="{C865BC5F-EB1E-174B-86AE-B98F0FEE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2" name="Text Box 6">
              <a:extLst>
                <a:ext uri="{FF2B5EF4-FFF2-40B4-BE49-F238E27FC236}">
                  <a16:creationId xmlns:a16="http://schemas.microsoft.com/office/drawing/2014/main" id="{606B40F2-6B13-5045-A9B3-D72FF504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C9CD4D2C-0DFF-3A49-936E-08BE94890B4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6349" name="Oval 8">
              <a:extLst>
                <a:ext uri="{FF2B5EF4-FFF2-40B4-BE49-F238E27FC236}">
                  <a16:creationId xmlns:a16="http://schemas.microsoft.com/office/drawing/2014/main" id="{5472F9DE-2879-044A-85F7-1F0A1E6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50" name="Text Box 9">
              <a:extLst>
                <a:ext uri="{FF2B5EF4-FFF2-40B4-BE49-F238E27FC236}">
                  <a16:creationId xmlns:a16="http://schemas.microsoft.com/office/drawing/2014/main" id="{C24EBF83-2FBD-A444-905A-41B4EA946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AE1D1D8C-90F3-5E45-9292-F2E25C5D25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6347" name="Oval 11">
              <a:extLst>
                <a:ext uri="{FF2B5EF4-FFF2-40B4-BE49-F238E27FC236}">
                  <a16:creationId xmlns:a16="http://schemas.microsoft.com/office/drawing/2014/main" id="{C6AC9654-B4D5-5549-B532-56392EC7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8" name="Text Box 12">
              <a:extLst>
                <a:ext uri="{FF2B5EF4-FFF2-40B4-BE49-F238E27FC236}">
                  <a16:creationId xmlns:a16="http://schemas.microsoft.com/office/drawing/2014/main" id="{C7DCE937-D3C7-974F-954C-AAD30ADA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21B80F00-9B66-C045-BF4D-3937090A27A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6345" name="Oval 14">
              <a:extLst>
                <a:ext uri="{FF2B5EF4-FFF2-40B4-BE49-F238E27FC236}">
                  <a16:creationId xmlns:a16="http://schemas.microsoft.com/office/drawing/2014/main" id="{B6D3AEFD-90F4-3C43-861B-D12CED90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6" name="Text Box 15">
              <a:extLst>
                <a:ext uri="{FF2B5EF4-FFF2-40B4-BE49-F238E27FC236}">
                  <a16:creationId xmlns:a16="http://schemas.microsoft.com/office/drawing/2014/main" id="{748226C8-E796-2A41-9536-DA79E616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C411EE98-98EB-0344-843D-CFCBC28DCF5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6343" name="Oval 17">
              <a:extLst>
                <a:ext uri="{FF2B5EF4-FFF2-40B4-BE49-F238E27FC236}">
                  <a16:creationId xmlns:a16="http://schemas.microsoft.com/office/drawing/2014/main" id="{B3B9858A-C6D3-F240-8C29-24276B72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6344" name="Text Box 18">
              <a:extLst>
                <a:ext uri="{FF2B5EF4-FFF2-40B4-BE49-F238E27FC236}">
                  <a16:creationId xmlns:a16="http://schemas.microsoft.com/office/drawing/2014/main" id="{C2E8C04B-6984-BB43-956D-88B3AFF0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6328" name="Line 19">
            <a:extLst>
              <a:ext uri="{FF2B5EF4-FFF2-40B4-BE49-F238E27FC236}">
                <a16:creationId xmlns:a16="http://schemas.microsoft.com/office/drawing/2014/main" id="{33D2E527-EA9E-4445-9AE2-945ABED5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20">
            <a:extLst>
              <a:ext uri="{FF2B5EF4-FFF2-40B4-BE49-F238E27FC236}">
                <a16:creationId xmlns:a16="http://schemas.microsoft.com/office/drawing/2014/main" id="{BBFAD31C-E4C6-5440-9BD2-621910ADA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21">
            <a:extLst>
              <a:ext uri="{FF2B5EF4-FFF2-40B4-BE49-F238E27FC236}">
                <a16:creationId xmlns:a16="http://schemas.microsoft.com/office/drawing/2014/main" id="{8851C243-D72F-2A46-97A0-9C3757864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02CDAD71-8604-7842-BD6C-5EFED1DB9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3">
            <a:extLst>
              <a:ext uri="{FF2B5EF4-FFF2-40B4-BE49-F238E27FC236}">
                <a16:creationId xmlns:a16="http://schemas.microsoft.com/office/drawing/2014/main" id="{6E545E7E-9A11-8440-B26C-D32B3033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24">
            <a:extLst>
              <a:ext uri="{FF2B5EF4-FFF2-40B4-BE49-F238E27FC236}">
                <a16:creationId xmlns:a16="http://schemas.microsoft.com/office/drawing/2014/main" id="{1DC4757E-72F1-1D47-AE5E-8B3DE097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6334" name="Text Box 25">
            <a:extLst>
              <a:ext uri="{FF2B5EF4-FFF2-40B4-BE49-F238E27FC236}">
                <a16:creationId xmlns:a16="http://schemas.microsoft.com/office/drawing/2014/main" id="{E5107952-4CF7-8F45-98AB-402A8C53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6335" name="Text Box 26">
            <a:extLst>
              <a:ext uri="{FF2B5EF4-FFF2-40B4-BE49-F238E27FC236}">
                <a16:creationId xmlns:a16="http://schemas.microsoft.com/office/drawing/2014/main" id="{5F4BA189-184B-2B44-BCBE-FA02BBFA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6336" name="Text Box 27">
            <a:extLst>
              <a:ext uri="{FF2B5EF4-FFF2-40B4-BE49-F238E27FC236}">
                <a16:creationId xmlns:a16="http://schemas.microsoft.com/office/drawing/2014/main" id="{E5BCD470-B2AD-1D4A-9621-F04E9B10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6337" name="Text Box 28">
            <a:extLst>
              <a:ext uri="{FF2B5EF4-FFF2-40B4-BE49-F238E27FC236}">
                <a16:creationId xmlns:a16="http://schemas.microsoft.com/office/drawing/2014/main" id="{C5D5B2D9-3E73-4544-956D-6FEC3B11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6338" name="Text Box 29">
            <a:extLst>
              <a:ext uri="{FF2B5EF4-FFF2-40B4-BE49-F238E27FC236}">
                <a16:creationId xmlns:a16="http://schemas.microsoft.com/office/drawing/2014/main" id="{AE4D8310-BB16-474B-8A54-8F52928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6339" name="Text Box 30">
            <a:extLst>
              <a:ext uri="{FF2B5EF4-FFF2-40B4-BE49-F238E27FC236}">
                <a16:creationId xmlns:a16="http://schemas.microsoft.com/office/drawing/2014/main" id="{F48BEBE5-5727-5B49-9B2A-54F5005C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6340" name="Text Box 32">
            <a:extLst>
              <a:ext uri="{FF2B5EF4-FFF2-40B4-BE49-F238E27FC236}">
                <a16:creationId xmlns:a16="http://schemas.microsoft.com/office/drawing/2014/main" id="{149F18EC-2AA5-064E-8F58-3BC110F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6341" name="Text Box 33">
            <a:extLst>
              <a:ext uri="{FF2B5EF4-FFF2-40B4-BE49-F238E27FC236}">
                <a16:creationId xmlns:a16="http://schemas.microsoft.com/office/drawing/2014/main" id="{1FF272ED-D8F8-0045-8E3E-FF13E493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6342" name="Text Box 34">
            <a:extLst>
              <a:ext uri="{FF2B5EF4-FFF2-40B4-BE49-F238E27FC236}">
                <a16:creationId xmlns:a16="http://schemas.microsoft.com/office/drawing/2014/main" id="{1C8C74BE-1063-FA4E-9770-74092E86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033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5CE238-AC8B-6849-92E8-9C6854E0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Sparse adjacency matrix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FCCA943-19F4-B445-81C7-B84061BC0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Constant time lookup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Fairly space efficient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Not good for dense graphs, </a:t>
            </a:r>
            <a:r>
              <a:rPr lang="en-US" sz="2600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C71B89E4-2106-F44C-B1C6-DC9E830E6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533400" cy="533400"/>
            <a:chOff x="1824" y="2736"/>
            <a:chExt cx="336" cy="336"/>
          </a:xfrm>
        </p:grpSpPr>
        <p:sp>
          <p:nvSpPr>
            <p:cNvPr id="57375" name="Oval 5">
              <a:extLst>
                <a:ext uri="{FF2B5EF4-FFF2-40B4-BE49-F238E27FC236}">
                  <a16:creationId xmlns:a16="http://schemas.microsoft.com/office/drawing/2014/main" id="{1491AF43-52A9-EE48-BE9C-922304F8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6" name="Text Box 6">
              <a:extLst>
                <a:ext uri="{FF2B5EF4-FFF2-40B4-BE49-F238E27FC236}">
                  <a16:creationId xmlns:a16="http://schemas.microsoft.com/office/drawing/2014/main" id="{E85BB82F-3EC7-C042-9EDF-8B0D3C80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E5274195-3658-3346-8B4F-1D5D2BD8FA1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533400" cy="533400"/>
            <a:chOff x="1824" y="2736"/>
            <a:chExt cx="336" cy="336"/>
          </a:xfrm>
        </p:grpSpPr>
        <p:sp>
          <p:nvSpPr>
            <p:cNvPr id="57373" name="Oval 8">
              <a:extLst>
                <a:ext uri="{FF2B5EF4-FFF2-40B4-BE49-F238E27FC236}">
                  <a16:creationId xmlns:a16="http://schemas.microsoft.com/office/drawing/2014/main" id="{F4E20A80-1D44-8743-A72A-EF7BCB5A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4" name="Text Box 9">
              <a:extLst>
                <a:ext uri="{FF2B5EF4-FFF2-40B4-BE49-F238E27FC236}">
                  <a16:creationId xmlns:a16="http://schemas.microsoft.com/office/drawing/2014/main" id="{5AC12021-EF17-AC4A-92BC-3689FA47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8D0095EE-3641-4B4B-9375-F53C19099E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0"/>
            <a:ext cx="533400" cy="533400"/>
            <a:chOff x="1824" y="2736"/>
            <a:chExt cx="336" cy="336"/>
          </a:xfrm>
        </p:grpSpPr>
        <p:sp>
          <p:nvSpPr>
            <p:cNvPr id="57371" name="Oval 11">
              <a:extLst>
                <a:ext uri="{FF2B5EF4-FFF2-40B4-BE49-F238E27FC236}">
                  <a16:creationId xmlns:a16="http://schemas.microsoft.com/office/drawing/2014/main" id="{688F2AE4-6447-D642-8EF0-8E2534D8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2" name="Text Box 12">
              <a:extLst>
                <a:ext uri="{FF2B5EF4-FFF2-40B4-BE49-F238E27FC236}">
                  <a16:creationId xmlns:a16="http://schemas.microsoft.com/office/drawing/2014/main" id="{998A3BC9-E30A-934B-BD99-2A6F6816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E03C84B-C1D7-1F41-B534-D0B72A59246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0"/>
            <a:ext cx="533400" cy="533400"/>
            <a:chOff x="1824" y="2736"/>
            <a:chExt cx="336" cy="336"/>
          </a:xfrm>
        </p:grpSpPr>
        <p:sp>
          <p:nvSpPr>
            <p:cNvPr id="57369" name="Oval 14">
              <a:extLst>
                <a:ext uri="{FF2B5EF4-FFF2-40B4-BE49-F238E27FC236}">
                  <a16:creationId xmlns:a16="http://schemas.microsoft.com/office/drawing/2014/main" id="{5C80C5C4-5498-5E4E-A2E7-CE851535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70" name="Text Box 15">
              <a:extLst>
                <a:ext uri="{FF2B5EF4-FFF2-40B4-BE49-F238E27FC236}">
                  <a16:creationId xmlns:a16="http://schemas.microsoft.com/office/drawing/2014/main" id="{5E720BAD-F33A-424F-9DEB-DB7A41E2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A8B59AFE-4EE3-7942-A94B-A1FEA76A4F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0"/>
            <a:ext cx="533400" cy="533400"/>
            <a:chOff x="1824" y="2736"/>
            <a:chExt cx="336" cy="336"/>
          </a:xfrm>
        </p:grpSpPr>
        <p:sp>
          <p:nvSpPr>
            <p:cNvPr id="57367" name="Oval 17">
              <a:extLst>
                <a:ext uri="{FF2B5EF4-FFF2-40B4-BE49-F238E27FC236}">
                  <a16:creationId xmlns:a16="http://schemas.microsoft.com/office/drawing/2014/main" id="{ACB2F6BA-5C97-384E-B264-15B22B7F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7368" name="Text Box 18">
              <a:extLst>
                <a:ext uri="{FF2B5EF4-FFF2-40B4-BE49-F238E27FC236}">
                  <a16:creationId xmlns:a16="http://schemas.microsoft.com/office/drawing/2014/main" id="{31D8E959-B7AA-E241-9F6D-62CC4882F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7352" name="Line 19">
            <a:extLst>
              <a:ext uri="{FF2B5EF4-FFF2-40B4-BE49-F238E27FC236}">
                <a16:creationId xmlns:a16="http://schemas.microsoft.com/office/drawing/2014/main" id="{3CAD2938-ADEC-6740-890A-1ED27A51E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20">
            <a:extLst>
              <a:ext uri="{FF2B5EF4-FFF2-40B4-BE49-F238E27FC236}">
                <a16:creationId xmlns:a16="http://schemas.microsoft.com/office/drawing/2014/main" id="{33F0A68E-69A0-DB44-87B6-980F3F18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21">
            <a:extLst>
              <a:ext uri="{FF2B5EF4-FFF2-40B4-BE49-F238E27FC236}">
                <a16:creationId xmlns:a16="http://schemas.microsoft.com/office/drawing/2014/main" id="{AD899CB4-3686-5D40-A983-AE0E123CC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2">
            <a:extLst>
              <a:ext uri="{FF2B5EF4-FFF2-40B4-BE49-F238E27FC236}">
                <a16:creationId xmlns:a16="http://schemas.microsoft.com/office/drawing/2014/main" id="{36B10E3B-FE78-C540-8908-A6FEA0C7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3">
            <a:extLst>
              <a:ext uri="{FF2B5EF4-FFF2-40B4-BE49-F238E27FC236}">
                <a16:creationId xmlns:a16="http://schemas.microsoft.com/office/drawing/2014/main" id="{70652233-0A97-5E41-94A0-8F6A3075B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24">
            <a:extLst>
              <a:ext uri="{FF2B5EF4-FFF2-40B4-BE49-F238E27FC236}">
                <a16:creationId xmlns:a16="http://schemas.microsoft.com/office/drawing/2014/main" id="{296F16DF-3491-4E44-B5B8-4CE59F2E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7358" name="Text Box 25">
            <a:extLst>
              <a:ext uri="{FF2B5EF4-FFF2-40B4-BE49-F238E27FC236}">
                <a16:creationId xmlns:a16="http://schemas.microsoft.com/office/drawing/2014/main" id="{1CCA39CE-DC27-D94C-9760-15DC6B03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</a:t>
            </a:r>
          </a:p>
        </p:txBody>
      </p:sp>
      <p:sp>
        <p:nvSpPr>
          <p:cNvPr id="57359" name="Text Box 26">
            <a:extLst>
              <a:ext uri="{FF2B5EF4-FFF2-40B4-BE49-F238E27FC236}">
                <a16:creationId xmlns:a16="http://schemas.microsoft.com/office/drawing/2014/main" id="{4B1BD570-A610-6F4C-838A-54AA9035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C:</a:t>
            </a:r>
          </a:p>
        </p:txBody>
      </p:sp>
      <p:sp>
        <p:nvSpPr>
          <p:cNvPr id="57360" name="Text Box 27">
            <a:extLst>
              <a:ext uri="{FF2B5EF4-FFF2-40B4-BE49-F238E27FC236}">
                <a16:creationId xmlns:a16="http://schemas.microsoft.com/office/drawing/2014/main" id="{D7E8B553-C5AD-754E-AE54-04695B8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</a:t>
            </a:r>
          </a:p>
        </p:txBody>
      </p:sp>
      <p:sp>
        <p:nvSpPr>
          <p:cNvPr id="57361" name="Text Box 28">
            <a:extLst>
              <a:ext uri="{FF2B5EF4-FFF2-40B4-BE49-F238E27FC236}">
                <a16:creationId xmlns:a16="http://schemas.microsoft.com/office/drawing/2014/main" id="{365AD621-E44D-D244-B0DA-06F45497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E:</a:t>
            </a:r>
          </a:p>
        </p:txBody>
      </p:sp>
      <p:sp>
        <p:nvSpPr>
          <p:cNvPr id="57362" name="Text Box 34">
            <a:extLst>
              <a:ext uri="{FF2B5EF4-FFF2-40B4-BE49-F238E27FC236}">
                <a16:creationId xmlns:a16="http://schemas.microsoft.com/office/drawing/2014/main" id="{023A0205-2BD3-0E4C-95D3-6637EA0D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[B,D]</a:t>
            </a:r>
          </a:p>
        </p:txBody>
      </p:sp>
      <p:sp>
        <p:nvSpPr>
          <p:cNvPr id="57363" name="Text Box 35">
            <a:extLst>
              <a:ext uri="{FF2B5EF4-FFF2-40B4-BE49-F238E27FC236}">
                <a16:creationId xmlns:a16="http://schemas.microsoft.com/office/drawing/2014/main" id="{0B98DB95-E17A-3D47-A7B1-0FDD0D4F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5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hashtable [A,D]</a:t>
            </a:r>
          </a:p>
        </p:txBody>
      </p:sp>
      <p:sp>
        <p:nvSpPr>
          <p:cNvPr id="57364" name="Text Box 36">
            <a:extLst>
              <a:ext uri="{FF2B5EF4-FFF2-40B4-BE49-F238E27FC236}">
                <a16:creationId xmlns:a16="http://schemas.microsoft.com/office/drawing/2014/main" id="{21C72683-E011-9842-AF71-025D6D1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  <p:sp>
        <p:nvSpPr>
          <p:cNvPr id="57365" name="Text Box 37">
            <a:extLst>
              <a:ext uri="{FF2B5EF4-FFF2-40B4-BE49-F238E27FC236}">
                <a16:creationId xmlns:a16="http://schemas.microsoft.com/office/drawing/2014/main" id="{F2382272-5FEF-4744-BE2A-958502BB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[A,B,C,E]</a:t>
            </a:r>
            <a:endParaRPr lang="en-US" altLang="en-US" sz="1800"/>
          </a:p>
        </p:txBody>
      </p:sp>
      <p:sp>
        <p:nvSpPr>
          <p:cNvPr id="57366" name="Text Box 38">
            <a:extLst>
              <a:ext uri="{FF2B5EF4-FFF2-40B4-BE49-F238E27FC236}">
                <a16:creationId xmlns:a16="http://schemas.microsoft.com/office/drawing/2014/main" id="{9D822989-2BCE-2442-AE69-82778D41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5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hashtable [D]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2074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A71F16D-9C77-CD4D-A6A4-B64BD09FC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D2DAAC0-5D5F-1542-A8E4-856A3DA2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 the weight as an additional field in the list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9B514654-C04E-834C-9F2E-2C34E6FD56B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8399" name="Oval 5">
              <a:extLst>
                <a:ext uri="{FF2B5EF4-FFF2-40B4-BE49-F238E27FC236}">
                  <a16:creationId xmlns:a16="http://schemas.microsoft.com/office/drawing/2014/main" id="{ABD0F7E6-29D5-4343-9C52-81CBCE3F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400" name="Text Box 6">
              <a:extLst>
                <a:ext uri="{FF2B5EF4-FFF2-40B4-BE49-F238E27FC236}">
                  <a16:creationId xmlns:a16="http://schemas.microsoft.com/office/drawing/2014/main" id="{936950E7-D1E5-B344-AACF-BE539DBE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0A4E6A7-A1BF-0A48-BC0E-CF050B10868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8397" name="Oval 8">
              <a:extLst>
                <a:ext uri="{FF2B5EF4-FFF2-40B4-BE49-F238E27FC236}">
                  <a16:creationId xmlns:a16="http://schemas.microsoft.com/office/drawing/2014/main" id="{B44A832C-BF6F-7B45-9EB4-2790F68C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8" name="Text Box 9">
              <a:extLst>
                <a:ext uri="{FF2B5EF4-FFF2-40B4-BE49-F238E27FC236}">
                  <a16:creationId xmlns:a16="http://schemas.microsoft.com/office/drawing/2014/main" id="{D3BB9C14-F1D8-6A43-80E5-1FD32E29C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2A569D10-F0B4-4D4E-A111-FB4B38EB95A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03A4DADA-81FE-E44D-A724-99F8EC3C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6" name="Text Box 12">
              <a:extLst>
                <a:ext uri="{FF2B5EF4-FFF2-40B4-BE49-F238E27FC236}">
                  <a16:creationId xmlns:a16="http://schemas.microsoft.com/office/drawing/2014/main" id="{B271E5B5-5B27-D345-8F2A-52328E33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CEE02F2F-3078-8541-AC92-32C1352E403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8393" name="Oval 14">
              <a:extLst>
                <a:ext uri="{FF2B5EF4-FFF2-40B4-BE49-F238E27FC236}">
                  <a16:creationId xmlns:a16="http://schemas.microsoft.com/office/drawing/2014/main" id="{8E8A1695-0191-D742-A1C0-A8A6FFA7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4" name="Text Box 15">
              <a:extLst>
                <a:ext uri="{FF2B5EF4-FFF2-40B4-BE49-F238E27FC236}">
                  <a16:creationId xmlns:a16="http://schemas.microsoft.com/office/drawing/2014/main" id="{D62E179E-855A-4D47-81B0-FA21F8C1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237E62CF-5228-964C-BA39-43000A180E2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8391" name="Oval 17">
              <a:extLst>
                <a:ext uri="{FF2B5EF4-FFF2-40B4-BE49-F238E27FC236}">
                  <a16:creationId xmlns:a16="http://schemas.microsoft.com/office/drawing/2014/main" id="{FEFE3498-153F-7E49-BA23-1E0661289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8392" name="Text Box 18">
              <a:extLst>
                <a:ext uri="{FF2B5EF4-FFF2-40B4-BE49-F238E27FC236}">
                  <a16:creationId xmlns:a16="http://schemas.microsoft.com/office/drawing/2014/main" id="{5DAAD5F2-7975-5840-8D70-FDF9E09B0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8376" name="Line 19">
            <a:extLst>
              <a:ext uri="{FF2B5EF4-FFF2-40B4-BE49-F238E27FC236}">
                <a16:creationId xmlns:a16="http://schemas.microsoft.com/office/drawing/2014/main" id="{0450A372-A0C8-B740-94D0-401F5BA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20">
            <a:extLst>
              <a:ext uri="{FF2B5EF4-FFF2-40B4-BE49-F238E27FC236}">
                <a16:creationId xmlns:a16="http://schemas.microsoft.com/office/drawing/2014/main" id="{67C4D770-A74E-C24F-B684-EDF16AC4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21">
            <a:extLst>
              <a:ext uri="{FF2B5EF4-FFF2-40B4-BE49-F238E27FC236}">
                <a16:creationId xmlns:a16="http://schemas.microsoft.com/office/drawing/2014/main" id="{82CA89E4-70EA-A643-8F7A-0C0542D5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2">
            <a:extLst>
              <a:ext uri="{FF2B5EF4-FFF2-40B4-BE49-F238E27FC236}">
                <a16:creationId xmlns:a16="http://schemas.microsoft.com/office/drawing/2014/main" id="{3DFEEAD2-A7DA-E244-B3C2-62B89EF5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3">
            <a:extLst>
              <a:ext uri="{FF2B5EF4-FFF2-40B4-BE49-F238E27FC236}">
                <a16:creationId xmlns:a16="http://schemas.microsoft.com/office/drawing/2014/main" id="{AF165A4B-076F-2045-A7C0-09F0ACA9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24">
            <a:extLst>
              <a:ext uri="{FF2B5EF4-FFF2-40B4-BE49-F238E27FC236}">
                <a16:creationId xmlns:a16="http://schemas.microsoft.com/office/drawing/2014/main" id="{D01B328C-FB54-D444-B90C-BA2EB191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8382" name="Text Box 25">
            <a:extLst>
              <a:ext uri="{FF2B5EF4-FFF2-40B4-BE49-F238E27FC236}">
                <a16:creationId xmlns:a16="http://schemas.microsoft.com/office/drawing/2014/main" id="{EAFDF613-0FCA-FF47-B740-E2353CBD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8383" name="Text Box 26">
            <a:extLst>
              <a:ext uri="{FF2B5EF4-FFF2-40B4-BE49-F238E27FC236}">
                <a16:creationId xmlns:a16="http://schemas.microsoft.com/office/drawing/2014/main" id="{7BB300DD-E1D2-5E4B-873C-E0DE1754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8384" name="Text Box 27">
            <a:extLst>
              <a:ext uri="{FF2B5EF4-FFF2-40B4-BE49-F238E27FC236}">
                <a16:creationId xmlns:a16="http://schemas.microsoft.com/office/drawing/2014/main" id="{0E416E5A-3C5C-2F48-860E-80077EB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8385" name="Text Box 28">
            <a:extLst>
              <a:ext uri="{FF2B5EF4-FFF2-40B4-BE49-F238E27FC236}">
                <a16:creationId xmlns:a16="http://schemas.microsoft.com/office/drawing/2014/main" id="{7B16586B-8215-8C45-B60A-399C5370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40FBD44B-B21B-D748-83EB-E94B7A6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6E3E989C-C53F-A740-B11A-962EE3E9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EB657C3C-A840-A74B-AC83-AF451B7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D88C30CF-A178-E44E-B66F-425B7A63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D0EE014F-B23E-EA44-97EA-EBA01845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22D2521-14A9-D242-9237-01159522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ABBA6C9-87B3-7043-892C-35B91C01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Adjacency matrix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F710A2C6-E9CB-3745-8C0C-B65C683C42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9421" name="Oval 5">
              <a:extLst>
                <a:ext uri="{FF2B5EF4-FFF2-40B4-BE49-F238E27FC236}">
                  <a16:creationId xmlns:a16="http://schemas.microsoft.com/office/drawing/2014/main" id="{D85DE7A5-8882-124D-873E-5E19411F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2" name="Text Box 6">
              <a:extLst>
                <a:ext uri="{FF2B5EF4-FFF2-40B4-BE49-F238E27FC236}">
                  <a16:creationId xmlns:a16="http://schemas.microsoft.com/office/drawing/2014/main" id="{D7FB7210-51B0-FA4E-9BCB-864932773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B9A1B6C-1A92-0444-BBD1-7C4B2ACFEC8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9419" name="Oval 8">
              <a:extLst>
                <a:ext uri="{FF2B5EF4-FFF2-40B4-BE49-F238E27FC236}">
                  <a16:creationId xmlns:a16="http://schemas.microsoft.com/office/drawing/2014/main" id="{9A252A57-1595-E24E-BC8F-ADEDAC5C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20" name="Text Box 9">
              <a:extLst>
                <a:ext uri="{FF2B5EF4-FFF2-40B4-BE49-F238E27FC236}">
                  <a16:creationId xmlns:a16="http://schemas.microsoft.com/office/drawing/2014/main" id="{A262A953-B01B-4D45-9B7C-2AA8A942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DD8FBBC2-E448-DA4C-8E9C-140DAA2F6A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9417" name="Oval 11">
              <a:extLst>
                <a:ext uri="{FF2B5EF4-FFF2-40B4-BE49-F238E27FC236}">
                  <a16:creationId xmlns:a16="http://schemas.microsoft.com/office/drawing/2014/main" id="{DF3A697A-0F18-CB4F-AB45-6CF00C3D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8" name="Text Box 12">
              <a:extLst>
                <a:ext uri="{FF2B5EF4-FFF2-40B4-BE49-F238E27FC236}">
                  <a16:creationId xmlns:a16="http://schemas.microsoft.com/office/drawing/2014/main" id="{58F28651-E76F-9745-9A32-0139C41FB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991DE2A5-E8B7-5945-ADBD-0B20BC5A87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9415" name="Oval 14">
              <a:extLst>
                <a:ext uri="{FF2B5EF4-FFF2-40B4-BE49-F238E27FC236}">
                  <a16:creationId xmlns:a16="http://schemas.microsoft.com/office/drawing/2014/main" id="{49F0CB68-E712-4349-ADA9-6CFB3359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6" name="Text Box 15">
              <a:extLst>
                <a:ext uri="{FF2B5EF4-FFF2-40B4-BE49-F238E27FC236}">
                  <a16:creationId xmlns:a16="http://schemas.microsoft.com/office/drawing/2014/main" id="{4130E33D-B2F2-4A4E-B2C3-D4364E99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C7D3262A-A9E0-554D-B120-817E161817A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9413" name="Oval 17">
              <a:extLst>
                <a:ext uri="{FF2B5EF4-FFF2-40B4-BE49-F238E27FC236}">
                  <a16:creationId xmlns:a16="http://schemas.microsoft.com/office/drawing/2014/main" id="{7E7349E8-1424-5D46-999B-60B503F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9414" name="Text Box 18">
              <a:extLst>
                <a:ext uri="{FF2B5EF4-FFF2-40B4-BE49-F238E27FC236}">
                  <a16:creationId xmlns:a16="http://schemas.microsoft.com/office/drawing/2014/main" id="{836328BA-E927-7448-BC14-822C5A387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59400" name="Line 19">
            <a:extLst>
              <a:ext uri="{FF2B5EF4-FFF2-40B4-BE49-F238E27FC236}">
                <a16:creationId xmlns:a16="http://schemas.microsoft.com/office/drawing/2014/main" id="{1879F60C-5CFE-D24D-B4F1-2DEA5B7ED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0">
            <a:extLst>
              <a:ext uri="{FF2B5EF4-FFF2-40B4-BE49-F238E27FC236}">
                <a16:creationId xmlns:a16="http://schemas.microsoft.com/office/drawing/2014/main" id="{1CE2E925-C70B-5845-83B0-DAE84ABB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1">
            <a:extLst>
              <a:ext uri="{FF2B5EF4-FFF2-40B4-BE49-F238E27FC236}">
                <a16:creationId xmlns:a16="http://schemas.microsoft.com/office/drawing/2014/main" id="{6EED4EC7-F033-6C43-AAE6-181E976B9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2">
            <a:extLst>
              <a:ext uri="{FF2B5EF4-FFF2-40B4-BE49-F238E27FC236}">
                <a16:creationId xmlns:a16="http://schemas.microsoft.com/office/drawing/2014/main" id="{F2C65314-5F77-E34F-9D38-610DB24A2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3">
            <a:extLst>
              <a:ext uri="{FF2B5EF4-FFF2-40B4-BE49-F238E27FC236}">
                <a16:creationId xmlns:a16="http://schemas.microsoft.com/office/drawing/2014/main" id="{CFC52047-25C1-E447-AE27-71AF1F238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Text Box 24">
            <a:extLst>
              <a:ext uri="{FF2B5EF4-FFF2-40B4-BE49-F238E27FC236}">
                <a16:creationId xmlns:a16="http://schemas.microsoft.com/office/drawing/2014/main" id="{CAECE6AC-6910-AB4D-ADF0-6871830D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9406" name="Text Box 25">
            <a:extLst>
              <a:ext uri="{FF2B5EF4-FFF2-40B4-BE49-F238E27FC236}">
                <a16:creationId xmlns:a16="http://schemas.microsoft.com/office/drawing/2014/main" id="{F7DD2B08-3671-B244-A611-34DBBFF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9407" name="Text Box 26">
            <a:extLst>
              <a:ext uri="{FF2B5EF4-FFF2-40B4-BE49-F238E27FC236}">
                <a16:creationId xmlns:a16="http://schemas.microsoft.com/office/drawing/2014/main" id="{A5238EA7-9614-814C-B1AC-F2E0F24F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59408" name="Text Box 27">
            <a:extLst>
              <a:ext uri="{FF2B5EF4-FFF2-40B4-BE49-F238E27FC236}">
                <a16:creationId xmlns:a16="http://schemas.microsoft.com/office/drawing/2014/main" id="{FD20D5BB-B8FA-F141-8ECC-5B4FE43E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13</a:t>
            </a:r>
          </a:p>
        </p:txBody>
      </p:sp>
      <p:sp>
        <p:nvSpPr>
          <p:cNvPr id="59409" name="Text Box 28">
            <a:extLst>
              <a:ext uri="{FF2B5EF4-FFF2-40B4-BE49-F238E27FC236}">
                <a16:creationId xmlns:a16="http://schemas.microsoft.com/office/drawing/2014/main" id="{25ED88D1-32DC-3549-9DB6-F9EA5758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graphicFrame>
        <p:nvGraphicFramePr>
          <p:cNvPr id="56354" name="Object 2">
            <a:extLst>
              <a:ext uri="{FF2B5EF4-FFF2-40B4-BE49-F238E27FC236}">
                <a16:creationId xmlns:a16="http://schemas.microsoft.com/office/drawing/2014/main" id="{2B157F28-E3AE-CD40-A020-5963E589D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4300" imgH="5264150" progId="Equation.3">
                  <p:embed/>
                </p:oleObj>
              </mc:Choice>
              <mc:Fallback>
                <p:oleObj name="Equation" r:id="rId3" imgW="19164300" imgH="5264150" progId="Equation.3">
                  <p:embed/>
                  <p:pic>
                    <p:nvPicPr>
                      <p:cNvPr id="56354" name="Object 2">
                        <a:extLst>
                          <a:ext uri="{FF2B5EF4-FFF2-40B4-BE49-F238E27FC236}">
                            <a16:creationId xmlns:a16="http://schemas.microsoft.com/office/drawing/2014/main" id="{2B157F28-E3AE-CD40-A020-5963E589D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54AE7253-0DB9-4F43-B38B-5EDF3488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EF02026A-C9ED-4D44-9883-64D6FE8C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/>
              <a:t>A</a:t>
            </a:r>
            <a:r>
              <a:rPr lang="en-US" altLang="en-US" sz="3200"/>
              <a:t>  0  8   0  3   0</a:t>
            </a:r>
            <a:br>
              <a:rPr lang="en-US" altLang="en-US" sz="3200"/>
            </a:br>
            <a:r>
              <a:rPr lang="en-US" altLang="en-US" sz="3200" b="1"/>
              <a:t>B</a:t>
            </a:r>
            <a:r>
              <a:rPr lang="en-US" altLang="en-US" sz="3200"/>
              <a:t>  8  0   0  2   0</a:t>
            </a:r>
            <a:br>
              <a:rPr lang="en-US" altLang="en-US" sz="3200"/>
            </a:br>
            <a:r>
              <a:rPr lang="en-US" altLang="en-US" sz="3200" b="1"/>
              <a:t>C</a:t>
            </a:r>
            <a:r>
              <a:rPr lang="en-US" altLang="en-US" sz="3200"/>
              <a:t>  0  0   0  10 0</a:t>
            </a:r>
            <a:br>
              <a:rPr lang="en-US" altLang="en-US" sz="3200"/>
            </a:br>
            <a:r>
              <a:rPr lang="en-US" altLang="en-US" sz="3200" b="1"/>
              <a:t>D</a:t>
            </a:r>
            <a:r>
              <a:rPr lang="en-US" altLang="en-US" sz="3200"/>
              <a:t>  3  2  10  0  13</a:t>
            </a:r>
            <a:br>
              <a:rPr lang="en-US" altLang="en-US" sz="3200"/>
            </a:br>
            <a:r>
              <a:rPr lang="en-US" altLang="en-US" sz="3200" b="1"/>
              <a:t>E</a:t>
            </a:r>
            <a:r>
              <a:rPr lang="en-US" altLang="en-US" sz="3200"/>
              <a:t>  0  0   0  13  0</a:t>
            </a:r>
          </a:p>
        </p:txBody>
      </p:sp>
    </p:spTree>
    <p:extLst>
      <p:ext uri="{BB962C8B-B14F-4D97-AF65-F5344CB8AC3E}">
        <p14:creationId xmlns:p14="http://schemas.microsoft.com/office/powerpoint/2010/main" val="30269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12730F-7D63-B446-A703-557685E8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 algorithms/questions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3A35A4-4249-F14F-AA76-898100F6B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Graph traversal (BFS, DFS)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unweighted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negative/positive weights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Are all nodes in the graph connected?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the graph bipartite?</a:t>
            </a:r>
          </a:p>
        </p:txBody>
      </p:sp>
    </p:spTree>
    <p:extLst>
      <p:ext uri="{BB962C8B-B14F-4D97-AF65-F5344CB8AC3E}">
        <p14:creationId xmlns:p14="http://schemas.microsoft.com/office/powerpoint/2010/main" val="4249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89852" y="2900065"/>
            <a:ext cx="501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389852" y="4694740"/>
            <a:ext cx="418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264186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5CA-D588-AC4C-949C-55A4E1C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implemented</a:t>
            </a:r>
          </a:p>
        </p:txBody>
      </p:sp>
      <p:pic>
        <p:nvPicPr>
          <p:cNvPr id="4" name="Picture 4" descr="treeBFS">
            <a:extLst>
              <a:ext uri="{FF2B5EF4-FFF2-40B4-BE49-F238E27FC236}">
                <a16:creationId xmlns:a16="http://schemas.microsoft.com/office/drawing/2014/main" id="{372D819A-89B7-EB45-A47B-512F82F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536EFEBD-ECFF-6D4C-97D8-03E21460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0" y="222281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0648-B078-DA43-AA0A-215A445A1B72}"/>
              </a:ext>
            </a:extLst>
          </p:cNvPr>
          <p:cNvSpPr txBox="1"/>
          <p:nvPr/>
        </p:nvSpPr>
        <p:spPr>
          <a:xfrm>
            <a:off x="4852930" y="4750420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04109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27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" name="Picture 4" descr="treeBFS">
            <a:extLst>
              <a:ext uri="{FF2B5EF4-FFF2-40B4-BE49-F238E27FC236}">
                <a16:creationId xmlns:a16="http://schemas.microsoft.com/office/drawing/2014/main" id="{49235451-A087-FD40-AEC3-6DA326B9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" y="2222810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C43C1-85AF-2242-963A-B5CEDA9FDFCB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402032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87FA261-37D8-9542-BB67-3ABE9BF2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EDF01A-D983-6E45-B901-11F3FC8DA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Undirected – edges do not have a direction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5EA1F95E-6180-4540-9F68-8472ED64054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1" name="Oval 5">
              <a:extLst>
                <a:ext uri="{FF2B5EF4-FFF2-40B4-BE49-F238E27FC236}">
                  <a16:creationId xmlns:a16="http://schemas.microsoft.com/office/drawing/2014/main" id="{B88EA58F-E789-5446-8763-01A3D55A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2CD380C8-D564-E040-9FF0-DC94C48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AEE44995-9184-A749-9EB9-B2B0A67DD1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59" name="Oval 8">
              <a:extLst>
                <a:ext uri="{FF2B5EF4-FFF2-40B4-BE49-F238E27FC236}">
                  <a16:creationId xmlns:a16="http://schemas.microsoft.com/office/drawing/2014/main" id="{677CDD55-AC71-7F44-A661-618EA34C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0" name="Text Box 9">
              <a:extLst>
                <a:ext uri="{FF2B5EF4-FFF2-40B4-BE49-F238E27FC236}">
                  <a16:creationId xmlns:a16="http://schemas.microsoft.com/office/drawing/2014/main" id="{0EC5D148-407E-BE42-867B-DD2EF81D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536E6698-6C6C-5446-974C-97BA89F10F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57" name="Oval 11">
              <a:extLst>
                <a:ext uri="{FF2B5EF4-FFF2-40B4-BE49-F238E27FC236}">
                  <a16:creationId xmlns:a16="http://schemas.microsoft.com/office/drawing/2014/main" id="{A4A16352-2F6C-9D42-B1FE-81788042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8" name="Text Box 12">
              <a:extLst>
                <a:ext uri="{FF2B5EF4-FFF2-40B4-BE49-F238E27FC236}">
                  <a16:creationId xmlns:a16="http://schemas.microsoft.com/office/drawing/2014/main" id="{FAADBC72-5FA0-C14B-802B-04C1E22D0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CF76D58D-D768-EC45-9009-95ED203609F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5" name="Oval 14">
              <a:extLst>
                <a:ext uri="{FF2B5EF4-FFF2-40B4-BE49-F238E27FC236}">
                  <a16:creationId xmlns:a16="http://schemas.microsoft.com/office/drawing/2014/main" id="{22A96001-F047-2F45-9E3E-36A158D51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6" name="Text Box 15">
              <a:extLst>
                <a:ext uri="{FF2B5EF4-FFF2-40B4-BE49-F238E27FC236}">
                  <a16:creationId xmlns:a16="http://schemas.microsoft.com/office/drawing/2014/main" id="{0D712D33-09F8-E648-BB56-854CBFE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B0B00C3-A139-114F-AC92-24C7110C5C4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3" name="Oval 17">
              <a:extLst>
                <a:ext uri="{FF2B5EF4-FFF2-40B4-BE49-F238E27FC236}">
                  <a16:creationId xmlns:a16="http://schemas.microsoft.com/office/drawing/2014/main" id="{5716F36B-ED96-A944-98C4-FE6BCF5E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11277735-C92C-714C-8E3E-3F1AA3B2B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9C303FA8-CABE-994D-BCB0-1DD016E26D1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1" name="Oval 20">
              <a:extLst>
                <a:ext uri="{FF2B5EF4-FFF2-40B4-BE49-F238E27FC236}">
                  <a16:creationId xmlns:a16="http://schemas.microsoft.com/office/drawing/2014/main" id="{DFDB6377-83A3-DC4A-B8DF-37A37181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2" name="Text Box 21">
              <a:extLst>
                <a:ext uri="{FF2B5EF4-FFF2-40B4-BE49-F238E27FC236}">
                  <a16:creationId xmlns:a16="http://schemas.microsoft.com/office/drawing/2014/main" id="{0D0248E3-53EB-154E-81AF-B4C7B012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C9907148-3CED-C643-8C20-1A8A2182388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49" name="Oval 23">
              <a:extLst>
                <a:ext uri="{FF2B5EF4-FFF2-40B4-BE49-F238E27FC236}">
                  <a16:creationId xmlns:a16="http://schemas.microsoft.com/office/drawing/2014/main" id="{EE22871A-FE7F-9B4E-9451-11867E4C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C2C69371-CA4E-AA42-9161-F0CF5789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B8CB267B-F584-FF44-B9F5-87722BA11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C739247D-20A4-664A-8496-C50898A88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80361E9-D081-CC49-81CC-6B5658941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63D4E2E7-218D-F044-B4CD-432EA841F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552DA5F0-EB19-B445-8377-1F5932693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65B0BA07-DA55-EF46-A395-F8B282200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78C4655F-6252-6045-8A6A-C3B5D737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3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4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 descr="treeDFS">
            <a:extLst>
              <a:ext uri="{FF2B5EF4-FFF2-40B4-BE49-F238E27FC236}">
                <a16:creationId xmlns:a16="http://schemas.microsoft.com/office/drawing/2014/main" id="{D4BFFD95-F7E9-DE41-8729-D42B0AD7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2133600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7E40A6-507F-6844-B155-258D78642306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E G D B F C</a:t>
            </a:r>
          </a:p>
        </p:txBody>
      </p:sp>
    </p:spTree>
    <p:extLst>
      <p:ext uri="{BB962C8B-B14F-4D97-AF65-F5344CB8AC3E}">
        <p14:creationId xmlns:p14="http://schemas.microsoft.com/office/powerpoint/2010/main" val="457571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C6E5A-B393-4040-8660-273F67680595}"/>
              </a:ext>
            </a:extLst>
          </p:cNvPr>
          <p:cNvSpPr txBox="1"/>
          <p:nvPr/>
        </p:nvSpPr>
        <p:spPr>
          <a:xfrm>
            <a:off x="3568390" y="5791200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changes?</a:t>
            </a:r>
          </a:p>
        </p:txBody>
      </p:sp>
    </p:spTree>
    <p:extLst>
      <p:ext uri="{BB962C8B-B14F-4D97-AF65-F5344CB8AC3E}">
        <p14:creationId xmlns:p14="http://schemas.microsoft.com/office/powerpoint/2010/main" val="3892057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C0F-E2C5-8248-A7AF-D3426B6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6C9EBC-8833-8248-AC67-EEB0FABE18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3C5E4D5-DE08-8C4A-937B-C42F1B59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D2A2CB3-0F9D-1849-905D-C839A589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67B978-0173-CF48-B3BA-00482531603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A6C8368-AB98-F346-82B4-79093FB1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3CD3E8B-515E-AD41-A4E1-AB659986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67CEE8F-6B3D-3341-AC6F-202CEAC224B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30694C-B18D-F54D-A689-A79C9475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128B9E14-7C52-A84A-A5FB-A14E97AE5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2AD800-4448-D544-9244-68896C586B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03C280B-B87C-BF49-B8BB-55EBDB79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BEC9E6A-DC24-A540-B644-9F45E0E0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7AA1BAA-AF29-834E-BF54-EE5AB6A1FE2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896E1B1-873C-9A48-A073-FF61F9B3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10107A-3809-104E-8774-EFF4DB0B9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61A53CA-9593-F342-B11F-1FD8EF7E0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95F457-F85F-D547-8BE5-D45A4829655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85EE09E8-0334-E54F-9F49-AC9E66AD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3432C72-B4E5-2043-8757-A4F743ACC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16F9354-01A0-9844-8DC0-18281409D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8AE7AB5B-D379-8742-8B52-01108D3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444AC33A-FB54-3345-A8A5-627EC432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E8EE3EE6-B526-DB43-8BA8-824BC1133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39B95C4-15BE-E248-952E-A1B89F877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F1B43C65-F104-B54C-8EF8-D7E47FFD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F0D3D2E3-42E3-424D-9678-DD009FE0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2479B979-43F6-9A49-9683-234FDDCDB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A3B3D-6665-374B-90CD-D40D361F9BAC}"/>
              </a:ext>
            </a:extLst>
          </p:cNvPr>
          <p:cNvSpPr txBox="1"/>
          <p:nvPr/>
        </p:nvSpPr>
        <p:spPr>
          <a:xfrm>
            <a:off x="644243" y="1951672"/>
            <a:ext cx="2800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  <a:p>
            <a:r>
              <a:rPr lang="en-US" dirty="0">
                <a:latin typeface="Times" pitchFamily="2" charset="0"/>
              </a:rPr>
              <a:t>     visit(v)</a:t>
            </a:r>
          </a:p>
          <a:p>
            <a:r>
              <a:rPr lang="en-US" dirty="0">
                <a:latin typeface="Times" pitchFamily="2" charset="0"/>
              </a:rPr>
              <a:t>     if not leaf(v)</a:t>
            </a:r>
          </a:p>
          <a:p>
            <a:r>
              <a:rPr lang="en-US" dirty="0">
                <a:latin typeface="Times" pitchFamily="2" charset="0"/>
              </a:rPr>
              <a:t>          for all c in children(x)</a:t>
            </a:r>
          </a:p>
          <a:p>
            <a:r>
              <a:rPr lang="en-US" dirty="0">
                <a:latin typeface="Times" pitchFamily="2" charset="0"/>
              </a:rPr>
              <a:t>               </a:t>
            </a:r>
            <a:r>
              <a:rPr lang="en-US" dirty="0" err="1">
                <a:latin typeface="Times" pitchFamily="2" charset="0"/>
              </a:rPr>
              <a:t>TreeDFS</a:t>
            </a:r>
            <a:r>
              <a:rPr lang="en-US" dirty="0">
                <a:latin typeface="Times" pitchFamily="2" charset="0"/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30D686-2290-0343-BCED-C31915117715}"/>
              </a:ext>
            </a:extLst>
          </p:cNvPr>
          <p:cNvSpPr txBox="1"/>
          <p:nvPr/>
        </p:nvSpPr>
        <p:spPr>
          <a:xfrm>
            <a:off x="3954229" y="566199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F D E G</a:t>
            </a:r>
          </a:p>
        </p:txBody>
      </p:sp>
    </p:spTree>
    <p:extLst>
      <p:ext uri="{BB962C8B-B14F-4D97-AF65-F5344CB8AC3E}">
        <p14:creationId xmlns:p14="http://schemas.microsoft.com/office/powerpoint/2010/main" val="203030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B54D8005-9CD2-7C46-8AC2-D77EF1F78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BFS/DFS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0C9045-C4AB-6543-93CA-23B1DF56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is each edge traversed?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(|V|+|E|) – for trees, i.e., assuming a connected graph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For each vertex visited, how much work is done?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– for trees, i.e., assuming a connected graph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6803" name="Picture 4" descr="treeBFS">
            <a:extLst>
              <a:ext uri="{FF2B5EF4-FFF2-40B4-BE49-F238E27FC236}">
                <a16:creationId xmlns:a16="http://schemas.microsoft.com/office/drawing/2014/main" id="{1FA0F438-B7CE-F448-A458-169397C1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reeDFS">
            <a:extLst>
              <a:ext uri="{FF2B5EF4-FFF2-40B4-BE49-F238E27FC236}">
                <a16:creationId xmlns:a16="http://schemas.microsoft.com/office/drawing/2014/main" id="{E45DB085-D1BE-1647-90BD-9A15F96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8F0125C-5B3C-854C-8DC7-820315646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D4230C4-3381-4949-948B-479A8E9E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764931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Do they visit all the nodes?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6D646-B22D-8645-9E45-E28002015AB1}"/>
              </a:ext>
            </a:extLst>
          </p:cNvPr>
          <p:cNvSpPr txBox="1"/>
          <p:nvPr/>
        </p:nvSpPr>
        <p:spPr>
          <a:xfrm>
            <a:off x="702527" y="2444234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is connected or strongly connected</a:t>
            </a:r>
          </a:p>
        </p:txBody>
      </p:sp>
      <p:pic>
        <p:nvPicPr>
          <p:cNvPr id="6" name="Picture 4" descr="treeBFS">
            <a:extLst>
              <a:ext uri="{FF2B5EF4-FFF2-40B4-BE49-F238E27FC236}">
                <a16:creationId xmlns:a16="http://schemas.microsoft.com/office/drawing/2014/main" id="{52E8AD65-F942-D54A-9E2E-D07E6980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" y="4766995"/>
            <a:ext cx="2699810" cy="152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reeDFS">
            <a:extLst>
              <a:ext uri="{FF2B5EF4-FFF2-40B4-BE49-F238E27FC236}">
                <a16:creationId xmlns:a16="http://schemas.microsoft.com/office/drawing/2014/main" id="{B424AE50-F70A-834C-A1D3-3CE1B154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64" y="4767263"/>
            <a:ext cx="2699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9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DFS/BFS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needs to change for graphs?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Need to make sure we don’</a:t>
            </a:r>
            <a:r>
              <a:rPr lang="en-US" altLang="ja-JP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 visit a node multiple times</a:t>
            </a:r>
            <a:endParaRPr lang="en-US" altLang="en-US" sz="2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1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BFS for graphs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85F09-16B4-FB4B-BBD5-1B5C6FD0FEB8}"/>
              </a:ext>
            </a:extLst>
          </p:cNvPr>
          <p:cNvSpPr txBox="1"/>
          <p:nvPr/>
        </p:nvSpPr>
        <p:spPr>
          <a:xfrm>
            <a:off x="381000" y="282958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D E C F G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6E33C5EA-8A61-3541-A521-E01BAEB08C4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19263"/>
            <a:ext cx="8305800" cy="12525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 visit starting at A (again, assume children are enumerated alphabetically)?</a:t>
            </a:r>
            <a:endParaRPr lang="en-US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2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0" descr="bfs">
            <a:extLst>
              <a:ext uri="{FF2B5EF4-FFF2-40B4-BE49-F238E27FC236}">
                <a16:creationId xmlns:a16="http://schemas.microsoft.com/office/drawing/2014/main" id="{CFC6AC2C-E54A-7346-A66C-56D2A80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1">
            <a:extLst>
              <a:ext uri="{FF2B5EF4-FFF2-40B4-BE49-F238E27FC236}">
                <a16:creationId xmlns:a16="http://schemas.microsoft.com/office/drawing/2014/main" id="{F490F5FA-61AE-494A-BE3E-C394B294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distance variable keeps track of how far from the starting node and whether we’</a:t>
            </a:r>
            <a:r>
              <a:rPr lang="en-US" altLang="ja-JP" sz="2000" dirty="0">
                <a:solidFill>
                  <a:srgbClr val="FF0000"/>
                </a:solidFill>
              </a:rPr>
              <a:t>ve seen the node yet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459" name="Line 42">
            <a:extLst>
              <a:ext uri="{FF2B5EF4-FFF2-40B4-BE49-F238E27FC236}">
                <a16:creationId xmlns:a16="http://schemas.microsoft.com/office/drawing/2014/main" id="{463DA050-CC15-584F-A24F-55408B89F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990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3">
            <a:extLst>
              <a:ext uri="{FF2B5EF4-FFF2-40B4-BE49-F238E27FC236}">
                <a16:creationId xmlns:a16="http://schemas.microsoft.com/office/drawing/2014/main" id="{4282D794-6999-B84F-8C26-595EB31FB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2362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4">
            <a:extLst>
              <a:ext uri="{FF2B5EF4-FFF2-40B4-BE49-F238E27FC236}">
                <a16:creationId xmlns:a16="http://schemas.microsoft.com/office/drawing/2014/main" id="{A15EFC20-7028-7D40-95D5-03B3619C9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09800"/>
            <a:ext cx="685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45">
            <a:extLst>
              <a:ext uri="{FF2B5EF4-FFF2-40B4-BE49-F238E27FC236}">
                <a16:creationId xmlns:a16="http://schemas.microsoft.com/office/drawing/2014/main" id="{09932818-2C6D-1149-8CB6-76692BF02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457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133">
            <a:extLst>
              <a:ext uri="{FF2B5EF4-FFF2-40B4-BE49-F238E27FC236}">
                <a16:creationId xmlns:a16="http://schemas.microsoft.com/office/drawing/2014/main" id="{65654271-ED79-1040-AC62-65DBBDDDF54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9490" name="Oval 134">
              <a:extLst>
                <a:ext uri="{FF2B5EF4-FFF2-40B4-BE49-F238E27FC236}">
                  <a16:creationId xmlns:a16="http://schemas.microsoft.com/office/drawing/2014/main" id="{50311610-4832-E248-BE32-C902A612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91" name="Text Box 135">
              <a:extLst>
                <a:ext uri="{FF2B5EF4-FFF2-40B4-BE49-F238E27FC236}">
                  <a16:creationId xmlns:a16="http://schemas.microsoft.com/office/drawing/2014/main" id="{1F3F45CC-5F6C-7B41-A920-17711D72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4" name="Group 136">
            <a:extLst>
              <a:ext uri="{FF2B5EF4-FFF2-40B4-BE49-F238E27FC236}">
                <a16:creationId xmlns:a16="http://schemas.microsoft.com/office/drawing/2014/main" id="{4B3C5FB3-9B0A-F442-BF0D-9A5DA316E0C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9488" name="Oval 137">
              <a:extLst>
                <a:ext uri="{FF2B5EF4-FFF2-40B4-BE49-F238E27FC236}">
                  <a16:creationId xmlns:a16="http://schemas.microsoft.com/office/drawing/2014/main" id="{CF0FE53D-ACB9-B841-A77F-B53A716D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138">
              <a:extLst>
                <a:ext uri="{FF2B5EF4-FFF2-40B4-BE49-F238E27FC236}">
                  <a16:creationId xmlns:a16="http://schemas.microsoft.com/office/drawing/2014/main" id="{2403151A-5272-6F4B-A115-527603943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5" name="Group 139">
            <a:extLst>
              <a:ext uri="{FF2B5EF4-FFF2-40B4-BE49-F238E27FC236}">
                <a16:creationId xmlns:a16="http://schemas.microsoft.com/office/drawing/2014/main" id="{2D464D82-2AC6-8743-B160-A85956AE26E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9486" name="Oval 140">
              <a:extLst>
                <a:ext uri="{FF2B5EF4-FFF2-40B4-BE49-F238E27FC236}">
                  <a16:creationId xmlns:a16="http://schemas.microsoft.com/office/drawing/2014/main" id="{17EE4D04-D21E-AD47-966C-F2D898FA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141">
              <a:extLst>
                <a:ext uri="{FF2B5EF4-FFF2-40B4-BE49-F238E27FC236}">
                  <a16:creationId xmlns:a16="http://schemas.microsoft.com/office/drawing/2014/main" id="{365706ED-B2D9-CA4E-AC70-F1DEA8E5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6" name="Group 142">
            <a:extLst>
              <a:ext uri="{FF2B5EF4-FFF2-40B4-BE49-F238E27FC236}">
                <a16:creationId xmlns:a16="http://schemas.microsoft.com/office/drawing/2014/main" id="{17E34FF8-FF20-D14D-A56A-30BDA0D2ECC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9484" name="Oval 143">
              <a:extLst>
                <a:ext uri="{FF2B5EF4-FFF2-40B4-BE49-F238E27FC236}">
                  <a16:creationId xmlns:a16="http://schemas.microsoft.com/office/drawing/2014/main" id="{4B7C7E3C-1EDC-EB41-BF68-6F667F1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44">
              <a:extLst>
                <a:ext uri="{FF2B5EF4-FFF2-40B4-BE49-F238E27FC236}">
                  <a16:creationId xmlns:a16="http://schemas.microsoft.com/office/drawing/2014/main" id="{7BB259E9-11B5-B948-B680-FFF0E5B46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7" name="Group 145">
            <a:extLst>
              <a:ext uri="{FF2B5EF4-FFF2-40B4-BE49-F238E27FC236}">
                <a16:creationId xmlns:a16="http://schemas.microsoft.com/office/drawing/2014/main" id="{D7F45D15-4407-AD45-9F76-D870BDBC562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9482" name="Oval 146">
              <a:extLst>
                <a:ext uri="{FF2B5EF4-FFF2-40B4-BE49-F238E27FC236}">
                  <a16:creationId xmlns:a16="http://schemas.microsoft.com/office/drawing/2014/main" id="{D68483A4-4155-EE48-BD9C-A849F29E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47">
              <a:extLst>
                <a:ext uri="{FF2B5EF4-FFF2-40B4-BE49-F238E27FC236}">
                  <a16:creationId xmlns:a16="http://schemas.microsoft.com/office/drawing/2014/main" id="{588A25EC-6FA7-AE4C-B0FC-CA72CD4DC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8" name="Group 148">
            <a:extLst>
              <a:ext uri="{FF2B5EF4-FFF2-40B4-BE49-F238E27FC236}">
                <a16:creationId xmlns:a16="http://schemas.microsoft.com/office/drawing/2014/main" id="{B2D71198-2432-CA4F-9717-16986B425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9480" name="Oval 149">
              <a:extLst>
                <a:ext uri="{FF2B5EF4-FFF2-40B4-BE49-F238E27FC236}">
                  <a16:creationId xmlns:a16="http://schemas.microsoft.com/office/drawing/2014/main" id="{6584F3FB-E516-434A-8AE0-726D4B27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50">
              <a:extLst>
                <a:ext uri="{FF2B5EF4-FFF2-40B4-BE49-F238E27FC236}">
                  <a16:creationId xmlns:a16="http://schemas.microsoft.com/office/drawing/2014/main" id="{D28A735B-91F1-A34B-BD8B-0F534DCF9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9" name="Group 151">
            <a:extLst>
              <a:ext uri="{FF2B5EF4-FFF2-40B4-BE49-F238E27FC236}">
                <a16:creationId xmlns:a16="http://schemas.microsoft.com/office/drawing/2014/main" id="{9C563845-5E42-7F48-9865-EDBC184F1E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9478" name="Oval 152">
              <a:extLst>
                <a:ext uri="{FF2B5EF4-FFF2-40B4-BE49-F238E27FC236}">
                  <a16:creationId xmlns:a16="http://schemas.microsoft.com/office/drawing/2014/main" id="{3087C504-D700-3A4E-B1D5-F3E2921F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153">
              <a:extLst>
                <a:ext uri="{FF2B5EF4-FFF2-40B4-BE49-F238E27FC236}">
                  <a16:creationId xmlns:a16="http://schemas.microsoft.com/office/drawing/2014/main" id="{8C678D90-7C60-AC41-87AF-CF914C2FB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70" name="Line 154">
            <a:extLst>
              <a:ext uri="{FF2B5EF4-FFF2-40B4-BE49-F238E27FC236}">
                <a16:creationId xmlns:a16="http://schemas.microsoft.com/office/drawing/2014/main" id="{1E09476D-3FE8-E049-BF4E-2DFF095B3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5">
            <a:extLst>
              <a:ext uri="{FF2B5EF4-FFF2-40B4-BE49-F238E27FC236}">
                <a16:creationId xmlns:a16="http://schemas.microsoft.com/office/drawing/2014/main" id="{805A0A8D-8AF4-8240-ACEA-7D93B18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6">
            <a:extLst>
              <a:ext uri="{FF2B5EF4-FFF2-40B4-BE49-F238E27FC236}">
                <a16:creationId xmlns:a16="http://schemas.microsoft.com/office/drawing/2014/main" id="{2BE04E95-56FE-8D45-932D-CCD19685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57">
            <a:extLst>
              <a:ext uri="{FF2B5EF4-FFF2-40B4-BE49-F238E27FC236}">
                <a16:creationId xmlns:a16="http://schemas.microsoft.com/office/drawing/2014/main" id="{44D21D0E-B06D-694B-9C52-E17558FF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8">
            <a:extLst>
              <a:ext uri="{FF2B5EF4-FFF2-40B4-BE49-F238E27FC236}">
                <a16:creationId xmlns:a16="http://schemas.microsoft.com/office/drawing/2014/main" id="{BCD4F54F-6383-4A4C-BB06-D3FCAA52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59">
            <a:extLst>
              <a:ext uri="{FF2B5EF4-FFF2-40B4-BE49-F238E27FC236}">
                <a16:creationId xmlns:a16="http://schemas.microsoft.com/office/drawing/2014/main" id="{AE92CFDF-2207-BE4D-8CA3-6404883D8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60">
            <a:extLst>
              <a:ext uri="{FF2B5EF4-FFF2-40B4-BE49-F238E27FC236}">
                <a16:creationId xmlns:a16="http://schemas.microsoft.com/office/drawing/2014/main" id="{3E7B05F9-0F36-0746-A8CF-2C586812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161">
            <a:extLst>
              <a:ext uri="{FF2B5EF4-FFF2-40B4-BE49-F238E27FC236}">
                <a16:creationId xmlns:a16="http://schemas.microsoft.com/office/drawing/2014/main" id="{3D746C1A-69B8-8644-971C-415EEA23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8E31D8-B6D6-4048-95F2-4595A6A4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636DE4-9911-FF4C-8186-63C7DEB6E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Directed – edges </a:t>
            </a:r>
            <a:r>
              <a:rPr lang="en-US" altLang="en-US" b="1" dirty="0">
                <a:ea typeface="ＭＳ Ｐゴシック" panose="020B0600070205080204" pitchFamily="34" charset="-128"/>
              </a:rPr>
              <a:t>do</a:t>
            </a:r>
            <a:r>
              <a:rPr lang="en-US" altLang="en-US" dirty="0">
                <a:ea typeface="ＭＳ Ｐゴシック" panose="020B0600070205080204" pitchFamily="34" charset="-128"/>
              </a:rPr>
              <a:t> have a direction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A110ECEF-16A1-044A-A262-8589E5E2A2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88" name="Oval 5">
              <a:extLst>
                <a:ext uri="{FF2B5EF4-FFF2-40B4-BE49-F238E27FC236}">
                  <a16:creationId xmlns:a16="http://schemas.microsoft.com/office/drawing/2014/main" id="{A40F917F-3BF7-6B4A-8A45-9698B52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9" name="Text Box 6">
              <a:extLst>
                <a:ext uri="{FF2B5EF4-FFF2-40B4-BE49-F238E27FC236}">
                  <a16:creationId xmlns:a16="http://schemas.microsoft.com/office/drawing/2014/main" id="{9604FDAA-D0DE-4246-87DF-F4FCC6AC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9460" name="Group 7">
            <a:extLst>
              <a:ext uri="{FF2B5EF4-FFF2-40B4-BE49-F238E27FC236}">
                <a16:creationId xmlns:a16="http://schemas.microsoft.com/office/drawing/2014/main" id="{0C947C69-37C4-3C40-91ED-00C381B01B1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86" name="Oval 8">
              <a:extLst>
                <a:ext uri="{FF2B5EF4-FFF2-40B4-BE49-F238E27FC236}">
                  <a16:creationId xmlns:a16="http://schemas.microsoft.com/office/drawing/2014/main" id="{1A9126AE-8A20-FB4B-98DE-6526C31B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7" name="Text Box 9">
              <a:extLst>
                <a:ext uri="{FF2B5EF4-FFF2-40B4-BE49-F238E27FC236}">
                  <a16:creationId xmlns:a16="http://schemas.microsoft.com/office/drawing/2014/main" id="{88D1FE96-BD45-6B46-8D43-8BA52F059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9461" name="Group 10">
            <a:extLst>
              <a:ext uri="{FF2B5EF4-FFF2-40B4-BE49-F238E27FC236}">
                <a16:creationId xmlns:a16="http://schemas.microsoft.com/office/drawing/2014/main" id="{3A876B5F-407A-9C49-9C2A-65B222367C0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4" name="Oval 11">
              <a:extLst>
                <a:ext uri="{FF2B5EF4-FFF2-40B4-BE49-F238E27FC236}">
                  <a16:creationId xmlns:a16="http://schemas.microsoft.com/office/drawing/2014/main" id="{920EC389-69A2-C545-A6DB-F89448FD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5" name="Text Box 12">
              <a:extLst>
                <a:ext uri="{FF2B5EF4-FFF2-40B4-BE49-F238E27FC236}">
                  <a16:creationId xmlns:a16="http://schemas.microsoft.com/office/drawing/2014/main" id="{AEDE2A8E-6055-EE43-ABA0-6EF105E28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9462" name="Group 13">
            <a:extLst>
              <a:ext uri="{FF2B5EF4-FFF2-40B4-BE49-F238E27FC236}">
                <a16:creationId xmlns:a16="http://schemas.microsoft.com/office/drawing/2014/main" id="{FDFE0E7B-5E47-A944-BD86-556B9A2B2DC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2" name="Oval 14">
              <a:extLst>
                <a:ext uri="{FF2B5EF4-FFF2-40B4-BE49-F238E27FC236}">
                  <a16:creationId xmlns:a16="http://schemas.microsoft.com/office/drawing/2014/main" id="{E845733E-4692-D34D-AA0B-DAAFFCB7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8360C6CE-225C-0C4A-808D-A0D95FFF7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232BD24C-7617-0547-86A5-52A4482CF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0" name="Oval 17">
              <a:extLst>
                <a:ext uri="{FF2B5EF4-FFF2-40B4-BE49-F238E27FC236}">
                  <a16:creationId xmlns:a16="http://schemas.microsoft.com/office/drawing/2014/main" id="{0652BE22-F33F-6C4D-B814-2A911F14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81" name="Text Box 18">
              <a:extLst>
                <a:ext uri="{FF2B5EF4-FFF2-40B4-BE49-F238E27FC236}">
                  <a16:creationId xmlns:a16="http://schemas.microsoft.com/office/drawing/2014/main" id="{75A11EF0-8074-CE44-B569-A265FC8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9464" name="Group 19">
            <a:extLst>
              <a:ext uri="{FF2B5EF4-FFF2-40B4-BE49-F238E27FC236}">
                <a16:creationId xmlns:a16="http://schemas.microsoft.com/office/drawing/2014/main" id="{E55564B6-A5D2-4241-9ED7-1DD39987F27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931C28A0-0B58-E94B-9912-88F9CCFD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9" name="Text Box 21">
              <a:extLst>
                <a:ext uri="{FF2B5EF4-FFF2-40B4-BE49-F238E27FC236}">
                  <a16:creationId xmlns:a16="http://schemas.microsoft.com/office/drawing/2014/main" id="{05BC0FA2-E231-9041-8DF3-50E4E8874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9465" name="Group 22">
            <a:extLst>
              <a:ext uri="{FF2B5EF4-FFF2-40B4-BE49-F238E27FC236}">
                <a16:creationId xmlns:a16="http://schemas.microsoft.com/office/drawing/2014/main" id="{CA17D2A7-1335-BF49-9F3A-0EA2C056E79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215E7418-6278-1140-8D33-04AC2384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AEA5D44B-295B-8E4F-8EB0-2A49DB05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9466" name="Line 32">
            <a:extLst>
              <a:ext uri="{FF2B5EF4-FFF2-40B4-BE49-F238E27FC236}">
                <a16:creationId xmlns:a16="http://schemas.microsoft.com/office/drawing/2014/main" id="{E8A2389C-7C19-844A-A8EA-426584103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3">
            <a:extLst>
              <a:ext uri="{FF2B5EF4-FFF2-40B4-BE49-F238E27FC236}">
                <a16:creationId xmlns:a16="http://schemas.microsoft.com/office/drawing/2014/main" id="{C3FCF911-3F85-E541-9638-28300975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4">
            <a:extLst>
              <a:ext uri="{FF2B5EF4-FFF2-40B4-BE49-F238E27FC236}">
                <a16:creationId xmlns:a16="http://schemas.microsoft.com/office/drawing/2014/main" id="{DAF0BD08-248C-C946-9A25-4F95CA3E9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5">
            <a:extLst>
              <a:ext uri="{FF2B5EF4-FFF2-40B4-BE49-F238E27FC236}">
                <a16:creationId xmlns:a16="http://schemas.microsoft.com/office/drawing/2014/main" id="{B755BC2F-6B47-8947-843C-CDF31697C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6">
            <a:extLst>
              <a:ext uri="{FF2B5EF4-FFF2-40B4-BE49-F238E27FC236}">
                <a16:creationId xmlns:a16="http://schemas.microsoft.com/office/drawing/2014/main" id="{D96A0AE7-03D8-854A-8067-D4CFD4E2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7">
            <a:extLst>
              <a:ext uri="{FF2B5EF4-FFF2-40B4-BE49-F238E27FC236}">
                <a16:creationId xmlns:a16="http://schemas.microsoft.com/office/drawing/2014/main" id="{A86FBF53-ACD3-DD48-9052-6BD67A2C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8">
            <a:extLst>
              <a:ext uri="{FF2B5EF4-FFF2-40B4-BE49-F238E27FC236}">
                <a16:creationId xmlns:a16="http://schemas.microsoft.com/office/drawing/2014/main" id="{36FFF9E3-DFA2-D949-9AF6-0E746229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9">
            <a:extLst>
              <a:ext uri="{FF2B5EF4-FFF2-40B4-BE49-F238E27FC236}">
                <a16:creationId xmlns:a16="http://schemas.microsoft.com/office/drawing/2014/main" id="{5A2513BF-0143-0944-8799-B371402D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43">
            <a:extLst>
              <a:ext uri="{FF2B5EF4-FFF2-40B4-BE49-F238E27FC236}">
                <a16:creationId xmlns:a16="http://schemas.microsoft.com/office/drawing/2014/main" id="{5A02F006-04FC-5F4A-A91D-D40936018C4B}"/>
              </a:ext>
            </a:extLst>
          </p:cNvPr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4">
            <a:extLst>
              <a:ext uri="{FF2B5EF4-FFF2-40B4-BE49-F238E27FC236}">
                <a16:creationId xmlns:a16="http://schemas.microsoft.com/office/drawing/2014/main" id="{A364A29D-E6AA-6F41-B922-3721BC024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bfs">
            <a:extLst>
              <a:ext uri="{FF2B5EF4-FFF2-40B4-BE49-F238E27FC236}">
                <a16:creationId xmlns:a16="http://schemas.microsoft.com/office/drawing/2014/main" id="{F3EC12C9-27AC-8B4F-9F84-86C434EA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181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37" descr="treeBFS">
            <a:extLst>
              <a:ext uri="{FF2B5EF4-FFF2-40B4-BE49-F238E27FC236}">
                <a16:creationId xmlns:a16="http://schemas.microsoft.com/office/drawing/2014/main" id="{97BDD07D-B6B9-3847-8C3E-38D9198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40">
            <a:extLst>
              <a:ext uri="{FF2B5EF4-FFF2-40B4-BE49-F238E27FC236}">
                <a16:creationId xmlns:a16="http://schemas.microsoft.com/office/drawing/2014/main" id="{D4447C78-D46C-4D4D-B5EC-68D7ACAC17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20510" name="Oval 41">
              <a:extLst>
                <a:ext uri="{FF2B5EF4-FFF2-40B4-BE49-F238E27FC236}">
                  <a16:creationId xmlns:a16="http://schemas.microsoft.com/office/drawing/2014/main" id="{7728F5EE-BB71-DB4E-804D-7C7E46272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42">
              <a:extLst>
                <a:ext uri="{FF2B5EF4-FFF2-40B4-BE49-F238E27FC236}">
                  <a16:creationId xmlns:a16="http://schemas.microsoft.com/office/drawing/2014/main" id="{33295A6C-2FE0-D140-8C19-B80A2242A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4" name="Group 43">
            <a:extLst>
              <a:ext uri="{FF2B5EF4-FFF2-40B4-BE49-F238E27FC236}">
                <a16:creationId xmlns:a16="http://schemas.microsoft.com/office/drawing/2014/main" id="{2BC6A8FF-EBB5-6244-BBD4-8D6EA14D48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20508" name="Oval 44">
              <a:extLst>
                <a:ext uri="{FF2B5EF4-FFF2-40B4-BE49-F238E27FC236}">
                  <a16:creationId xmlns:a16="http://schemas.microsoft.com/office/drawing/2014/main" id="{EB2C194D-458A-044F-B1D7-9F81DF73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45">
              <a:extLst>
                <a:ext uri="{FF2B5EF4-FFF2-40B4-BE49-F238E27FC236}">
                  <a16:creationId xmlns:a16="http://schemas.microsoft.com/office/drawing/2014/main" id="{4F380EAA-1091-494D-B4F7-CF339968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5" name="Group 46">
            <a:extLst>
              <a:ext uri="{FF2B5EF4-FFF2-40B4-BE49-F238E27FC236}">
                <a16:creationId xmlns:a16="http://schemas.microsoft.com/office/drawing/2014/main" id="{CD35DC35-8A0D-3847-A87D-80BFB3A56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20506" name="Oval 47">
              <a:extLst>
                <a:ext uri="{FF2B5EF4-FFF2-40B4-BE49-F238E27FC236}">
                  <a16:creationId xmlns:a16="http://schemas.microsoft.com/office/drawing/2014/main" id="{12490DDE-4103-FC42-992E-6522D3B8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48">
              <a:extLst>
                <a:ext uri="{FF2B5EF4-FFF2-40B4-BE49-F238E27FC236}">
                  <a16:creationId xmlns:a16="http://schemas.microsoft.com/office/drawing/2014/main" id="{1D32D6A7-F9ED-7349-99A3-3228682B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6" name="Group 49">
            <a:extLst>
              <a:ext uri="{FF2B5EF4-FFF2-40B4-BE49-F238E27FC236}">
                <a16:creationId xmlns:a16="http://schemas.microsoft.com/office/drawing/2014/main" id="{F408A081-9ED5-6740-BE8B-2845230B95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20504" name="Oval 50">
              <a:extLst>
                <a:ext uri="{FF2B5EF4-FFF2-40B4-BE49-F238E27FC236}">
                  <a16:creationId xmlns:a16="http://schemas.microsoft.com/office/drawing/2014/main" id="{7B6D8496-7774-8A46-A535-1CA6457F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51">
              <a:extLst>
                <a:ext uri="{FF2B5EF4-FFF2-40B4-BE49-F238E27FC236}">
                  <a16:creationId xmlns:a16="http://schemas.microsoft.com/office/drawing/2014/main" id="{C82D47C9-DED9-7F42-823F-65834CFE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7" name="Group 52">
            <a:extLst>
              <a:ext uri="{FF2B5EF4-FFF2-40B4-BE49-F238E27FC236}">
                <a16:creationId xmlns:a16="http://schemas.microsoft.com/office/drawing/2014/main" id="{D358FB79-CB88-E444-83B3-82D4871B6C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20502" name="Oval 53">
              <a:extLst>
                <a:ext uri="{FF2B5EF4-FFF2-40B4-BE49-F238E27FC236}">
                  <a16:creationId xmlns:a16="http://schemas.microsoft.com/office/drawing/2014/main" id="{F9BCA212-F07D-2446-B8EE-B28A9B1E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3" name="Text Box 54">
              <a:extLst>
                <a:ext uri="{FF2B5EF4-FFF2-40B4-BE49-F238E27FC236}">
                  <a16:creationId xmlns:a16="http://schemas.microsoft.com/office/drawing/2014/main" id="{C28ED8D2-7409-6D46-BAE4-DE19EEC5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8" name="Group 55">
            <a:extLst>
              <a:ext uri="{FF2B5EF4-FFF2-40B4-BE49-F238E27FC236}">
                <a16:creationId xmlns:a16="http://schemas.microsoft.com/office/drawing/2014/main" id="{05E4A7BF-9B2E-B549-8694-6581F87B56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20500" name="Oval 56">
              <a:extLst>
                <a:ext uri="{FF2B5EF4-FFF2-40B4-BE49-F238E27FC236}">
                  <a16:creationId xmlns:a16="http://schemas.microsoft.com/office/drawing/2014/main" id="{E6CE1D6E-3D3B-2D4E-BD54-BBEEAAA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1" name="Text Box 57">
              <a:extLst>
                <a:ext uri="{FF2B5EF4-FFF2-40B4-BE49-F238E27FC236}">
                  <a16:creationId xmlns:a16="http://schemas.microsoft.com/office/drawing/2014/main" id="{844376C3-591A-024E-9B85-71EB28FD1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9" name="Group 58">
            <a:extLst>
              <a:ext uri="{FF2B5EF4-FFF2-40B4-BE49-F238E27FC236}">
                <a16:creationId xmlns:a16="http://schemas.microsoft.com/office/drawing/2014/main" id="{0131B693-F2E2-464F-BA9C-6BB4C68B7A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20498" name="Oval 59">
              <a:extLst>
                <a:ext uri="{FF2B5EF4-FFF2-40B4-BE49-F238E27FC236}">
                  <a16:creationId xmlns:a16="http://schemas.microsoft.com/office/drawing/2014/main" id="{4DFC2CE7-3798-8844-A7F3-F6AF313C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499" name="Text Box 60">
              <a:extLst>
                <a:ext uri="{FF2B5EF4-FFF2-40B4-BE49-F238E27FC236}">
                  <a16:creationId xmlns:a16="http://schemas.microsoft.com/office/drawing/2014/main" id="{ACF689F2-BB43-3046-83B2-9E90E55D9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61">
            <a:extLst>
              <a:ext uri="{FF2B5EF4-FFF2-40B4-BE49-F238E27FC236}">
                <a16:creationId xmlns:a16="http://schemas.microsoft.com/office/drawing/2014/main" id="{2311C3E8-B3AD-6E4C-91B3-121516755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62">
            <a:extLst>
              <a:ext uri="{FF2B5EF4-FFF2-40B4-BE49-F238E27FC236}">
                <a16:creationId xmlns:a16="http://schemas.microsoft.com/office/drawing/2014/main" id="{FAB07A18-1546-4E41-B8EA-255C945AF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63">
            <a:extLst>
              <a:ext uri="{FF2B5EF4-FFF2-40B4-BE49-F238E27FC236}">
                <a16:creationId xmlns:a16="http://schemas.microsoft.com/office/drawing/2014/main" id="{CA964558-AF5F-D045-BA7A-8E16F2661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64">
            <a:extLst>
              <a:ext uri="{FF2B5EF4-FFF2-40B4-BE49-F238E27FC236}">
                <a16:creationId xmlns:a16="http://schemas.microsoft.com/office/drawing/2014/main" id="{7B6A37B9-FF79-954E-9794-844B656AB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65">
            <a:extLst>
              <a:ext uri="{FF2B5EF4-FFF2-40B4-BE49-F238E27FC236}">
                <a16:creationId xmlns:a16="http://schemas.microsoft.com/office/drawing/2014/main" id="{0A32A7A5-F0EA-9E4D-A28D-153FBCE6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66">
            <a:extLst>
              <a:ext uri="{FF2B5EF4-FFF2-40B4-BE49-F238E27FC236}">
                <a16:creationId xmlns:a16="http://schemas.microsoft.com/office/drawing/2014/main" id="{EF9122BE-83EF-C14B-A51D-0CC5788D3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67">
            <a:extLst>
              <a:ext uri="{FF2B5EF4-FFF2-40B4-BE49-F238E27FC236}">
                <a16:creationId xmlns:a16="http://schemas.microsoft.com/office/drawing/2014/main" id="{900BA7FE-AB6E-C340-9E21-29E7F6674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68">
            <a:extLst>
              <a:ext uri="{FF2B5EF4-FFF2-40B4-BE49-F238E27FC236}">
                <a16:creationId xmlns:a16="http://schemas.microsoft.com/office/drawing/2014/main" id="{587E3E6C-17EA-4843-BFFC-F04D72B67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058839-A0C1-0848-9160-282D4292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122884" name="Picture 4" descr="dfs">
            <a:extLst>
              <a:ext uri="{FF2B5EF4-FFF2-40B4-BE49-F238E27FC236}">
                <a16:creationId xmlns:a16="http://schemas.microsoft.com/office/drawing/2014/main" id="{F468C2FB-E872-A54F-ADFE-2CC8ABA5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dfs-visit">
            <a:extLst>
              <a:ext uri="{FF2B5EF4-FFF2-40B4-BE49-F238E27FC236}">
                <a16:creationId xmlns:a16="http://schemas.microsoft.com/office/drawing/2014/main" id="{5C2AD65C-1B51-B444-A8CB-EFCB2279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40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2340BF-799D-5848-A6E9-0CF18AC3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59394" name="Picture 3" descr="dfs">
            <a:extLst>
              <a:ext uri="{FF2B5EF4-FFF2-40B4-BE49-F238E27FC236}">
                <a16:creationId xmlns:a16="http://schemas.microsoft.com/office/drawing/2014/main" id="{21E38DEA-4E8F-7849-A0E9-1BF48AF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 descr="dfs-visit">
            <a:extLst>
              <a:ext uri="{FF2B5EF4-FFF2-40B4-BE49-F238E27FC236}">
                <a16:creationId xmlns:a16="http://schemas.microsoft.com/office/drawing/2014/main" id="{A6E5BAC7-7C10-F34B-8B47-EB856266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C1299F31-5B59-2142-B393-9BAF359E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3962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7E32392-E0E9-FE40-9FD0-257F574B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812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mark all nodes as not visited</a:t>
            </a:r>
          </a:p>
        </p:txBody>
      </p:sp>
    </p:spTree>
    <p:extLst>
      <p:ext uri="{BB962C8B-B14F-4D97-AF65-F5344CB8AC3E}">
        <p14:creationId xmlns:p14="http://schemas.microsoft.com/office/powerpoint/2010/main" val="566965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5F04138-7B7C-104B-B52A-D985BDF6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DFS on graphs</a:t>
            </a:r>
          </a:p>
        </p:txBody>
      </p:sp>
      <p:pic>
        <p:nvPicPr>
          <p:cNvPr id="60418" name="Picture 3" descr="dfs">
            <a:extLst>
              <a:ext uri="{FF2B5EF4-FFF2-40B4-BE49-F238E27FC236}">
                <a16:creationId xmlns:a16="http://schemas.microsoft.com/office/drawing/2014/main" id="{CCA7128B-99A4-FC4B-AED2-8A635665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 descr="dfs-visit">
            <a:extLst>
              <a:ext uri="{FF2B5EF4-FFF2-40B4-BE49-F238E27FC236}">
                <a16:creationId xmlns:a16="http://schemas.microsoft.com/office/drawing/2014/main" id="{13DFC5F0-0874-E149-B9FD-AE0A05E8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4191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5">
            <a:extLst>
              <a:ext uri="{FF2B5EF4-FFF2-40B4-BE49-F238E27FC236}">
                <a16:creationId xmlns:a16="http://schemas.microsoft.com/office/drawing/2014/main" id="{EAE52614-6F72-B547-8D82-FD55DB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4038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2BB5C56A-D352-E94B-A256-5D5D616B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until </a:t>
            </a:r>
            <a:r>
              <a:rPr lang="en-US" altLang="en-US" sz="1800" b="1" dirty="0">
                <a:solidFill>
                  <a:srgbClr val="0000FF"/>
                </a:solidFill>
              </a:rPr>
              <a:t>all</a:t>
            </a:r>
            <a:r>
              <a:rPr lang="en-US" altLang="en-US" sz="1800" dirty="0">
                <a:solidFill>
                  <a:srgbClr val="0000FF"/>
                </a:solidFill>
              </a:rPr>
              <a:t> nodes have been visited repeatedly call DFS-Visit</a:t>
            </a:r>
          </a:p>
        </p:txBody>
      </p:sp>
    </p:spTree>
    <p:extLst>
      <p:ext uri="{BB962C8B-B14F-4D97-AF65-F5344CB8AC3E}">
        <p14:creationId xmlns:p14="http://schemas.microsoft.com/office/powerpoint/2010/main" val="3168164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301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5623932" y="4785731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5928731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5700132" y="5928731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7071732" y="5395331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4176132" y="4861931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6995532" y="4176131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8290932" y="5395331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509053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732" y="53953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532" y="62335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732" y="53191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32" y="5319131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7332" y="4557131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32" y="5166731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132" y="562393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4" descr="dfs">
            <a:extLst>
              <a:ext uri="{FF2B5EF4-FFF2-40B4-BE49-F238E27FC236}">
                <a16:creationId xmlns:a16="http://schemas.microsoft.com/office/drawing/2014/main" id="{7F4FDFA9-4D5F-0447-9F88-E22B8E38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3158380"/>
            <a:ext cx="2795643" cy="13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dfs-visit">
            <a:extLst>
              <a:ext uri="{FF2B5EF4-FFF2-40B4-BE49-F238E27FC236}">
                <a16:creationId xmlns:a16="http://schemas.microsoft.com/office/drawing/2014/main" id="{8389268F-675C-754B-9CB8-694599CB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8" y="4938131"/>
            <a:ext cx="2956930" cy="173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BDEF-3CCB-064F-868E-D627926C13CA}"/>
              </a:ext>
            </a:extLst>
          </p:cNvPr>
          <p:cNvSpPr txBox="1"/>
          <p:nvPr/>
        </p:nvSpPr>
        <p:spPr>
          <a:xfrm>
            <a:off x="4403082" y="320039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B C E D F G</a:t>
            </a:r>
          </a:p>
        </p:txBody>
      </p:sp>
    </p:spTree>
    <p:extLst>
      <p:ext uri="{BB962C8B-B14F-4D97-AF65-F5344CB8AC3E}">
        <p14:creationId xmlns:p14="http://schemas.microsoft.com/office/powerpoint/2010/main" val="491274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D1C2D9AC-E96E-294B-A8E8-C151A2D0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does DFS do?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8CD1206-B270-EA46-8A81-6D6C21242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Finds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Each call to DFS-Visit from DFS starts exploring a new set of connected components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Helps us understand the structure/connectedness of a graph</a:t>
            </a:r>
          </a:p>
        </p:txBody>
      </p:sp>
    </p:spTree>
    <p:extLst>
      <p:ext uri="{BB962C8B-B14F-4D97-AF65-F5344CB8AC3E}">
        <p14:creationId xmlns:p14="http://schemas.microsoft.com/office/powerpoint/2010/main" val="2095923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A0A3DA1B-1A99-6942-B718-881729FF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graph BFS/DFS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47DD1B-3347-1848-BEFF-703472E5DF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25479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Nothing changes!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O(|V|+|E|)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O(|V|</a:t>
            </a:r>
            <a:r>
              <a:rPr lang="en-US" altLang="en-US" sz="2200" baseline="30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440A4-3B7A-D5FC-2E27-1F3BA9FD1B9C}"/>
              </a:ext>
            </a:extLst>
          </p:cNvPr>
          <p:cNvSpPr txBox="1"/>
          <p:nvPr/>
        </p:nvSpPr>
        <p:spPr>
          <a:xfrm>
            <a:off x="3413050" y="2942709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7174510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6497-6FD9-2B4A-A9B6-9959985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and BFS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966C60-F460-5242-AB61-496F6DEAA03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AC50EF-D58C-6E42-AD57-6B0E5673A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FEEE3434-C8CD-8F4C-AC7B-7244EE718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E6C4BDB-B566-EF47-BB0E-800D594EC0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DA0D584-59C4-D542-BAA3-4AE09D15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7276E5C-38C2-CB44-BC3C-797D7062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9BCA1B-B18A-5740-9C9C-0CCCE30B397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370320E-122F-C74D-9239-6491A30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A247B502-25F4-5444-BD5C-188B25DC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8C486AD-E3D4-244C-A3C9-6806C2B78C6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163A0AC-57CC-3A4D-9137-DDC33CB1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FBC3EFA-97FE-CF49-B5CB-022E1C27E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D2C0B9-C4CD-0549-AC24-C58FBA19E6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057F3A4-36B9-8E4C-8797-88D1490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0C7D462E-E476-654D-A022-346A49F6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9" name="Line 21">
            <a:extLst>
              <a:ext uri="{FF2B5EF4-FFF2-40B4-BE49-F238E27FC236}">
                <a16:creationId xmlns:a16="http://schemas.microsoft.com/office/drawing/2014/main" id="{143FFD9D-C5D0-7847-9842-0DECFFDB2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7F7D4BB-E405-DC4A-A5F7-81DFABC974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3B333F40-57BF-2946-8757-8B481056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038696B-7466-3540-8322-A5E730C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C1DA65DD-B90C-7F4D-BAD9-EAF4773B271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DC02F72-2E41-DF4F-8E53-C68CB7B6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DB7EBE06-93FE-1145-9042-B60CD0A1D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6" name="Line 30">
            <a:extLst>
              <a:ext uri="{FF2B5EF4-FFF2-40B4-BE49-F238E27FC236}">
                <a16:creationId xmlns:a16="http://schemas.microsoft.com/office/drawing/2014/main" id="{7F75A66E-2C3E-6A45-83C7-B8E79AE36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CC60A7D-466A-114E-862B-729157E2C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BB474D0A-DA1B-1B41-B9B7-1BD69FBB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B3D91B37-B505-3C4E-91D2-F64DDD66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4B0023D0-86E2-F840-9A57-20B5DA8B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E8C0-228D-674E-8599-8C53F821742A}"/>
              </a:ext>
            </a:extLst>
          </p:cNvPr>
          <p:cNvSpPr txBox="1"/>
          <p:nvPr/>
        </p:nvSpPr>
        <p:spPr>
          <a:xfrm>
            <a:off x="389852" y="1835848"/>
            <a:ext cx="245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How are they implemented?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CC9DE-BA63-924C-A4E9-D9ADA0A7E3BD}"/>
              </a:ext>
            </a:extLst>
          </p:cNvPr>
          <p:cNvSpPr txBox="1"/>
          <p:nvPr/>
        </p:nvSpPr>
        <p:spPr>
          <a:xfrm>
            <a:off x="362306" y="2318791"/>
            <a:ext cx="501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What would be the result starting at A?  If you ask for the children of a node, they’re given in alphabetical order.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6CC97-1938-5A4B-A78F-A4A95C1C63D1}"/>
              </a:ext>
            </a:extLst>
          </p:cNvPr>
          <p:cNvSpPr txBox="1"/>
          <p:nvPr/>
        </p:nvSpPr>
        <p:spPr>
          <a:xfrm>
            <a:off x="432378" y="3176826"/>
            <a:ext cx="418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Run-time (in terms of V and E):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list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9613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689947-6DE6-1143-BB54-71827AFB3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9EB0BBE7-A420-4947-A196-0B96A5508D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>
              <a:extLst>
                <a:ext uri="{FF2B5EF4-FFF2-40B4-BE49-F238E27FC236}">
                  <a16:creationId xmlns:a16="http://schemas.microsoft.com/office/drawing/2014/main" id="{1844E320-28E8-3D41-B4C3-FD4CA44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7" name="Text Box 6">
              <a:extLst>
                <a:ext uri="{FF2B5EF4-FFF2-40B4-BE49-F238E27FC236}">
                  <a16:creationId xmlns:a16="http://schemas.microsoft.com/office/drawing/2014/main" id="{F3EA3B3F-0A17-FF44-9C08-9F4567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0484" name="Group 7">
            <a:extLst>
              <a:ext uri="{FF2B5EF4-FFF2-40B4-BE49-F238E27FC236}">
                <a16:creationId xmlns:a16="http://schemas.microsoft.com/office/drawing/2014/main" id="{ACA865B4-9A88-C441-BAEC-C9DEF189CF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>
              <a:extLst>
                <a:ext uri="{FF2B5EF4-FFF2-40B4-BE49-F238E27FC236}">
                  <a16:creationId xmlns:a16="http://schemas.microsoft.com/office/drawing/2014/main" id="{657ECA2F-96A2-CF45-80D6-FB6BDAB4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5" name="Text Box 9">
              <a:extLst>
                <a:ext uri="{FF2B5EF4-FFF2-40B4-BE49-F238E27FC236}">
                  <a16:creationId xmlns:a16="http://schemas.microsoft.com/office/drawing/2014/main" id="{5DE3B16A-17BB-6043-BF9A-50B6AC80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0485" name="Group 10">
            <a:extLst>
              <a:ext uri="{FF2B5EF4-FFF2-40B4-BE49-F238E27FC236}">
                <a16:creationId xmlns:a16="http://schemas.microsoft.com/office/drawing/2014/main" id="{F1F520B7-29FF-E644-B4A9-94A740BF4CB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>
              <a:extLst>
                <a:ext uri="{FF2B5EF4-FFF2-40B4-BE49-F238E27FC236}">
                  <a16:creationId xmlns:a16="http://schemas.microsoft.com/office/drawing/2014/main" id="{619AB2A6-BF8D-BF47-8818-CF2C4CF0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3" name="Text Box 12">
              <a:extLst>
                <a:ext uri="{FF2B5EF4-FFF2-40B4-BE49-F238E27FC236}">
                  <a16:creationId xmlns:a16="http://schemas.microsoft.com/office/drawing/2014/main" id="{DB3B1EFB-5FF2-D94E-9CFF-BF7E6A9F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0486" name="Group 13">
            <a:extLst>
              <a:ext uri="{FF2B5EF4-FFF2-40B4-BE49-F238E27FC236}">
                <a16:creationId xmlns:a16="http://schemas.microsoft.com/office/drawing/2014/main" id="{DCFA718B-C998-D145-AC40-02FE7DD0060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>
              <a:extLst>
                <a:ext uri="{FF2B5EF4-FFF2-40B4-BE49-F238E27FC236}">
                  <a16:creationId xmlns:a16="http://schemas.microsoft.com/office/drawing/2014/main" id="{56CF14CD-3156-1A4A-A5B4-5AC72BD2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11" name="Text Box 15">
              <a:extLst>
                <a:ext uri="{FF2B5EF4-FFF2-40B4-BE49-F238E27FC236}">
                  <a16:creationId xmlns:a16="http://schemas.microsoft.com/office/drawing/2014/main" id="{0A79C8DA-2556-A54D-890E-E8E47490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0487" name="Group 16">
            <a:extLst>
              <a:ext uri="{FF2B5EF4-FFF2-40B4-BE49-F238E27FC236}">
                <a16:creationId xmlns:a16="http://schemas.microsoft.com/office/drawing/2014/main" id="{492F84BE-2304-394B-89FB-A3A8699FF1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>
              <a:extLst>
                <a:ext uri="{FF2B5EF4-FFF2-40B4-BE49-F238E27FC236}">
                  <a16:creationId xmlns:a16="http://schemas.microsoft.com/office/drawing/2014/main" id="{A32746FA-54F6-1646-B2AC-437F2F6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9" name="Text Box 18">
              <a:extLst>
                <a:ext uri="{FF2B5EF4-FFF2-40B4-BE49-F238E27FC236}">
                  <a16:creationId xmlns:a16="http://schemas.microsoft.com/office/drawing/2014/main" id="{1A3858D3-1A28-BB47-A398-20A6FE4F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68CC8687-5EFE-D544-AA52-D11367D388C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>
              <a:extLst>
                <a:ext uri="{FF2B5EF4-FFF2-40B4-BE49-F238E27FC236}">
                  <a16:creationId xmlns:a16="http://schemas.microsoft.com/office/drawing/2014/main" id="{64E0BD55-1ED2-EC4A-A155-8FAFD7C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7" name="Text Box 21">
              <a:extLst>
                <a:ext uri="{FF2B5EF4-FFF2-40B4-BE49-F238E27FC236}">
                  <a16:creationId xmlns:a16="http://schemas.microsoft.com/office/drawing/2014/main" id="{726C7F09-769D-5144-801E-FAF328FB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0489" name="Group 22">
            <a:extLst>
              <a:ext uri="{FF2B5EF4-FFF2-40B4-BE49-F238E27FC236}">
                <a16:creationId xmlns:a16="http://schemas.microsoft.com/office/drawing/2014/main" id="{E6117E00-FBC8-954E-89CC-D03539AD0D9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>
              <a:extLst>
                <a:ext uri="{FF2B5EF4-FFF2-40B4-BE49-F238E27FC236}">
                  <a16:creationId xmlns:a16="http://schemas.microsoft.com/office/drawing/2014/main" id="{1254C071-4CF5-834B-B5C1-9374D91E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505" name="Text Box 24">
              <a:extLst>
                <a:ext uri="{FF2B5EF4-FFF2-40B4-BE49-F238E27FC236}">
                  <a16:creationId xmlns:a16="http://schemas.microsoft.com/office/drawing/2014/main" id="{AC526B92-BBD2-2B41-B443-1B10ACA0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0490" name="Line 25">
            <a:extLst>
              <a:ext uri="{FF2B5EF4-FFF2-40B4-BE49-F238E27FC236}">
                <a16:creationId xmlns:a16="http://schemas.microsoft.com/office/drawing/2014/main" id="{90DAA3A0-727A-0C4B-8DAB-0B9101467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6">
            <a:extLst>
              <a:ext uri="{FF2B5EF4-FFF2-40B4-BE49-F238E27FC236}">
                <a16:creationId xmlns:a16="http://schemas.microsoft.com/office/drawing/2014/main" id="{DF2BD77A-AF44-DF41-92B6-7C26CB59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C0D1DCFF-0A0E-354F-AE4E-833B536F4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18152F09-9406-0545-818D-C83E19BCD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1CB93FEA-C60E-D64D-9A18-39F24DC77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0">
            <a:extLst>
              <a:ext uri="{FF2B5EF4-FFF2-40B4-BE49-F238E27FC236}">
                <a16:creationId xmlns:a16="http://schemas.microsoft.com/office/drawing/2014/main" id="{FD9A3354-6C54-4F49-964E-461560551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31">
            <a:extLst>
              <a:ext uri="{FF2B5EF4-FFF2-40B4-BE49-F238E27FC236}">
                <a16:creationId xmlns:a16="http://schemas.microsoft.com/office/drawing/2014/main" id="{9DA08DA5-0EE6-174A-8085-28023AD5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32">
            <a:extLst>
              <a:ext uri="{FF2B5EF4-FFF2-40B4-BE49-F238E27FC236}">
                <a16:creationId xmlns:a16="http://schemas.microsoft.com/office/drawing/2014/main" id="{228B8B58-79F2-E14F-992F-9AD0C15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498" name="Text Box 33">
            <a:extLst>
              <a:ext uri="{FF2B5EF4-FFF2-40B4-BE49-F238E27FC236}">
                <a16:creationId xmlns:a16="http://schemas.microsoft.com/office/drawing/2014/main" id="{5D101213-DC7E-A949-A43B-A665CF54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0499" name="Text Box 34">
            <a:extLst>
              <a:ext uri="{FF2B5EF4-FFF2-40B4-BE49-F238E27FC236}">
                <a16:creationId xmlns:a16="http://schemas.microsoft.com/office/drawing/2014/main" id="{A17755F8-AFD9-AE43-B869-7093EF5E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89A5F117-B205-5B43-922B-4CD7EBB0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0501" name="Text Box 36">
            <a:extLst>
              <a:ext uri="{FF2B5EF4-FFF2-40B4-BE49-F238E27FC236}">
                <a16:creationId xmlns:a16="http://schemas.microsoft.com/office/drawing/2014/main" id="{5AE8E0A0-8169-3C42-A790-0EA86E54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02" name="Text Box 37">
            <a:extLst>
              <a:ext uri="{FF2B5EF4-FFF2-40B4-BE49-F238E27FC236}">
                <a16:creationId xmlns:a16="http://schemas.microsoft.com/office/drawing/2014/main" id="{15BCD6A9-791D-F54B-AF19-BEBBD1E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0503" name="Text Box 38">
            <a:extLst>
              <a:ext uri="{FF2B5EF4-FFF2-40B4-BE49-F238E27FC236}">
                <a16:creationId xmlns:a16="http://schemas.microsoft.com/office/drawing/2014/main" id="{56A2E2E8-FEBA-6344-AC1F-6474FA00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894E7BC-E6F3-A94A-9190-E5A797C437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31156"/>
            <a:ext cx="82296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Weighted – edges have an associated weight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773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6D2339E-AE06-924A-BFCE-47052CE3B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BFS/DFS for graphs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D60BD6-297B-4E44-A7BA-48658A1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order will BFS/DFS visit starting at A (again, assume children are enumerated alphabetically)?</a:t>
            </a:r>
          </a:p>
        </p:txBody>
      </p:sp>
      <p:grpSp>
        <p:nvGrpSpPr>
          <p:cNvPr id="18435" name="Group 4">
            <a:extLst>
              <a:ext uri="{FF2B5EF4-FFF2-40B4-BE49-F238E27FC236}">
                <a16:creationId xmlns:a16="http://schemas.microsoft.com/office/drawing/2014/main" id="{13B5EFE1-F201-9D4B-B8C9-9CB947A14E6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0A0CD786-D148-694B-833D-87F7CFF1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3" name="Text Box 6">
              <a:extLst>
                <a:ext uri="{FF2B5EF4-FFF2-40B4-BE49-F238E27FC236}">
                  <a16:creationId xmlns:a16="http://schemas.microsoft.com/office/drawing/2014/main" id="{DC7B6DF3-2315-BF42-9A0C-80664E79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B3177BCF-DE81-A045-BA81-D5D54AF635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9705CCE5-74B7-844A-9160-606C40E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61" name="Text Box 9">
              <a:extLst>
                <a:ext uri="{FF2B5EF4-FFF2-40B4-BE49-F238E27FC236}">
                  <a16:creationId xmlns:a16="http://schemas.microsoft.com/office/drawing/2014/main" id="{591B7ECB-13D6-F845-A320-61D69F0D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C2D81377-5E3F-5747-991A-558D429669B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18458" name="Oval 11">
              <a:extLst>
                <a:ext uri="{FF2B5EF4-FFF2-40B4-BE49-F238E27FC236}">
                  <a16:creationId xmlns:a16="http://schemas.microsoft.com/office/drawing/2014/main" id="{E27FE44C-ACD4-CE49-94B3-0E9F8FB9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9" name="Text Box 12">
              <a:extLst>
                <a:ext uri="{FF2B5EF4-FFF2-40B4-BE49-F238E27FC236}">
                  <a16:creationId xmlns:a16="http://schemas.microsoft.com/office/drawing/2014/main" id="{862A6BE6-FA77-E54D-BECF-BFE5AC66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8438" name="Group 13">
            <a:extLst>
              <a:ext uri="{FF2B5EF4-FFF2-40B4-BE49-F238E27FC236}">
                <a16:creationId xmlns:a16="http://schemas.microsoft.com/office/drawing/2014/main" id="{1596A719-1B45-5F41-8C92-260A80FAAB5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37C9AEFA-5B24-4048-AE42-9700F0B9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7" name="Text Box 15">
              <a:extLst>
                <a:ext uri="{FF2B5EF4-FFF2-40B4-BE49-F238E27FC236}">
                  <a16:creationId xmlns:a16="http://schemas.microsoft.com/office/drawing/2014/main" id="{4F96F9A9-2FFD-9444-A995-012461E1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11B15130-F1AF-204D-845F-626D8681F3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18454" name="Oval 17">
              <a:extLst>
                <a:ext uri="{FF2B5EF4-FFF2-40B4-BE49-F238E27FC236}">
                  <a16:creationId xmlns:a16="http://schemas.microsoft.com/office/drawing/2014/main" id="{1A434302-0FF9-2742-BEAE-4457531D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5" name="Text Box 18">
              <a:extLst>
                <a:ext uri="{FF2B5EF4-FFF2-40B4-BE49-F238E27FC236}">
                  <a16:creationId xmlns:a16="http://schemas.microsoft.com/office/drawing/2014/main" id="{90C4492D-BBBE-ED48-B063-BAEC7B02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8440" name="Group 19">
            <a:extLst>
              <a:ext uri="{FF2B5EF4-FFF2-40B4-BE49-F238E27FC236}">
                <a16:creationId xmlns:a16="http://schemas.microsoft.com/office/drawing/2014/main" id="{CAE02F85-09E2-9C46-A731-1E06053F08B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C3B8121-EECA-7A4B-8B3B-A7A98250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80B63FD9-51D7-0541-AAA8-62E06F9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8441" name="Group 22">
            <a:extLst>
              <a:ext uri="{FF2B5EF4-FFF2-40B4-BE49-F238E27FC236}">
                <a16:creationId xmlns:a16="http://schemas.microsoft.com/office/drawing/2014/main" id="{688257D2-8217-5F4A-9046-E1A28F9FC4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18450" name="Oval 23">
              <a:extLst>
                <a:ext uri="{FF2B5EF4-FFF2-40B4-BE49-F238E27FC236}">
                  <a16:creationId xmlns:a16="http://schemas.microsoft.com/office/drawing/2014/main" id="{E9692931-B000-DD4A-839E-DEB98259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51" name="Text Box 24">
              <a:extLst>
                <a:ext uri="{FF2B5EF4-FFF2-40B4-BE49-F238E27FC236}">
                  <a16:creationId xmlns:a16="http://schemas.microsoft.com/office/drawing/2014/main" id="{310C1936-1D02-8646-99A6-AE614C7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18442" name="Line 25">
            <a:extLst>
              <a:ext uri="{FF2B5EF4-FFF2-40B4-BE49-F238E27FC236}">
                <a16:creationId xmlns:a16="http://schemas.microsoft.com/office/drawing/2014/main" id="{8BE8602A-74D8-6E45-B968-A93F3F17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58FC13A0-E6F1-0D4F-9FED-59482F9C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FF09B829-6FD9-4644-8804-6307A1D8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FAB6EA58-6439-F04E-A70D-D76480CE6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9">
            <a:extLst>
              <a:ext uri="{FF2B5EF4-FFF2-40B4-BE49-F238E27FC236}">
                <a16:creationId xmlns:a16="http://schemas.microsoft.com/office/drawing/2014/main" id="{D40FEC29-5009-B442-8516-741FD233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30">
            <a:extLst>
              <a:ext uri="{FF2B5EF4-FFF2-40B4-BE49-F238E27FC236}">
                <a16:creationId xmlns:a16="http://schemas.microsoft.com/office/drawing/2014/main" id="{BCC98C6A-5FA2-0D49-9178-DC59F024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31">
            <a:extLst>
              <a:ext uri="{FF2B5EF4-FFF2-40B4-BE49-F238E27FC236}">
                <a16:creationId xmlns:a16="http://schemas.microsoft.com/office/drawing/2014/main" id="{0BF9A582-6A56-7043-8958-92962DE9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32">
            <a:extLst>
              <a:ext uri="{FF2B5EF4-FFF2-40B4-BE49-F238E27FC236}">
                <a16:creationId xmlns:a16="http://schemas.microsoft.com/office/drawing/2014/main" id="{A2C62CB2-86B5-2342-BF30-F1E13A3B9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41FB142-853C-7B47-BB9B-6948B13B8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types of graphs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B5BF3D0-8C46-BF48-AA51-3324AC6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1156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Weighted – edges have an associated weight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1EC4EB0B-15CE-0A4D-9F72-1BD10031226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1540" name="Oval 5">
              <a:extLst>
                <a:ext uri="{FF2B5EF4-FFF2-40B4-BE49-F238E27FC236}">
                  <a16:creationId xmlns:a16="http://schemas.microsoft.com/office/drawing/2014/main" id="{BFE9875F-3277-8D46-A640-B34B5E82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41" name="Text Box 6">
              <a:extLst>
                <a:ext uri="{FF2B5EF4-FFF2-40B4-BE49-F238E27FC236}">
                  <a16:creationId xmlns:a16="http://schemas.microsoft.com/office/drawing/2014/main" id="{6079A5B9-5EB6-AA41-B252-08342207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0137696D-167C-D449-A095-451B262B13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1538" name="Oval 8">
              <a:extLst>
                <a:ext uri="{FF2B5EF4-FFF2-40B4-BE49-F238E27FC236}">
                  <a16:creationId xmlns:a16="http://schemas.microsoft.com/office/drawing/2014/main" id="{3CA8B1CE-626F-AA48-8257-4CD3BC01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9" name="Text Box 9">
              <a:extLst>
                <a:ext uri="{FF2B5EF4-FFF2-40B4-BE49-F238E27FC236}">
                  <a16:creationId xmlns:a16="http://schemas.microsoft.com/office/drawing/2014/main" id="{1452AA27-B46D-4740-AF7E-C4B28AB9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A31F2BE0-0C0E-5D4E-9E65-874A0202962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1536" name="Oval 11">
              <a:extLst>
                <a:ext uri="{FF2B5EF4-FFF2-40B4-BE49-F238E27FC236}">
                  <a16:creationId xmlns:a16="http://schemas.microsoft.com/office/drawing/2014/main" id="{AB2A86AC-0320-584E-8E8F-318B3701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7" name="Text Box 12">
              <a:extLst>
                <a:ext uri="{FF2B5EF4-FFF2-40B4-BE49-F238E27FC236}">
                  <a16:creationId xmlns:a16="http://schemas.microsoft.com/office/drawing/2014/main" id="{76AA608E-4DAC-104D-AEEE-8BF77C27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21510" name="Group 13">
            <a:extLst>
              <a:ext uri="{FF2B5EF4-FFF2-40B4-BE49-F238E27FC236}">
                <a16:creationId xmlns:a16="http://schemas.microsoft.com/office/drawing/2014/main" id="{9CFF38A2-E0E5-B34A-811F-8047F3B8D12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1534" name="Oval 14">
              <a:extLst>
                <a:ext uri="{FF2B5EF4-FFF2-40B4-BE49-F238E27FC236}">
                  <a16:creationId xmlns:a16="http://schemas.microsoft.com/office/drawing/2014/main" id="{6D1F2B15-F74E-7B4D-BB9E-A9F1BE63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B4C1EA7D-3785-6B40-92AF-19F05C81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21511" name="Group 16">
            <a:extLst>
              <a:ext uri="{FF2B5EF4-FFF2-40B4-BE49-F238E27FC236}">
                <a16:creationId xmlns:a16="http://schemas.microsoft.com/office/drawing/2014/main" id="{2DC9127D-7760-5F43-B11F-D35015D887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1532" name="Oval 17">
              <a:extLst>
                <a:ext uri="{FF2B5EF4-FFF2-40B4-BE49-F238E27FC236}">
                  <a16:creationId xmlns:a16="http://schemas.microsoft.com/office/drawing/2014/main" id="{E1CF461B-BA1C-8749-81CF-2011560E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30339DB5-F324-5B4D-B440-5724B0810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grpSp>
        <p:nvGrpSpPr>
          <p:cNvPr id="21512" name="Group 19">
            <a:extLst>
              <a:ext uri="{FF2B5EF4-FFF2-40B4-BE49-F238E27FC236}">
                <a16:creationId xmlns:a16="http://schemas.microsoft.com/office/drawing/2014/main" id="{14D2A90C-A52E-7943-B8F2-7F7DF5A7A6F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1530" name="Oval 20">
              <a:extLst>
                <a:ext uri="{FF2B5EF4-FFF2-40B4-BE49-F238E27FC236}">
                  <a16:creationId xmlns:a16="http://schemas.microsoft.com/office/drawing/2014/main" id="{BB5D9BC9-B4CF-874A-9032-B6EDB334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5607C243-5798-1241-AF0B-3EB3DF43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</a:t>
              </a:r>
            </a:p>
          </p:txBody>
        </p:sp>
      </p:grpSp>
      <p:grpSp>
        <p:nvGrpSpPr>
          <p:cNvPr id="21513" name="Group 22">
            <a:extLst>
              <a:ext uri="{FF2B5EF4-FFF2-40B4-BE49-F238E27FC236}">
                <a16:creationId xmlns:a16="http://schemas.microsoft.com/office/drawing/2014/main" id="{9ADFAFF8-69B6-584E-96CE-8F106C84BCF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1528" name="Oval 23">
              <a:extLst>
                <a:ext uri="{FF2B5EF4-FFF2-40B4-BE49-F238E27FC236}">
                  <a16:creationId xmlns:a16="http://schemas.microsoft.com/office/drawing/2014/main" id="{DE6D40C9-A3FC-6B49-BA00-1B19DCD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048439A2-73E3-884C-92DA-417C94D8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G</a:t>
              </a:r>
            </a:p>
          </p:txBody>
        </p:sp>
      </p:grpSp>
      <p:sp>
        <p:nvSpPr>
          <p:cNvPr id="21514" name="Line 25">
            <a:extLst>
              <a:ext uri="{FF2B5EF4-FFF2-40B4-BE49-F238E27FC236}">
                <a16:creationId xmlns:a16="http://schemas.microsoft.com/office/drawing/2014/main" id="{315BE58B-CC4C-EF43-9459-27F7E9015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26">
            <a:extLst>
              <a:ext uri="{FF2B5EF4-FFF2-40B4-BE49-F238E27FC236}">
                <a16:creationId xmlns:a16="http://schemas.microsoft.com/office/drawing/2014/main" id="{C0F0B63C-333C-3F49-B4A2-3EC258BF9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27">
            <a:extLst>
              <a:ext uri="{FF2B5EF4-FFF2-40B4-BE49-F238E27FC236}">
                <a16:creationId xmlns:a16="http://schemas.microsoft.com/office/drawing/2014/main" id="{97DBD84C-66F1-CB4E-A575-3E88B45251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28">
            <a:extLst>
              <a:ext uri="{FF2B5EF4-FFF2-40B4-BE49-F238E27FC236}">
                <a16:creationId xmlns:a16="http://schemas.microsoft.com/office/drawing/2014/main" id="{FF96EAC6-CFD5-024E-9F67-E24EFB172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9">
            <a:extLst>
              <a:ext uri="{FF2B5EF4-FFF2-40B4-BE49-F238E27FC236}">
                <a16:creationId xmlns:a16="http://schemas.microsoft.com/office/drawing/2014/main" id="{DAB6CB34-F430-644E-92F0-B0EFC3786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30">
            <a:extLst>
              <a:ext uri="{FF2B5EF4-FFF2-40B4-BE49-F238E27FC236}">
                <a16:creationId xmlns:a16="http://schemas.microsoft.com/office/drawing/2014/main" id="{C4480483-35E2-034E-ADF6-317FC8B3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31">
            <a:extLst>
              <a:ext uri="{FF2B5EF4-FFF2-40B4-BE49-F238E27FC236}">
                <a16:creationId xmlns:a16="http://schemas.microsoft.com/office/drawing/2014/main" id="{8F11C9A2-C80A-6A48-BA9C-5903EAB9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32">
            <a:extLst>
              <a:ext uri="{FF2B5EF4-FFF2-40B4-BE49-F238E27FC236}">
                <a16:creationId xmlns:a16="http://schemas.microsoft.com/office/drawing/2014/main" id="{B9C2CB2A-1177-FE4B-98CB-B75BE058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7344ACC7-F292-C04C-B367-2DFC3420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21523" name="Text Box 34">
            <a:extLst>
              <a:ext uri="{FF2B5EF4-FFF2-40B4-BE49-F238E27FC236}">
                <a16:creationId xmlns:a16="http://schemas.microsoft.com/office/drawing/2014/main" id="{771AE2BA-8BA8-E64B-8F23-7E046A5B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4" name="Text Box 35">
            <a:extLst>
              <a:ext uri="{FF2B5EF4-FFF2-40B4-BE49-F238E27FC236}">
                <a16:creationId xmlns:a16="http://schemas.microsoft.com/office/drawing/2014/main" id="{A38FD6E8-1C56-0B43-974A-B448DE44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20</a:t>
            </a:r>
          </a:p>
        </p:txBody>
      </p:sp>
      <p:sp>
        <p:nvSpPr>
          <p:cNvPr id="21525" name="Text Box 36">
            <a:extLst>
              <a:ext uri="{FF2B5EF4-FFF2-40B4-BE49-F238E27FC236}">
                <a16:creationId xmlns:a16="http://schemas.microsoft.com/office/drawing/2014/main" id="{3DC72A6B-0190-E045-9203-66CC13A9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1526" name="Text Box 37">
            <a:extLst>
              <a:ext uri="{FF2B5EF4-FFF2-40B4-BE49-F238E27FC236}">
                <a16:creationId xmlns:a16="http://schemas.microsoft.com/office/drawing/2014/main" id="{EFA6A23E-F463-494C-99D7-284CE526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21527" name="Text Box 38">
            <a:extLst>
              <a:ext uri="{FF2B5EF4-FFF2-40B4-BE49-F238E27FC236}">
                <a16:creationId xmlns:a16="http://schemas.microsoft.com/office/drawing/2014/main" id="{9BE49542-04BE-AE4D-9599-CDC818E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25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21239</TotalTime>
  <Words>2629</Words>
  <Application>Microsoft Macintosh PowerPoint</Application>
  <PresentationFormat>On-screen Show (4:3)</PresentationFormat>
  <Paragraphs>852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ＭＳ Ｐゴシック</vt:lpstr>
      <vt:lpstr>Calibri</vt:lpstr>
      <vt:lpstr>Times</vt:lpstr>
      <vt:lpstr>Tw Cen MT</vt:lpstr>
      <vt:lpstr>Wingdings</vt:lpstr>
      <vt:lpstr>Wingdings 2</vt:lpstr>
      <vt:lpstr>Median</vt:lpstr>
      <vt:lpstr>Equation</vt:lpstr>
      <vt:lpstr>graphs</vt:lpstr>
      <vt:lpstr>Admin</vt:lpstr>
      <vt:lpstr>Graphs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PowerPoint Presentation</vt:lpstr>
      <vt:lpstr>PowerPoint Presentation</vt:lpstr>
      <vt:lpstr>PowerPoint Presentation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  <vt:lpstr>Graph algorithms/questions</vt:lpstr>
      <vt:lpstr>DFS and BFS</vt:lpstr>
      <vt:lpstr>Search implemented</vt:lpstr>
      <vt:lpstr>BFS</vt:lpstr>
      <vt:lpstr>BFS</vt:lpstr>
      <vt:lpstr>DFS</vt:lpstr>
      <vt:lpstr>DFS</vt:lpstr>
      <vt:lpstr>DFS</vt:lpstr>
      <vt:lpstr>DFS</vt:lpstr>
      <vt:lpstr>Running time of BFS/DFS</vt:lpstr>
      <vt:lpstr>DFS/BFS</vt:lpstr>
      <vt:lpstr>DFS/BFS for graphs</vt:lpstr>
      <vt:lpstr>BFS for graphs</vt:lpstr>
      <vt:lpstr>BFS for graphs</vt:lpstr>
      <vt:lpstr>PowerPoint Presentation</vt:lpstr>
      <vt:lpstr>PowerPoint Presentation</vt:lpstr>
      <vt:lpstr>DFS on graphs</vt:lpstr>
      <vt:lpstr>DFS on graphs</vt:lpstr>
      <vt:lpstr>DFS on graphs</vt:lpstr>
      <vt:lpstr>DFS for graphs</vt:lpstr>
      <vt:lpstr>DFS for graphs</vt:lpstr>
      <vt:lpstr>What does DFS do?</vt:lpstr>
      <vt:lpstr>Running time of graph BFS/DFS</vt:lpstr>
      <vt:lpstr>PowerPoint Presentation</vt:lpstr>
      <vt:lpstr>DFS and BFS</vt:lpstr>
      <vt:lpstr>BFS/DFS for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692</cp:revision>
  <cp:lastPrinted>2024-03-21T18:48:25Z</cp:lastPrinted>
  <dcterms:created xsi:type="dcterms:W3CDTF">2013-09-08T20:10:23Z</dcterms:created>
  <dcterms:modified xsi:type="dcterms:W3CDTF">2024-03-31T16:10:18Z</dcterms:modified>
</cp:coreProperties>
</file>