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/>
    <p:restoredTop sz="94787"/>
  </p:normalViewPr>
  <p:slideViewPr>
    <p:cSldViewPr snapToGrid="0" snapToObjects="1">
      <p:cViewPr varScale="1">
        <p:scale>
          <a:sx n="116" d="100"/>
          <a:sy n="116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3/31/24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Output: A tree T=(V,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(e.g.,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(e.g.,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1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: Add a new value to the collections and make the value its own set</a:t>
            </a:r>
          </a:p>
          <a:p>
            <a:pPr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dirty="0"/>
              <a:t>Union: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3518"/>
            <a:ext cx="7467600" cy="1176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of Kruskal’</a:t>
            </a:r>
            <a:r>
              <a:rPr lang="en-US" altLang="ja-JP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Prim’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23367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(i.e.,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13281</TotalTime>
  <Words>2633</Words>
  <Application>Microsoft Macintosh PowerPoint</Application>
  <PresentationFormat>On-screen Show (4:3)</PresentationFormat>
  <Paragraphs>1202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666</cp:revision>
  <cp:lastPrinted>2024-03-26T20:11:56Z</cp:lastPrinted>
  <dcterms:created xsi:type="dcterms:W3CDTF">2013-09-08T20:10:23Z</dcterms:created>
  <dcterms:modified xsi:type="dcterms:W3CDTF">2024-03-31T16:21:24Z</dcterms:modified>
</cp:coreProperties>
</file>