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1" r:id="rId108"/>
    <p:sldId id="682" r:id="rId109"/>
    <p:sldId id="685" r:id="rId110"/>
    <p:sldId id="684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1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B4A8-5E92-F0F6-3C34-7AFBB8AA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C95-BE1B-E92C-7D4B-AFB437F31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35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5281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876105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279050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58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43" y="414634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511329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253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0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12298</TotalTime>
  <Words>3622</Words>
  <Application>Microsoft Macintosh PowerPoint</Application>
  <PresentationFormat>On-screen Show (4:3)</PresentationFormat>
  <Paragraphs>1464</Paragraphs>
  <Slides>110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DAGs?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667</cp:revision>
  <cp:lastPrinted>2024-03-28T17:39:59Z</cp:lastPrinted>
  <dcterms:created xsi:type="dcterms:W3CDTF">2013-09-08T20:10:23Z</dcterms:created>
  <dcterms:modified xsi:type="dcterms:W3CDTF">2024-03-31T16:27:57Z</dcterms:modified>
</cp:coreProperties>
</file>