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120"/>
  </p:notesMasterIdLst>
  <p:sldIdLst>
    <p:sldId id="256" r:id="rId2"/>
    <p:sldId id="444" r:id="rId3"/>
    <p:sldId id="537" r:id="rId4"/>
    <p:sldId id="301" r:id="rId5"/>
    <p:sldId id="303" r:id="rId6"/>
    <p:sldId id="313" r:id="rId7"/>
    <p:sldId id="314" r:id="rId8"/>
    <p:sldId id="322" r:id="rId9"/>
    <p:sldId id="323" r:id="rId10"/>
    <p:sldId id="315" r:id="rId11"/>
    <p:sldId id="324" r:id="rId12"/>
    <p:sldId id="325" r:id="rId13"/>
    <p:sldId id="326" r:id="rId14"/>
    <p:sldId id="327" r:id="rId15"/>
    <p:sldId id="328" r:id="rId16"/>
    <p:sldId id="329" r:id="rId17"/>
    <p:sldId id="443" r:id="rId18"/>
    <p:sldId id="453" r:id="rId19"/>
    <p:sldId id="452" r:id="rId20"/>
    <p:sldId id="330" r:id="rId21"/>
    <p:sldId id="331" r:id="rId22"/>
    <p:sldId id="333" r:id="rId23"/>
    <p:sldId id="332" r:id="rId24"/>
    <p:sldId id="334" r:id="rId25"/>
    <p:sldId id="335" r:id="rId26"/>
    <p:sldId id="336" r:id="rId27"/>
    <p:sldId id="337" r:id="rId28"/>
    <p:sldId id="338" r:id="rId29"/>
    <p:sldId id="339" r:id="rId30"/>
    <p:sldId id="340" r:id="rId31"/>
    <p:sldId id="394" r:id="rId32"/>
    <p:sldId id="341" r:id="rId33"/>
    <p:sldId id="342" r:id="rId34"/>
    <p:sldId id="344" r:id="rId35"/>
    <p:sldId id="347" r:id="rId36"/>
    <p:sldId id="348" r:id="rId37"/>
    <p:sldId id="346" r:id="rId38"/>
    <p:sldId id="349" r:id="rId39"/>
    <p:sldId id="455" r:id="rId40"/>
    <p:sldId id="351" r:id="rId41"/>
    <p:sldId id="353" r:id="rId42"/>
    <p:sldId id="354" r:id="rId43"/>
    <p:sldId id="356" r:id="rId44"/>
    <p:sldId id="357" r:id="rId45"/>
    <p:sldId id="359" r:id="rId46"/>
    <p:sldId id="360" r:id="rId47"/>
    <p:sldId id="454" r:id="rId48"/>
    <p:sldId id="358" r:id="rId49"/>
    <p:sldId id="361" r:id="rId50"/>
    <p:sldId id="362" r:id="rId51"/>
    <p:sldId id="363" r:id="rId52"/>
    <p:sldId id="364" r:id="rId53"/>
    <p:sldId id="375" r:id="rId54"/>
    <p:sldId id="366" r:id="rId55"/>
    <p:sldId id="376" r:id="rId56"/>
    <p:sldId id="377" r:id="rId57"/>
    <p:sldId id="378" r:id="rId58"/>
    <p:sldId id="380" r:id="rId59"/>
    <p:sldId id="381" r:id="rId60"/>
    <p:sldId id="382" r:id="rId61"/>
    <p:sldId id="383" r:id="rId62"/>
    <p:sldId id="384" r:id="rId63"/>
    <p:sldId id="385" r:id="rId64"/>
    <p:sldId id="368" r:id="rId65"/>
    <p:sldId id="387" r:id="rId66"/>
    <p:sldId id="367" r:id="rId67"/>
    <p:sldId id="369" r:id="rId68"/>
    <p:sldId id="388" r:id="rId69"/>
    <p:sldId id="389" r:id="rId70"/>
    <p:sldId id="390" r:id="rId71"/>
    <p:sldId id="370" r:id="rId72"/>
    <p:sldId id="371" r:id="rId73"/>
    <p:sldId id="445" r:id="rId74"/>
    <p:sldId id="372" r:id="rId75"/>
    <p:sldId id="446" r:id="rId76"/>
    <p:sldId id="447" r:id="rId77"/>
    <p:sldId id="449" r:id="rId78"/>
    <p:sldId id="450" r:id="rId79"/>
    <p:sldId id="448" r:id="rId80"/>
    <p:sldId id="513" r:id="rId81"/>
    <p:sldId id="514" r:id="rId82"/>
    <p:sldId id="515" r:id="rId83"/>
    <p:sldId id="516" r:id="rId84"/>
    <p:sldId id="517" r:id="rId85"/>
    <p:sldId id="518" r:id="rId86"/>
    <p:sldId id="424" r:id="rId87"/>
    <p:sldId id="535" r:id="rId88"/>
    <p:sldId id="422" r:id="rId89"/>
    <p:sldId id="417" r:id="rId90"/>
    <p:sldId id="519" r:id="rId91"/>
    <p:sldId id="521" r:id="rId92"/>
    <p:sldId id="418" r:id="rId93"/>
    <p:sldId id="525" r:id="rId94"/>
    <p:sldId id="522" r:id="rId95"/>
    <p:sldId id="426" r:id="rId96"/>
    <p:sldId id="425" r:id="rId97"/>
    <p:sldId id="523" r:id="rId98"/>
    <p:sldId id="504" r:id="rId99"/>
    <p:sldId id="505" r:id="rId100"/>
    <p:sldId id="506" r:id="rId101"/>
    <p:sldId id="507" r:id="rId102"/>
    <p:sldId id="508" r:id="rId103"/>
    <p:sldId id="509" r:id="rId104"/>
    <p:sldId id="510" r:id="rId105"/>
    <p:sldId id="511" r:id="rId106"/>
    <p:sldId id="524" r:id="rId107"/>
    <p:sldId id="526" r:id="rId108"/>
    <p:sldId id="421" r:id="rId109"/>
    <p:sldId id="423" r:id="rId110"/>
    <p:sldId id="427" r:id="rId111"/>
    <p:sldId id="527" r:id="rId112"/>
    <p:sldId id="528" r:id="rId113"/>
    <p:sldId id="529" r:id="rId114"/>
    <p:sldId id="530" r:id="rId115"/>
    <p:sldId id="532" r:id="rId116"/>
    <p:sldId id="531" r:id="rId117"/>
    <p:sldId id="533" r:id="rId118"/>
    <p:sldId id="534" r:id="rId1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00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82"/>
    <p:restoredTop sz="94650"/>
  </p:normalViewPr>
  <p:slideViewPr>
    <p:cSldViewPr>
      <p:cViewPr varScale="1">
        <p:scale>
          <a:sx n="115" d="100"/>
          <a:sy n="115" d="100"/>
        </p:scale>
        <p:origin x="1376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tableStyles" Target="tableStyle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6569CEC-9993-3D49-9375-06CDFC40D9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F34DA3-6B42-C14F-BF5F-9EB76D8A9BD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D6146D9-FB2B-D94F-A2C7-7FCF36C013E4}" type="datetimeFigureOut">
              <a:rPr lang="en-US" altLang="en-US"/>
              <a:pPr/>
              <a:t>4/30/24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6A43962-0520-994A-8883-34B6EEFA7C2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3D60E4B-6D60-D04C-AAF5-999D1442FA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12731-243E-D249-98E3-A4FDD13D24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306A0A-45E8-DD40-A77B-7C06EDFC0A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C95E5F-07AE-514C-9C67-D98F0DEA587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C95E5F-07AE-514C-9C67-D98F0DEA5871}" type="slidenum">
              <a:rPr lang="en-US" altLang="en-US" smtClean="0"/>
              <a:pPr/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95181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AECA81D5-E510-F84F-B52D-122A375060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6" name="Rectangle 3">
            <a:extLst>
              <a:ext uri="{FF2B5EF4-FFF2-40B4-BE49-F238E27FC236}">
                <a16:creationId xmlns:a16="http://schemas.microsoft.com/office/drawing/2014/main" id="{7F9DE97E-A125-A24C-B2F7-1E24CC8024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BEACDC1-2C72-FD48-9805-709A6BB4660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0584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8E2EA13B-6A46-F74E-9E19-E9CA61D3A5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4" name="Rectangle 3">
            <a:extLst>
              <a:ext uri="{FF2B5EF4-FFF2-40B4-BE49-F238E27FC236}">
                <a16:creationId xmlns:a16="http://schemas.microsoft.com/office/drawing/2014/main" id="{FB881EDF-E9E1-8C45-A7A0-BDFD78837A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946F569-9630-C247-8107-D65C264C14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568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>
            <a:extLst>
              <a:ext uri="{FF2B5EF4-FFF2-40B4-BE49-F238E27FC236}">
                <a16:creationId xmlns:a16="http://schemas.microsoft.com/office/drawing/2014/main" id="{9162B33A-B816-184C-8300-9725AD8806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2" name="Rectangle 3">
            <a:extLst>
              <a:ext uri="{FF2B5EF4-FFF2-40B4-BE49-F238E27FC236}">
                <a16:creationId xmlns:a16="http://schemas.microsoft.com/office/drawing/2014/main" id="{E0A1A565-6D36-0949-9D2D-92CD525527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D9076D5-E495-1449-8682-73E3F494C7B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393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>
            <a:extLst>
              <a:ext uri="{FF2B5EF4-FFF2-40B4-BE49-F238E27FC236}">
                <a16:creationId xmlns:a16="http://schemas.microsoft.com/office/drawing/2014/main" id="{7976A93D-856A-624C-80C0-54FDDB8138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0" name="Rectangle 3">
            <a:extLst>
              <a:ext uri="{FF2B5EF4-FFF2-40B4-BE49-F238E27FC236}">
                <a16:creationId xmlns:a16="http://schemas.microsoft.com/office/drawing/2014/main" id="{F2FC71A0-BC65-9344-AA78-FE9FC240FF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D493284-73C3-7F4D-8869-9E17C28C53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1454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>
            <a:extLst>
              <a:ext uri="{FF2B5EF4-FFF2-40B4-BE49-F238E27FC236}">
                <a16:creationId xmlns:a16="http://schemas.microsoft.com/office/drawing/2014/main" id="{68B79337-CE84-6A4A-ADAC-20E3E96DFF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3250" name="Notes Placeholder 2">
            <a:extLst>
              <a:ext uri="{FF2B5EF4-FFF2-40B4-BE49-F238E27FC236}">
                <a16:creationId xmlns:a16="http://schemas.microsoft.com/office/drawing/2014/main" id="{ABCBE88C-17C0-2C48-B0E5-49C33B30C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E00EA-46CB-DA47-B3E2-1DED98010B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defTabSz="930275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851D5FA-2374-B54D-A8BF-EB90B994C8AD}" type="slidenum">
              <a:rPr kumimoji="0" lang="en-US" altLang="en-US" sz="1200"/>
              <a:pPr/>
              <a:t>107</a:t>
            </a:fld>
            <a:endParaRPr kumimoji="0" lang="en-US" altLang="en-US" sz="12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A700B-0D12-F143-9D1E-DDC1BE85B99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636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>
            <a:extLst>
              <a:ext uri="{FF2B5EF4-FFF2-40B4-BE49-F238E27FC236}">
                <a16:creationId xmlns:a16="http://schemas.microsoft.com/office/drawing/2014/main" id="{7A50B33B-E656-8E48-9C4D-431D9D18F9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8" name="Rectangle 3">
            <a:extLst>
              <a:ext uri="{FF2B5EF4-FFF2-40B4-BE49-F238E27FC236}">
                <a16:creationId xmlns:a16="http://schemas.microsoft.com/office/drawing/2014/main" id="{A78E017F-7159-A644-B904-6C7E9FAE32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B</a:t>
            </a:r>
            <a:r>
              <a:rPr lang="en-US" altLang="en-US" baseline="-25000">
                <a:latin typeface="Arial" panose="020B0604020202020204" pitchFamily="34" charset="0"/>
                <a:ea typeface="ＭＳ Ｐゴシック" panose="020B0600070205080204" pitchFamily="34" charset="-128"/>
              </a:rPr>
              <a:t>k 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has height  k and 2</a:t>
            </a:r>
            <a:r>
              <a:rPr lang="en-US" altLang="en-US" baseline="30000">
                <a:latin typeface="Arial" panose="020B0604020202020204" pitchFamily="34" charset="0"/>
                <a:ea typeface="ＭＳ Ｐゴシック" panose="020B0600070205080204" pitchFamily="34" charset="-128"/>
              </a:rPr>
              <a:t>k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nodes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83DBE6B-0319-5F49-BDF5-2F611AA55AB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29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F98A87A1-593B-5145-9587-84DAD27FCB9C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0E84E1AF-A5D8-A542-9946-AF61815153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not binary tree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16A039-2973-9B40-B21F-B57E631B4CA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25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22768F97-F70B-364E-95E3-17B940E2C4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34A69581-2AD9-3245-962C-FF4232C940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sequence -&gt; ordered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17DDE0-097E-4740-AB9E-ABB7D136A9B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33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7ABC4B8F-A8D8-1E42-BF42-A3989C5D66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934383CC-80AC-DE44-B85A-A03616EA4A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sequence -&gt; ordered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364CCA5-EEF2-9644-BD06-89F8A5F855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669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C95E5F-07AE-514C-9C67-D98F0DEA5871}" type="slidenum">
              <a:rPr lang="en-US" altLang="en-US" smtClean="0"/>
              <a:pPr/>
              <a:t>93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0609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E4780055-CF15-4A40-B1D9-35082D2564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F9819DC2-C989-F544-8838-1DB11C903C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amusing to consider "multiplying" binomial heaps or other arithmetic ops. Any uses???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7A56EE4-C2EF-8241-8F1B-9869AE0D65F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11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B8C82F4D-0FCC-1445-9D32-8CCB50B7D8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7D4BF6C2-650C-4B4F-A4D1-6C38560CBE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amusing to consider "multiplying" binomial heaps or other arithmetic ops. Any uses???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9EBA54-E4A4-994D-9957-31EC5078BA2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84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E81272DB-9354-4A4F-90B6-F98054FA27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0" name="Rectangle 3">
            <a:extLst>
              <a:ext uri="{FF2B5EF4-FFF2-40B4-BE49-F238E27FC236}">
                <a16:creationId xmlns:a16="http://schemas.microsoft.com/office/drawing/2014/main" id="{8A4F8EF8-D928-2542-9D30-E363A66EBE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5EB5D3-E29C-394A-A93D-D4970EFD367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572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C5357C2C-F9C7-5948-8AF3-1C867F3EB2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6A8D1450-1A42-0047-9671-38BBA4CE3F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3F0F9FC-77B9-0C46-A105-0A68FBEDE2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64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>
            <a:extLst>
              <a:ext uri="{FF2B5EF4-FFF2-40B4-BE49-F238E27FC236}">
                <a16:creationId xmlns:a16="http://schemas.microsoft.com/office/drawing/2014/main" id="{B2E1C488-6F4B-3D46-9918-59588F3388D0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543A79D3-9F6B-8741-AFBE-412AD444B32F}"/>
              </a:ext>
            </a:extLst>
          </p:cNvPr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>
              <a:extLst>
                <a:ext uri="{FF2B5EF4-FFF2-40B4-BE49-F238E27FC236}">
                  <a16:creationId xmlns:a16="http://schemas.microsoft.com/office/drawing/2014/main" id="{F54C0206-F9F2-CA43-A4EB-21BBDDEB13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" name="Oval 10">
              <a:extLst>
                <a:ext uri="{FF2B5EF4-FFF2-40B4-BE49-F238E27FC236}">
                  <a16:creationId xmlns:a16="http://schemas.microsoft.com/office/drawing/2014/main" id="{72A72F52-2B5C-5E42-9AE0-A703084C04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" name="Oval 11">
              <a:extLst>
                <a:ext uri="{FF2B5EF4-FFF2-40B4-BE49-F238E27FC236}">
                  <a16:creationId xmlns:a16="http://schemas.microsoft.com/office/drawing/2014/main" id="{FA032B0F-5CA8-9C4A-BC9B-B2B3D62945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" name="Oval 12">
              <a:extLst>
                <a:ext uri="{FF2B5EF4-FFF2-40B4-BE49-F238E27FC236}">
                  <a16:creationId xmlns:a16="http://schemas.microsoft.com/office/drawing/2014/main" id="{F9AD3A31-139D-E24E-8E86-EA4EAD09AC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" name="Oval 13">
              <a:extLst>
                <a:ext uri="{FF2B5EF4-FFF2-40B4-BE49-F238E27FC236}">
                  <a16:creationId xmlns:a16="http://schemas.microsoft.com/office/drawing/2014/main" id="{19EF5DF7-320D-FF4E-8DB6-F508866307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" name="Oval 14">
              <a:extLst>
                <a:ext uri="{FF2B5EF4-FFF2-40B4-BE49-F238E27FC236}">
                  <a16:creationId xmlns:a16="http://schemas.microsoft.com/office/drawing/2014/main" id="{FD263DF1-D3F7-C149-938B-85616193E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2" name="Oval 15">
              <a:extLst>
                <a:ext uri="{FF2B5EF4-FFF2-40B4-BE49-F238E27FC236}">
                  <a16:creationId xmlns:a16="http://schemas.microsoft.com/office/drawing/2014/main" id="{E7190551-505A-AE46-9705-3BDD3BEA4C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" name="Oval 16">
              <a:extLst>
                <a:ext uri="{FF2B5EF4-FFF2-40B4-BE49-F238E27FC236}">
                  <a16:creationId xmlns:a16="http://schemas.microsoft.com/office/drawing/2014/main" id="{D8F8E037-E508-2C4F-8AAC-4DD587A1D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" name="Oval 17">
              <a:extLst>
                <a:ext uri="{FF2B5EF4-FFF2-40B4-BE49-F238E27FC236}">
                  <a16:creationId xmlns:a16="http://schemas.microsoft.com/office/drawing/2014/main" id="{B486BD99-B780-C240-8EC4-34D64150E8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5" name="Oval 18">
              <a:extLst>
                <a:ext uri="{FF2B5EF4-FFF2-40B4-BE49-F238E27FC236}">
                  <a16:creationId xmlns:a16="http://schemas.microsoft.com/office/drawing/2014/main" id="{9CC93C87-6706-AE4A-8380-D178F6E076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6" name="Oval 19">
              <a:extLst>
                <a:ext uri="{FF2B5EF4-FFF2-40B4-BE49-F238E27FC236}">
                  <a16:creationId xmlns:a16="http://schemas.microsoft.com/office/drawing/2014/main" id="{2FBD1D77-8859-4443-BEDD-EB5CDA954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7" name="Oval 20">
              <a:extLst>
                <a:ext uri="{FF2B5EF4-FFF2-40B4-BE49-F238E27FC236}">
                  <a16:creationId xmlns:a16="http://schemas.microsoft.com/office/drawing/2014/main" id="{F205DF7A-1BC4-4042-8810-63C6F1CE45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8" name="Oval 21">
              <a:extLst>
                <a:ext uri="{FF2B5EF4-FFF2-40B4-BE49-F238E27FC236}">
                  <a16:creationId xmlns:a16="http://schemas.microsoft.com/office/drawing/2014/main" id="{2903829B-F43A-B845-BA9C-78ED25EAF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9" name="Oval 22">
              <a:extLst>
                <a:ext uri="{FF2B5EF4-FFF2-40B4-BE49-F238E27FC236}">
                  <a16:creationId xmlns:a16="http://schemas.microsoft.com/office/drawing/2014/main" id="{745AE250-D476-944D-964F-932FF74A7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0" name="Oval 23">
              <a:extLst>
                <a:ext uri="{FF2B5EF4-FFF2-40B4-BE49-F238E27FC236}">
                  <a16:creationId xmlns:a16="http://schemas.microsoft.com/office/drawing/2014/main" id="{9D9E9BB6-AD06-4F40-B7BE-B66184F0A7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1" name="Oval 24">
              <a:extLst>
                <a:ext uri="{FF2B5EF4-FFF2-40B4-BE49-F238E27FC236}">
                  <a16:creationId xmlns:a16="http://schemas.microsoft.com/office/drawing/2014/main" id="{7303AD5E-A968-B947-AF21-AD4A4751B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2" name="Oval 25">
              <a:extLst>
                <a:ext uri="{FF2B5EF4-FFF2-40B4-BE49-F238E27FC236}">
                  <a16:creationId xmlns:a16="http://schemas.microsoft.com/office/drawing/2014/main" id="{D3F28E87-D542-9B46-B942-3696D32D5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" name="Oval 26">
              <a:extLst>
                <a:ext uri="{FF2B5EF4-FFF2-40B4-BE49-F238E27FC236}">
                  <a16:creationId xmlns:a16="http://schemas.microsoft.com/office/drawing/2014/main" id="{7752F1C1-1E9A-2742-A3E8-0CF63DE564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" name="Oval 27">
              <a:extLst>
                <a:ext uri="{FF2B5EF4-FFF2-40B4-BE49-F238E27FC236}">
                  <a16:creationId xmlns:a16="http://schemas.microsoft.com/office/drawing/2014/main" id="{D0B4A76F-6604-7E40-84FA-4E6A5F2B2C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5" name="Oval 28">
              <a:extLst>
                <a:ext uri="{FF2B5EF4-FFF2-40B4-BE49-F238E27FC236}">
                  <a16:creationId xmlns:a16="http://schemas.microsoft.com/office/drawing/2014/main" id="{865BCBC9-AE00-AD4A-9A37-1563974790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6" name="Oval 29">
              <a:extLst>
                <a:ext uri="{FF2B5EF4-FFF2-40B4-BE49-F238E27FC236}">
                  <a16:creationId xmlns:a16="http://schemas.microsoft.com/office/drawing/2014/main" id="{55C66A8D-192E-DC48-848A-D1E6D8A6BD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7" name="Oval 30">
              <a:extLst>
                <a:ext uri="{FF2B5EF4-FFF2-40B4-BE49-F238E27FC236}">
                  <a16:creationId xmlns:a16="http://schemas.microsoft.com/office/drawing/2014/main" id="{1ED0C7F1-51C2-6D44-9EB6-CFAEB46015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8" name="Oval 31">
              <a:extLst>
                <a:ext uri="{FF2B5EF4-FFF2-40B4-BE49-F238E27FC236}">
                  <a16:creationId xmlns:a16="http://schemas.microsoft.com/office/drawing/2014/main" id="{6901D288-05AF-6341-8C53-E475713D69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9" name="Oval 32">
              <a:extLst>
                <a:ext uri="{FF2B5EF4-FFF2-40B4-BE49-F238E27FC236}">
                  <a16:creationId xmlns:a16="http://schemas.microsoft.com/office/drawing/2014/main" id="{A860A2A7-3DCA-1B40-9245-09C71A828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0" name="Oval 33">
              <a:extLst>
                <a:ext uri="{FF2B5EF4-FFF2-40B4-BE49-F238E27FC236}">
                  <a16:creationId xmlns:a16="http://schemas.microsoft.com/office/drawing/2014/main" id="{AB0104B0-15E3-E247-B18C-8D924343BD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1" name="Oval 34">
              <a:extLst>
                <a:ext uri="{FF2B5EF4-FFF2-40B4-BE49-F238E27FC236}">
                  <a16:creationId xmlns:a16="http://schemas.microsoft.com/office/drawing/2014/main" id="{A579361B-210F-8044-9575-596D608B62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2" name="Oval 35">
              <a:extLst>
                <a:ext uri="{FF2B5EF4-FFF2-40B4-BE49-F238E27FC236}">
                  <a16:creationId xmlns:a16="http://schemas.microsoft.com/office/drawing/2014/main" id="{D97414B7-736A-CC48-90E9-B8EB2DFCD7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3" name="Oval 36">
              <a:extLst>
                <a:ext uri="{FF2B5EF4-FFF2-40B4-BE49-F238E27FC236}">
                  <a16:creationId xmlns:a16="http://schemas.microsoft.com/office/drawing/2014/main" id="{121D5F0C-0FE7-C147-A033-F3F30352C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4" name="Oval 37">
              <a:extLst>
                <a:ext uri="{FF2B5EF4-FFF2-40B4-BE49-F238E27FC236}">
                  <a16:creationId xmlns:a16="http://schemas.microsoft.com/office/drawing/2014/main" id="{646B9D38-ED41-E341-A062-0F1A2E7343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5" name="Oval 38">
              <a:extLst>
                <a:ext uri="{FF2B5EF4-FFF2-40B4-BE49-F238E27FC236}">
                  <a16:creationId xmlns:a16="http://schemas.microsoft.com/office/drawing/2014/main" id="{DC83067E-A0D6-2E4A-89BE-B44C5F1C1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6" name="Oval 39">
              <a:extLst>
                <a:ext uri="{FF2B5EF4-FFF2-40B4-BE49-F238E27FC236}">
                  <a16:creationId xmlns:a16="http://schemas.microsoft.com/office/drawing/2014/main" id="{FC2D2CDC-1985-A346-A448-0D2F9EE7DF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37" name="Line 40">
            <a:extLst>
              <a:ext uri="{FF2B5EF4-FFF2-40B4-BE49-F238E27FC236}">
                <a16:creationId xmlns:a16="http://schemas.microsoft.com/office/drawing/2014/main" id="{441DCBB1-9510-B54A-B046-20B1E84FBF5D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EBC61166-C2BF-6148-823C-78D2013E1A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id="{D29B7013-F06A-E142-AD1D-D4C551DBEE3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" name="Rectangle 7">
            <a:extLst>
              <a:ext uri="{FF2B5EF4-FFF2-40B4-BE49-F238E27FC236}">
                <a16:creationId xmlns:a16="http://schemas.microsoft.com/office/drawing/2014/main" id="{FE3C83E4-4E54-FF4F-98AC-D335EFC749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fld id="{018E450F-A9D3-2946-9DAB-16E3E8B535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949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3FD50A1-674A-F040-ACE4-FC1A02A32A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9702397-5DCD-1243-A5DD-B41F4DEA0C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46B80EA-A172-D242-83C3-BEB4F06C02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673B47-0865-4B49-BE5B-E2955768E5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0479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4636C29-B2D1-5B44-86AD-A5598B05CC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79B495B-FC71-E94F-B35C-83DACE2AF9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B001D29-84E3-834C-9190-9AAC097860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494806-7018-E746-A7E2-30E2910702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607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4410FE2-7BE7-0C41-978F-A8D688C0C9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A9503BD-A8C0-3447-A99C-AE1F0DD2A1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50372F5-B2E8-BE4E-B280-22FFCE385F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8501AA-EE1E-C346-8BB7-D8FE6D831A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9556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8A5F1F1-E22B-EE41-ADD1-2D136B70FE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38FCDB4-0E07-164E-A863-6406F3D466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4770E4C-64E5-DC4B-95B3-09B689610C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C2F741-0C92-8A41-ABB5-FE14CE465F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3062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8CD440C-EC1C-0E4F-8925-B36092C471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A2E6D7B-D5C2-C140-9FEE-6760F74C9F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390F0F53-AF9C-2E4E-A878-FCAD9889B8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F9B281-DA2F-F94C-A3B7-91E308BF73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9972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B915F75-36E0-7741-B43D-785FE029AB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F2527D35-8143-734C-9A4C-F750C21B34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51CFC463-C311-8D42-941A-FB245822B9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70D0E0-8343-504E-B060-19A7AB98EE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3598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1A8A6E0-A601-4F47-8382-B8D231887D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F36F703-001C-6247-9CA4-CBAC7FF54E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5AA8BBF-62B9-D84B-9E61-8544A7BA9B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6713E5-844D-4740-8417-D5B4C74339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0705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5A9AFD48-F7BC-9E4C-BDDA-1A7E422DAC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EE91214F-D9D0-524D-AE14-BFA4C74216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D2EE89C3-00B3-0448-B332-6A27F8A93B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279EDA-D027-D04B-B6CE-35E4EBBB7A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7178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85CA51B-A758-EE4C-A978-5180C48946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B79105C-C02C-7648-972D-26AE0BA24C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4AC2CDAE-271C-6245-8E63-7B50BC713B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B40401-DAAA-4E45-B929-91A3D2F22E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007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148C782-36D5-A04A-8B4D-039A6FC469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90D8621-599D-D44C-9F7E-A7B74285CB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F9CB3735-E055-9C48-B81D-8CBBE59FF5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01E6DD-3530-F44B-AA6C-53FDC6C587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6247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Line 2">
            <a:extLst>
              <a:ext uri="{FF2B5EF4-FFF2-40B4-BE49-F238E27FC236}">
                <a16:creationId xmlns:a16="http://schemas.microsoft.com/office/drawing/2014/main" id="{0577E87D-3A80-944B-8744-19E638F0AF03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C70652F-8514-884E-87D7-70AAE3364A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8093DBED-78A6-EB45-B126-885744FD24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F07B590F-DED5-5749-ACC2-DA219C3CD8B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EF6B5789-E227-3449-9408-D317DD7BAE5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99330AC3-092B-B542-94F2-BE5CB3E2AE3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A2C8D17C-9C55-084C-93DC-695CB19277D9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32" name="Group 8">
            <a:extLst>
              <a:ext uri="{FF2B5EF4-FFF2-40B4-BE49-F238E27FC236}">
                <a16:creationId xmlns:a16="http://schemas.microsoft.com/office/drawing/2014/main" id="{3D050089-39ED-694C-8150-CC2EB7DB35BF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6153" name="Oval 9">
              <a:extLst>
                <a:ext uri="{FF2B5EF4-FFF2-40B4-BE49-F238E27FC236}">
                  <a16:creationId xmlns:a16="http://schemas.microsoft.com/office/drawing/2014/main" id="{42F240AE-7D68-8E4B-8DB2-94368C9E1E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54" name="Oval 10">
              <a:extLst>
                <a:ext uri="{FF2B5EF4-FFF2-40B4-BE49-F238E27FC236}">
                  <a16:creationId xmlns:a16="http://schemas.microsoft.com/office/drawing/2014/main" id="{B28B8CB1-95E9-204B-8AFE-B9E98B296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55" name="Oval 11">
              <a:extLst>
                <a:ext uri="{FF2B5EF4-FFF2-40B4-BE49-F238E27FC236}">
                  <a16:creationId xmlns:a16="http://schemas.microsoft.com/office/drawing/2014/main" id="{7949CEBE-C66E-E249-8D1D-A4464DA7C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56" name="Oval 12">
              <a:extLst>
                <a:ext uri="{FF2B5EF4-FFF2-40B4-BE49-F238E27FC236}">
                  <a16:creationId xmlns:a16="http://schemas.microsoft.com/office/drawing/2014/main" id="{D7CBED3F-0AC5-3847-93B0-6EB068540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57" name="Oval 13">
              <a:extLst>
                <a:ext uri="{FF2B5EF4-FFF2-40B4-BE49-F238E27FC236}">
                  <a16:creationId xmlns:a16="http://schemas.microsoft.com/office/drawing/2014/main" id="{5D3223DD-C5CC-2E40-9A9F-0DAAC4D61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58" name="Oval 14">
              <a:extLst>
                <a:ext uri="{FF2B5EF4-FFF2-40B4-BE49-F238E27FC236}">
                  <a16:creationId xmlns:a16="http://schemas.microsoft.com/office/drawing/2014/main" id="{D65CB7DD-BCDE-0447-BB7B-3B21F71B7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59" name="Oval 15">
              <a:extLst>
                <a:ext uri="{FF2B5EF4-FFF2-40B4-BE49-F238E27FC236}">
                  <a16:creationId xmlns:a16="http://schemas.microsoft.com/office/drawing/2014/main" id="{C2330B3D-F189-5344-81DA-B92167CCF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60" name="Oval 16">
              <a:extLst>
                <a:ext uri="{FF2B5EF4-FFF2-40B4-BE49-F238E27FC236}">
                  <a16:creationId xmlns:a16="http://schemas.microsoft.com/office/drawing/2014/main" id="{8F2D4C73-A646-1D4A-962F-D67B94E3DE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61" name="Oval 17">
              <a:extLst>
                <a:ext uri="{FF2B5EF4-FFF2-40B4-BE49-F238E27FC236}">
                  <a16:creationId xmlns:a16="http://schemas.microsoft.com/office/drawing/2014/main" id="{6FC5E6EE-E95D-5F48-B5B0-F68FAC4EF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62" name="Oval 18">
              <a:extLst>
                <a:ext uri="{FF2B5EF4-FFF2-40B4-BE49-F238E27FC236}">
                  <a16:creationId xmlns:a16="http://schemas.microsoft.com/office/drawing/2014/main" id="{B2AB66F7-473E-3946-AC95-DB9391D98C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63" name="Oval 19">
              <a:extLst>
                <a:ext uri="{FF2B5EF4-FFF2-40B4-BE49-F238E27FC236}">
                  <a16:creationId xmlns:a16="http://schemas.microsoft.com/office/drawing/2014/main" id="{CCC31885-22C3-DA4F-B924-1E154A2375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64" name="Oval 20">
              <a:extLst>
                <a:ext uri="{FF2B5EF4-FFF2-40B4-BE49-F238E27FC236}">
                  <a16:creationId xmlns:a16="http://schemas.microsoft.com/office/drawing/2014/main" id="{B650BE36-24AC-E84A-81DB-61AF20FB77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65" name="Oval 21">
              <a:extLst>
                <a:ext uri="{FF2B5EF4-FFF2-40B4-BE49-F238E27FC236}">
                  <a16:creationId xmlns:a16="http://schemas.microsoft.com/office/drawing/2014/main" id="{84D4EBFB-D058-A24C-B330-FABE2F9DA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66" name="Oval 22">
              <a:extLst>
                <a:ext uri="{FF2B5EF4-FFF2-40B4-BE49-F238E27FC236}">
                  <a16:creationId xmlns:a16="http://schemas.microsoft.com/office/drawing/2014/main" id="{4C1A7056-97F1-0947-B352-EF1131423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67" name="Oval 23">
              <a:extLst>
                <a:ext uri="{FF2B5EF4-FFF2-40B4-BE49-F238E27FC236}">
                  <a16:creationId xmlns:a16="http://schemas.microsoft.com/office/drawing/2014/main" id="{D962B89E-F122-8946-8DF7-11BDC134B5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68" name="Oval 24">
              <a:extLst>
                <a:ext uri="{FF2B5EF4-FFF2-40B4-BE49-F238E27FC236}">
                  <a16:creationId xmlns:a16="http://schemas.microsoft.com/office/drawing/2014/main" id="{CC747E8D-325E-5B4F-BD7A-D12EB24FBC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69" name="Oval 25">
              <a:extLst>
                <a:ext uri="{FF2B5EF4-FFF2-40B4-BE49-F238E27FC236}">
                  <a16:creationId xmlns:a16="http://schemas.microsoft.com/office/drawing/2014/main" id="{7F55EC6F-776C-1B42-9075-845EC7A52F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70" name="Oval 26">
              <a:extLst>
                <a:ext uri="{FF2B5EF4-FFF2-40B4-BE49-F238E27FC236}">
                  <a16:creationId xmlns:a16="http://schemas.microsoft.com/office/drawing/2014/main" id="{696C9756-B7CA-4F42-BED8-D02BABC3D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71" name="Oval 27">
              <a:extLst>
                <a:ext uri="{FF2B5EF4-FFF2-40B4-BE49-F238E27FC236}">
                  <a16:creationId xmlns:a16="http://schemas.microsoft.com/office/drawing/2014/main" id="{DF6444EE-2A38-4B45-A6B1-20D89094EE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72" name="Oval 28">
              <a:extLst>
                <a:ext uri="{FF2B5EF4-FFF2-40B4-BE49-F238E27FC236}">
                  <a16:creationId xmlns:a16="http://schemas.microsoft.com/office/drawing/2014/main" id="{A18F33D6-F04B-8E42-AA16-36A167FD82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73" name="Oval 29">
              <a:extLst>
                <a:ext uri="{FF2B5EF4-FFF2-40B4-BE49-F238E27FC236}">
                  <a16:creationId xmlns:a16="http://schemas.microsoft.com/office/drawing/2014/main" id="{8FDBCE9E-0A7C-7E47-9C44-AA61BB305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74" name="Oval 30">
              <a:extLst>
                <a:ext uri="{FF2B5EF4-FFF2-40B4-BE49-F238E27FC236}">
                  <a16:creationId xmlns:a16="http://schemas.microsoft.com/office/drawing/2014/main" id="{9EEB8034-0D4D-3B4F-8F66-FDA4779DA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75" name="Oval 31">
              <a:extLst>
                <a:ext uri="{FF2B5EF4-FFF2-40B4-BE49-F238E27FC236}">
                  <a16:creationId xmlns:a16="http://schemas.microsoft.com/office/drawing/2014/main" id="{EF8D57D0-09FA-0247-9975-E06354EE66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76" name="Oval 32">
              <a:extLst>
                <a:ext uri="{FF2B5EF4-FFF2-40B4-BE49-F238E27FC236}">
                  <a16:creationId xmlns:a16="http://schemas.microsoft.com/office/drawing/2014/main" id="{ADF157A1-5F66-D44B-AA78-A7BD181A0E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77" name="Oval 33">
              <a:extLst>
                <a:ext uri="{FF2B5EF4-FFF2-40B4-BE49-F238E27FC236}">
                  <a16:creationId xmlns:a16="http://schemas.microsoft.com/office/drawing/2014/main" id="{FDB80D4A-85F2-BF4F-9CA6-14EA6F7F8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78" name="Oval 34">
              <a:extLst>
                <a:ext uri="{FF2B5EF4-FFF2-40B4-BE49-F238E27FC236}">
                  <a16:creationId xmlns:a16="http://schemas.microsoft.com/office/drawing/2014/main" id="{7A5AD510-6C97-0748-9AB7-26EDAB665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79" name="Oval 35">
              <a:extLst>
                <a:ext uri="{FF2B5EF4-FFF2-40B4-BE49-F238E27FC236}">
                  <a16:creationId xmlns:a16="http://schemas.microsoft.com/office/drawing/2014/main" id="{9F3A6323-27C7-5C44-AFF5-6C3DF8D4C9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80" name="Oval 36">
              <a:extLst>
                <a:ext uri="{FF2B5EF4-FFF2-40B4-BE49-F238E27FC236}">
                  <a16:creationId xmlns:a16="http://schemas.microsoft.com/office/drawing/2014/main" id="{820D25CF-6FF2-314F-AF77-72CBCC16E1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81" name="Oval 37">
              <a:extLst>
                <a:ext uri="{FF2B5EF4-FFF2-40B4-BE49-F238E27FC236}">
                  <a16:creationId xmlns:a16="http://schemas.microsoft.com/office/drawing/2014/main" id="{823404B3-F24F-2644-9BED-FAA8FF0576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82" name="Oval 38">
              <a:extLst>
                <a:ext uri="{FF2B5EF4-FFF2-40B4-BE49-F238E27FC236}">
                  <a16:creationId xmlns:a16="http://schemas.microsoft.com/office/drawing/2014/main" id="{7559C33E-D8AB-1444-9B5A-8FD04A029D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83" name="Oval 39">
              <a:extLst>
                <a:ext uri="{FF2B5EF4-FFF2-40B4-BE49-F238E27FC236}">
                  <a16:creationId xmlns:a16="http://schemas.microsoft.com/office/drawing/2014/main" id="{330A3517-1704-D147-977F-BB153EF5E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ayuki.io/page/binary-array-set#:~:text=The%20binary%20array%20set%20data,a%20BAS%20is%20practically%20negligible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11.emf"/><Relationship Id="rId7" Type="http://schemas.openxmlformats.org/officeDocument/2006/relationships/image" Target="../media/image13.emf"/><Relationship Id="rId12" Type="http://schemas.openxmlformats.org/officeDocument/2006/relationships/image" Target="../media/image16.png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5.emf"/><Relationship Id="rId5" Type="http://schemas.openxmlformats.org/officeDocument/2006/relationships/image" Target="../media/image12.e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14.e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emf"/><Relationship Id="rId4" Type="http://schemas.openxmlformats.org/officeDocument/2006/relationships/oleObject" Target="../embeddings/oleObject10.bin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6FE88FC9-EA29-6346-9B0D-481E821A390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Mergeable Heaps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4F494203-7E92-F645-98A5-41DC174F494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David Kauchak</a:t>
            </a:r>
          </a:p>
          <a:p>
            <a:pPr eaLnBrk="1" hangingPunct="1">
              <a:defRPr/>
            </a:pPr>
            <a:r>
              <a:rPr lang="en-US" dirty="0">
                <a:cs typeface="+mn-cs"/>
              </a:rPr>
              <a:t>CS140</a:t>
            </a:r>
          </a:p>
          <a:p>
            <a:pPr eaLnBrk="1" hangingPunct="1">
              <a:defRPr/>
            </a:pPr>
            <a:r>
              <a:rPr lang="en-US" dirty="0">
                <a:cs typeface="+mn-cs"/>
              </a:rPr>
              <a:t>Spring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F1FD7230-9A29-AC41-9B20-65304CC664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639762"/>
          </a:xfrm>
        </p:spPr>
        <p:txBody>
          <a:bodyPr/>
          <a:lstStyle/>
          <a:p>
            <a:pPr eaLnBrk="1" hangingPunct="1">
              <a:defRPr/>
            </a:pPr>
            <a:r>
              <a:rPr lang="en-US" sz="3500">
                <a:cs typeface="+mj-cs"/>
              </a:rPr>
              <a:t>Heapify</a:t>
            </a:r>
          </a:p>
        </p:txBody>
      </p:sp>
      <p:grpSp>
        <p:nvGrpSpPr>
          <p:cNvPr id="24578" name="Group 5">
            <a:extLst>
              <a:ext uri="{FF2B5EF4-FFF2-40B4-BE49-F238E27FC236}">
                <a16:creationId xmlns:a16="http://schemas.microsoft.com/office/drawing/2014/main" id="{B5DD7A89-E6A6-1E4B-A11C-FDB1D143EFF2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3048000"/>
            <a:ext cx="838200" cy="457200"/>
            <a:chOff x="2016" y="1152"/>
            <a:chExt cx="528" cy="288"/>
          </a:xfrm>
        </p:grpSpPr>
        <p:sp>
          <p:nvSpPr>
            <p:cNvPr id="70662" name="Oval 6">
              <a:extLst>
                <a:ext uri="{FF2B5EF4-FFF2-40B4-BE49-F238E27FC236}">
                  <a16:creationId xmlns:a16="http://schemas.microsoft.com/office/drawing/2014/main" id="{AE15C68D-B6C5-F848-9AA2-A9AF33E18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1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0663" name="Text Box 7">
              <a:extLst>
                <a:ext uri="{FF2B5EF4-FFF2-40B4-BE49-F238E27FC236}">
                  <a16:creationId xmlns:a16="http://schemas.microsoft.com/office/drawing/2014/main" id="{48744A77-89A5-DD4B-B4CA-715C99F588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161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0664" name="Text Box 8">
              <a:extLst>
                <a:ext uri="{FF2B5EF4-FFF2-40B4-BE49-F238E27FC236}">
                  <a16:creationId xmlns:a16="http://schemas.microsoft.com/office/drawing/2014/main" id="{DE5EF5E4-832A-7F48-80BC-7264317F5D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2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16</a:t>
              </a:r>
            </a:p>
          </p:txBody>
        </p:sp>
      </p:grpSp>
      <p:sp>
        <p:nvSpPr>
          <p:cNvPr id="70666" name="Oval 10">
            <a:extLst>
              <a:ext uri="{FF2B5EF4-FFF2-40B4-BE49-F238E27FC236}">
                <a16:creationId xmlns:a16="http://schemas.microsoft.com/office/drawing/2014/main" id="{4000AE50-D045-E74E-9B5F-37A57773C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962400"/>
            <a:ext cx="609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0667" name="Text Box 11">
            <a:extLst>
              <a:ext uri="{FF2B5EF4-FFF2-40B4-BE49-F238E27FC236}">
                <a16:creationId xmlns:a16="http://schemas.microsoft.com/office/drawing/2014/main" id="{955090CF-13E2-F345-9A7C-4FF26549D2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9766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0668" name="Text Box 12">
            <a:extLst>
              <a:ext uri="{FF2B5EF4-FFF2-40B4-BE49-F238E27FC236}">
                <a16:creationId xmlns:a16="http://schemas.microsoft.com/office/drawing/2014/main" id="{4BFA7BFB-2C47-2D4E-8AA0-23428B4AD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038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</a:rPr>
              <a:t>3</a:t>
            </a:r>
          </a:p>
        </p:txBody>
      </p:sp>
      <p:grpSp>
        <p:nvGrpSpPr>
          <p:cNvPr id="24582" name="Group 13">
            <a:extLst>
              <a:ext uri="{FF2B5EF4-FFF2-40B4-BE49-F238E27FC236}">
                <a16:creationId xmlns:a16="http://schemas.microsoft.com/office/drawing/2014/main" id="{9F4C7962-716D-6D48-BCBE-66DE6C2EA28F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962400"/>
            <a:ext cx="838200" cy="457200"/>
            <a:chOff x="2016" y="1152"/>
            <a:chExt cx="528" cy="288"/>
          </a:xfrm>
        </p:grpSpPr>
        <p:sp>
          <p:nvSpPr>
            <p:cNvPr id="70670" name="Oval 14">
              <a:extLst>
                <a:ext uri="{FF2B5EF4-FFF2-40B4-BE49-F238E27FC236}">
                  <a16:creationId xmlns:a16="http://schemas.microsoft.com/office/drawing/2014/main" id="{C77F702D-416F-F947-8D8B-AEF4D0D96E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1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0671" name="Text Box 15">
              <a:extLst>
                <a:ext uri="{FF2B5EF4-FFF2-40B4-BE49-F238E27FC236}">
                  <a16:creationId xmlns:a16="http://schemas.microsoft.com/office/drawing/2014/main" id="{2BA05AC3-E666-914C-90B7-8FC46E7D0D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161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0672" name="Text Box 16">
              <a:extLst>
                <a:ext uri="{FF2B5EF4-FFF2-40B4-BE49-F238E27FC236}">
                  <a16:creationId xmlns:a16="http://schemas.microsoft.com/office/drawing/2014/main" id="{BE5DC0CE-1677-1E40-B46F-1CCC7D1C69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2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10</a:t>
              </a:r>
            </a:p>
          </p:txBody>
        </p:sp>
      </p:grpSp>
      <p:sp>
        <p:nvSpPr>
          <p:cNvPr id="70673" name="Text Box 17">
            <a:extLst>
              <a:ext uri="{FF2B5EF4-FFF2-40B4-BE49-F238E27FC236}">
                <a16:creationId xmlns:a16="http://schemas.microsoft.com/office/drawing/2014/main" id="{E7ECC9A0-9C51-7A41-8586-695A14F284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9672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24584" name="Group 18">
            <a:extLst>
              <a:ext uri="{FF2B5EF4-FFF2-40B4-BE49-F238E27FC236}">
                <a16:creationId xmlns:a16="http://schemas.microsoft.com/office/drawing/2014/main" id="{4A2D8121-267E-DF4E-8820-7A32CFF09C37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4953000"/>
            <a:ext cx="685800" cy="457200"/>
            <a:chOff x="960" y="2352"/>
            <a:chExt cx="432" cy="288"/>
          </a:xfrm>
        </p:grpSpPr>
        <p:sp>
          <p:nvSpPr>
            <p:cNvPr id="70675" name="Oval 19">
              <a:extLst>
                <a:ext uri="{FF2B5EF4-FFF2-40B4-BE49-F238E27FC236}">
                  <a16:creationId xmlns:a16="http://schemas.microsoft.com/office/drawing/2014/main" id="{9250B699-9097-7149-9D07-F199295625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0676" name="Text Box 20">
              <a:extLst>
                <a:ext uri="{FF2B5EF4-FFF2-40B4-BE49-F238E27FC236}">
                  <a16:creationId xmlns:a16="http://schemas.microsoft.com/office/drawing/2014/main" id="{AAC006F8-75A7-4E4A-9105-9795397E87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70677" name="Line 21">
            <a:extLst>
              <a:ext uri="{FF2B5EF4-FFF2-40B4-BE49-F238E27FC236}">
                <a16:creationId xmlns:a16="http://schemas.microsoft.com/office/drawing/2014/main" id="{ECCC3D37-172A-8D4C-80FC-A498DFC7CC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5000" y="34290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0678" name="Line 22">
            <a:extLst>
              <a:ext uri="{FF2B5EF4-FFF2-40B4-BE49-F238E27FC236}">
                <a16:creationId xmlns:a16="http://schemas.microsoft.com/office/drawing/2014/main" id="{18ACCB84-3BE3-ED49-BE57-ABD575EB0D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3000" y="4419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0679" name="Line 23">
            <a:extLst>
              <a:ext uri="{FF2B5EF4-FFF2-40B4-BE49-F238E27FC236}">
                <a16:creationId xmlns:a16="http://schemas.microsoft.com/office/drawing/2014/main" id="{D6F30BA9-CB03-B344-A684-BECF7AAF86C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" y="54102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0680" name="Line 24">
            <a:extLst>
              <a:ext uri="{FF2B5EF4-FFF2-40B4-BE49-F238E27FC236}">
                <a16:creationId xmlns:a16="http://schemas.microsoft.com/office/drawing/2014/main" id="{4FCA1B0C-C9EA-1D48-A307-8858E1EAF61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4102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0681" name="Line 25">
            <a:extLst>
              <a:ext uri="{FF2B5EF4-FFF2-40B4-BE49-F238E27FC236}">
                <a16:creationId xmlns:a16="http://schemas.microsoft.com/office/drawing/2014/main" id="{2E3D0312-ADD2-3142-8736-78F70DD22F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54102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0682" name="Line 26">
            <a:extLst>
              <a:ext uri="{FF2B5EF4-FFF2-40B4-BE49-F238E27FC236}">
                <a16:creationId xmlns:a16="http://schemas.microsoft.com/office/drawing/2014/main" id="{F9E95C34-7749-204A-BE7A-1826A9C8645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43434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0683" name="Line 27">
            <a:extLst>
              <a:ext uri="{FF2B5EF4-FFF2-40B4-BE49-F238E27FC236}">
                <a16:creationId xmlns:a16="http://schemas.microsoft.com/office/drawing/2014/main" id="{6859B09B-E3BF-C148-8229-A40B3871251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34290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0684" name="Line 28">
            <a:extLst>
              <a:ext uri="{FF2B5EF4-FFF2-40B4-BE49-F238E27FC236}">
                <a16:creationId xmlns:a16="http://schemas.microsoft.com/office/drawing/2014/main" id="{99607F3D-41F3-6340-9316-2B662C17221B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43434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0685" name="Line 29">
            <a:extLst>
              <a:ext uri="{FF2B5EF4-FFF2-40B4-BE49-F238E27FC236}">
                <a16:creationId xmlns:a16="http://schemas.microsoft.com/office/drawing/2014/main" id="{4BF45BAE-245C-D24F-995B-DCFD4EA1065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2800" y="43434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24594" name="Group 30">
            <a:extLst>
              <a:ext uri="{FF2B5EF4-FFF2-40B4-BE49-F238E27FC236}">
                <a16:creationId xmlns:a16="http://schemas.microsoft.com/office/drawing/2014/main" id="{5973680B-745D-EB48-AFEA-96A9B23E78EB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6096000"/>
            <a:ext cx="685800" cy="457200"/>
            <a:chOff x="960" y="2352"/>
            <a:chExt cx="432" cy="288"/>
          </a:xfrm>
        </p:grpSpPr>
        <p:sp>
          <p:nvSpPr>
            <p:cNvPr id="70687" name="Oval 31">
              <a:extLst>
                <a:ext uri="{FF2B5EF4-FFF2-40B4-BE49-F238E27FC236}">
                  <a16:creationId xmlns:a16="http://schemas.microsoft.com/office/drawing/2014/main" id="{4845362C-962F-6440-A3AA-6E9CBD572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0688" name="Text Box 32">
              <a:extLst>
                <a:ext uri="{FF2B5EF4-FFF2-40B4-BE49-F238E27FC236}">
                  <a16:creationId xmlns:a16="http://schemas.microsoft.com/office/drawing/2014/main" id="{177E6E38-523B-7F48-8861-647B9E989A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24595" name="Group 33">
            <a:extLst>
              <a:ext uri="{FF2B5EF4-FFF2-40B4-BE49-F238E27FC236}">
                <a16:creationId xmlns:a16="http://schemas.microsoft.com/office/drawing/2014/main" id="{DA886BCE-63D9-B743-B34C-70C7827AEDF4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6096000"/>
            <a:ext cx="685800" cy="457200"/>
            <a:chOff x="960" y="2352"/>
            <a:chExt cx="432" cy="288"/>
          </a:xfrm>
        </p:grpSpPr>
        <p:sp>
          <p:nvSpPr>
            <p:cNvPr id="70690" name="Oval 34">
              <a:extLst>
                <a:ext uri="{FF2B5EF4-FFF2-40B4-BE49-F238E27FC236}">
                  <a16:creationId xmlns:a16="http://schemas.microsoft.com/office/drawing/2014/main" id="{B050009E-1EA4-C845-BC21-FEB699CE83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0691" name="Text Box 35">
              <a:extLst>
                <a:ext uri="{FF2B5EF4-FFF2-40B4-BE49-F238E27FC236}">
                  <a16:creationId xmlns:a16="http://schemas.microsoft.com/office/drawing/2014/main" id="{1EDFA40E-7935-5F42-A25A-76DCA62166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4</a:t>
              </a:r>
            </a:p>
          </p:txBody>
        </p:sp>
      </p:grpSp>
      <p:grpSp>
        <p:nvGrpSpPr>
          <p:cNvPr id="24596" name="Group 36">
            <a:extLst>
              <a:ext uri="{FF2B5EF4-FFF2-40B4-BE49-F238E27FC236}">
                <a16:creationId xmlns:a16="http://schemas.microsoft.com/office/drawing/2014/main" id="{14C03B75-EF88-3F49-9A80-877AC0B87AF9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6096000"/>
            <a:ext cx="685800" cy="457200"/>
            <a:chOff x="960" y="2352"/>
            <a:chExt cx="432" cy="288"/>
          </a:xfrm>
        </p:grpSpPr>
        <p:sp>
          <p:nvSpPr>
            <p:cNvPr id="70693" name="Oval 37">
              <a:extLst>
                <a:ext uri="{FF2B5EF4-FFF2-40B4-BE49-F238E27FC236}">
                  <a16:creationId xmlns:a16="http://schemas.microsoft.com/office/drawing/2014/main" id="{4E8195AB-B2F0-C04E-A909-669C998509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0694" name="Text Box 38">
              <a:extLst>
                <a:ext uri="{FF2B5EF4-FFF2-40B4-BE49-F238E27FC236}">
                  <a16:creationId xmlns:a16="http://schemas.microsoft.com/office/drawing/2014/main" id="{EAD2C038-C22C-C34F-820D-6698B0A274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24597" name="Group 39">
            <a:extLst>
              <a:ext uri="{FF2B5EF4-FFF2-40B4-BE49-F238E27FC236}">
                <a16:creationId xmlns:a16="http://schemas.microsoft.com/office/drawing/2014/main" id="{962BC981-41AA-1C4C-9496-B71561582BA8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4953000"/>
            <a:ext cx="685800" cy="457200"/>
            <a:chOff x="960" y="2352"/>
            <a:chExt cx="432" cy="288"/>
          </a:xfrm>
        </p:grpSpPr>
        <p:sp>
          <p:nvSpPr>
            <p:cNvPr id="70696" name="Oval 40">
              <a:extLst>
                <a:ext uri="{FF2B5EF4-FFF2-40B4-BE49-F238E27FC236}">
                  <a16:creationId xmlns:a16="http://schemas.microsoft.com/office/drawing/2014/main" id="{AFC11623-F837-5342-A214-7ED4B0868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0697" name="Text Box 41">
              <a:extLst>
                <a:ext uri="{FF2B5EF4-FFF2-40B4-BE49-F238E27FC236}">
                  <a16:creationId xmlns:a16="http://schemas.microsoft.com/office/drawing/2014/main" id="{D47EE360-7B24-F545-9D1C-F1F355BD58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7</a:t>
              </a:r>
            </a:p>
          </p:txBody>
        </p:sp>
      </p:grpSp>
      <p:grpSp>
        <p:nvGrpSpPr>
          <p:cNvPr id="24598" name="Group 42">
            <a:extLst>
              <a:ext uri="{FF2B5EF4-FFF2-40B4-BE49-F238E27FC236}">
                <a16:creationId xmlns:a16="http://schemas.microsoft.com/office/drawing/2014/main" id="{D51FD575-98B7-B845-995A-88BA233EB2E2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4953000"/>
            <a:ext cx="685800" cy="457200"/>
            <a:chOff x="960" y="2352"/>
            <a:chExt cx="432" cy="288"/>
          </a:xfrm>
        </p:grpSpPr>
        <p:sp>
          <p:nvSpPr>
            <p:cNvPr id="70699" name="Oval 43">
              <a:extLst>
                <a:ext uri="{FF2B5EF4-FFF2-40B4-BE49-F238E27FC236}">
                  <a16:creationId xmlns:a16="http://schemas.microsoft.com/office/drawing/2014/main" id="{72F18E0D-5846-A549-B967-A6652DE6D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0700" name="Text Box 44">
              <a:extLst>
                <a:ext uri="{FF2B5EF4-FFF2-40B4-BE49-F238E27FC236}">
                  <a16:creationId xmlns:a16="http://schemas.microsoft.com/office/drawing/2014/main" id="{53B3FEBE-E9F2-C848-94BE-7DFD105849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24599" name="Group 45">
            <a:extLst>
              <a:ext uri="{FF2B5EF4-FFF2-40B4-BE49-F238E27FC236}">
                <a16:creationId xmlns:a16="http://schemas.microsoft.com/office/drawing/2014/main" id="{F45E52E7-866B-E74A-A6E0-88FF530194A7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4953000"/>
            <a:ext cx="685800" cy="457200"/>
            <a:chOff x="960" y="2352"/>
            <a:chExt cx="432" cy="288"/>
          </a:xfrm>
        </p:grpSpPr>
        <p:sp>
          <p:nvSpPr>
            <p:cNvPr id="70702" name="Oval 46">
              <a:extLst>
                <a:ext uri="{FF2B5EF4-FFF2-40B4-BE49-F238E27FC236}">
                  <a16:creationId xmlns:a16="http://schemas.microsoft.com/office/drawing/2014/main" id="{2666A375-1683-F448-864C-97BE4DC34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0703" name="Text Box 47">
              <a:extLst>
                <a:ext uri="{FF2B5EF4-FFF2-40B4-BE49-F238E27FC236}">
                  <a16:creationId xmlns:a16="http://schemas.microsoft.com/office/drawing/2014/main" id="{C0D8198B-2284-6E42-BE08-0DCFFC67BC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24600" name="Group 48">
            <a:extLst>
              <a:ext uri="{FF2B5EF4-FFF2-40B4-BE49-F238E27FC236}">
                <a16:creationId xmlns:a16="http://schemas.microsoft.com/office/drawing/2014/main" id="{0A47F464-966C-5B44-83CF-02C45B5D4210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371600"/>
            <a:ext cx="5715000" cy="381000"/>
            <a:chOff x="768" y="624"/>
            <a:chExt cx="3600" cy="240"/>
          </a:xfrm>
        </p:grpSpPr>
        <p:sp>
          <p:nvSpPr>
            <p:cNvPr id="70705" name="Rectangle 49">
              <a:extLst>
                <a:ext uri="{FF2B5EF4-FFF2-40B4-BE49-F238E27FC236}">
                  <a16:creationId xmlns:a16="http://schemas.microsoft.com/office/drawing/2014/main" id="{BAEA51A3-D0DB-1B44-A47E-61E848A8F2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0706" name="Line 50">
              <a:extLst>
                <a:ext uri="{FF2B5EF4-FFF2-40B4-BE49-F238E27FC236}">
                  <a16:creationId xmlns:a16="http://schemas.microsoft.com/office/drawing/2014/main" id="{CAF16F4C-6620-D64B-802F-CFD7E579D6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0707" name="Line 51">
              <a:extLst>
                <a:ext uri="{FF2B5EF4-FFF2-40B4-BE49-F238E27FC236}">
                  <a16:creationId xmlns:a16="http://schemas.microsoft.com/office/drawing/2014/main" id="{751CCE27-BD36-2840-AB4B-DFC81ECB50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0708" name="Line 52">
              <a:extLst>
                <a:ext uri="{FF2B5EF4-FFF2-40B4-BE49-F238E27FC236}">
                  <a16:creationId xmlns:a16="http://schemas.microsoft.com/office/drawing/2014/main" id="{2133CCA3-7D62-4141-A0A5-70D0797AE1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0709" name="Line 53">
              <a:extLst>
                <a:ext uri="{FF2B5EF4-FFF2-40B4-BE49-F238E27FC236}">
                  <a16:creationId xmlns:a16="http://schemas.microsoft.com/office/drawing/2014/main" id="{6FA5BD7C-2A4E-CF41-9386-3B5034ACED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0710" name="Line 54">
              <a:extLst>
                <a:ext uri="{FF2B5EF4-FFF2-40B4-BE49-F238E27FC236}">
                  <a16:creationId xmlns:a16="http://schemas.microsoft.com/office/drawing/2014/main" id="{E63BBF48-7A2B-2F45-88B1-754B056B3A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0711" name="Line 55">
              <a:extLst>
                <a:ext uri="{FF2B5EF4-FFF2-40B4-BE49-F238E27FC236}">
                  <a16:creationId xmlns:a16="http://schemas.microsoft.com/office/drawing/2014/main" id="{33472961-7D7C-4243-A069-CECD74A591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0712" name="Line 56">
              <a:extLst>
                <a:ext uri="{FF2B5EF4-FFF2-40B4-BE49-F238E27FC236}">
                  <a16:creationId xmlns:a16="http://schemas.microsoft.com/office/drawing/2014/main" id="{1CCDB85D-8B8B-2F42-8015-16B5BE5BAE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0713" name="Line 57">
              <a:extLst>
                <a:ext uri="{FF2B5EF4-FFF2-40B4-BE49-F238E27FC236}">
                  <a16:creationId xmlns:a16="http://schemas.microsoft.com/office/drawing/2014/main" id="{EA6C6F86-8879-B84B-B4A6-6EEC8C57D6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0714" name="Line 58">
              <a:extLst>
                <a:ext uri="{FF2B5EF4-FFF2-40B4-BE49-F238E27FC236}">
                  <a16:creationId xmlns:a16="http://schemas.microsoft.com/office/drawing/2014/main" id="{8FF0FB5F-2CB3-B84B-973A-DBE412B8AE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0715" name="Line 59">
              <a:extLst>
                <a:ext uri="{FF2B5EF4-FFF2-40B4-BE49-F238E27FC236}">
                  <a16:creationId xmlns:a16="http://schemas.microsoft.com/office/drawing/2014/main" id="{B035F5C3-419D-DB40-ACEA-F380CAE281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0716" name="Line 60">
              <a:extLst>
                <a:ext uri="{FF2B5EF4-FFF2-40B4-BE49-F238E27FC236}">
                  <a16:creationId xmlns:a16="http://schemas.microsoft.com/office/drawing/2014/main" id="{9D3B6DCA-BE59-5B49-B5BA-7B34C1A1FF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0717" name="Line 61">
              <a:extLst>
                <a:ext uri="{FF2B5EF4-FFF2-40B4-BE49-F238E27FC236}">
                  <a16:creationId xmlns:a16="http://schemas.microsoft.com/office/drawing/2014/main" id="{12A5AB41-A789-E14F-87BA-721C25E429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0718" name="Line 62">
              <a:extLst>
                <a:ext uri="{FF2B5EF4-FFF2-40B4-BE49-F238E27FC236}">
                  <a16:creationId xmlns:a16="http://schemas.microsoft.com/office/drawing/2014/main" id="{3D7C2410-0296-B842-9612-B339085E42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0719" name="Line 63">
              <a:extLst>
                <a:ext uri="{FF2B5EF4-FFF2-40B4-BE49-F238E27FC236}">
                  <a16:creationId xmlns:a16="http://schemas.microsoft.com/office/drawing/2014/main" id="{7556C404-2D36-884A-BEF3-36E9DD8E34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70720" name="Text Box 64">
            <a:extLst>
              <a:ext uri="{FF2B5EF4-FFF2-40B4-BE49-F238E27FC236}">
                <a16:creationId xmlns:a16="http://schemas.microsoft.com/office/drawing/2014/main" id="{5F3133B1-61D0-B44C-99A3-88437B0C8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371600"/>
            <a:ext cx="563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16   </a:t>
            </a: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</a:rPr>
              <a:t>3</a:t>
            </a:r>
            <a:r>
              <a:rPr lang="en-US">
                <a:latin typeface="Arial" charset="0"/>
                <a:ea typeface="ＭＳ Ｐゴシック" charset="0"/>
              </a:rPr>
              <a:t>  10   8    7    9    5    2    4    1</a:t>
            </a:r>
          </a:p>
        </p:txBody>
      </p:sp>
      <p:sp>
        <p:nvSpPr>
          <p:cNvPr id="70721" name="Freeform 65">
            <a:extLst>
              <a:ext uri="{FF2B5EF4-FFF2-40B4-BE49-F238E27FC236}">
                <a16:creationId xmlns:a16="http://schemas.microsoft.com/office/drawing/2014/main" id="{58A20DDC-2268-004C-A60F-F3F433ACCE81}"/>
              </a:ext>
            </a:extLst>
          </p:cNvPr>
          <p:cNvSpPr>
            <a:spLocks/>
          </p:cNvSpPr>
          <p:nvPr/>
        </p:nvSpPr>
        <p:spPr bwMode="auto">
          <a:xfrm>
            <a:off x="762000" y="1295400"/>
            <a:ext cx="304800" cy="76200"/>
          </a:xfrm>
          <a:custGeom>
            <a:avLst/>
            <a:gdLst>
              <a:gd name="T0" fmla="*/ 0 w 192"/>
              <a:gd name="T1" fmla="*/ 76200 h 96"/>
              <a:gd name="T2" fmla="*/ 152400 w 192"/>
              <a:gd name="T3" fmla="*/ 0 h 96"/>
              <a:gd name="T4" fmla="*/ 304800 w 192"/>
              <a:gd name="T5" fmla="*/ 7620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96">
                <a:moveTo>
                  <a:pt x="0" y="96"/>
                </a:moveTo>
                <a:cubicBezTo>
                  <a:pt x="32" y="48"/>
                  <a:pt x="64" y="0"/>
                  <a:pt x="96" y="0"/>
                </a:cubicBezTo>
                <a:cubicBezTo>
                  <a:pt x="128" y="0"/>
                  <a:pt x="160" y="48"/>
                  <a:pt x="19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722" name="Freeform 66">
            <a:extLst>
              <a:ext uri="{FF2B5EF4-FFF2-40B4-BE49-F238E27FC236}">
                <a16:creationId xmlns:a16="http://schemas.microsoft.com/office/drawing/2014/main" id="{7A9CF118-CFA2-DE40-ABFE-F1E692BCA17E}"/>
              </a:ext>
            </a:extLst>
          </p:cNvPr>
          <p:cNvSpPr>
            <a:spLocks/>
          </p:cNvSpPr>
          <p:nvPr/>
        </p:nvSpPr>
        <p:spPr bwMode="auto">
          <a:xfrm>
            <a:off x="762000" y="1219200"/>
            <a:ext cx="685800" cy="152400"/>
          </a:xfrm>
          <a:custGeom>
            <a:avLst/>
            <a:gdLst>
              <a:gd name="T0" fmla="*/ 0 w 192"/>
              <a:gd name="T1" fmla="*/ 152400 h 96"/>
              <a:gd name="T2" fmla="*/ 342900 w 192"/>
              <a:gd name="T3" fmla="*/ 0 h 96"/>
              <a:gd name="T4" fmla="*/ 685800 w 192"/>
              <a:gd name="T5" fmla="*/ 15240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96">
                <a:moveTo>
                  <a:pt x="0" y="96"/>
                </a:moveTo>
                <a:cubicBezTo>
                  <a:pt x="32" y="48"/>
                  <a:pt x="64" y="0"/>
                  <a:pt x="96" y="0"/>
                </a:cubicBezTo>
                <a:cubicBezTo>
                  <a:pt x="128" y="0"/>
                  <a:pt x="160" y="48"/>
                  <a:pt x="19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723" name="Freeform 67">
            <a:extLst>
              <a:ext uri="{FF2B5EF4-FFF2-40B4-BE49-F238E27FC236}">
                <a16:creationId xmlns:a16="http://schemas.microsoft.com/office/drawing/2014/main" id="{56C33AA4-5617-CB4E-82EF-779D36E14659}"/>
              </a:ext>
            </a:extLst>
          </p:cNvPr>
          <p:cNvSpPr>
            <a:spLocks/>
          </p:cNvSpPr>
          <p:nvPr/>
        </p:nvSpPr>
        <p:spPr bwMode="auto">
          <a:xfrm flipV="1">
            <a:off x="1066800" y="1752600"/>
            <a:ext cx="838200" cy="76200"/>
          </a:xfrm>
          <a:custGeom>
            <a:avLst/>
            <a:gdLst>
              <a:gd name="T0" fmla="*/ 0 w 192"/>
              <a:gd name="T1" fmla="*/ 76200 h 96"/>
              <a:gd name="T2" fmla="*/ 419100 w 192"/>
              <a:gd name="T3" fmla="*/ 0 h 96"/>
              <a:gd name="T4" fmla="*/ 838200 w 192"/>
              <a:gd name="T5" fmla="*/ 7620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96">
                <a:moveTo>
                  <a:pt x="0" y="96"/>
                </a:moveTo>
                <a:cubicBezTo>
                  <a:pt x="32" y="48"/>
                  <a:pt x="64" y="0"/>
                  <a:pt x="96" y="0"/>
                </a:cubicBezTo>
                <a:cubicBezTo>
                  <a:pt x="128" y="0"/>
                  <a:pt x="160" y="48"/>
                  <a:pt x="19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724" name="Freeform 68">
            <a:extLst>
              <a:ext uri="{FF2B5EF4-FFF2-40B4-BE49-F238E27FC236}">
                <a16:creationId xmlns:a16="http://schemas.microsoft.com/office/drawing/2014/main" id="{54D239BE-D282-EF41-9948-FC6D3E325550}"/>
              </a:ext>
            </a:extLst>
          </p:cNvPr>
          <p:cNvSpPr>
            <a:spLocks/>
          </p:cNvSpPr>
          <p:nvPr/>
        </p:nvSpPr>
        <p:spPr bwMode="auto">
          <a:xfrm flipV="1">
            <a:off x="1066800" y="1752600"/>
            <a:ext cx="1219200" cy="152400"/>
          </a:xfrm>
          <a:custGeom>
            <a:avLst/>
            <a:gdLst>
              <a:gd name="T0" fmla="*/ 0 w 192"/>
              <a:gd name="T1" fmla="*/ 152400 h 96"/>
              <a:gd name="T2" fmla="*/ 609600 w 192"/>
              <a:gd name="T3" fmla="*/ 0 h 96"/>
              <a:gd name="T4" fmla="*/ 1219200 w 192"/>
              <a:gd name="T5" fmla="*/ 15240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96">
                <a:moveTo>
                  <a:pt x="0" y="96"/>
                </a:moveTo>
                <a:cubicBezTo>
                  <a:pt x="32" y="48"/>
                  <a:pt x="64" y="0"/>
                  <a:pt x="96" y="0"/>
                </a:cubicBezTo>
                <a:cubicBezTo>
                  <a:pt x="128" y="0"/>
                  <a:pt x="160" y="48"/>
                  <a:pt x="19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725" name="Text Box 69">
            <a:extLst>
              <a:ext uri="{FF2B5EF4-FFF2-40B4-BE49-F238E27FC236}">
                <a16:creationId xmlns:a16="http://schemas.microsoft.com/office/drawing/2014/main" id="{744916D0-5B65-3044-87FE-6C139CFAA8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224088"/>
            <a:ext cx="5638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1   2    3    4    5    6    7    8    9    10</a:t>
            </a:r>
          </a:p>
        </p:txBody>
      </p:sp>
      <p:sp>
        <p:nvSpPr>
          <p:cNvPr id="70726" name="Freeform 70">
            <a:extLst>
              <a:ext uri="{FF2B5EF4-FFF2-40B4-BE49-F238E27FC236}">
                <a16:creationId xmlns:a16="http://schemas.microsoft.com/office/drawing/2014/main" id="{11CEE683-A0C9-5549-98DB-5D1E5B28C280}"/>
              </a:ext>
            </a:extLst>
          </p:cNvPr>
          <p:cNvSpPr>
            <a:spLocks/>
          </p:cNvSpPr>
          <p:nvPr/>
        </p:nvSpPr>
        <p:spPr bwMode="auto">
          <a:xfrm>
            <a:off x="1447800" y="1219200"/>
            <a:ext cx="1219200" cy="152400"/>
          </a:xfrm>
          <a:custGeom>
            <a:avLst/>
            <a:gdLst>
              <a:gd name="T0" fmla="*/ 0 w 192"/>
              <a:gd name="T1" fmla="*/ 152400 h 96"/>
              <a:gd name="T2" fmla="*/ 609600 w 192"/>
              <a:gd name="T3" fmla="*/ 0 h 96"/>
              <a:gd name="T4" fmla="*/ 1219200 w 192"/>
              <a:gd name="T5" fmla="*/ 15240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96">
                <a:moveTo>
                  <a:pt x="0" y="96"/>
                </a:moveTo>
                <a:cubicBezTo>
                  <a:pt x="32" y="48"/>
                  <a:pt x="64" y="0"/>
                  <a:pt x="96" y="0"/>
                </a:cubicBezTo>
                <a:cubicBezTo>
                  <a:pt x="128" y="0"/>
                  <a:pt x="160" y="48"/>
                  <a:pt x="19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727" name="Freeform 71">
            <a:extLst>
              <a:ext uri="{FF2B5EF4-FFF2-40B4-BE49-F238E27FC236}">
                <a16:creationId xmlns:a16="http://schemas.microsoft.com/office/drawing/2014/main" id="{94D567EB-42CA-7C4E-B8D6-7C049E6D8C42}"/>
              </a:ext>
            </a:extLst>
          </p:cNvPr>
          <p:cNvSpPr>
            <a:spLocks/>
          </p:cNvSpPr>
          <p:nvPr/>
        </p:nvSpPr>
        <p:spPr bwMode="auto">
          <a:xfrm>
            <a:off x="1447800" y="1143000"/>
            <a:ext cx="1600200" cy="228600"/>
          </a:xfrm>
          <a:custGeom>
            <a:avLst/>
            <a:gdLst>
              <a:gd name="T0" fmla="*/ 0 w 192"/>
              <a:gd name="T1" fmla="*/ 228600 h 96"/>
              <a:gd name="T2" fmla="*/ 800100 w 192"/>
              <a:gd name="T3" fmla="*/ 0 h 96"/>
              <a:gd name="T4" fmla="*/ 1600200 w 192"/>
              <a:gd name="T5" fmla="*/ 22860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96">
                <a:moveTo>
                  <a:pt x="0" y="96"/>
                </a:moveTo>
                <a:cubicBezTo>
                  <a:pt x="32" y="48"/>
                  <a:pt x="64" y="0"/>
                  <a:pt x="96" y="0"/>
                </a:cubicBezTo>
                <a:cubicBezTo>
                  <a:pt x="128" y="0"/>
                  <a:pt x="160" y="48"/>
                  <a:pt x="19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728" name="Freeform 72">
            <a:extLst>
              <a:ext uri="{FF2B5EF4-FFF2-40B4-BE49-F238E27FC236}">
                <a16:creationId xmlns:a16="http://schemas.microsoft.com/office/drawing/2014/main" id="{7DF38550-3F1A-E749-A30B-7175145C7AF6}"/>
              </a:ext>
            </a:extLst>
          </p:cNvPr>
          <p:cNvSpPr>
            <a:spLocks/>
          </p:cNvSpPr>
          <p:nvPr/>
        </p:nvSpPr>
        <p:spPr bwMode="auto">
          <a:xfrm flipV="1">
            <a:off x="1905000" y="1752600"/>
            <a:ext cx="1524000" cy="152400"/>
          </a:xfrm>
          <a:custGeom>
            <a:avLst/>
            <a:gdLst>
              <a:gd name="T0" fmla="*/ 0 w 192"/>
              <a:gd name="T1" fmla="*/ 152400 h 96"/>
              <a:gd name="T2" fmla="*/ 762000 w 192"/>
              <a:gd name="T3" fmla="*/ 0 h 96"/>
              <a:gd name="T4" fmla="*/ 1524000 w 192"/>
              <a:gd name="T5" fmla="*/ 15240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96">
                <a:moveTo>
                  <a:pt x="0" y="96"/>
                </a:moveTo>
                <a:cubicBezTo>
                  <a:pt x="32" y="48"/>
                  <a:pt x="64" y="0"/>
                  <a:pt x="96" y="0"/>
                </a:cubicBezTo>
                <a:cubicBezTo>
                  <a:pt x="128" y="0"/>
                  <a:pt x="160" y="48"/>
                  <a:pt x="19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729" name="Freeform 73">
            <a:extLst>
              <a:ext uri="{FF2B5EF4-FFF2-40B4-BE49-F238E27FC236}">
                <a16:creationId xmlns:a16="http://schemas.microsoft.com/office/drawing/2014/main" id="{46B17AE5-5FCD-4D48-A753-C6029006E562}"/>
              </a:ext>
            </a:extLst>
          </p:cNvPr>
          <p:cNvSpPr>
            <a:spLocks/>
          </p:cNvSpPr>
          <p:nvPr/>
        </p:nvSpPr>
        <p:spPr bwMode="auto">
          <a:xfrm flipV="1">
            <a:off x="1905000" y="1752600"/>
            <a:ext cx="1905000" cy="228600"/>
          </a:xfrm>
          <a:custGeom>
            <a:avLst/>
            <a:gdLst>
              <a:gd name="T0" fmla="*/ 0 w 192"/>
              <a:gd name="T1" fmla="*/ 228600 h 96"/>
              <a:gd name="T2" fmla="*/ 952500 w 192"/>
              <a:gd name="T3" fmla="*/ 0 h 96"/>
              <a:gd name="T4" fmla="*/ 1905000 w 192"/>
              <a:gd name="T5" fmla="*/ 22860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96">
                <a:moveTo>
                  <a:pt x="0" y="96"/>
                </a:moveTo>
                <a:cubicBezTo>
                  <a:pt x="32" y="48"/>
                  <a:pt x="64" y="0"/>
                  <a:pt x="96" y="0"/>
                </a:cubicBezTo>
                <a:cubicBezTo>
                  <a:pt x="128" y="0"/>
                  <a:pt x="160" y="48"/>
                  <a:pt x="19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730" name="Freeform 74">
            <a:extLst>
              <a:ext uri="{FF2B5EF4-FFF2-40B4-BE49-F238E27FC236}">
                <a16:creationId xmlns:a16="http://schemas.microsoft.com/office/drawing/2014/main" id="{362711C7-9BF7-8746-B535-0B10BEF7950B}"/>
              </a:ext>
            </a:extLst>
          </p:cNvPr>
          <p:cNvSpPr>
            <a:spLocks/>
          </p:cNvSpPr>
          <p:nvPr/>
        </p:nvSpPr>
        <p:spPr bwMode="auto">
          <a:xfrm>
            <a:off x="2286000" y="1219200"/>
            <a:ext cx="1905000" cy="152400"/>
          </a:xfrm>
          <a:custGeom>
            <a:avLst/>
            <a:gdLst>
              <a:gd name="T0" fmla="*/ 0 w 192"/>
              <a:gd name="T1" fmla="*/ 152400 h 96"/>
              <a:gd name="T2" fmla="*/ 952500 w 192"/>
              <a:gd name="T3" fmla="*/ 0 h 96"/>
              <a:gd name="T4" fmla="*/ 1905000 w 192"/>
              <a:gd name="T5" fmla="*/ 15240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96">
                <a:moveTo>
                  <a:pt x="0" y="96"/>
                </a:moveTo>
                <a:cubicBezTo>
                  <a:pt x="32" y="48"/>
                  <a:pt x="64" y="0"/>
                  <a:pt x="96" y="0"/>
                </a:cubicBezTo>
                <a:cubicBezTo>
                  <a:pt x="128" y="0"/>
                  <a:pt x="160" y="48"/>
                  <a:pt x="19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4612" name="Picture 73">
            <a:extLst>
              <a:ext uri="{FF2B5EF4-FFF2-40B4-BE49-F238E27FC236}">
                <a16:creationId xmlns:a16="http://schemas.microsoft.com/office/drawing/2014/main" id="{CB036372-A9F1-DE41-8421-6357CAADD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733800"/>
            <a:ext cx="3957638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74A06145-89C3-334B-A1AE-78720C825C89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5443" name="AutoShape 3">
            <a:extLst>
              <a:ext uri="{FF2B5EF4-FFF2-40B4-BE49-F238E27FC236}">
                <a16:creationId xmlns:a16="http://schemas.microsoft.com/office/drawing/2014/main" id="{B593B2B3-1B72-D340-A39A-635E1D7AB24A}"/>
              </a:ext>
            </a:extLst>
          </p:cNvPr>
          <p:cNvCxnSpPr>
            <a:cxnSpLocks noChangeShapeType="1"/>
            <a:stCxn id="445474" idx="6"/>
            <a:endCxn id="445476" idx="2"/>
          </p:cNvCxnSpPr>
          <p:nvPr/>
        </p:nvCxnSpPr>
        <p:spPr bwMode="auto">
          <a:xfrm>
            <a:off x="4046538" y="2063750"/>
            <a:ext cx="3790950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5444" name="Oval 4">
            <a:extLst>
              <a:ext uri="{FF2B5EF4-FFF2-40B4-BE49-F238E27FC236}">
                <a16:creationId xmlns:a16="http://schemas.microsoft.com/office/drawing/2014/main" id="{61B7E357-068D-D84C-9C73-01A00600CB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92213" y="3781425"/>
            <a:ext cx="231775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55</a:t>
            </a:r>
          </a:p>
        </p:txBody>
      </p:sp>
      <p:sp>
        <p:nvSpPr>
          <p:cNvPr id="445445" name="Oval 5">
            <a:extLst>
              <a:ext uri="{FF2B5EF4-FFF2-40B4-BE49-F238E27FC236}">
                <a16:creationId xmlns:a16="http://schemas.microsoft.com/office/drawing/2014/main" id="{233FAAA5-30B7-B14C-9F27-17E021FDF5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92213" y="3376613"/>
            <a:ext cx="231775" cy="236537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45</a:t>
            </a:r>
          </a:p>
        </p:txBody>
      </p:sp>
      <p:cxnSp>
        <p:nvCxnSpPr>
          <p:cNvPr id="445446" name="AutoShape 6">
            <a:extLst>
              <a:ext uri="{FF2B5EF4-FFF2-40B4-BE49-F238E27FC236}">
                <a16:creationId xmlns:a16="http://schemas.microsoft.com/office/drawing/2014/main" id="{562EBC3D-3549-6748-975C-A24F84688D26}"/>
              </a:ext>
            </a:extLst>
          </p:cNvPr>
          <p:cNvCxnSpPr>
            <a:cxnSpLocks noChangeShapeType="1"/>
            <a:stCxn id="445444" idx="0"/>
            <a:endCxn id="445445" idx="4"/>
          </p:cNvCxnSpPr>
          <p:nvPr/>
        </p:nvCxnSpPr>
        <p:spPr bwMode="auto">
          <a:xfrm flipV="1">
            <a:off x="1308100" y="3617913"/>
            <a:ext cx="0" cy="1587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5447" name="Oval 7">
            <a:extLst>
              <a:ext uri="{FF2B5EF4-FFF2-40B4-BE49-F238E27FC236}">
                <a16:creationId xmlns:a16="http://schemas.microsoft.com/office/drawing/2014/main" id="{C460613F-E34C-9B44-A707-F7EF0AEC63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71625" y="3378200"/>
            <a:ext cx="231775" cy="238125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32</a:t>
            </a:r>
          </a:p>
        </p:txBody>
      </p:sp>
      <p:sp>
        <p:nvSpPr>
          <p:cNvPr id="445448" name="Oval 8">
            <a:extLst>
              <a:ext uri="{FF2B5EF4-FFF2-40B4-BE49-F238E27FC236}">
                <a16:creationId xmlns:a16="http://schemas.microsoft.com/office/drawing/2014/main" id="{7A454110-830C-154A-9408-C60882A9E2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71625" y="2943225"/>
            <a:ext cx="231775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30</a:t>
            </a:r>
          </a:p>
        </p:txBody>
      </p:sp>
      <p:cxnSp>
        <p:nvCxnSpPr>
          <p:cNvPr id="445449" name="AutoShape 9">
            <a:extLst>
              <a:ext uri="{FF2B5EF4-FFF2-40B4-BE49-F238E27FC236}">
                <a16:creationId xmlns:a16="http://schemas.microsoft.com/office/drawing/2014/main" id="{B05B1658-69E2-3E4F-8D40-54CBD25EE5FB}"/>
              </a:ext>
            </a:extLst>
          </p:cNvPr>
          <p:cNvCxnSpPr>
            <a:cxnSpLocks noChangeShapeType="1"/>
            <a:stCxn id="445447" idx="0"/>
            <a:endCxn id="445448" idx="4"/>
          </p:cNvCxnSpPr>
          <p:nvPr/>
        </p:nvCxnSpPr>
        <p:spPr bwMode="auto">
          <a:xfrm flipV="1">
            <a:off x="1687513" y="3184525"/>
            <a:ext cx="0" cy="1889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45450" name="AutoShape 10">
            <a:extLst>
              <a:ext uri="{FF2B5EF4-FFF2-40B4-BE49-F238E27FC236}">
                <a16:creationId xmlns:a16="http://schemas.microsoft.com/office/drawing/2014/main" id="{864EA2A8-4662-F14E-9653-A0B75EDAA3AB}"/>
              </a:ext>
            </a:extLst>
          </p:cNvPr>
          <p:cNvCxnSpPr>
            <a:cxnSpLocks noChangeShapeType="1"/>
            <a:stCxn id="445445" idx="7"/>
            <a:endCxn id="445448" idx="3"/>
          </p:cNvCxnSpPr>
          <p:nvPr/>
        </p:nvCxnSpPr>
        <p:spPr bwMode="auto">
          <a:xfrm flipV="1">
            <a:off x="1389063" y="3149600"/>
            <a:ext cx="215900" cy="257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5451" name="Oval 11">
            <a:extLst>
              <a:ext uri="{FF2B5EF4-FFF2-40B4-BE49-F238E27FC236}">
                <a16:creationId xmlns:a16="http://schemas.microsoft.com/office/drawing/2014/main" id="{A104571D-8C6D-6645-A9DB-F3CBF617BD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31988" y="3387725"/>
            <a:ext cx="231775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24</a:t>
            </a:r>
          </a:p>
        </p:txBody>
      </p:sp>
      <p:sp>
        <p:nvSpPr>
          <p:cNvPr id="445452" name="Oval 12">
            <a:extLst>
              <a:ext uri="{FF2B5EF4-FFF2-40B4-BE49-F238E27FC236}">
                <a16:creationId xmlns:a16="http://schemas.microsoft.com/office/drawing/2014/main" id="{F6D90A01-1A3F-0C49-AAD8-302C33D7E3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31988" y="2943225"/>
            <a:ext cx="231775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23</a:t>
            </a:r>
          </a:p>
        </p:txBody>
      </p:sp>
      <p:cxnSp>
        <p:nvCxnSpPr>
          <p:cNvPr id="445453" name="AutoShape 13">
            <a:extLst>
              <a:ext uri="{FF2B5EF4-FFF2-40B4-BE49-F238E27FC236}">
                <a16:creationId xmlns:a16="http://schemas.microsoft.com/office/drawing/2014/main" id="{762A0C85-C326-6745-B52B-B58E2DD1A86D}"/>
              </a:ext>
            </a:extLst>
          </p:cNvPr>
          <p:cNvCxnSpPr>
            <a:cxnSpLocks noChangeShapeType="1"/>
            <a:stCxn id="445451" idx="0"/>
            <a:endCxn id="445452" idx="4"/>
          </p:cNvCxnSpPr>
          <p:nvPr/>
        </p:nvCxnSpPr>
        <p:spPr bwMode="auto">
          <a:xfrm flipV="1">
            <a:off x="2047875" y="3184525"/>
            <a:ext cx="0" cy="1968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5454" name="Oval 14">
            <a:extLst>
              <a:ext uri="{FF2B5EF4-FFF2-40B4-BE49-F238E27FC236}">
                <a16:creationId xmlns:a16="http://schemas.microsoft.com/office/drawing/2014/main" id="{F830DE81-CEFF-CB40-A612-ADFA8E08E4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11400" y="2943225"/>
            <a:ext cx="231775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22</a:t>
            </a:r>
          </a:p>
        </p:txBody>
      </p:sp>
      <p:cxnSp>
        <p:nvCxnSpPr>
          <p:cNvPr id="445455" name="AutoShape 15">
            <a:extLst>
              <a:ext uri="{FF2B5EF4-FFF2-40B4-BE49-F238E27FC236}">
                <a16:creationId xmlns:a16="http://schemas.microsoft.com/office/drawing/2014/main" id="{C4883346-38C9-6A4D-B008-EBC6E93547CA}"/>
              </a:ext>
            </a:extLst>
          </p:cNvPr>
          <p:cNvCxnSpPr>
            <a:cxnSpLocks noChangeShapeType="1"/>
            <a:stCxn id="445454" idx="0"/>
            <a:endCxn id="445471" idx="4"/>
          </p:cNvCxnSpPr>
          <p:nvPr/>
        </p:nvCxnSpPr>
        <p:spPr bwMode="auto">
          <a:xfrm flipV="1">
            <a:off x="2427288" y="2730500"/>
            <a:ext cx="0" cy="2079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45456" name="AutoShape 16">
            <a:extLst>
              <a:ext uri="{FF2B5EF4-FFF2-40B4-BE49-F238E27FC236}">
                <a16:creationId xmlns:a16="http://schemas.microsoft.com/office/drawing/2014/main" id="{3EDAA1A3-63FC-684A-B98B-7E2E7D3B12E5}"/>
              </a:ext>
            </a:extLst>
          </p:cNvPr>
          <p:cNvCxnSpPr>
            <a:cxnSpLocks noChangeShapeType="1"/>
            <a:stCxn id="445452" idx="7"/>
            <a:endCxn id="445471" idx="3"/>
          </p:cNvCxnSpPr>
          <p:nvPr/>
        </p:nvCxnSpPr>
        <p:spPr bwMode="auto">
          <a:xfrm flipV="1">
            <a:off x="2130425" y="2695575"/>
            <a:ext cx="215900" cy="2778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45457" name="AutoShape 17">
            <a:extLst>
              <a:ext uri="{FF2B5EF4-FFF2-40B4-BE49-F238E27FC236}">
                <a16:creationId xmlns:a16="http://schemas.microsoft.com/office/drawing/2014/main" id="{3788EF89-9592-D84B-9226-C49311726AAA}"/>
              </a:ext>
            </a:extLst>
          </p:cNvPr>
          <p:cNvCxnSpPr>
            <a:cxnSpLocks noChangeShapeType="1"/>
            <a:stCxn id="445448" idx="7"/>
            <a:endCxn id="445471" idx="2"/>
          </p:cNvCxnSpPr>
          <p:nvPr/>
        </p:nvCxnSpPr>
        <p:spPr bwMode="auto">
          <a:xfrm flipV="1">
            <a:off x="1768475" y="2606675"/>
            <a:ext cx="538163" cy="3667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5458" name="Oval 18">
            <a:extLst>
              <a:ext uri="{FF2B5EF4-FFF2-40B4-BE49-F238E27FC236}">
                <a16:creationId xmlns:a16="http://schemas.microsoft.com/office/drawing/2014/main" id="{6C87042F-EC71-1F40-869E-87E049D3D8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57475" y="3387725"/>
            <a:ext cx="231775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50</a:t>
            </a:r>
          </a:p>
        </p:txBody>
      </p:sp>
      <p:sp>
        <p:nvSpPr>
          <p:cNvPr id="445459" name="Oval 19">
            <a:extLst>
              <a:ext uri="{FF2B5EF4-FFF2-40B4-BE49-F238E27FC236}">
                <a16:creationId xmlns:a16="http://schemas.microsoft.com/office/drawing/2014/main" id="{779EEB50-28C7-7749-A6AD-FCAFBD604D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57475" y="2943225"/>
            <a:ext cx="231775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48</a:t>
            </a:r>
          </a:p>
        </p:txBody>
      </p:sp>
      <p:cxnSp>
        <p:nvCxnSpPr>
          <p:cNvPr id="445460" name="AutoShape 20">
            <a:extLst>
              <a:ext uri="{FF2B5EF4-FFF2-40B4-BE49-F238E27FC236}">
                <a16:creationId xmlns:a16="http://schemas.microsoft.com/office/drawing/2014/main" id="{E07E2EFE-0EE9-7C47-A6CF-19BE08AF431E}"/>
              </a:ext>
            </a:extLst>
          </p:cNvPr>
          <p:cNvCxnSpPr>
            <a:cxnSpLocks noChangeShapeType="1"/>
            <a:stCxn id="445458" idx="0"/>
            <a:endCxn id="445459" idx="4"/>
          </p:cNvCxnSpPr>
          <p:nvPr/>
        </p:nvCxnSpPr>
        <p:spPr bwMode="auto">
          <a:xfrm flipV="1">
            <a:off x="2773363" y="3184525"/>
            <a:ext cx="0" cy="1968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5461" name="Oval 21">
            <a:extLst>
              <a:ext uri="{FF2B5EF4-FFF2-40B4-BE49-F238E27FC236}">
                <a16:creationId xmlns:a16="http://schemas.microsoft.com/office/drawing/2014/main" id="{0AFBFB90-054E-6744-AB2E-D4EA1A4A54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03550" y="2943225"/>
            <a:ext cx="230188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31</a:t>
            </a:r>
          </a:p>
        </p:txBody>
      </p:sp>
      <p:cxnSp>
        <p:nvCxnSpPr>
          <p:cNvPr id="445462" name="AutoShape 22">
            <a:extLst>
              <a:ext uri="{FF2B5EF4-FFF2-40B4-BE49-F238E27FC236}">
                <a16:creationId xmlns:a16="http://schemas.microsoft.com/office/drawing/2014/main" id="{70EAB3DB-9A14-4043-81B2-3C2215CAC005}"/>
              </a:ext>
            </a:extLst>
          </p:cNvPr>
          <p:cNvCxnSpPr>
            <a:cxnSpLocks noChangeShapeType="1"/>
            <a:stCxn id="445461" idx="0"/>
            <a:endCxn id="445472" idx="4"/>
          </p:cNvCxnSpPr>
          <p:nvPr/>
        </p:nvCxnSpPr>
        <p:spPr bwMode="auto">
          <a:xfrm flipV="1">
            <a:off x="3119438" y="2730500"/>
            <a:ext cx="0" cy="2079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45463" name="AutoShape 23">
            <a:extLst>
              <a:ext uri="{FF2B5EF4-FFF2-40B4-BE49-F238E27FC236}">
                <a16:creationId xmlns:a16="http://schemas.microsoft.com/office/drawing/2014/main" id="{C6ACD2D2-0CE4-4D43-AB8A-02B0B35FD469}"/>
              </a:ext>
            </a:extLst>
          </p:cNvPr>
          <p:cNvCxnSpPr>
            <a:cxnSpLocks noChangeShapeType="1"/>
            <a:stCxn id="445459" idx="7"/>
            <a:endCxn id="445472" idx="3"/>
          </p:cNvCxnSpPr>
          <p:nvPr/>
        </p:nvCxnSpPr>
        <p:spPr bwMode="auto">
          <a:xfrm flipV="1">
            <a:off x="2854325" y="2695575"/>
            <a:ext cx="182563" cy="2778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5464" name="Oval 24">
            <a:extLst>
              <a:ext uri="{FF2B5EF4-FFF2-40B4-BE49-F238E27FC236}">
                <a16:creationId xmlns:a16="http://schemas.microsoft.com/office/drawing/2014/main" id="{0BE0C461-B109-D140-A614-4B4C896AD5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97250" y="2943225"/>
            <a:ext cx="230188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17</a:t>
            </a:r>
          </a:p>
        </p:txBody>
      </p:sp>
      <p:cxnSp>
        <p:nvCxnSpPr>
          <p:cNvPr id="445465" name="AutoShape 25">
            <a:extLst>
              <a:ext uri="{FF2B5EF4-FFF2-40B4-BE49-F238E27FC236}">
                <a16:creationId xmlns:a16="http://schemas.microsoft.com/office/drawing/2014/main" id="{2399573E-0F21-DD4E-8FF4-A85D8A48757B}"/>
              </a:ext>
            </a:extLst>
          </p:cNvPr>
          <p:cNvCxnSpPr>
            <a:cxnSpLocks noChangeShapeType="1"/>
            <a:stCxn id="445464" idx="0"/>
            <a:endCxn id="445473" idx="4"/>
          </p:cNvCxnSpPr>
          <p:nvPr/>
        </p:nvCxnSpPr>
        <p:spPr bwMode="auto">
          <a:xfrm flipV="1">
            <a:off x="3513138" y="2730500"/>
            <a:ext cx="0" cy="2079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5466" name="Oval 26">
            <a:extLst>
              <a:ext uri="{FF2B5EF4-FFF2-40B4-BE49-F238E27FC236}">
                <a16:creationId xmlns:a16="http://schemas.microsoft.com/office/drawing/2014/main" id="{E908826A-A247-1941-AF31-6B126AFA64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08413" y="2490788"/>
            <a:ext cx="230187" cy="236537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44</a:t>
            </a:r>
          </a:p>
        </p:txBody>
      </p:sp>
      <p:cxnSp>
        <p:nvCxnSpPr>
          <p:cNvPr id="445467" name="AutoShape 27">
            <a:extLst>
              <a:ext uri="{FF2B5EF4-FFF2-40B4-BE49-F238E27FC236}">
                <a16:creationId xmlns:a16="http://schemas.microsoft.com/office/drawing/2014/main" id="{B33D82C3-CC5F-944C-B480-08D2FF8EDC78}"/>
              </a:ext>
            </a:extLst>
          </p:cNvPr>
          <p:cNvCxnSpPr>
            <a:cxnSpLocks noChangeShapeType="1"/>
            <a:stCxn id="445466" idx="0"/>
            <a:endCxn id="445474" idx="4"/>
          </p:cNvCxnSpPr>
          <p:nvPr/>
        </p:nvCxnSpPr>
        <p:spPr bwMode="auto">
          <a:xfrm flipV="1">
            <a:off x="3922713" y="2189163"/>
            <a:ext cx="0" cy="2952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5468" name="Line 28">
            <a:extLst>
              <a:ext uri="{FF2B5EF4-FFF2-40B4-BE49-F238E27FC236}">
                <a16:creationId xmlns:a16="http://schemas.microsoft.com/office/drawing/2014/main" id="{45E30FE1-6753-3743-BE36-BCB3FDFC60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98813" y="2135188"/>
            <a:ext cx="722312" cy="40163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45469" name="Line 29">
            <a:extLst>
              <a:ext uri="{FF2B5EF4-FFF2-40B4-BE49-F238E27FC236}">
                <a16:creationId xmlns:a16="http://schemas.microsoft.com/office/drawing/2014/main" id="{E7CE975F-1889-F64B-A79D-B32094B8FA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65525" y="2149475"/>
            <a:ext cx="361950" cy="37941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45470" name="Line 30">
            <a:extLst>
              <a:ext uri="{FF2B5EF4-FFF2-40B4-BE49-F238E27FC236}">
                <a16:creationId xmlns:a16="http://schemas.microsoft.com/office/drawing/2014/main" id="{6EC09421-A00E-4A41-9B67-C80805A7E5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81263" y="2090738"/>
            <a:ext cx="1430337" cy="46196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45471" name="Oval 31">
            <a:extLst>
              <a:ext uri="{FF2B5EF4-FFF2-40B4-BE49-F238E27FC236}">
                <a16:creationId xmlns:a16="http://schemas.microsoft.com/office/drawing/2014/main" id="{71AEB7B9-D3D4-C941-8874-46222938D2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11400" y="2489200"/>
            <a:ext cx="231775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8</a:t>
            </a:r>
            <a:endParaRPr lang="en-US" sz="1000">
              <a:latin typeface="Times New Roman" charset="0"/>
              <a:ea typeface="ＭＳ Ｐゴシック" charset="0"/>
            </a:endParaRPr>
          </a:p>
        </p:txBody>
      </p:sp>
      <p:sp>
        <p:nvSpPr>
          <p:cNvPr id="445472" name="Oval 32">
            <a:extLst>
              <a:ext uri="{FF2B5EF4-FFF2-40B4-BE49-F238E27FC236}">
                <a16:creationId xmlns:a16="http://schemas.microsoft.com/office/drawing/2014/main" id="{171A8569-9E32-544E-8623-FF0649A13E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03550" y="2489200"/>
            <a:ext cx="230188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29</a:t>
            </a:r>
          </a:p>
        </p:txBody>
      </p:sp>
      <p:sp>
        <p:nvSpPr>
          <p:cNvPr id="445473" name="Oval 33">
            <a:extLst>
              <a:ext uri="{FF2B5EF4-FFF2-40B4-BE49-F238E27FC236}">
                <a16:creationId xmlns:a16="http://schemas.microsoft.com/office/drawing/2014/main" id="{318960F6-AB66-1A4A-965D-9700002855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97250" y="2489200"/>
            <a:ext cx="230188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10</a:t>
            </a:r>
          </a:p>
        </p:txBody>
      </p:sp>
      <p:sp>
        <p:nvSpPr>
          <p:cNvPr id="445474" name="Oval 34">
            <a:extLst>
              <a:ext uri="{FF2B5EF4-FFF2-40B4-BE49-F238E27FC236}">
                <a16:creationId xmlns:a16="http://schemas.microsoft.com/office/drawing/2014/main" id="{FDBFEB5D-46FB-2F4B-8736-3D64F2E11E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08413" y="1946275"/>
            <a:ext cx="230187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6</a:t>
            </a:r>
          </a:p>
        </p:txBody>
      </p:sp>
      <p:sp>
        <p:nvSpPr>
          <p:cNvPr id="445475" name="Oval 35">
            <a:extLst>
              <a:ext uri="{FF2B5EF4-FFF2-40B4-BE49-F238E27FC236}">
                <a16:creationId xmlns:a16="http://schemas.microsoft.com/office/drawing/2014/main" id="{5545C9AE-180E-7940-BACF-46F0D35C11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45425" y="2484438"/>
            <a:ext cx="231775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37</a:t>
            </a:r>
          </a:p>
        </p:txBody>
      </p:sp>
      <p:sp>
        <p:nvSpPr>
          <p:cNvPr id="445476" name="Oval 36">
            <a:extLst>
              <a:ext uri="{FF2B5EF4-FFF2-40B4-BE49-F238E27FC236}">
                <a16:creationId xmlns:a16="http://schemas.microsoft.com/office/drawing/2014/main" id="{362F4F76-C3EA-A34D-A5C6-E308BEA57B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45425" y="1946275"/>
            <a:ext cx="231775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3</a:t>
            </a:r>
            <a:endParaRPr lang="en-US" sz="1000">
              <a:latin typeface="Times New Roman" charset="0"/>
              <a:ea typeface="ＭＳ Ｐゴシック" charset="0"/>
            </a:endParaRPr>
          </a:p>
        </p:txBody>
      </p:sp>
      <p:cxnSp>
        <p:nvCxnSpPr>
          <p:cNvPr id="445477" name="AutoShape 37">
            <a:extLst>
              <a:ext uri="{FF2B5EF4-FFF2-40B4-BE49-F238E27FC236}">
                <a16:creationId xmlns:a16="http://schemas.microsoft.com/office/drawing/2014/main" id="{165F236F-512F-B742-B215-34957173404C}"/>
              </a:ext>
            </a:extLst>
          </p:cNvPr>
          <p:cNvCxnSpPr>
            <a:cxnSpLocks noChangeShapeType="1"/>
            <a:stCxn id="445475" idx="0"/>
            <a:endCxn id="445476" idx="4"/>
          </p:cNvCxnSpPr>
          <p:nvPr/>
        </p:nvCxnSpPr>
        <p:spPr bwMode="auto">
          <a:xfrm flipV="1">
            <a:off x="7961313" y="2189163"/>
            <a:ext cx="0" cy="2873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45478" name="AutoShape 38">
            <a:extLst>
              <a:ext uri="{FF2B5EF4-FFF2-40B4-BE49-F238E27FC236}">
                <a16:creationId xmlns:a16="http://schemas.microsoft.com/office/drawing/2014/main" id="{4E9CDE89-BF2D-F44D-B804-9BFCC00D78EF}"/>
              </a:ext>
            </a:extLst>
          </p:cNvPr>
          <p:cNvCxnSpPr>
            <a:cxnSpLocks noChangeShapeType="1"/>
            <a:stCxn id="445476" idx="6"/>
          </p:cNvCxnSpPr>
          <p:nvPr/>
        </p:nvCxnSpPr>
        <p:spPr bwMode="auto">
          <a:xfrm>
            <a:off x="8085138" y="2063750"/>
            <a:ext cx="438150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45479" name="AutoShape 39">
            <a:extLst>
              <a:ext uri="{FF2B5EF4-FFF2-40B4-BE49-F238E27FC236}">
                <a16:creationId xmlns:a16="http://schemas.microsoft.com/office/drawing/2014/main" id="{9AEBAED2-637F-7A45-B755-442ED949E02E}"/>
              </a:ext>
            </a:extLst>
          </p:cNvPr>
          <p:cNvCxnSpPr>
            <a:cxnSpLocks noChangeShapeType="1"/>
            <a:stCxn id="445486" idx="6"/>
            <a:endCxn id="445488" idx="2"/>
          </p:cNvCxnSpPr>
          <p:nvPr/>
        </p:nvCxnSpPr>
        <p:spPr bwMode="auto">
          <a:xfrm>
            <a:off x="7250113" y="3243263"/>
            <a:ext cx="587375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5480" name="Oval 40">
            <a:extLst>
              <a:ext uri="{FF2B5EF4-FFF2-40B4-BE49-F238E27FC236}">
                <a16:creationId xmlns:a16="http://schemas.microsoft.com/office/drawing/2014/main" id="{721B427B-94F6-7345-AD36-425053CA99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02413" y="4122738"/>
            <a:ext cx="231775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41</a:t>
            </a:r>
          </a:p>
        </p:txBody>
      </p:sp>
      <p:cxnSp>
        <p:nvCxnSpPr>
          <p:cNvPr id="445481" name="AutoShape 41">
            <a:extLst>
              <a:ext uri="{FF2B5EF4-FFF2-40B4-BE49-F238E27FC236}">
                <a16:creationId xmlns:a16="http://schemas.microsoft.com/office/drawing/2014/main" id="{60A03593-EAE2-0447-AACF-C35E850D39CF}"/>
              </a:ext>
            </a:extLst>
          </p:cNvPr>
          <p:cNvCxnSpPr>
            <a:cxnSpLocks noChangeShapeType="1"/>
            <a:stCxn id="445480" idx="0"/>
            <a:endCxn id="445485" idx="4"/>
          </p:cNvCxnSpPr>
          <p:nvPr/>
        </p:nvCxnSpPr>
        <p:spPr bwMode="auto">
          <a:xfrm flipV="1">
            <a:off x="6719888" y="3908425"/>
            <a:ext cx="0" cy="206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5482" name="Oval 42">
            <a:extLst>
              <a:ext uri="{FF2B5EF4-FFF2-40B4-BE49-F238E27FC236}">
                <a16:creationId xmlns:a16="http://schemas.microsoft.com/office/drawing/2014/main" id="{D4497929-4C71-4748-8DEB-259B0F4A094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11988" y="3670300"/>
            <a:ext cx="231775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33</a:t>
            </a:r>
          </a:p>
        </p:txBody>
      </p:sp>
      <p:cxnSp>
        <p:nvCxnSpPr>
          <p:cNvPr id="445483" name="AutoShape 43">
            <a:extLst>
              <a:ext uri="{FF2B5EF4-FFF2-40B4-BE49-F238E27FC236}">
                <a16:creationId xmlns:a16="http://schemas.microsoft.com/office/drawing/2014/main" id="{A8FBB6C5-74AE-A54F-A93A-F9D091AC127D}"/>
              </a:ext>
            </a:extLst>
          </p:cNvPr>
          <p:cNvCxnSpPr>
            <a:cxnSpLocks noChangeShapeType="1"/>
            <a:stCxn id="445482" idx="0"/>
            <a:endCxn id="445486" idx="4"/>
          </p:cNvCxnSpPr>
          <p:nvPr/>
        </p:nvCxnSpPr>
        <p:spPr bwMode="auto">
          <a:xfrm flipH="1" flipV="1">
            <a:off x="7126288" y="3368675"/>
            <a:ext cx="1587" cy="293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5484" name="Line 44">
            <a:extLst>
              <a:ext uri="{FF2B5EF4-FFF2-40B4-BE49-F238E27FC236}">
                <a16:creationId xmlns:a16="http://schemas.microsoft.com/office/drawing/2014/main" id="{6C457873-3FDF-E847-B66D-7A5E11E812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70688" y="3328988"/>
            <a:ext cx="361950" cy="3778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45485" name="Oval 45">
            <a:extLst>
              <a:ext uri="{FF2B5EF4-FFF2-40B4-BE49-F238E27FC236}">
                <a16:creationId xmlns:a16="http://schemas.microsoft.com/office/drawing/2014/main" id="{72ED7A2E-AA9C-D249-AFF5-0477031A36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02413" y="3667125"/>
            <a:ext cx="231775" cy="238125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28</a:t>
            </a:r>
          </a:p>
        </p:txBody>
      </p:sp>
      <p:sp>
        <p:nvSpPr>
          <p:cNvPr id="445486" name="Oval 46">
            <a:extLst>
              <a:ext uri="{FF2B5EF4-FFF2-40B4-BE49-F238E27FC236}">
                <a16:creationId xmlns:a16="http://schemas.microsoft.com/office/drawing/2014/main" id="{30EE272E-B48C-7848-8A67-37B9F7FB33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10400" y="3124200"/>
            <a:ext cx="231775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15</a:t>
            </a:r>
          </a:p>
        </p:txBody>
      </p:sp>
      <p:sp>
        <p:nvSpPr>
          <p:cNvPr id="445487" name="Oval 47">
            <a:extLst>
              <a:ext uri="{FF2B5EF4-FFF2-40B4-BE49-F238E27FC236}">
                <a16:creationId xmlns:a16="http://schemas.microsoft.com/office/drawing/2014/main" id="{47F904BD-54EC-304D-9A4A-37B0F142FC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45425" y="3660775"/>
            <a:ext cx="231775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25</a:t>
            </a:r>
          </a:p>
        </p:txBody>
      </p:sp>
      <p:sp>
        <p:nvSpPr>
          <p:cNvPr id="445488" name="Oval 48">
            <a:extLst>
              <a:ext uri="{FF2B5EF4-FFF2-40B4-BE49-F238E27FC236}">
                <a16:creationId xmlns:a16="http://schemas.microsoft.com/office/drawing/2014/main" id="{75E1D72F-9DE2-994B-8DED-8E2E079437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45425" y="3124200"/>
            <a:ext cx="231775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7</a:t>
            </a:r>
            <a:endParaRPr lang="en-US" sz="1000">
              <a:latin typeface="Times New Roman" charset="0"/>
              <a:ea typeface="ＭＳ Ｐゴシック" charset="0"/>
            </a:endParaRPr>
          </a:p>
        </p:txBody>
      </p:sp>
      <p:cxnSp>
        <p:nvCxnSpPr>
          <p:cNvPr id="445489" name="AutoShape 49">
            <a:extLst>
              <a:ext uri="{FF2B5EF4-FFF2-40B4-BE49-F238E27FC236}">
                <a16:creationId xmlns:a16="http://schemas.microsoft.com/office/drawing/2014/main" id="{39F7977F-3494-8A4C-8171-715CAF64D7BE}"/>
              </a:ext>
            </a:extLst>
          </p:cNvPr>
          <p:cNvCxnSpPr>
            <a:cxnSpLocks noChangeShapeType="1"/>
            <a:stCxn id="445487" idx="0"/>
            <a:endCxn id="445488" idx="4"/>
          </p:cNvCxnSpPr>
          <p:nvPr/>
        </p:nvCxnSpPr>
        <p:spPr bwMode="auto">
          <a:xfrm flipV="1">
            <a:off x="7961313" y="3368675"/>
            <a:ext cx="0" cy="2841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5491" name="Text Box 51">
            <a:extLst>
              <a:ext uri="{FF2B5EF4-FFF2-40B4-BE49-F238E27FC236}">
                <a16:creationId xmlns:a16="http://schemas.microsoft.com/office/drawing/2014/main" id="{3AA4650E-5E09-574C-AE46-00CC4C9D3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733800"/>
            <a:ext cx="4921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000" b="1">
                <a:latin typeface="Arial" charset="0"/>
                <a:ea typeface="ＭＳ Ｐゴシック" charset="0"/>
              </a:rPr>
              <a:t>+</a:t>
            </a:r>
            <a:endParaRPr lang="en-US" sz="4000" b="1" baseline="-25000">
              <a:solidFill>
                <a:srgbClr val="0066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45492" name="Line 52">
            <a:extLst>
              <a:ext uri="{FF2B5EF4-FFF2-40B4-BE49-F238E27FC236}">
                <a16:creationId xmlns:a16="http://schemas.microsoft.com/office/drawing/2014/main" id="{7D44A035-5BB6-2D4C-9921-B2506CF4E0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8600" y="4648200"/>
            <a:ext cx="8610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445541" name="AutoShape 101">
            <a:extLst>
              <a:ext uri="{FF2B5EF4-FFF2-40B4-BE49-F238E27FC236}">
                <a16:creationId xmlns:a16="http://schemas.microsoft.com/office/drawing/2014/main" id="{A90C3EDF-F965-9741-A477-C6BCA72ADAA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85138" y="2063750"/>
            <a:ext cx="438150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5542" name="Oval 102">
            <a:extLst>
              <a:ext uri="{FF2B5EF4-FFF2-40B4-BE49-F238E27FC236}">
                <a16:creationId xmlns:a16="http://schemas.microsoft.com/office/drawing/2014/main" id="{A179B550-C377-BB4B-AB73-C5BF535B01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48600" y="228600"/>
            <a:ext cx="231775" cy="2365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12</a:t>
            </a:r>
            <a:endParaRPr lang="en-US" sz="1000">
              <a:solidFill>
                <a:schemeClr val="bg1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45543" name="Oval 103">
            <a:extLst>
              <a:ext uri="{FF2B5EF4-FFF2-40B4-BE49-F238E27FC236}">
                <a16:creationId xmlns:a16="http://schemas.microsoft.com/office/drawing/2014/main" id="{37B72781-2889-024D-8954-918442ECA6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48600" y="762000"/>
            <a:ext cx="231775" cy="23495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18</a:t>
            </a:r>
            <a:endParaRPr lang="en-US" sz="1000">
              <a:solidFill>
                <a:schemeClr val="bg1"/>
              </a:solidFill>
              <a:latin typeface="Times New Roman" charset="0"/>
              <a:ea typeface="ＭＳ Ｐゴシック" charset="0"/>
            </a:endParaRPr>
          </a:p>
        </p:txBody>
      </p:sp>
      <p:cxnSp>
        <p:nvCxnSpPr>
          <p:cNvPr id="445544" name="AutoShape 104">
            <a:extLst>
              <a:ext uri="{FF2B5EF4-FFF2-40B4-BE49-F238E27FC236}">
                <a16:creationId xmlns:a16="http://schemas.microsoft.com/office/drawing/2014/main" id="{1CC11D0A-B9B7-DF47-BB75-453D9DE116D1}"/>
              </a:ext>
            </a:extLst>
          </p:cNvPr>
          <p:cNvCxnSpPr>
            <a:cxnSpLocks noChangeShapeType="1"/>
            <a:stCxn id="445543" idx="0"/>
            <a:endCxn id="445542" idx="4"/>
          </p:cNvCxnSpPr>
          <p:nvPr/>
        </p:nvCxnSpPr>
        <p:spPr bwMode="auto">
          <a:xfrm flipV="1">
            <a:off x="7964488" y="473075"/>
            <a:ext cx="0" cy="2809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5545" name="Oval 105">
            <a:extLst>
              <a:ext uri="{FF2B5EF4-FFF2-40B4-BE49-F238E27FC236}">
                <a16:creationId xmlns:a16="http://schemas.microsoft.com/office/drawing/2014/main" id="{DCEE366B-0CA3-8243-8E9F-3DDF87CBCF8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29400" y="1227138"/>
            <a:ext cx="231775" cy="23495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25</a:t>
            </a:r>
          </a:p>
        </p:txBody>
      </p:sp>
      <p:cxnSp>
        <p:nvCxnSpPr>
          <p:cNvPr id="445546" name="AutoShape 106">
            <a:extLst>
              <a:ext uri="{FF2B5EF4-FFF2-40B4-BE49-F238E27FC236}">
                <a16:creationId xmlns:a16="http://schemas.microsoft.com/office/drawing/2014/main" id="{37D3B2BE-E6F4-7C40-AD87-D69EA6F3492D}"/>
              </a:ext>
            </a:extLst>
          </p:cNvPr>
          <p:cNvCxnSpPr>
            <a:cxnSpLocks noChangeShapeType="1"/>
            <a:stCxn id="445545" idx="0"/>
            <a:endCxn id="445550" idx="4"/>
          </p:cNvCxnSpPr>
          <p:nvPr/>
        </p:nvCxnSpPr>
        <p:spPr bwMode="auto">
          <a:xfrm flipV="1">
            <a:off x="6745288" y="1017588"/>
            <a:ext cx="0" cy="20161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5547" name="Oval 107">
            <a:extLst>
              <a:ext uri="{FF2B5EF4-FFF2-40B4-BE49-F238E27FC236}">
                <a16:creationId xmlns:a16="http://schemas.microsoft.com/office/drawing/2014/main" id="{BA565CD2-A678-0548-A346-BADDEA1797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38975" y="774700"/>
            <a:ext cx="231775" cy="23495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37</a:t>
            </a:r>
          </a:p>
        </p:txBody>
      </p:sp>
      <p:cxnSp>
        <p:nvCxnSpPr>
          <p:cNvPr id="445548" name="AutoShape 108">
            <a:extLst>
              <a:ext uri="{FF2B5EF4-FFF2-40B4-BE49-F238E27FC236}">
                <a16:creationId xmlns:a16="http://schemas.microsoft.com/office/drawing/2014/main" id="{5307D020-FAB9-D243-8706-2671592E045F}"/>
              </a:ext>
            </a:extLst>
          </p:cNvPr>
          <p:cNvCxnSpPr>
            <a:cxnSpLocks noChangeShapeType="1"/>
            <a:stCxn id="445547" idx="0"/>
            <a:endCxn id="445551" idx="4"/>
          </p:cNvCxnSpPr>
          <p:nvPr/>
        </p:nvCxnSpPr>
        <p:spPr bwMode="auto">
          <a:xfrm flipH="1" flipV="1">
            <a:off x="7153275" y="473075"/>
            <a:ext cx="1588" cy="293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5549" name="Line 109">
            <a:extLst>
              <a:ext uri="{FF2B5EF4-FFF2-40B4-BE49-F238E27FC236}">
                <a16:creationId xmlns:a16="http://schemas.microsoft.com/office/drawing/2014/main" id="{FDF6C8E4-B029-BC48-8869-BBF898BB89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97675" y="433388"/>
            <a:ext cx="361950" cy="3778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45550" name="Oval 110">
            <a:extLst>
              <a:ext uri="{FF2B5EF4-FFF2-40B4-BE49-F238E27FC236}">
                <a16:creationId xmlns:a16="http://schemas.microsoft.com/office/drawing/2014/main" id="{6DDD7F4F-B662-204A-9934-0645B551AA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29400" y="771525"/>
            <a:ext cx="231775" cy="238125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7</a:t>
            </a:r>
          </a:p>
        </p:txBody>
      </p:sp>
      <p:sp>
        <p:nvSpPr>
          <p:cNvPr id="445551" name="Oval 111">
            <a:extLst>
              <a:ext uri="{FF2B5EF4-FFF2-40B4-BE49-F238E27FC236}">
                <a16:creationId xmlns:a16="http://schemas.microsoft.com/office/drawing/2014/main" id="{C92CE180-38C9-B64C-8C6C-99A9C371B9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37388" y="228600"/>
            <a:ext cx="231775" cy="2365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3</a:t>
            </a:r>
          </a:p>
        </p:txBody>
      </p:sp>
      <p:sp>
        <p:nvSpPr>
          <p:cNvPr id="445567" name="Oval 127">
            <a:extLst>
              <a:ext uri="{FF2B5EF4-FFF2-40B4-BE49-F238E27FC236}">
                <a16:creationId xmlns:a16="http://schemas.microsoft.com/office/drawing/2014/main" id="{388A496A-95C1-6D48-A789-2E48882D94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45425" y="5270500"/>
            <a:ext cx="231775" cy="23495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18</a:t>
            </a:r>
          </a:p>
        </p:txBody>
      </p:sp>
      <p:cxnSp>
        <p:nvCxnSpPr>
          <p:cNvPr id="445568" name="AutoShape 128">
            <a:extLst>
              <a:ext uri="{FF2B5EF4-FFF2-40B4-BE49-F238E27FC236}">
                <a16:creationId xmlns:a16="http://schemas.microsoft.com/office/drawing/2014/main" id="{A4BA5599-D7E9-7946-8FB6-BB355E30F54A}"/>
              </a:ext>
            </a:extLst>
          </p:cNvPr>
          <p:cNvCxnSpPr>
            <a:cxnSpLocks noChangeShapeType="1"/>
            <a:stCxn id="445567" idx="0"/>
            <a:endCxn id="445569" idx="4"/>
          </p:cNvCxnSpPr>
          <p:nvPr/>
        </p:nvCxnSpPr>
        <p:spPr bwMode="auto">
          <a:xfrm flipH="1" flipV="1">
            <a:off x="7959725" y="4968875"/>
            <a:ext cx="1588" cy="293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5569" name="Oval 129">
            <a:extLst>
              <a:ext uri="{FF2B5EF4-FFF2-40B4-BE49-F238E27FC236}">
                <a16:creationId xmlns:a16="http://schemas.microsoft.com/office/drawing/2014/main" id="{FD69F180-DF91-CB40-8EBD-264ACADA0A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43838" y="4724400"/>
            <a:ext cx="231775" cy="2365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12</a:t>
            </a:r>
          </a:p>
        </p:txBody>
      </p:sp>
      <p:cxnSp>
        <p:nvCxnSpPr>
          <p:cNvPr id="445570" name="AutoShape 130">
            <a:extLst>
              <a:ext uri="{FF2B5EF4-FFF2-40B4-BE49-F238E27FC236}">
                <a16:creationId xmlns:a16="http://schemas.microsoft.com/office/drawing/2014/main" id="{3389FC16-1908-8144-BE9D-3B3AC8AAF3F6}"/>
              </a:ext>
            </a:extLst>
          </p:cNvPr>
          <p:cNvCxnSpPr>
            <a:cxnSpLocks noChangeShapeType="1"/>
            <a:stCxn id="445573" idx="6"/>
            <a:endCxn id="445569" idx="2"/>
          </p:cNvCxnSpPr>
          <p:nvPr/>
        </p:nvCxnSpPr>
        <p:spPr bwMode="auto">
          <a:xfrm>
            <a:off x="7620000" y="4835525"/>
            <a:ext cx="215900" cy="7938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5571" name="Oval 131">
            <a:extLst>
              <a:ext uri="{FF2B5EF4-FFF2-40B4-BE49-F238E27FC236}">
                <a16:creationId xmlns:a16="http://schemas.microsoft.com/office/drawing/2014/main" id="{AFA175E6-D25A-2648-85FD-661553EEFE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683625" y="4724400"/>
            <a:ext cx="231775" cy="23495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endParaRPr lang="en-US" sz="1000">
              <a:latin typeface="Times New Roman" charset="0"/>
              <a:ea typeface="ＭＳ Ｐゴシック" charset="0"/>
            </a:endParaRPr>
          </a:p>
        </p:txBody>
      </p:sp>
      <p:cxnSp>
        <p:nvCxnSpPr>
          <p:cNvPr id="445572" name="AutoShape 132">
            <a:extLst>
              <a:ext uri="{FF2B5EF4-FFF2-40B4-BE49-F238E27FC236}">
                <a16:creationId xmlns:a16="http://schemas.microsoft.com/office/drawing/2014/main" id="{39957DFA-6956-E24E-974A-DFB2D4CA584D}"/>
              </a:ext>
            </a:extLst>
          </p:cNvPr>
          <p:cNvCxnSpPr>
            <a:cxnSpLocks noChangeShapeType="1"/>
            <a:stCxn id="445569" idx="6"/>
            <a:endCxn id="445571" idx="2"/>
          </p:cNvCxnSpPr>
          <p:nvPr/>
        </p:nvCxnSpPr>
        <p:spPr bwMode="auto">
          <a:xfrm flipV="1">
            <a:off x="8083550" y="4841875"/>
            <a:ext cx="600075" cy="1588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5573" name="Oval 133">
            <a:extLst>
              <a:ext uri="{FF2B5EF4-FFF2-40B4-BE49-F238E27FC236}">
                <a16:creationId xmlns:a16="http://schemas.microsoft.com/office/drawing/2014/main" id="{4DBA6FAE-10A4-1A43-B6D6-EECA8E6203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88225" y="4718050"/>
            <a:ext cx="231775" cy="23495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endParaRPr lang="en-US" sz="1000" b="1">
              <a:latin typeface="Arial" charset="0"/>
              <a:ea typeface="ＭＳ Ｐゴシック" charset="0"/>
            </a:endParaRPr>
          </a:p>
        </p:txBody>
      </p:sp>
      <p:sp>
        <p:nvSpPr>
          <p:cNvPr id="445574" name="Oval 134">
            <a:extLst>
              <a:ext uri="{FF2B5EF4-FFF2-40B4-BE49-F238E27FC236}">
                <a16:creationId xmlns:a16="http://schemas.microsoft.com/office/drawing/2014/main" id="{A6D81A44-7846-3D4C-A92D-0788DB045B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31225" y="1946275"/>
            <a:ext cx="231775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18</a:t>
            </a:r>
            <a:endParaRPr lang="en-US" sz="1000">
              <a:latin typeface="Times New Roman" charset="0"/>
              <a:ea typeface="ＭＳ Ｐゴシック" charset="0"/>
            </a:endParaRPr>
          </a:p>
        </p:txBody>
      </p:sp>
      <p:cxnSp>
        <p:nvCxnSpPr>
          <p:cNvPr id="445575" name="AutoShape 135">
            <a:extLst>
              <a:ext uri="{FF2B5EF4-FFF2-40B4-BE49-F238E27FC236}">
                <a16:creationId xmlns:a16="http://schemas.microsoft.com/office/drawing/2014/main" id="{92AF0C8A-56EE-B34D-BC04-724C4565232F}"/>
              </a:ext>
            </a:extLst>
          </p:cNvPr>
          <p:cNvCxnSpPr>
            <a:cxnSpLocks noChangeShapeType="1"/>
            <a:endCxn id="445574" idx="2"/>
          </p:cNvCxnSpPr>
          <p:nvPr/>
        </p:nvCxnSpPr>
        <p:spPr bwMode="auto">
          <a:xfrm>
            <a:off x="8085138" y="2063750"/>
            <a:ext cx="438150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5576" name="Oval 136">
            <a:extLst>
              <a:ext uri="{FF2B5EF4-FFF2-40B4-BE49-F238E27FC236}">
                <a16:creationId xmlns:a16="http://schemas.microsoft.com/office/drawing/2014/main" id="{9F3A2330-3DD7-B149-8DD9-A2697472B6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31225" y="3124200"/>
            <a:ext cx="231775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12</a:t>
            </a:r>
            <a:endParaRPr lang="en-US" sz="1000">
              <a:latin typeface="Times New Roman" charset="0"/>
              <a:ea typeface="ＭＳ Ｐゴシック" charset="0"/>
            </a:endParaRPr>
          </a:p>
        </p:txBody>
      </p:sp>
      <p:cxnSp>
        <p:nvCxnSpPr>
          <p:cNvPr id="445577" name="AutoShape 137">
            <a:extLst>
              <a:ext uri="{FF2B5EF4-FFF2-40B4-BE49-F238E27FC236}">
                <a16:creationId xmlns:a16="http://schemas.microsoft.com/office/drawing/2014/main" id="{D7AC02F9-8C77-754B-B71D-9922BB842242}"/>
              </a:ext>
            </a:extLst>
          </p:cNvPr>
          <p:cNvCxnSpPr>
            <a:cxnSpLocks noChangeShapeType="1"/>
            <a:endCxn id="445576" idx="2"/>
          </p:cNvCxnSpPr>
          <p:nvPr/>
        </p:nvCxnSpPr>
        <p:spPr bwMode="auto">
          <a:xfrm>
            <a:off x="8085138" y="3243263"/>
            <a:ext cx="438150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1032" name="Rectangle 73">
            <a:extLst>
              <a:ext uri="{FF2B5EF4-FFF2-40B4-BE49-F238E27FC236}">
                <a16:creationId xmlns:a16="http://schemas.microsoft.com/office/drawing/2014/main" id="{D8D735E1-4C8D-1845-8112-727848AB3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152400"/>
            <a:ext cx="914400" cy="4724400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140552275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DE246931-3031-3844-A564-B132DC7011F3}"/>
              </a:ext>
            </a:extLst>
          </p:cNvPr>
          <p:cNvSpPr/>
          <p:nvPr/>
        </p:nvSpPr>
        <p:spPr>
          <a:xfrm>
            <a:off x="0" y="-4445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7491" name="AutoShape 3">
            <a:extLst>
              <a:ext uri="{FF2B5EF4-FFF2-40B4-BE49-F238E27FC236}">
                <a16:creationId xmlns:a16="http://schemas.microsoft.com/office/drawing/2014/main" id="{208BAB36-3BBD-BA4B-89C6-0A68D5D4248D}"/>
              </a:ext>
            </a:extLst>
          </p:cNvPr>
          <p:cNvCxnSpPr>
            <a:cxnSpLocks noChangeShapeType="1"/>
            <a:stCxn id="447522" idx="6"/>
            <a:endCxn id="447524" idx="2"/>
          </p:cNvCxnSpPr>
          <p:nvPr/>
        </p:nvCxnSpPr>
        <p:spPr bwMode="auto">
          <a:xfrm>
            <a:off x="4046538" y="2063750"/>
            <a:ext cx="3790950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7492" name="Oval 4">
            <a:extLst>
              <a:ext uri="{FF2B5EF4-FFF2-40B4-BE49-F238E27FC236}">
                <a16:creationId xmlns:a16="http://schemas.microsoft.com/office/drawing/2014/main" id="{9BAD0186-EA33-6E4D-B245-946D11A415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92213" y="3781425"/>
            <a:ext cx="231775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55</a:t>
            </a:r>
          </a:p>
        </p:txBody>
      </p:sp>
      <p:sp>
        <p:nvSpPr>
          <p:cNvPr id="447493" name="Oval 5">
            <a:extLst>
              <a:ext uri="{FF2B5EF4-FFF2-40B4-BE49-F238E27FC236}">
                <a16:creationId xmlns:a16="http://schemas.microsoft.com/office/drawing/2014/main" id="{E3E4C46A-9E7C-834F-AF76-35B15A9334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92213" y="3376613"/>
            <a:ext cx="231775" cy="236537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45</a:t>
            </a:r>
          </a:p>
        </p:txBody>
      </p:sp>
      <p:cxnSp>
        <p:nvCxnSpPr>
          <p:cNvPr id="447494" name="AutoShape 6">
            <a:extLst>
              <a:ext uri="{FF2B5EF4-FFF2-40B4-BE49-F238E27FC236}">
                <a16:creationId xmlns:a16="http://schemas.microsoft.com/office/drawing/2014/main" id="{170CD733-7EC0-2E4A-98CE-93A209E2EEDB}"/>
              </a:ext>
            </a:extLst>
          </p:cNvPr>
          <p:cNvCxnSpPr>
            <a:cxnSpLocks noChangeShapeType="1"/>
            <a:stCxn id="447492" idx="0"/>
            <a:endCxn id="447493" idx="4"/>
          </p:cNvCxnSpPr>
          <p:nvPr/>
        </p:nvCxnSpPr>
        <p:spPr bwMode="auto">
          <a:xfrm flipV="1">
            <a:off x="1308100" y="3617913"/>
            <a:ext cx="0" cy="1587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7495" name="Oval 7">
            <a:extLst>
              <a:ext uri="{FF2B5EF4-FFF2-40B4-BE49-F238E27FC236}">
                <a16:creationId xmlns:a16="http://schemas.microsoft.com/office/drawing/2014/main" id="{FE432C50-F898-AF4F-AA24-B00C5D3D7D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71625" y="3378200"/>
            <a:ext cx="231775" cy="238125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32</a:t>
            </a:r>
          </a:p>
        </p:txBody>
      </p:sp>
      <p:sp>
        <p:nvSpPr>
          <p:cNvPr id="447496" name="Oval 8">
            <a:extLst>
              <a:ext uri="{FF2B5EF4-FFF2-40B4-BE49-F238E27FC236}">
                <a16:creationId xmlns:a16="http://schemas.microsoft.com/office/drawing/2014/main" id="{B9F5B9F2-1932-C440-BC40-1BF581B179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71625" y="2943225"/>
            <a:ext cx="231775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30</a:t>
            </a:r>
          </a:p>
        </p:txBody>
      </p:sp>
      <p:cxnSp>
        <p:nvCxnSpPr>
          <p:cNvPr id="447497" name="AutoShape 9">
            <a:extLst>
              <a:ext uri="{FF2B5EF4-FFF2-40B4-BE49-F238E27FC236}">
                <a16:creationId xmlns:a16="http://schemas.microsoft.com/office/drawing/2014/main" id="{D4D51021-779E-4C44-A03B-5176CCF512E5}"/>
              </a:ext>
            </a:extLst>
          </p:cNvPr>
          <p:cNvCxnSpPr>
            <a:cxnSpLocks noChangeShapeType="1"/>
            <a:stCxn id="447495" idx="0"/>
            <a:endCxn id="447496" idx="4"/>
          </p:cNvCxnSpPr>
          <p:nvPr/>
        </p:nvCxnSpPr>
        <p:spPr bwMode="auto">
          <a:xfrm flipV="1">
            <a:off x="1687513" y="3184525"/>
            <a:ext cx="0" cy="1889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47498" name="AutoShape 10">
            <a:extLst>
              <a:ext uri="{FF2B5EF4-FFF2-40B4-BE49-F238E27FC236}">
                <a16:creationId xmlns:a16="http://schemas.microsoft.com/office/drawing/2014/main" id="{E004E315-3D35-204F-9B10-8A6E6020B10F}"/>
              </a:ext>
            </a:extLst>
          </p:cNvPr>
          <p:cNvCxnSpPr>
            <a:cxnSpLocks noChangeShapeType="1"/>
            <a:stCxn id="447493" idx="7"/>
            <a:endCxn id="447496" idx="3"/>
          </p:cNvCxnSpPr>
          <p:nvPr/>
        </p:nvCxnSpPr>
        <p:spPr bwMode="auto">
          <a:xfrm flipV="1">
            <a:off x="1389063" y="3149600"/>
            <a:ext cx="215900" cy="257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7499" name="Oval 11">
            <a:extLst>
              <a:ext uri="{FF2B5EF4-FFF2-40B4-BE49-F238E27FC236}">
                <a16:creationId xmlns:a16="http://schemas.microsoft.com/office/drawing/2014/main" id="{1169B4A5-439F-604A-8615-D9CCAAE8214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31988" y="3387725"/>
            <a:ext cx="231775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24</a:t>
            </a:r>
          </a:p>
        </p:txBody>
      </p:sp>
      <p:sp>
        <p:nvSpPr>
          <p:cNvPr id="447500" name="Oval 12">
            <a:extLst>
              <a:ext uri="{FF2B5EF4-FFF2-40B4-BE49-F238E27FC236}">
                <a16:creationId xmlns:a16="http://schemas.microsoft.com/office/drawing/2014/main" id="{9F294DF1-1FB5-6E41-A0E7-75B08F4E11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31988" y="2943225"/>
            <a:ext cx="231775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23</a:t>
            </a:r>
          </a:p>
        </p:txBody>
      </p:sp>
      <p:cxnSp>
        <p:nvCxnSpPr>
          <p:cNvPr id="447501" name="AutoShape 13">
            <a:extLst>
              <a:ext uri="{FF2B5EF4-FFF2-40B4-BE49-F238E27FC236}">
                <a16:creationId xmlns:a16="http://schemas.microsoft.com/office/drawing/2014/main" id="{CCD28BFE-21ED-8946-8AC8-8B618E31814F}"/>
              </a:ext>
            </a:extLst>
          </p:cNvPr>
          <p:cNvCxnSpPr>
            <a:cxnSpLocks noChangeShapeType="1"/>
            <a:stCxn id="447499" idx="0"/>
            <a:endCxn id="447500" idx="4"/>
          </p:cNvCxnSpPr>
          <p:nvPr/>
        </p:nvCxnSpPr>
        <p:spPr bwMode="auto">
          <a:xfrm flipV="1">
            <a:off x="2047875" y="3184525"/>
            <a:ext cx="0" cy="1968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7502" name="Oval 14">
            <a:extLst>
              <a:ext uri="{FF2B5EF4-FFF2-40B4-BE49-F238E27FC236}">
                <a16:creationId xmlns:a16="http://schemas.microsoft.com/office/drawing/2014/main" id="{64CD5E37-9DEE-8C44-93BC-FB0BB7887C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11400" y="2943225"/>
            <a:ext cx="231775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22</a:t>
            </a:r>
          </a:p>
        </p:txBody>
      </p:sp>
      <p:cxnSp>
        <p:nvCxnSpPr>
          <p:cNvPr id="447503" name="AutoShape 15">
            <a:extLst>
              <a:ext uri="{FF2B5EF4-FFF2-40B4-BE49-F238E27FC236}">
                <a16:creationId xmlns:a16="http://schemas.microsoft.com/office/drawing/2014/main" id="{F11DFEEF-A3C7-3549-8F65-06AFA72C1FC1}"/>
              </a:ext>
            </a:extLst>
          </p:cNvPr>
          <p:cNvCxnSpPr>
            <a:cxnSpLocks noChangeShapeType="1"/>
            <a:stCxn id="447502" idx="0"/>
            <a:endCxn id="447519" idx="4"/>
          </p:cNvCxnSpPr>
          <p:nvPr/>
        </p:nvCxnSpPr>
        <p:spPr bwMode="auto">
          <a:xfrm flipV="1">
            <a:off x="2427288" y="2730500"/>
            <a:ext cx="0" cy="2079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47504" name="AutoShape 16">
            <a:extLst>
              <a:ext uri="{FF2B5EF4-FFF2-40B4-BE49-F238E27FC236}">
                <a16:creationId xmlns:a16="http://schemas.microsoft.com/office/drawing/2014/main" id="{EE5D6E97-8478-4C4A-ACC1-E1ACF1F87C00}"/>
              </a:ext>
            </a:extLst>
          </p:cNvPr>
          <p:cNvCxnSpPr>
            <a:cxnSpLocks noChangeShapeType="1"/>
            <a:stCxn id="447500" idx="7"/>
            <a:endCxn id="447519" idx="3"/>
          </p:cNvCxnSpPr>
          <p:nvPr/>
        </p:nvCxnSpPr>
        <p:spPr bwMode="auto">
          <a:xfrm flipV="1">
            <a:off x="2130425" y="2695575"/>
            <a:ext cx="215900" cy="2778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47505" name="AutoShape 17">
            <a:extLst>
              <a:ext uri="{FF2B5EF4-FFF2-40B4-BE49-F238E27FC236}">
                <a16:creationId xmlns:a16="http://schemas.microsoft.com/office/drawing/2014/main" id="{23D89C73-0016-6847-9F93-08EC210EC66A}"/>
              </a:ext>
            </a:extLst>
          </p:cNvPr>
          <p:cNvCxnSpPr>
            <a:cxnSpLocks noChangeShapeType="1"/>
            <a:stCxn id="447496" idx="7"/>
            <a:endCxn id="447519" idx="2"/>
          </p:cNvCxnSpPr>
          <p:nvPr/>
        </p:nvCxnSpPr>
        <p:spPr bwMode="auto">
          <a:xfrm flipV="1">
            <a:off x="1768475" y="2606675"/>
            <a:ext cx="538163" cy="3667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7506" name="Oval 18">
            <a:extLst>
              <a:ext uri="{FF2B5EF4-FFF2-40B4-BE49-F238E27FC236}">
                <a16:creationId xmlns:a16="http://schemas.microsoft.com/office/drawing/2014/main" id="{6EF03AD2-20B0-AC48-938D-0FBA472D3A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57475" y="3387725"/>
            <a:ext cx="231775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50</a:t>
            </a:r>
          </a:p>
        </p:txBody>
      </p:sp>
      <p:sp>
        <p:nvSpPr>
          <p:cNvPr id="447507" name="Oval 19">
            <a:extLst>
              <a:ext uri="{FF2B5EF4-FFF2-40B4-BE49-F238E27FC236}">
                <a16:creationId xmlns:a16="http://schemas.microsoft.com/office/drawing/2014/main" id="{DEAFB622-7D78-5C4D-85A7-E74EAE7056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57475" y="2943225"/>
            <a:ext cx="231775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48</a:t>
            </a:r>
          </a:p>
        </p:txBody>
      </p:sp>
      <p:cxnSp>
        <p:nvCxnSpPr>
          <p:cNvPr id="447508" name="AutoShape 20">
            <a:extLst>
              <a:ext uri="{FF2B5EF4-FFF2-40B4-BE49-F238E27FC236}">
                <a16:creationId xmlns:a16="http://schemas.microsoft.com/office/drawing/2014/main" id="{925A270E-F429-9344-9924-528F874450BE}"/>
              </a:ext>
            </a:extLst>
          </p:cNvPr>
          <p:cNvCxnSpPr>
            <a:cxnSpLocks noChangeShapeType="1"/>
            <a:stCxn id="447506" idx="0"/>
            <a:endCxn id="447507" idx="4"/>
          </p:cNvCxnSpPr>
          <p:nvPr/>
        </p:nvCxnSpPr>
        <p:spPr bwMode="auto">
          <a:xfrm flipV="1">
            <a:off x="2773363" y="3184525"/>
            <a:ext cx="0" cy="1968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7509" name="Oval 21">
            <a:extLst>
              <a:ext uri="{FF2B5EF4-FFF2-40B4-BE49-F238E27FC236}">
                <a16:creationId xmlns:a16="http://schemas.microsoft.com/office/drawing/2014/main" id="{7ED7B6CB-C854-894E-AD79-8E5B9EA4A2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03550" y="2943225"/>
            <a:ext cx="230188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31</a:t>
            </a:r>
          </a:p>
        </p:txBody>
      </p:sp>
      <p:cxnSp>
        <p:nvCxnSpPr>
          <p:cNvPr id="447510" name="AutoShape 22">
            <a:extLst>
              <a:ext uri="{FF2B5EF4-FFF2-40B4-BE49-F238E27FC236}">
                <a16:creationId xmlns:a16="http://schemas.microsoft.com/office/drawing/2014/main" id="{F473D585-D0ED-B04E-8AF2-0962A67B2308}"/>
              </a:ext>
            </a:extLst>
          </p:cNvPr>
          <p:cNvCxnSpPr>
            <a:cxnSpLocks noChangeShapeType="1"/>
            <a:stCxn id="447509" idx="0"/>
            <a:endCxn id="447520" idx="4"/>
          </p:cNvCxnSpPr>
          <p:nvPr/>
        </p:nvCxnSpPr>
        <p:spPr bwMode="auto">
          <a:xfrm flipV="1">
            <a:off x="3119438" y="2730500"/>
            <a:ext cx="0" cy="2079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47511" name="AutoShape 23">
            <a:extLst>
              <a:ext uri="{FF2B5EF4-FFF2-40B4-BE49-F238E27FC236}">
                <a16:creationId xmlns:a16="http://schemas.microsoft.com/office/drawing/2014/main" id="{4F4F80B9-426E-C44E-AEDF-876665449E8C}"/>
              </a:ext>
            </a:extLst>
          </p:cNvPr>
          <p:cNvCxnSpPr>
            <a:cxnSpLocks noChangeShapeType="1"/>
            <a:stCxn id="447507" idx="7"/>
            <a:endCxn id="447520" idx="3"/>
          </p:cNvCxnSpPr>
          <p:nvPr/>
        </p:nvCxnSpPr>
        <p:spPr bwMode="auto">
          <a:xfrm flipV="1">
            <a:off x="2854325" y="2695575"/>
            <a:ext cx="182563" cy="2778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7512" name="Oval 24">
            <a:extLst>
              <a:ext uri="{FF2B5EF4-FFF2-40B4-BE49-F238E27FC236}">
                <a16:creationId xmlns:a16="http://schemas.microsoft.com/office/drawing/2014/main" id="{1EDF2429-F6A7-9542-A5EB-72F9E4A07A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97250" y="2943225"/>
            <a:ext cx="230188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17</a:t>
            </a:r>
          </a:p>
        </p:txBody>
      </p:sp>
      <p:cxnSp>
        <p:nvCxnSpPr>
          <p:cNvPr id="447513" name="AutoShape 25">
            <a:extLst>
              <a:ext uri="{FF2B5EF4-FFF2-40B4-BE49-F238E27FC236}">
                <a16:creationId xmlns:a16="http://schemas.microsoft.com/office/drawing/2014/main" id="{4DCAA5B7-935D-3049-9C5B-1771E3A03EC4}"/>
              </a:ext>
            </a:extLst>
          </p:cNvPr>
          <p:cNvCxnSpPr>
            <a:cxnSpLocks noChangeShapeType="1"/>
            <a:stCxn id="447512" idx="0"/>
            <a:endCxn id="447521" idx="4"/>
          </p:cNvCxnSpPr>
          <p:nvPr/>
        </p:nvCxnSpPr>
        <p:spPr bwMode="auto">
          <a:xfrm flipV="1">
            <a:off x="3513138" y="2730500"/>
            <a:ext cx="0" cy="2079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7514" name="Oval 26">
            <a:extLst>
              <a:ext uri="{FF2B5EF4-FFF2-40B4-BE49-F238E27FC236}">
                <a16:creationId xmlns:a16="http://schemas.microsoft.com/office/drawing/2014/main" id="{5D3B504E-784A-4C44-9EE2-75AA27331A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08413" y="2490788"/>
            <a:ext cx="230187" cy="236537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44</a:t>
            </a:r>
          </a:p>
        </p:txBody>
      </p:sp>
      <p:cxnSp>
        <p:nvCxnSpPr>
          <p:cNvPr id="447515" name="AutoShape 27">
            <a:extLst>
              <a:ext uri="{FF2B5EF4-FFF2-40B4-BE49-F238E27FC236}">
                <a16:creationId xmlns:a16="http://schemas.microsoft.com/office/drawing/2014/main" id="{D9C04724-BCB5-6F4D-9185-DA55839C4337}"/>
              </a:ext>
            </a:extLst>
          </p:cNvPr>
          <p:cNvCxnSpPr>
            <a:cxnSpLocks noChangeShapeType="1"/>
            <a:stCxn id="447514" idx="0"/>
            <a:endCxn id="447522" idx="4"/>
          </p:cNvCxnSpPr>
          <p:nvPr/>
        </p:nvCxnSpPr>
        <p:spPr bwMode="auto">
          <a:xfrm flipV="1">
            <a:off x="3922713" y="2189163"/>
            <a:ext cx="0" cy="2952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7516" name="Line 28">
            <a:extLst>
              <a:ext uri="{FF2B5EF4-FFF2-40B4-BE49-F238E27FC236}">
                <a16:creationId xmlns:a16="http://schemas.microsoft.com/office/drawing/2014/main" id="{C4FEBB78-34EF-1B48-BFF2-AF247B5C48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98813" y="2135188"/>
            <a:ext cx="722312" cy="40163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47517" name="Line 29">
            <a:extLst>
              <a:ext uri="{FF2B5EF4-FFF2-40B4-BE49-F238E27FC236}">
                <a16:creationId xmlns:a16="http://schemas.microsoft.com/office/drawing/2014/main" id="{8452780B-A292-9947-A02C-7C4A2FDB4C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65525" y="2149475"/>
            <a:ext cx="361950" cy="37941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47518" name="Line 30">
            <a:extLst>
              <a:ext uri="{FF2B5EF4-FFF2-40B4-BE49-F238E27FC236}">
                <a16:creationId xmlns:a16="http://schemas.microsoft.com/office/drawing/2014/main" id="{65089477-D873-264E-861D-37F0E7597A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81263" y="2090738"/>
            <a:ext cx="1430337" cy="46196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47519" name="Oval 31">
            <a:extLst>
              <a:ext uri="{FF2B5EF4-FFF2-40B4-BE49-F238E27FC236}">
                <a16:creationId xmlns:a16="http://schemas.microsoft.com/office/drawing/2014/main" id="{66F47F49-6397-E644-B7F7-F95C89F3597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11400" y="2489200"/>
            <a:ext cx="231775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8</a:t>
            </a:r>
            <a:endParaRPr lang="en-US" sz="1000">
              <a:latin typeface="Times New Roman" charset="0"/>
              <a:ea typeface="ＭＳ Ｐゴシック" charset="0"/>
            </a:endParaRPr>
          </a:p>
        </p:txBody>
      </p:sp>
      <p:sp>
        <p:nvSpPr>
          <p:cNvPr id="447520" name="Oval 32">
            <a:extLst>
              <a:ext uri="{FF2B5EF4-FFF2-40B4-BE49-F238E27FC236}">
                <a16:creationId xmlns:a16="http://schemas.microsoft.com/office/drawing/2014/main" id="{6C849ED9-9C5F-8A46-AC86-3648C12712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03550" y="2489200"/>
            <a:ext cx="230188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29</a:t>
            </a:r>
          </a:p>
        </p:txBody>
      </p:sp>
      <p:sp>
        <p:nvSpPr>
          <p:cNvPr id="447521" name="Oval 33">
            <a:extLst>
              <a:ext uri="{FF2B5EF4-FFF2-40B4-BE49-F238E27FC236}">
                <a16:creationId xmlns:a16="http://schemas.microsoft.com/office/drawing/2014/main" id="{1C84BCFE-3C67-CC43-9D6D-AC57C52DB8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97250" y="2489200"/>
            <a:ext cx="230188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10</a:t>
            </a:r>
          </a:p>
        </p:txBody>
      </p:sp>
      <p:sp>
        <p:nvSpPr>
          <p:cNvPr id="447522" name="Oval 34">
            <a:extLst>
              <a:ext uri="{FF2B5EF4-FFF2-40B4-BE49-F238E27FC236}">
                <a16:creationId xmlns:a16="http://schemas.microsoft.com/office/drawing/2014/main" id="{6AC64690-0A44-374F-958F-01437431D6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08413" y="1946275"/>
            <a:ext cx="230187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6</a:t>
            </a:r>
          </a:p>
        </p:txBody>
      </p:sp>
      <p:sp>
        <p:nvSpPr>
          <p:cNvPr id="447523" name="Oval 35">
            <a:extLst>
              <a:ext uri="{FF2B5EF4-FFF2-40B4-BE49-F238E27FC236}">
                <a16:creationId xmlns:a16="http://schemas.microsoft.com/office/drawing/2014/main" id="{B1C11F0F-9C81-E14F-BEE2-4BDA285327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45425" y="2484438"/>
            <a:ext cx="231775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37</a:t>
            </a:r>
          </a:p>
        </p:txBody>
      </p:sp>
      <p:sp>
        <p:nvSpPr>
          <p:cNvPr id="447524" name="Oval 36">
            <a:extLst>
              <a:ext uri="{FF2B5EF4-FFF2-40B4-BE49-F238E27FC236}">
                <a16:creationId xmlns:a16="http://schemas.microsoft.com/office/drawing/2014/main" id="{5DEDC3A0-FA26-FE4B-A897-BFE928A88F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45425" y="1946275"/>
            <a:ext cx="231775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3</a:t>
            </a:r>
            <a:endParaRPr lang="en-US" sz="1000">
              <a:latin typeface="Times New Roman" charset="0"/>
              <a:ea typeface="ＭＳ Ｐゴシック" charset="0"/>
            </a:endParaRPr>
          </a:p>
        </p:txBody>
      </p:sp>
      <p:cxnSp>
        <p:nvCxnSpPr>
          <p:cNvPr id="447525" name="AutoShape 37">
            <a:extLst>
              <a:ext uri="{FF2B5EF4-FFF2-40B4-BE49-F238E27FC236}">
                <a16:creationId xmlns:a16="http://schemas.microsoft.com/office/drawing/2014/main" id="{730D7A12-3944-B44C-98A9-D78788AA89F0}"/>
              </a:ext>
            </a:extLst>
          </p:cNvPr>
          <p:cNvCxnSpPr>
            <a:cxnSpLocks noChangeShapeType="1"/>
            <a:stCxn id="447523" idx="0"/>
            <a:endCxn id="447524" idx="4"/>
          </p:cNvCxnSpPr>
          <p:nvPr/>
        </p:nvCxnSpPr>
        <p:spPr bwMode="auto">
          <a:xfrm flipV="1">
            <a:off x="7961313" y="2189163"/>
            <a:ext cx="0" cy="2873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47526" name="AutoShape 38">
            <a:extLst>
              <a:ext uri="{FF2B5EF4-FFF2-40B4-BE49-F238E27FC236}">
                <a16:creationId xmlns:a16="http://schemas.microsoft.com/office/drawing/2014/main" id="{506CFED1-B5FD-D944-809F-8D8CC9E861C0}"/>
              </a:ext>
            </a:extLst>
          </p:cNvPr>
          <p:cNvCxnSpPr>
            <a:cxnSpLocks noChangeShapeType="1"/>
            <a:stCxn id="447524" idx="6"/>
          </p:cNvCxnSpPr>
          <p:nvPr/>
        </p:nvCxnSpPr>
        <p:spPr bwMode="auto">
          <a:xfrm>
            <a:off x="8085138" y="2063750"/>
            <a:ext cx="438150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47527" name="AutoShape 39">
            <a:extLst>
              <a:ext uri="{FF2B5EF4-FFF2-40B4-BE49-F238E27FC236}">
                <a16:creationId xmlns:a16="http://schemas.microsoft.com/office/drawing/2014/main" id="{66BB3AF7-34C7-C44F-94EB-C4F00541BD1E}"/>
              </a:ext>
            </a:extLst>
          </p:cNvPr>
          <p:cNvCxnSpPr>
            <a:cxnSpLocks noChangeShapeType="1"/>
            <a:stCxn id="447534" idx="6"/>
            <a:endCxn id="447536" idx="2"/>
          </p:cNvCxnSpPr>
          <p:nvPr/>
        </p:nvCxnSpPr>
        <p:spPr bwMode="auto">
          <a:xfrm>
            <a:off x="7250113" y="3243263"/>
            <a:ext cx="587375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7528" name="Oval 40">
            <a:extLst>
              <a:ext uri="{FF2B5EF4-FFF2-40B4-BE49-F238E27FC236}">
                <a16:creationId xmlns:a16="http://schemas.microsoft.com/office/drawing/2014/main" id="{E6230FBC-1236-3B47-AC76-C289BE3C8B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02413" y="4122738"/>
            <a:ext cx="231775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41</a:t>
            </a:r>
          </a:p>
        </p:txBody>
      </p:sp>
      <p:cxnSp>
        <p:nvCxnSpPr>
          <p:cNvPr id="447529" name="AutoShape 41">
            <a:extLst>
              <a:ext uri="{FF2B5EF4-FFF2-40B4-BE49-F238E27FC236}">
                <a16:creationId xmlns:a16="http://schemas.microsoft.com/office/drawing/2014/main" id="{AE88A421-1E43-174D-9C7F-53732AB600C5}"/>
              </a:ext>
            </a:extLst>
          </p:cNvPr>
          <p:cNvCxnSpPr>
            <a:cxnSpLocks noChangeShapeType="1"/>
            <a:stCxn id="447528" idx="0"/>
            <a:endCxn id="447533" idx="4"/>
          </p:cNvCxnSpPr>
          <p:nvPr/>
        </p:nvCxnSpPr>
        <p:spPr bwMode="auto">
          <a:xfrm flipV="1">
            <a:off x="6719888" y="3908425"/>
            <a:ext cx="0" cy="206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7530" name="Oval 42">
            <a:extLst>
              <a:ext uri="{FF2B5EF4-FFF2-40B4-BE49-F238E27FC236}">
                <a16:creationId xmlns:a16="http://schemas.microsoft.com/office/drawing/2014/main" id="{458779A0-0AD1-EF44-BA8C-F142A5A692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11988" y="3670300"/>
            <a:ext cx="231775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33</a:t>
            </a:r>
          </a:p>
        </p:txBody>
      </p:sp>
      <p:cxnSp>
        <p:nvCxnSpPr>
          <p:cNvPr id="447531" name="AutoShape 43">
            <a:extLst>
              <a:ext uri="{FF2B5EF4-FFF2-40B4-BE49-F238E27FC236}">
                <a16:creationId xmlns:a16="http://schemas.microsoft.com/office/drawing/2014/main" id="{04E3A11A-F278-774A-9E34-B4C89A65E727}"/>
              </a:ext>
            </a:extLst>
          </p:cNvPr>
          <p:cNvCxnSpPr>
            <a:cxnSpLocks noChangeShapeType="1"/>
            <a:stCxn id="447530" idx="0"/>
            <a:endCxn id="447534" idx="4"/>
          </p:cNvCxnSpPr>
          <p:nvPr/>
        </p:nvCxnSpPr>
        <p:spPr bwMode="auto">
          <a:xfrm flipH="1" flipV="1">
            <a:off x="7126288" y="3368675"/>
            <a:ext cx="1587" cy="293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7532" name="Line 44">
            <a:extLst>
              <a:ext uri="{FF2B5EF4-FFF2-40B4-BE49-F238E27FC236}">
                <a16:creationId xmlns:a16="http://schemas.microsoft.com/office/drawing/2014/main" id="{3E19B8FB-39C9-9342-A790-EA445914CD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70688" y="3328988"/>
            <a:ext cx="361950" cy="3778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47533" name="Oval 45">
            <a:extLst>
              <a:ext uri="{FF2B5EF4-FFF2-40B4-BE49-F238E27FC236}">
                <a16:creationId xmlns:a16="http://schemas.microsoft.com/office/drawing/2014/main" id="{FCDF336D-D202-2C45-9CD2-57E96DFBF8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02413" y="3667125"/>
            <a:ext cx="231775" cy="238125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28</a:t>
            </a:r>
          </a:p>
        </p:txBody>
      </p:sp>
      <p:sp>
        <p:nvSpPr>
          <p:cNvPr id="447534" name="Oval 46">
            <a:extLst>
              <a:ext uri="{FF2B5EF4-FFF2-40B4-BE49-F238E27FC236}">
                <a16:creationId xmlns:a16="http://schemas.microsoft.com/office/drawing/2014/main" id="{C4C7A354-6456-6D44-83AE-62AECEF188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10400" y="3124200"/>
            <a:ext cx="231775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15</a:t>
            </a:r>
          </a:p>
        </p:txBody>
      </p:sp>
      <p:sp>
        <p:nvSpPr>
          <p:cNvPr id="447535" name="Oval 47">
            <a:extLst>
              <a:ext uri="{FF2B5EF4-FFF2-40B4-BE49-F238E27FC236}">
                <a16:creationId xmlns:a16="http://schemas.microsoft.com/office/drawing/2014/main" id="{154BA9E5-06AB-484B-AD62-16503638A9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45425" y="3660775"/>
            <a:ext cx="231775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25</a:t>
            </a:r>
          </a:p>
        </p:txBody>
      </p:sp>
      <p:sp>
        <p:nvSpPr>
          <p:cNvPr id="447536" name="Oval 48">
            <a:extLst>
              <a:ext uri="{FF2B5EF4-FFF2-40B4-BE49-F238E27FC236}">
                <a16:creationId xmlns:a16="http://schemas.microsoft.com/office/drawing/2014/main" id="{FCC974C3-EA67-4043-84CC-961FCBE187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45425" y="3124200"/>
            <a:ext cx="231775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7</a:t>
            </a:r>
            <a:endParaRPr lang="en-US" sz="1000">
              <a:latin typeface="Times New Roman" charset="0"/>
              <a:ea typeface="ＭＳ Ｐゴシック" charset="0"/>
            </a:endParaRPr>
          </a:p>
        </p:txBody>
      </p:sp>
      <p:cxnSp>
        <p:nvCxnSpPr>
          <p:cNvPr id="447537" name="AutoShape 49">
            <a:extLst>
              <a:ext uri="{FF2B5EF4-FFF2-40B4-BE49-F238E27FC236}">
                <a16:creationId xmlns:a16="http://schemas.microsoft.com/office/drawing/2014/main" id="{260736B3-AF25-BB4F-907B-DFBDEFBB2436}"/>
              </a:ext>
            </a:extLst>
          </p:cNvPr>
          <p:cNvCxnSpPr>
            <a:cxnSpLocks noChangeShapeType="1"/>
            <a:stCxn id="447535" idx="0"/>
            <a:endCxn id="447536" idx="4"/>
          </p:cNvCxnSpPr>
          <p:nvPr/>
        </p:nvCxnSpPr>
        <p:spPr bwMode="auto">
          <a:xfrm flipV="1">
            <a:off x="7961313" y="3368675"/>
            <a:ext cx="0" cy="2841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7538" name="Oval 50">
            <a:extLst>
              <a:ext uri="{FF2B5EF4-FFF2-40B4-BE49-F238E27FC236}">
                <a16:creationId xmlns:a16="http://schemas.microsoft.com/office/drawing/2014/main" id="{21C572A2-FA37-3745-9785-48469B7EBF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48600" y="228600"/>
            <a:ext cx="231775" cy="2365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12</a:t>
            </a:r>
            <a:endParaRPr lang="en-US" sz="1000">
              <a:solidFill>
                <a:schemeClr val="bg1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47539" name="Text Box 51">
            <a:extLst>
              <a:ext uri="{FF2B5EF4-FFF2-40B4-BE49-F238E27FC236}">
                <a16:creationId xmlns:a16="http://schemas.microsoft.com/office/drawing/2014/main" id="{3BE1933F-36C3-FA48-81C9-4ABFBFFE28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733800"/>
            <a:ext cx="4921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000" b="1">
                <a:latin typeface="Arial" charset="0"/>
                <a:ea typeface="ＭＳ Ｐゴシック" charset="0"/>
              </a:rPr>
              <a:t>+</a:t>
            </a:r>
            <a:endParaRPr lang="en-US" sz="4000" b="1" baseline="-25000">
              <a:solidFill>
                <a:srgbClr val="0066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47540" name="Line 52">
            <a:extLst>
              <a:ext uri="{FF2B5EF4-FFF2-40B4-BE49-F238E27FC236}">
                <a16:creationId xmlns:a16="http://schemas.microsoft.com/office/drawing/2014/main" id="{8C2A9D3E-8829-2148-A0EF-406044DCD1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8600" y="4648200"/>
            <a:ext cx="8610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47541" name="Oval 53">
            <a:extLst>
              <a:ext uri="{FF2B5EF4-FFF2-40B4-BE49-F238E27FC236}">
                <a16:creationId xmlns:a16="http://schemas.microsoft.com/office/drawing/2014/main" id="{ADE10432-5B01-DB46-85A9-6B61CAC40B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48600" y="762000"/>
            <a:ext cx="231775" cy="23495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18</a:t>
            </a:r>
            <a:endParaRPr lang="en-US" sz="1000">
              <a:solidFill>
                <a:schemeClr val="bg1"/>
              </a:solidFill>
              <a:latin typeface="Times New Roman" charset="0"/>
              <a:ea typeface="ＭＳ Ｐゴシック" charset="0"/>
            </a:endParaRPr>
          </a:p>
        </p:txBody>
      </p:sp>
      <p:cxnSp>
        <p:nvCxnSpPr>
          <p:cNvPr id="447542" name="AutoShape 54">
            <a:extLst>
              <a:ext uri="{FF2B5EF4-FFF2-40B4-BE49-F238E27FC236}">
                <a16:creationId xmlns:a16="http://schemas.microsoft.com/office/drawing/2014/main" id="{689F5D54-044E-5440-92F3-2DE32D867AE2}"/>
              </a:ext>
            </a:extLst>
          </p:cNvPr>
          <p:cNvCxnSpPr>
            <a:cxnSpLocks noChangeShapeType="1"/>
            <a:stCxn id="447541" idx="0"/>
            <a:endCxn id="447538" idx="4"/>
          </p:cNvCxnSpPr>
          <p:nvPr/>
        </p:nvCxnSpPr>
        <p:spPr bwMode="auto">
          <a:xfrm flipV="1">
            <a:off x="7964488" y="473075"/>
            <a:ext cx="0" cy="2809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7546" name="Oval 58">
            <a:extLst>
              <a:ext uri="{FF2B5EF4-FFF2-40B4-BE49-F238E27FC236}">
                <a16:creationId xmlns:a16="http://schemas.microsoft.com/office/drawing/2014/main" id="{966F7535-7E4A-BB43-8597-A1B9CAEA14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29400" y="1227138"/>
            <a:ext cx="231775" cy="23495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25</a:t>
            </a:r>
          </a:p>
        </p:txBody>
      </p:sp>
      <p:cxnSp>
        <p:nvCxnSpPr>
          <p:cNvPr id="447547" name="AutoShape 59">
            <a:extLst>
              <a:ext uri="{FF2B5EF4-FFF2-40B4-BE49-F238E27FC236}">
                <a16:creationId xmlns:a16="http://schemas.microsoft.com/office/drawing/2014/main" id="{02FC24F2-1064-0F4B-B9FC-84C5CFC24556}"/>
              </a:ext>
            </a:extLst>
          </p:cNvPr>
          <p:cNvCxnSpPr>
            <a:cxnSpLocks noChangeShapeType="1"/>
            <a:stCxn id="447546" idx="0"/>
            <a:endCxn id="447551" idx="4"/>
          </p:cNvCxnSpPr>
          <p:nvPr/>
        </p:nvCxnSpPr>
        <p:spPr bwMode="auto">
          <a:xfrm flipV="1">
            <a:off x="6745288" y="1017588"/>
            <a:ext cx="0" cy="20161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7548" name="Oval 60">
            <a:extLst>
              <a:ext uri="{FF2B5EF4-FFF2-40B4-BE49-F238E27FC236}">
                <a16:creationId xmlns:a16="http://schemas.microsoft.com/office/drawing/2014/main" id="{CAC1D484-A606-D741-BDDF-321C90EC4F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38975" y="774700"/>
            <a:ext cx="231775" cy="23495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37</a:t>
            </a:r>
          </a:p>
        </p:txBody>
      </p:sp>
      <p:cxnSp>
        <p:nvCxnSpPr>
          <p:cNvPr id="447549" name="AutoShape 61">
            <a:extLst>
              <a:ext uri="{FF2B5EF4-FFF2-40B4-BE49-F238E27FC236}">
                <a16:creationId xmlns:a16="http://schemas.microsoft.com/office/drawing/2014/main" id="{128358E9-B261-8544-9747-7EC058C56156}"/>
              </a:ext>
            </a:extLst>
          </p:cNvPr>
          <p:cNvCxnSpPr>
            <a:cxnSpLocks noChangeShapeType="1"/>
            <a:stCxn id="447548" idx="0"/>
            <a:endCxn id="447552" idx="4"/>
          </p:cNvCxnSpPr>
          <p:nvPr/>
        </p:nvCxnSpPr>
        <p:spPr bwMode="auto">
          <a:xfrm flipH="1" flipV="1">
            <a:off x="7153275" y="473075"/>
            <a:ext cx="1588" cy="293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7550" name="Line 62">
            <a:extLst>
              <a:ext uri="{FF2B5EF4-FFF2-40B4-BE49-F238E27FC236}">
                <a16:creationId xmlns:a16="http://schemas.microsoft.com/office/drawing/2014/main" id="{F4332843-8467-614A-B0EC-A92F60D10D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97675" y="433388"/>
            <a:ext cx="361950" cy="3778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47551" name="Oval 63">
            <a:extLst>
              <a:ext uri="{FF2B5EF4-FFF2-40B4-BE49-F238E27FC236}">
                <a16:creationId xmlns:a16="http://schemas.microsoft.com/office/drawing/2014/main" id="{49DEC89A-99BA-DE41-BDB7-89A51598A1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29400" y="771525"/>
            <a:ext cx="231775" cy="238125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7</a:t>
            </a:r>
          </a:p>
        </p:txBody>
      </p:sp>
      <p:sp>
        <p:nvSpPr>
          <p:cNvPr id="447552" name="Oval 64">
            <a:extLst>
              <a:ext uri="{FF2B5EF4-FFF2-40B4-BE49-F238E27FC236}">
                <a16:creationId xmlns:a16="http://schemas.microsoft.com/office/drawing/2014/main" id="{DA4E3258-BD46-5047-9F83-39DC000222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37388" y="228600"/>
            <a:ext cx="231775" cy="2365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3</a:t>
            </a:r>
          </a:p>
        </p:txBody>
      </p:sp>
      <p:sp>
        <p:nvSpPr>
          <p:cNvPr id="447555" name="Oval 67">
            <a:extLst>
              <a:ext uri="{FF2B5EF4-FFF2-40B4-BE49-F238E27FC236}">
                <a16:creationId xmlns:a16="http://schemas.microsoft.com/office/drawing/2014/main" id="{81843CAD-EBB2-9A43-B7DE-42B29FE286F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6800" y="1670050"/>
            <a:ext cx="231775" cy="23495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41</a:t>
            </a:r>
          </a:p>
        </p:txBody>
      </p:sp>
      <p:sp>
        <p:nvSpPr>
          <p:cNvPr id="447556" name="Oval 68">
            <a:extLst>
              <a:ext uri="{FF2B5EF4-FFF2-40B4-BE49-F238E27FC236}">
                <a16:creationId xmlns:a16="http://schemas.microsoft.com/office/drawing/2014/main" id="{7F1940E8-F5DF-6245-9D7C-52DF32FFC6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6800" y="1225550"/>
            <a:ext cx="231775" cy="2365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28</a:t>
            </a:r>
          </a:p>
        </p:txBody>
      </p:sp>
      <p:cxnSp>
        <p:nvCxnSpPr>
          <p:cNvPr id="447557" name="AutoShape 69">
            <a:extLst>
              <a:ext uri="{FF2B5EF4-FFF2-40B4-BE49-F238E27FC236}">
                <a16:creationId xmlns:a16="http://schemas.microsoft.com/office/drawing/2014/main" id="{3D29C15A-8595-DD4B-8453-A04DE5010BC1}"/>
              </a:ext>
            </a:extLst>
          </p:cNvPr>
          <p:cNvCxnSpPr>
            <a:cxnSpLocks noChangeShapeType="1"/>
            <a:stCxn id="447555" idx="0"/>
            <a:endCxn id="447556" idx="4"/>
          </p:cNvCxnSpPr>
          <p:nvPr/>
        </p:nvCxnSpPr>
        <p:spPr bwMode="auto">
          <a:xfrm flipV="1">
            <a:off x="4992688" y="1466850"/>
            <a:ext cx="0" cy="1968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7558" name="Oval 70">
            <a:extLst>
              <a:ext uri="{FF2B5EF4-FFF2-40B4-BE49-F238E27FC236}">
                <a16:creationId xmlns:a16="http://schemas.microsoft.com/office/drawing/2014/main" id="{67AE58C0-FAF3-3944-B346-6A5382C84F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22875" y="1225550"/>
            <a:ext cx="230188" cy="2365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33</a:t>
            </a:r>
          </a:p>
        </p:txBody>
      </p:sp>
      <p:cxnSp>
        <p:nvCxnSpPr>
          <p:cNvPr id="447559" name="AutoShape 71">
            <a:extLst>
              <a:ext uri="{FF2B5EF4-FFF2-40B4-BE49-F238E27FC236}">
                <a16:creationId xmlns:a16="http://schemas.microsoft.com/office/drawing/2014/main" id="{CF1AF6AC-EC74-E54A-ACCC-AE2834E4EA0B}"/>
              </a:ext>
            </a:extLst>
          </p:cNvPr>
          <p:cNvCxnSpPr>
            <a:cxnSpLocks noChangeShapeType="1"/>
            <a:stCxn id="447558" idx="0"/>
            <a:endCxn id="447567" idx="4"/>
          </p:cNvCxnSpPr>
          <p:nvPr/>
        </p:nvCxnSpPr>
        <p:spPr bwMode="auto">
          <a:xfrm flipV="1">
            <a:off x="5338763" y="1012825"/>
            <a:ext cx="0" cy="2079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47560" name="AutoShape 72">
            <a:extLst>
              <a:ext uri="{FF2B5EF4-FFF2-40B4-BE49-F238E27FC236}">
                <a16:creationId xmlns:a16="http://schemas.microsoft.com/office/drawing/2014/main" id="{ED3816EE-D73E-D34E-A45D-C39D9F6F6214}"/>
              </a:ext>
            </a:extLst>
          </p:cNvPr>
          <p:cNvCxnSpPr>
            <a:cxnSpLocks noChangeShapeType="1"/>
            <a:stCxn id="447556" idx="7"/>
            <a:endCxn id="447567" idx="3"/>
          </p:cNvCxnSpPr>
          <p:nvPr/>
        </p:nvCxnSpPr>
        <p:spPr bwMode="auto">
          <a:xfrm flipV="1">
            <a:off x="5073650" y="977900"/>
            <a:ext cx="182563" cy="2778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7561" name="Oval 73">
            <a:extLst>
              <a:ext uri="{FF2B5EF4-FFF2-40B4-BE49-F238E27FC236}">
                <a16:creationId xmlns:a16="http://schemas.microsoft.com/office/drawing/2014/main" id="{3EE6058E-4938-4F49-9ECF-DB2C8A3770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16575" y="1225550"/>
            <a:ext cx="230188" cy="2365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25</a:t>
            </a:r>
          </a:p>
        </p:txBody>
      </p:sp>
      <p:cxnSp>
        <p:nvCxnSpPr>
          <p:cNvPr id="447562" name="AutoShape 74">
            <a:extLst>
              <a:ext uri="{FF2B5EF4-FFF2-40B4-BE49-F238E27FC236}">
                <a16:creationId xmlns:a16="http://schemas.microsoft.com/office/drawing/2014/main" id="{6632D2D6-0F47-C346-AA9D-004392ED2E7E}"/>
              </a:ext>
            </a:extLst>
          </p:cNvPr>
          <p:cNvCxnSpPr>
            <a:cxnSpLocks noChangeShapeType="1"/>
            <a:stCxn id="447561" idx="0"/>
            <a:endCxn id="447568" idx="4"/>
          </p:cNvCxnSpPr>
          <p:nvPr/>
        </p:nvCxnSpPr>
        <p:spPr bwMode="auto">
          <a:xfrm flipV="1">
            <a:off x="5732463" y="1012825"/>
            <a:ext cx="0" cy="2079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7563" name="Oval 75">
            <a:extLst>
              <a:ext uri="{FF2B5EF4-FFF2-40B4-BE49-F238E27FC236}">
                <a16:creationId xmlns:a16="http://schemas.microsoft.com/office/drawing/2014/main" id="{F9092A44-2A38-234E-8687-5D7533BC89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27738" y="773113"/>
            <a:ext cx="230187" cy="236537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37</a:t>
            </a:r>
          </a:p>
        </p:txBody>
      </p:sp>
      <p:cxnSp>
        <p:nvCxnSpPr>
          <p:cNvPr id="447564" name="AutoShape 76">
            <a:extLst>
              <a:ext uri="{FF2B5EF4-FFF2-40B4-BE49-F238E27FC236}">
                <a16:creationId xmlns:a16="http://schemas.microsoft.com/office/drawing/2014/main" id="{7AF21977-57BC-3D45-B5A3-3D29557376E3}"/>
              </a:ext>
            </a:extLst>
          </p:cNvPr>
          <p:cNvCxnSpPr>
            <a:cxnSpLocks noChangeShapeType="1"/>
            <a:stCxn id="447563" idx="0"/>
            <a:endCxn id="447569" idx="4"/>
          </p:cNvCxnSpPr>
          <p:nvPr/>
        </p:nvCxnSpPr>
        <p:spPr bwMode="auto">
          <a:xfrm flipV="1">
            <a:off x="6142038" y="471488"/>
            <a:ext cx="0" cy="2952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7565" name="Line 77">
            <a:extLst>
              <a:ext uri="{FF2B5EF4-FFF2-40B4-BE49-F238E27FC236}">
                <a16:creationId xmlns:a16="http://schemas.microsoft.com/office/drawing/2014/main" id="{2AC6C932-B822-D04B-AFB5-2375836F15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18138" y="417513"/>
            <a:ext cx="722312" cy="40163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47566" name="Line 78">
            <a:extLst>
              <a:ext uri="{FF2B5EF4-FFF2-40B4-BE49-F238E27FC236}">
                <a16:creationId xmlns:a16="http://schemas.microsoft.com/office/drawing/2014/main" id="{089C849D-D954-2748-B7A8-EBED2FF647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84850" y="431800"/>
            <a:ext cx="361950" cy="37941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47567" name="Oval 79">
            <a:extLst>
              <a:ext uri="{FF2B5EF4-FFF2-40B4-BE49-F238E27FC236}">
                <a16:creationId xmlns:a16="http://schemas.microsoft.com/office/drawing/2014/main" id="{31D0AEB3-948C-104D-851A-F6506466D7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22875" y="771525"/>
            <a:ext cx="230188" cy="23495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15</a:t>
            </a:r>
          </a:p>
        </p:txBody>
      </p:sp>
      <p:sp>
        <p:nvSpPr>
          <p:cNvPr id="447568" name="Oval 80">
            <a:extLst>
              <a:ext uri="{FF2B5EF4-FFF2-40B4-BE49-F238E27FC236}">
                <a16:creationId xmlns:a16="http://schemas.microsoft.com/office/drawing/2014/main" id="{308E9D93-C97B-1741-9154-1F57FD86DD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16575" y="771525"/>
            <a:ext cx="230188" cy="23495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7</a:t>
            </a:r>
          </a:p>
        </p:txBody>
      </p:sp>
      <p:sp>
        <p:nvSpPr>
          <p:cNvPr id="447569" name="Oval 81">
            <a:extLst>
              <a:ext uri="{FF2B5EF4-FFF2-40B4-BE49-F238E27FC236}">
                <a16:creationId xmlns:a16="http://schemas.microsoft.com/office/drawing/2014/main" id="{0F7BA02E-B6D6-E241-B4AF-2DAC895CB3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27738" y="228600"/>
            <a:ext cx="230187" cy="23495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3</a:t>
            </a:r>
          </a:p>
        </p:txBody>
      </p:sp>
      <p:sp>
        <p:nvSpPr>
          <p:cNvPr id="447570" name="Oval 82">
            <a:extLst>
              <a:ext uri="{FF2B5EF4-FFF2-40B4-BE49-F238E27FC236}">
                <a16:creationId xmlns:a16="http://schemas.microsoft.com/office/drawing/2014/main" id="{F1277802-4979-2048-8779-D8E3A3A152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45425" y="5270500"/>
            <a:ext cx="231775" cy="23495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18</a:t>
            </a:r>
          </a:p>
        </p:txBody>
      </p:sp>
      <p:cxnSp>
        <p:nvCxnSpPr>
          <p:cNvPr id="447571" name="AutoShape 83">
            <a:extLst>
              <a:ext uri="{FF2B5EF4-FFF2-40B4-BE49-F238E27FC236}">
                <a16:creationId xmlns:a16="http://schemas.microsoft.com/office/drawing/2014/main" id="{A7F2A0E1-368E-2B4A-A971-8A7CE6F9EFA7}"/>
              </a:ext>
            </a:extLst>
          </p:cNvPr>
          <p:cNvCxnSpPr>
            <a:cxnSpLocks noChangeShapeType="1"/>
            <a:stCxn id="447570" idx="0"/>
            <a:endCxn id="447572" idx="4"/>
          </p:cNvCxnSpPr>
          <p:nvPr/>
        </p:nvCxnSpPr>
        <p:spPr bwMode="auto">
          <a:xfrm flipH="1" flipV="1">
            <a:off x="7959725" y="4968875"/>
            <a:ext cx="1588" cy="293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7572" name="Oval 84">
            <a:extLst>
              <a:ext uri="{FF2B5EF4-FFF2-40B4-BE49-F238E27FC236}">
                <a16:creationId xmlns:a16="http://schemas.microsoft.com/office/drawing/2014/main" id="{CB20DA8C-1C59-1749-9A5D-EEEA58E0B0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43838" y="4724400"/>
            <a:ext cx="231775" cy="2365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12</a:t>
            </a:r>
          </a:p>
        </p:txBody>
      </p:sp>
      <p:cxnSp>
        <p:nvCxnSpPr>
          <p:cNvPr id="447574" name="AutoShape 86">
            <a:extLst>
              <a:ext uri="{FF2B5EF4-FFF2-40B4-BE49-F238E27FC236}">
                <a16:creationId xmlns:a16="http://schemas.microsoft.com/office/drawing/2014/main" id="{B5500E4C-5216-2C4E-B682-E86208BC2238}"/>
              </a:ext>
            </a:extLst>
          </p:cNvPr>
          <p:cNvCxnSpPr>
            <a:cxnSpLocks noChangeShapeType="1"/>
            <a:stCxn id="447593" idx="6"/>
            <a:endCxn id="447572" idx="2"/>
          </p:cNvCxnSpPr>
          <p:nvPr/>
        </p:nvCxnSpPr>
        <p:spPr bwMode="auto">
          <a:xfrm>
            <a:off x="6861175" y="4835525"/>
            <a:ext cx="974725" cy="7938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7590" name="Oval 102">
            <a:extLst>
              <a:ext uri="{FF2B5EF4-FFF2-40B4-BE49-F238E27FC236}">
                <a16:creationId xmlns:a16="http://schemas.microsoft.com/office/drawing/2014/main" id="{3A5EE9A1-72A9-6745-81F1-6A0A2B40DC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683625" y="4724400"/>
            <a:ext cx="231775" cy="23495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endParaRPr lang="en-US" sz="1000">
              <a:latin typeface="Times New Roman" charset="0"/>
              <a:ea typeface="ＭＳ Ｐゴシック" charset="0"/>
            </a:endParaRPr>
          </a:p>
        </p:txBody>
      </p:sp>
      <p:cxnSp>
        <p:nvCxnSpPr>
          <p:cNvPr id="447591" name="AutoShape 103">
            <a:extLst>
              <a:ext uri="{FF2B5EF4-FFF2-40B4-BE49-F238E27FC236}">
                <a16:creationId xmlns:a16="http://schemas.microsoft.com/office/drawing/2014/main" id="{CF74BD60-8799-4140-9545-43F9FCDB15DD}"/>
              </a:ext>
            </a:extLst>
          </p:cNvPr>
          <p:cNvCxnSpPr>
            <a:cxnSpLocks noChangeShapeType="1"/>
            <a:stCxn id="447572" idx="6"/>
            <a:endCxn id="447590" idx="2"/>
          </p:cNvCxnSpPr>
          <p:nvPr/>
        </p:nvCxnSpPr>
        <p:spPr bwMode="auto">
          <a:xfrm flipV="1">
            <a:off x="8083550" y="4841875"/>
            <a:ext cx="600075" cy="1588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7593" name="Oval 105">
            <a:extLst>
              <a:ext uri="{FF2B5EF4-FFF2-40B4-BE49-F238E27FC236}">
                <a16:creationId xmlns:a16="http://schemas.microsoft.com/office/drawing/2014/main" id="{37546860-89BB-8443-BC07-F59E353E19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29400" y="4718050"/>
            <a:ext cx="231775" cy="23495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endParaRPr lang="en-US" sz="1000" b="1">
              <a:latin typeface="Arial" charset="0"/>
              <a:ea typeface="ＭＳ Ｐゴシック" charset="0"/>
            </a:endParaRPr>
          </a:p>
        </p:txBody>
      </p:sp>
      <p:sp>
        <p:nvSpPr>
          <p:cNvPr id="447594" name="Oval 106">
            <a:extLst>
              <a:ext uri="{FF2B5EF4-FFF2-40B4-BE49-F238E27FC236}">
                <a16:creationId xmlns:a16="http://schemas.microsoft.com/office/drawing/2014/main" id="{81E0059D-9A5F-9B43-B918-E0962990E7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31225" y="1946275"/>
            <a:ext cx="231775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18</a:t>
            </a:r>
            <a:endParaRPr lang="en-US" sz="1000">
              <a:latin typeface="Times New Roman" charset="0"/>
              <a:ea typeface="ＭＳ Ｐゴシック" charset="0"/>
            </a:endParaRPr>
          </a:p>
        </p:txBody>
      </p:sp>
      <p:cxnSp>
        <p:nvCxnSpPr>
          <p:cNvPr id="447595" name="AutoShape 107">
            <a:extLst>
              <a:ext uri="{FF2B5EF4-FFF2-40B4-BE49-F238E27FC236}">
                <a16:creationId xmlns:a16="http://schemas.microsoft.com/office/drawing/2014/main" id="{B9A4EF6F-4678-3141-9349-3F84D606EA0C}"/>
              </a:ext>
            </a:extLst>
          </p:cNvPr>
          <p:cNvCxnSpPr>
            <a:cxnSpLocks noChangeShapeType="1"/>
            <a:endCxn id="447594" idx="2"/>
          </p:cNvCxnSpPr>
          <p:nvPr/>
        </p:nvCxnSpPr>
        <p:spPr bwMode="auto">
          <a:xfrm>
            <a:off x="8085138" y="2063750"/>
            <a:ext cx="438150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7596" name="Oval 108">
            <a:extLst>
              <a:ext uri="{FF2B5EF4-FFF2-40B4-BE49-F238E27FC236}">
                <a16:creationId xmlns:a16="http://schemas.microsoft.com/office/drawing/2014/main" id="{20E77042-C409-984B-BD89-C30095CB8B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31225" y="3124200"/>
            <a:ext cx="231775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12</a:t>
            </a:r>
            <a:endParaRPr lang="en-US" sz="1000">
              <a:latin typeface="Times New Roman" charset="0"/>
              <a:ea typeface="ＭＳ Ｐゴシック" charset="0"/>
            </a:endParaRPr>
          </a:p>
        </p:txBody>
      </p:sp>
      <p:cxnSp>
        <p:nvCxnSpPr>
          <p:cNvPr id="447597" name="AutoShape 109">
            <a:extLst>
              <a:ext uri="{FF2B5EF4-FFF2-40B4-BE49-F238E27FC236}">
                <a16:creationId xmlns:a16="http://schemas.microsoft.com/office/drawing/2014/main" id="{00369CC0-E01E-5340-8A8C-04970B22C9C2}"/>
              </a:ext>
            </a:extLst>
          </p:cNvPr>
          <p:cNvCxnSpPr>
            <a:cxnSpLocks noChangeShapeType="1"/>
            <a:endCxn id="447596" idx="2"/>
          </p:cNvCxnSpPr>
          <p:nvPr/>
        </p:nvCxnSpPr>
        <p:spPr bwMode="auto">
          <a:xfrm>
            <a:off x="8085138" y="3243263"/>
            <a:ext cx="438150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3094" name="Rectangle 87">
            <a:extLst>
              <a:ext uri="{FF2B5EF4-FFF2-40B4-BE49-F238E27FC236}">
                <a16:creationId xmlns:a16="http://schemas.microsoft.com/office/drawing/2014/main" id="{FC731693-6C03-1F4C-AD8D-C78291BFA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52400"/>
            <a:ext cx="1752600" cy="4724400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327227656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4C5C7AA8-287A-CC48-8A21-4212714579CB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9538" name="AutoShape 2">
            <a:extLst>
              <a:ext uri="{FF2B5EF4-FFF2-40B4-BE49-F238E27FC236}">
                <a16:creationId xmlns:a16="http://schemas.microsoft.com/office/drawing/2014/main" id="{D445FDDB-5246-5A48-A7EC-64A85113EE1F}"/>
              </a:ext>
            </a:extLst>
          </p:cNvPr>
          <p:cNvCxnSpPr>
            <a:cxnSpLocks noChangeShapeType="1"/>
            <a:stCxn id="449569" idx="6"/>
            <a:endCxn id="449571" idx="2"/>
          </p:cNvCxnSpPr>
          <p:nvPr/>
        </p:nvCxnSpPr>
        <p:spPr bwMode="auto">
          <a:xfrm>
            <a:off x="4046538" y="2063750"/>
            <a:ext cx="3790950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9539" name="Oval 3">
            <a:extLst>
              <a:ext uri="{FF2B5EF4-FFF2-40B4-BE49-F238E27FC236}">
                <a16:creationId xmlns:a16="http://schemas.microsoft.com/office/drawing/2014/main" id="{1BF8865B-B6EE-AA40-B1C4-754220C7F1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92213" y="3781425"/>
            <a:ext cx="231775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55</a:t>
            </a:r>
          </a:p>
        </p:txBody>
      </p:sp>
      <p:sp>
        <p:nvSpPr>
          <p:cNvPr id="449540" name="Oval 4">
            <a:extLst>
              <a:ext uri="{FF2B5EF4-FFF2-40B4-BE49-F238E27FC236}">
                <a16:creationId xmlns:a16="http://schemas.microsoft.com/office/drawing/2014/main" id="{1266DFA6-609A-5849-8EA8-21733F04D3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92213" y="3376613"/>
            <a:ext cx="231775" cy="236537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45</a:t>
            </a:r>
          </a:p>
        </p:txBody>
      </p:sp>
      <p:cxnSp>
        <p:nvCxnSpPr>
          <p:cNvPr id="449541" name="AutoShape 5">
            <a:extLst>
              <a:ext uri="{FF2B5EF4-FFF2-40B4-BE49-F238E27FC236}">
                <a16:creationId xmlns:a16="http://schemas.microsoft.com/office/drawing/2014/main" id="{03BD3111-5087-E243-985D-DBAB35C04602}"/>
              </a:ext>
            </a:extLst>
          </p:cNvPr>
          <p:cNvCxnSpPr>
            <a:cxnSpLocks noChangeShapeType="1"/>
            <a:stCxn id="449539" idx="0"/>
            <a:endCxn id="449540" idx="4"/>
          </p:cNvCxnSpPr>
          <p:nvPr/>
        </p:nvCxnSpPr>
        <p:spPr bwMode="auto">
          <a:xfrm flipV="1">
            <a:off x="1308100" y="3617913"/>
            <a:ext cx="0" cy="1587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9542" name="Oval 6">
            <a:extLst>
              <a:ext uri="{FF2B5EF4-FFF2-40B4-BE49-F238E27FC236}">
                <a16:creationId xmlns:a16="http://schemas.microsoft.com/office/drawing/2014/main" id="{F7874BE5-EC19-6945-9045-A6CC06A3DE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71625" y="3378200"/>
            <a:ext cx="231775" cy="238125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32</a:t>
            </a:r>
          </a:p>
        </p:txBody>
      </p:sp>
      <p:sp>
        <p:nvSpPr>
          <p:cNvPr id="449543" name="Oval 7">
            <a:extLst>
              <a:ext uri="{FF2B5EF4-FFF2-40B4-BE49-F238E27FC236}">
                <a16:creationId xmlns:a16="http://schemas.microsoft.com/office/drawing/2014/main" id="{C0CB033C-5AB9-D345-99E0-92DA394F4B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71625" y="2943225"/>
            <a:ext cx="231775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30</a:t>
            </a:r>
          </a:p>
        </p:txBody>
      </p:sp>
      <p:cxnSp>
        <p:nvCxnSpPr>
          <p:cNvPr id="449544" name="AutoShape 8">
            <a:extLst>
              <a:ext uri="{FF2B5EF4-FFF2-40B4-BE49-F238E27FC236}">
                <a16:creationId xmlns:a16="http://schemas.microsoft.com/office/drawing/2014/main" id="{CA79C5AA-ABD9-F44A-A2C3-D3B03F07F4FF}"/>
              </a:ext>
            </a:extLst>
          </p:cNvPr>
          <p:cNvCxnSpPr>
            <a:cxnSpLocks noChangeShapeType="1"/>
            <a:stCxn id="449542" idx="0"/>
            <a:endCxn id="449543" idx="4"/>
          </p:cNvCxnSpPr>
          <p:nvPr/>
        </p:nvCxnSpPr>
        <p:spPr bwMode="auto">
          <a:xfrm flipV="1">
            <a:off x="1687513" y="3184525"/>
            <a:ext cx="0" cy="1889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49545" name="AutoShape 9">
            <a:extLst>
              <a:ext uri="{FF2B5EF4-FFF2-40B4-BE49-F238E27FC236}">
                <a16:creationId xmlns:a16="http://schemas.microsoft.com/office/drawing/2014/main" id="{01A015AE-71A5-E64F-96A5-C2FB68E724A5}"/>
              </a:ext>
            </a:extLst>
          </p:cNvPr>
          <p:cNvCxnSpPr>
            <a:cxnSpLocks noChangeShapeType="1"/>
            <a:stCxn id="449540" idx="7"/>
            <a:endCxn id="449543" idx="3"/>
          </p:cNvCxnSpPr>
          <p:nvPr/>
        </p:nvCxnSpPr>
        <p:spPr bwMode="auto">
          <a:xfrm flipV="1">
            <a:off x="1389063" y="3149600"/>
            <a:ext cx="215900" cy="257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9546" name="Oval 10">
            <a:extLst>
              <a:ext uri="{FF2B5EF4-FFF2-40B4-BE49-F238E27FC236}">
                <a16:creationId xmlns:a16="http://schemas.microsoft.com/office/drawing/2014/main" id="{86A850B4-8571-0841-B72E-DD8EF56052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31988" y="3387725"/>
            <a:ext cx="231775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24</a:t>
            </a:r>
          </a:p>
        </p:txBody>
      </p:sp>
      <p:sp>
        <p:nvSpPr>
          <p:cNvPr id="449547" name="Oval 11">
            <a:extLst>
              <a:ext uri="{FF2B5EF4-FFF2-40B4-BE49-F238E27FC236}">
                <a16:creationId xmlns:a16="http://schemas.microsoft.com/office/drawing/2014/main" id="{6A94D2D6-3B29-3248-8751-CC679EF3D6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31988" y="2943225"/>
            <a:ext cx="231775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23</a:t>
            </a:r>
          </a:p>
        </p:txBody>
      </p:sp>
      <p:cxnSp>
        <p:nvCxnSpPr>
          <p:cNvPr id="449548" name="AutoShape 12">
            <a:extLst>
              <a:ext uri="{FF2B5EF4-FFF2-40B4-BE49-F238E27FC236}">
                <a16:creationId xmlns:a16="http://schemas.microsoft.com/office/drawing/2014/main" id="{A68728FE-1CFA-AD4C-BEDA-43F40B05039E}"/>
              </a:ext>
            </a:extLst>
          </p:cNvPr>
          <p:cNvCxnSpPr>
            <a:cxnSpLocks noChangeShapeType="1"/>
            <a:stCxn id="449546" idx="0"/>
            <a:endCxn id="449547" idx="4"/>
          </p:cNvCxnSpPr>
          <p:nvPr/>
        </p:nvCxnSpPr>
        <p:spPr bwMode="auto">
          <a:xfrm flipV="1">
            <a:off x="2047875" y="3184525"/>
            <a:ext cx="0" cy="1968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9549" name="Oval 13">
            <a:extLst>
              <a:ext uri="{FF2B5EF4-FFF2-40B4-BE49-F238E27FC236}">
                <a16:creationId xmlns:a16="http://schemas.microsoft.com/office/drawing/2014/main" id="{3FE60438-8056-E046-B141-431B3CD502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11400" y="2943225"/>
            <a:ext cx="231775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22</a:t>
            </a:r>
          </a:p>
        </p:txBody>
      </p:sp>
      <p:cxnSp>
        <p:nvCxnSpPr>
          <p:cNvPr id="449550" name="AutoShape 14">
            <a:extLst>
              <a:ext uri="{FF2B5EF4-FFF2-40B4-BE49-F238E27FC236}">
                <a16:creationId xmlns:a16="http://schemas.microsoft.com/office/drawing/2014/main" id="{7986AE84-2F8B-9940-A865-AE7AB34813E3}"/>
              </a:ext>
            </a:extLst>
          </p:cNvPr>
          <p:cNvCxnSpPr>
            <a:cxnSpLocks noChangeShapeType="1"/>
            <a:stCxn id="449549" idx="0"/>
            <a:endCxn id="449566" idx="4"/>
          </p:cNvCxnSpPr>
          <p:nvPr/>
        </p:nvCxnSpPr>
        <p:spPr bwMode="auto">
          <a:xfrm flipV="1">
            <a:off x="2427288" y="2730500"/>
            <a:ext cx="0" cy="2079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49551" name="AutoShape 15">
            <a:extLst>
              <a:ext uri="{FF2B5EF4-FFF2-40B4-BE49-F238E27FC236}">
                <a16:creationId xmlns:a16="http://schemas.microsoft.com/office/drawing/2014/main" id="{7A67173C-FCA4-BD46-9D1A-5E53683465B7}"/>
              </a:ext>
            </a:extLst>
          </p:cNvPr>
          <p:cNvCxnSpPr>
            <a:cxnSpLocks noChangeShapeType="1"/>
            <a:stCxn id="449547" idx="7"/>
            <a:endCxn id="449566" idx="3"/>
          </p:cNvCxnSpPr>
          <p:nvPr/>
        </p:nvCxnSpPr>
        <p:spPr bwMode="auto">
          <a:xfrm flipV="1">
            <a:off x="2130425" y="2695575"/>
            <a:ext cx="215900" cy="2778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49552" name="AutoShape 16">
            <a:extLst>
              <a:ext uri="{FF2B5EF4-FFF2-40B4-BE49-F238E27FC236}">
                <a16:creationId xmlns:a16="http://schemas.microsoft.com/office/drawing/2014/main" id="{F66B8F7E-B007-2D4B-B6D6-539D4422012C}"/>
              </a:ext>
            </a:extLst>
          </p:cNvPr>
          <p:cNvCxnSpPr>
            <a:cxnSpLocks noChangeShapeType="1"/>
            <a:stCxn id="449543" idx="7"/>
            <a:endCxn id="449566" idx="2"/>
          </p:cNvCxnSpPr>
          <p:nvPr/>
        </p:nvCxnSpPr>
        <p:spPr bwMode="auto">
          <a:xfrm flipV="1">
            <a:off x="1768475" y="2606675"/>
            <a:ext cx="538163" cy="3667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9553" name="Oval 17">
            <a:extLst>
              <a:ext uri="{FF2B5EF4-FFF2-40B4-BE49-F238E27FC236}">
                <a16:creationId xmlns:a16="http://schemas.microsoft.com/office/drawing/2014/main" id="{679A10D9-9CA5-BE4B-A254-3858444204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57475" y="3387725"/>
            <a:ext cx="231775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50</a:t>
            </a:r>
          </a:p>
        </p:txBody>
      </p:sp>
      <p:sp>
        <p:nvSpPr>
          <p:cNvPr id="449554" name="Oval 18">
            <a:extLst>
              <a:ext uri="{FF2B5EF4-FFF2-40B4-BE49-F238E27FC236}">
                <a16:creationId xmlns:a16="http://schemas.microsoft.com/office/drawing/2014/main" id="{045CD509-479F-E44F-9724-F71D287939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57475" y="2943225"/>
            <a:ext cx="231775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48</a:t>
            </a:r>
          </a:p>
        </p:txBody>
      </p:sp>
      <p:cxnSp>
        <p:nvCxnSpPr>
          <p:cNvPr id="449555" name="AutoShape 19">
            <a:extLst>
              <a:ext uri="{FF2B5EF4-FFF2-40B4-BE49-F238E27FC236}">
                <a16:creationId xmlns:a16="http://schemas.microsoft.com/office/drawing/2014/main" id="{D4F32DE3-85FA-5A4B-A012-38EEF6E27AB2}"/>
              </a:ext>
            </a:extLst>
          </p:cNvPr>
          <p:cNvCxnSpPr>
            <a:cxnSpLocks noChangeShapeType="1"/>
            <a:stCxn id="449553" idx="0"/>
            <a:endCxn id="449554" idx="4"/>
          </p:cNvCxnSpPr>
          <p:nvPr/>
        </p:nvCxnSpPr>
        <p:spPr bwMode="auto">
          <a:xfrm flipV="1">
            <a:off x="2773363" y="3184525"/>
            <a:ext cx="0" cy="1968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9556" name="Oval 20">
            <a:extLst>
              <a:ext uri="{FF2B5EF4-FFF2-40B4-BE49-F238E27FC236}">
                <a16:creationId xmlns:a16="http://schemas.microsoft.com/office/drawing/2014/main" id="{EB39F65C-B8B0-2E45-BE22-55E590B263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03550" y="2943225"/>
            <a:ext cx="230188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31</a:t>
            </a:r>
          </a:p>
        </p:txBody>
      </p:sp>
      <p:cxnSp>
        <p:nvCxnSpPr>
          <p:cNvPr id="449557" name="AutoShape 21">
            <a:extLst>
              <a:ext uri="{FF2B5EF4-FFF2-40B4-BE49-F238E27FC236}">
                <a16:creationId xmlns:a16="http://schemas.microsoft.com/office/drawing/2014/main" id="{A67783BF-8609-ED45-B50B-A7AD7132D055}"/>
              </a:ext>
            </a:extLst>
          </p:cNvPr>
          <p:cNvCxnSpPr>
            <a:cxnSpLocks noChangeShapeType="1"/>
            <a:stCxn id="449556" idx="0"/>
            <a:endCxn id="449567" idx="4"/>
          </p:cNvCxnSpPr>
          <p:nvPr/>
        </p:nvCxnSpPr>
        <p:spPr bwMode="auto">
          <a:xfrm flipV="1">
            <a:off x="3119438" y="2730500"/>
            <a:ext cx="0" cy="2079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49558" name="AutoShape 22">
            <a:extLst>
              <a:ext uri="{FF2B5EF4-FFF2-40B4-BE49-F238E27FC236}">
                <a16:creationId xmlns:a16="http://schemas.microsoft.com/office/drawing/2014/main" id="{6AAB31A7-73AB-014A-B827-A5E92A899B5A}"/>
              </a:ext>
            </a:extLst>
          </p:cNvPr>
          <p:cNvCxnSpPr>
            <a:cxnSpLocks noChangeShapeType="1"/>
            <a:stCxn id="449554" idx="7"/>
            <a:endCxn id="449567" idx="3"/>
          </p:cNvCxnSpPr>
          <p:nvPr/>
        </p:nvCxnSpPr>
        <p:spPr bwMode="auto">
          <a:xfrm flipV="1">
            <a:off x="2854325" y="2695575"/>
            <a:ext cx="182563" cy="2778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9559" name="Oval 23">
            <a:extLst>
              <a:ext uri="{FF2B5EF4-FFF2-40B4-BE49-F238E27FC236}">
                <a16:creationId xmlns:a16="http://schemas.microsoft.com/office/drawing/2014/main" id="{E9C4DD57-40E4-F440-B599-92DDD933E3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97250" y="2943225"/>
            <a:ext cx="230188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17</a:t>
            </a:r>
          </a:p>
        </p:txBody>
      </p:sp>
      <p:cxnSp>
        <p:nvCxnSpPr>
          <p:cNvPr id="449560" name="AutoShape 24">
            <a:extLst>
              <a:ext uri="{FF2B5EF4-FFF2-40B4-BE49-F238E27FC236}">
                <a16:creationId xmlns:a16="http://schemas.microsoft.com/office/drawing/2014/main" id="{A3DC7038-7BA9-5C4B-A193-2AA5A913CB7C}"/>
              </a:ext>
            </a:extLst>
          </p:cNvPr>
          <p:cNvCxnSpPr>
            <a:cxnSpLocks noChangeShapeType="1"/>
            <a:stCxn id="449559" idx="0"/>
            <a:endCxn id="449568" idx="4"/>
          </p:cNvCxnSpPr>
          <p:nvPr/>
        </p:nvCxnSpPr>
        <p:spPr bwMode="auto">
          <a:xfrm flipV="1">
            <a:off x="3513138" y="2730500"/>
            <a:ext cx="0" cy="2079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9561" name="Oval 25">
            <a:extLst>
              <a:ext uri="{FF2B5EF4-FFF2-40B4-BE49-F238E27FC236}">
                <a16:creationId xmlns:a16="http://schemas.microsoft.com/office/drawing/2014/main" id="{E9EFFDED-8988-3E42-9404-46BCC7AD91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08413" y="2490788"/>
            <a:ext cx="230187" cy="236537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44</a:t>
            </a:r>
          </a:p>
        </p:txBody>
      </p:sp>
      <p:cxnSp>
        <p:nvCxnSpPr>
          <p:cNvPr id="449562" name="AutoShape 26">
            <a:extLst>
              <a:ext uri="{FF2B5EF4-FFF2-40B4-BE49-F238E27FC236}">
                <a16:creationId xmlns:a16="http://schemas.microsoft.com/office/drawing/2014/main" id="{2D441274-8D44-824C-AF13-6C4245EAD589}"/>
              </a:ext>
            </a:extLst>
          </p:cNvPr>
          <p:cNvCxnSpPr>
            <a:cxnSpLocks noChangeShapeType="1"/>
            <a:stCxn id="449561" idx="0"/>
            <a:endCxn id="449569" idx="4"/>
          </p:cNvCxnSpPr>
          <p:nvPr/>
        </p:nvCxnSpPr>
        <p:spPr bwMode="auto">
          <a:xfrm flipV="1">
            <a:off x="3922713" y="2189163"/>
            <a:ext cx="0" cy="2952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9563" name="Line 27">
            <a:extLst>
              <a:ext uri="{FF2B5EF4-FFF2-40B4-BE49-F238E27FC236}">
                <a16:creationId xmlns:a16="http://schemas.microsoft.com/office/drawing/2014/main" id="{22A95369-3D29-824B-B703-DF49DAAD16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98813" y="2135188"/>
            <a:ext cx="722312" cy="40163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49564" name="Line 28">
            <a:extLst>
              <a:ext uri="{FF2B5EF4-FFF2-40B4-BE49-F238E27FC236}">
                <a16:creationId xmlns:a16="http://schemas.microsoft.com/office/drawing/2014/main" id="{AE119E12-5172-0642-87D0-EEB2E2BA5E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65525" y="2149475"/>
            <a:ext cx="361950" cy="37941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49565" name="Line 29">
            <a:extLst>
              <a:ext uri="{FF2B5EF4-FFF2-40B4-BE49-F238E27FC236}">
                <a16:creationId xmlns:a16="http://schemas.microsoft.com/office/drawing/2014/main" id="{DC4B8BAB-D59A-7847-AD50-3ACBB7D1BA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81263" y="2090738"/>
            <a:ext cx="1430337" cy="46196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49566" name="Oval 30">
            <a:extLst>
              <a:ext uri="{FF2B5EF4-FFF2-40B4-BE49-F238E27FC236}">
                <a16:creationId xmlns:a16="http://schemas.microsoft.com/office/drawing/2014/main" id="{5B423929-8CF7-1446-9F3D-5D5CD7ADDA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11400" y="2489200"/>
            <a:ext cx="231775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8</a:t>
            </a:r>
            <a:endParaRPr lang="en-US" sz="1000">
              <a:latin typeface="Times New Roman" charset="0"/>
              <a:ea typeface="ＭＳ Ｐゴシック" charset="0"/>
            </a:endParaRPr>
          </a:p>
        </p:txBody>
      </p:sp>
      <p:sp>
        <p:nvSpPr>
          <p:cNvPr id="449567" name="Oval 31">
            <a:extLst>
              <a:ext uri="{FF2B5EF4-FFF2-40B4-BE49-F238E27FC236}">
                <a16:creationId xmlns:a16="http://schemas.microsoft.com/office/drawing/2014/main" id="{E74A23CB-72EE-6F4C-9BFA-20157CA4CA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03550" y="2489200"/>
            <a:ext cx="230188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29</a:t>
            </a:r>
          </a:p>
        </p:txBody>
      </p:sp>
      <p:sp>
        <p:nvSpPr>
          <p:cNvPr id="449568" name="Oval 32">
            <a:extLst>
              <a:ext uri="{FF2B5EF4-FFF2-40B4-BE49-F238E27FC236}">
                <a16:creationId xmlns:a16="http://schemas.microsoft.com/office/drawing/2014/main" id="{4583B3EE-F5C0-ED4D-B229-DA7581D4EB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97250" y="2489200"/>
            <a:ext cx="230188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10</a:t>
            </a:r>
          </a:p>
        </p:txBody>
      </p:sp>
      <p:sp>
        <p:nvSpPr>
          <p:cNvPr id="449569" name="Oval 33">
            <a:extLst>
              <a:ext uri="{FF2B5EF4-FFF2-40B4-BE49-F238E27FC236}">
                <a16:creationId xmlns:a16="http://schemas.microsoft.com/office/drawing/2014/main" id="{3A102DB6-12AC-9348-BD85-99D1DF3369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08413" y="1946275"/>
            <a:ext cx="230187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6</a:t>
            </a:r>
          </a:p>
        </p:txBody>
      </p:sp>
      <p:sp>
        <p:nvSpPr>
          <p:cNvPr id="449570" name="Oval 34">
            <a:extLst>
              <a:ext uri="{FF2B5EF4-FFF2-40B4-BE49-F238E27FC236}">
                <a16:creationId xmlns:a16="http://schemas.microsoft.com/office/drawing/2014/main" id="{FBC5B6AF-C2A0-1342-B73B-5CA4E0A0D84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45425" y="2484438"/>
            <a:ext cx="231775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37</a:t>
            </a:r>
          </a:p>
        </p:txBody>
      </p:sp>
      <p:sp>
        <p:nvSpPr>
          <p:cNvPr id="449571" name="Oval 35">
            <a:extLst>
              <a:ext uri="{FF2B5EF4-FFF2-40B4-BE49-F238E27FC236}">
                <a16:creationId xmlns:a16="http://schemas.microsoft.com/office/drawing/2014/main" id="{9F3DA25E-CA40-DB4C-B812-0E5ED191BE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45425" y="1946275"/>
            <a:ext cx="231775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3</a:t>
            </a:r>
            <a:endParaRPr lang="en-US" sz="1000">
              <a:latin typeface="Times New Roman" charset="0"/>
              <a:ea typeface="ＭＳ Ｐゴシック" charset="0"/>
            </a:endParaRPr>
          </a:p>
        </p:txBody>
      </p:sp>
      <p:cxnSp>
        <p:nvCxnSpPr>
          <p:cNvPr id="449572" name="AutoShape 36">
            <a:extLst>
              <a:ext uri="{FF2B5EF4-FFF2-40B4-BE49-F238E27FC236}">
                <a16:creationId xmlns:a16="http://schemas.microsoft.com/office/drawing/2014/main" id="{0D0EB566-AA51-DD47-9894-E9F111664518}"/>
              </a:ext>
            </a:extLst>
          </p:cNvPr>
          <p:cNvCxnSpPr>
            <a:cxnSpLocks noChangeShapeType="1"/>
            <a:stCxn id="449570" idx="0"/>
            <a:endCxn id="449571" idx="4"/>
          </p:cNvCxnSpPr>
          <p:nvPr/>
        </p:nvCxnSpPr>
        <p:spPr bwMode="auto">
          <a:xfrm flipV="1">
            <a:off x="7961313" y="2189163"/>
            <a:ext cx="0" cy="2873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49573" name="AutoShape 37">
            <a:extLst>
              <a:ext uri="{FF2B5EF4-FFF2-40B4-BE49-F238E27FC236}">
                <a16:creationId xmlns:a16="http://schemas.microsoft.com/office/drawing/2014/main" id="{7173AF74-77A1-5D4B-9C39-7DA5125B1546}"/>
              </a:ext>
            </a:extLst>
          </p:cNvPr>
          <p:cNvCxnSpPr>
            <a:cxnSpLocks noChangeShapeType="1"/>
            <a:stCxn id="449571" idx="6"/>
          </p:cNvCxnSpPr>
          <p:nvPr/>
        </p:nvCxnSpPr>
        <p:spPr bwMode="auto">
          <a:xfrm>
            <a:off x="8085138" y="2063750"/>
            <a:ext cx="438150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49574" name="AutoShape 38">
            <a:extLst>
              <a:ext uri="{FF2B5EF4-FFF2-40B4-BE49-F238E27FC236}">
                <a16:creationId xmlns:a16="http://schemas.microsoft.com/office/drawing/2014/main" id="{BBF29A32-BBE8-284D-AFC2-AEEC6780EBC1}"/>
              </a:ext>
            </a:extLst>
          </p:cNvPr>
          <p:cNvCxnSpPr>
            <a:cxnSpLocks noChangeShapeType="1"/>
            <a:stCxn id="449581" idx="6"/>
            <a:endCxn id="449583" idx="2"/>
          </p:cNvCxnSpPr>
          <p:nvPr/>
        </p:nvCxnSpPr>
        <p:spPr bwMode="auto">
          <a:xfrm>
            <a:off x="7250113" y="3243263"/>
            <a:ext cx="587375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9575" name="Oval 39">
            <a:extLst>
              <a:ext uri="{FF2B5EF4-FFF2-40B4-BE49-F238E27FC236}">
                <a16:creationId xmlns:a16="http://schemas.microsoft.com/office/drawing/2014/main" id="{3E1E1E30-8BAA-0947-982F-E06DF5E267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02413" y="4122738"/>
            <a:ext cx="231775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41</a:t>
            </a:r>
          </a:p>
        </p:txBody>
      </p:sp>
      <p:cxnSp>
        <p:nvCxnSpPr>
          <p:cNvPr id="449576" name="AutoShape 40">
            <a:extLst>
              <a:ext uri="{FF2B5EF4-FFF2-40B4-BE49-F238E27FC236}">
                <a16:creationId xmlns:a16="http://schemas.microsoft.com/office/drawing/2014/main" id="{BA257D1C-D872-0D46-A6F2-8A4DC4D0A1F7}"/>
              </a:ext>
            </a:extLst>
          </p:cNvPr>
          <p:cNvCxnSpPr>
            <a:cxnSpLocks noChangeShapeType="1"/>
            <a:stCxn id="449575" idx="0"/>
            <a:endCxn id="449580" idx="4"/>
          </p:cNvCxnSpPr>
          <p:nvPr/>
        </p:nvCxnSpPr>
        <p:spPr bwMode="auto">
          <a:xfrm flipV="1">
            <a:off x="6719888" y="3908425"/>
            <a:ext cx="0" cy="206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9577" name="Oval 41">
            <a:extLst>
              <a:ext uri="{FF2B5EF4-FFF2-40B4-BE49-F238E27FC236}">
                <a16:creationId xmlns:a16="http://schemas.microsoft.com/office/drawing/2014/main" id="{E6B84729-DF68-984A-8A1B-2B9EE54368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11988" y="3670300"/>
            <a:ext cx="231775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33</a:t>
            </a:r>
          </a:p>
        </p:txBody>
      </p:sp>
      <p:cxnSp>
        <p:nvCxnSpPr>
          <p:cNvPr id="449578" name="AutoShape 42">
            <a:extLst>
              <a:ext uri="{FF2B5EF4-FFF2-40B4-BE49-F238E27FC236}">
                <a16:creationId xmlns:a16="http://schemas.microsoft.com/office/drawing/2014/main" id="{780B880B-8110-874B-8061-50E10A35B989}"/>
              </a:ext>
            </a:extLst>
          </p:cNvPr>
          <p:cNvCxnSpPr>
            <a:cxnSpLocks noChangeShapeType="1"/>
            <a:stCxn id="449577" idx="0"/>
            <a:endCxn id="449581" idx="4"/>
          </p:cNvCxnSpPr>
          <p:nvPr/>
        </p:nvCxnSpPr>
        <p:spPr bwMode="auto">
          <a:xfrm flipH="1" flipV="1">
            <a:off x="7126288" y="3368675"/>
            <a:ext cx="1587" cy="293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9579" name="Line 43">
            <a:extLst>
              <a:ext uri="{FF2B5EF4-FFF2-40B4-BE49-F238E27FC236}">
                <a16:creationId xmlns:a16="http://schemas.microsoft.com/office/drawing/2014/main" id="{033F54B6-CFBE-6A4F-8C5E-AFF5541A22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70688" y="3328988"/>
            <a:ext cx="361950" cy="3778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49580" name="Oval 44">
            <a:extLst>
              <a:ext uri="{FF2B5EF4-FFF2-40B4-BE49-F238E27FC236}">
                <a16:creationId xmlns:a16="http://schemas.microsoft.com/office/drawing/2014/main" id="{633636FA-A9F6-EB47-BCAA-B5053FDCAA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02413" y="3667125"/>
            <a:ext cx="231775" cy="238125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28</a:t>
            </a:r>
          </a:p>
        </p:txBody>
      </p:sp>
      <p:sp>
        <p:nvSpPr>
          <p:cNvPr id="449581" name="Oval 45">
            <a:extLst>
              <a:ext uri="{FF2B5EF4-FFF2-40B4-BE49-F238E27FC236}">
                <a16:creationId xmlns:a16="http://schemas.microsoft.com/office/drawing/2014/main" id="{5C5ED0D3-E4F8-9749-AA46-2A516ED2B98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10400" y="3124200"/>
            <a:ext cx="231775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15</a:t>
            </a:r>
          </a:p>
        </p:txBody>
      </p:sp>
      <p:sp>
        <p:nvSpPr>
          <p:cNvPr id="449582" name="Oval 46">
            <a:extLst>
              <a:ext uri="{FF2B5EF4-FFF2-40B4-BE49-F238E27FC236}">
                <a16:creationId xmlns:a16="http://schemas.microsoft.com/office/drawing/2014/main" id="{7E2720EC-E388-1D46-BD48-F03CAFAAD5B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45425" y="3660775"/>
            <a:ext cx="231775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25</a:t>
            </a:r>
          </a:p>
        </p:txBody>
      </p:sp>
      <p:sp>
        <p:nvSpPr>
          <p:cNvPr id="449583" name="Oval 47">
            <a:extLst>
              <a:ext uri="{FF2B5EF4-FFF2-40B4-BE49-F238E27FC236}">
                <a16:creationId xmlns:a16="http://schemas.microsoft.com/office/drawing/2014/main" id="{10BF3176-6226-5B45-B6AA-C96142C902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45425" y="3124200"/>
            <a:ext cx="231775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7</a:t>
            </a:r>
            <a:endParaRPr lang="en-US" sz="1000">
              <a:latin typeface="Times New Roman" charset="0"/>
              <a:ea typeface="ＭＳ Ｐゴシック" charset="0"/>
            </a:endParaRPr>
          </a:p>
        </p:txBody>
      </p:sp>
      <p:cxnSp>
        <p:nvCxnSpPr>
          <p:cNvPr id="449584" name="AutoShape 48">
            <a:extLst>
              <a:ext uri="{FF2B5EF4-FFF2-40B4-BE49-F238E27FC236}">
                <a16:creationId xmlns:a16="http://schemas.microsoft.com/office/drawing/2014/main" id="{9CC89127-2883-0245-BECC-62EB66BBA75E}"/>
              </a:ext>
            </a:extLst>
          </p:cNvPr>
          <p:cNvCxnSpPr>
            <a:cxnSpLocks noChangeShapeType="1"/>
            <a:stCxn id="449582" idx="0"/>
            <a:endCxn id="449583" idx="4"/>
          </p:cNvCxnSpPr>
          <p:nvPr/>
        </p:nvCxnSpPr>
        <p:spPr bwMode="auto">
          <a:xfrm flipV="1">
            <a:off x="7961313" y="3368675"/>
            <a:ext cx="0" cy="2841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9586" name="Text Box 50">
            <a:extLst>
              <a:ext uri="{FF2B5EF4-FFF2-40B4-BE49-F238E27FC236}">
                <a16:creationId xmlns:a16="http://schemas.microsoft.com/office/drawing/2014/main" id="{47E10CA4-8D6F-5043-B04F-ADF46616B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733800"/>
            <a:ext cx="4921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000" b="1">
                <a:latin typeface="Arial" charset="0"/>
                <a:ea typeface="ＭＳ Ｐゴシック" charset="0"/>
              </a:rPr>
              <a:t>+</a:t>
            </a:r>
            <a:endParaRPr lang="en-US" sz="4000" b="1" baseline="-25000">
              <a:solidFill>
                <a:srgbClr val="0066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49587" name="Line 51">
            <a:extLst>
              <a:ext uri="{FF2B5EF4-FFF2-40B4-BE49-F238E27FC236}">
                <a16:creationId xmlns:a16="http://schemas.microsoft.com/office/drawing/2014/main" id="{9FA37364-EDC8-A140-ADAC-9CDB440A54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8600" y="4648200"/>
            <a:ext cx="8610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49590" name="Oval 54">
            <a:extLst>
              <a:ext uri="{FF2B5EF4-FFF2-40B4-BE49-F238E27FC236}">
                <a16:creationId xmlns:a16="http://schemas.microsoft.com/office/drawing/2014/main" id="{880EB994-72E4-9046-968D-D7D3B8CBA9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45425" y="5270500"/>
            <a:ext cx="231775" cy="23495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18</a:t>
            </a:r>
          </a:p>
        </p:txBody>
      </p:sp>
      <p:cxnSp>
        <p:nvCxnSpPr>
          <p:cNvPr id="449591" name="AutoShape 55">
            <a:extLst>
              <a:ext uri="{FF2B5EF4-FFF2-40B4-BE49-F238E27FC236}">
                <a16:creationId xmlns:a16="http://schemas.microsoft.com/office/drawing/2014/main" id="{44B5F9A9-E0E7-B94A-9A21-90D1A78462E0}"/>
              </a:ext>
            </a:extLst>
          </p:cNvPr>
          <p:cNvCxnSpPr>
            <a:cxnSpLocks noChangeShapeType="1"/>
            <a:stCxn id="449590" idx="0"/>
            <a:endCxn id="449592" idx="4"/>
          </p:cNvCxnSpPr>
          <p:nvPr/>
        </p:nvCxnSpPr>
        <p:spPr bwMode="auto">
          <a:xfrm flipH="1" flipV="1">
            <a:off x="7959725" y="4968875"/>
            <a:ext cx="1588" cy="293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9592" name="Oval 56">
            <a:extLst>
              <a:ext uri="{FF2B5EF4-FFF2-40B4-BE49-F238E27FC236}">
                <a16:creationId xmlns:a16="http://schemas.microsoft.com/office/drawing/2014/main" id="{9338EA7F-DD3B-F642-A09E-7DC66EF3E9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43838" y="4724400"/>
            <a:ext cx="231775" cy="2365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12</a:t>
            </a:r>
          </a:p>
        </p:txBody>
      </p:sp>
      <p:sp>
        <p:nvSpPr>
          <p:cNvPr id="449600" name="Oval 64">
            <a:extLst>
              <a:ext uri="{FF2B5EF4-FFF2-40B4-BE49-F238E27FC236}">
                <a16:creationId xmlns:a16="http://schemas.microsoft.com/office/drawing/2014/main" id="{75F2011A-179D-1841-91AF-89494F16C6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6800" y="4724400"/>
            <a:ext cx="231775" cy="236538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endParaRPr lang="en-US" sz="1000" b="1">
              <a:latin typeface="Arial" charset="0"/>
              <a:ea typeface="ＭＳ Ｐゴシック" charset="0"/>
            </a:endParaRPr>
          </a:p>
        </p:txBody>
      </p:sp>
      <p:cxnSp>
        <p:nvCxnSpPr>
          <p:cNvPr id="449601" name="AutoShape 65">
            <a:extLst>
              <a:ext uri="{FF2B5EF4-FFF2-40B4-BE49-F238E27FC236}">
                <a16:creationId xmlns:a16="http://schemas.microsoft.com/office/drawing/2014/main" id="{3309FB0B-67E0-ED42-A83C-2E13C25C0AA6}"/>
              </a:ext>
            </a:extLst>
          </p:cNvPr>
          <p:cNvCxnSpPr>
            <a:cxnSpLocks noChangeShapeType="1"/>
            <a:stCxn id="449646" idx="6"/>
            <a:endCxn id="449592" idx="2"/>
          </p:cNvCxnSpPr>
          <p:nvPr/>
        </p:nvCxnSpPr>
        <p:spPr bwMode="auto">
          <a:xfrm>
            <a:off x="6265863" y="4841875"/>
            <a:ext cx="1570037" cy="1588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9632" name="Oval 96">
            <a:extLst>
              <a:ext uri="{FF2B5EF4-FFF2-40B4-BE49-F238E27FC236}">
                <a16:creationId xmlns:a16="http://schemas.microsoft.com/office/drawing/2014/main" id="{D95A1093-2E5A-CA40-9BDF-856D747192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6800" y="6165850"/>
            <a:ext cx="231775" cy="23495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41</a:t>
            </a:r>
          </a:p>
        </p:txBody>
      </p:sp>
      <p:sp>
        <p:nvSpPr>
          <p:cNvPr id="449633" name="Oval 97">
            <a:extLst>
              <a:ext uri="{FF2B5EF4-FFF2-40B4-BE49-F238E27FC236}">
                <a16:creationId xmlns:a16="http://schemas.microsoft.com/office/drawing/2014/main" id="{FC045E68-E8D7-3049-9BBD-91270F2EA6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6800" y="5721350"/>
            <a:ext cx="231775" cy="2365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28</a:t>
            </a:r>
          </a:p>
        </p:txBody>
      </p:sp>
      <p:cxnSp>
        <p:nvCxnSpPr>
          <p:cNvPr id="449634" name="AutoShape 98">
            <a:extLst>
              <a:ext uri="{FF2B5EF4-FFF2-40B4-BE49-F238E27FC236}">
                <a16:creationId xmlns:a16="http://schemas.microsoft.com/office/drawing/2014/main" id="{6F0924C4-8F6E-9245-B4A1-A6018B750209}"/>
              </a:ext>
            </a:extLst>
          </p:cNvPr>
          <p:cNvCxnSpPr>
            <a:cxnSpLocks noChangeShapeType="1"/>
            <a:stCxn id="449632" idx="0"/>
            <a:endCxn id="449633" idx="4"/>
          </p:cNvCxnSpPr>
          <p:nvPr/>
        </p:nvCxnSpPr>
        <p:spPr bwMode="auto">
          <a:xfrm flipV="1">
            <a:off x="4992688" y="5962650"/>
            <a:ext cx="0" cy="1968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9635" name="Oval 99">
            <a:extLst>
              <a:ext uri="{FF2B5EF4-FFF2-40B4-BE49-F238E27FC236}">
                <a16:creationId xmlns:a16="http://schemas.microsoft.com/office/drawing/2014/main" id="{2C7E4960-05D0-004B-8556-D231E27D88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22875" y="5721350"/>
            <a:ext cx="230188" cy="2365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33</a:t>
            </a:r>
          </a:p>
        </p:txBody>
      </p:sp>
      <p:cxnSp>
        <p:nvCxnSpPr>
          <p:cNvPr id="449636" name="AutoShape 100">
            <a:extLst>
              <a:ext uri="{FF2B5EF4-FFF2-40B4-BE49-F238E27FC236}">
                <a16:creationId xmlns:a16="http://schemas.microsoft.com/office/drawing/2014/main" id="{EC1520CD-1AA6-1045-B730-9C464FDB790B}"/>
              </a:ext>
            </a:extLst>
          </p:cNvPr>
          <p:cNvCxnSpPr>
            <a:cxnSpLocks noChangeShapeType="1"/>
            <a:stCxn id="449635" idx="0"/>
            <a:endCxn id="449644" idx="4"/>
          </p:cNvCxnSpPr>
          <p:nvPr/>
        </p:nvCxnSpPr>
        <p:spPr bwMode="auto">
          <a:xfrm flipV="1">
            <a:off x="5338763" y="5508625"/>
            <a:ext cx="0" cy="2079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49637" name="AutoShape 101">
            <a:extLst>
              <a:ext uri="{FF2B5EF4-FFF2-40B4-BE49-F238E27FC236}">
                <a16:creationId xmlns:a16="http://schemas.microsoft.com/office/drawing/2014/main" id="{44F0369C-8C83-254A-9C01-3564C5D95760}"/>
              </a:ext>
            </a:extLst>
          </p:cNvPr>
          <p:cNvCxnSpPr>
            <a:cxnSpLocks noChangeShapeType="1"/>
            <a:stCxn id="449633" idx="7"/>
            <a:endCxn id="449644" idx="3"/>
          </p:cNvCxnSpPr>
          <p:nvPr/>
        </p:nvCxnSpPr>
        <p:spPr bwMode="auto">
          <a:xfrm flipV="1">
            <a:off x="5073650" y="5473700"/>
            <a:ext cx="182563" cy="2778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9638" name="Oval 102">
            <a:extLst>
              <a:ext uri="{FF2B5EF4-FFF2-40B4-BE49-F238E27FC236}">
                <a16:creationId xmlns:a16="http://schemas.microsoft.com/office/drawing/2014/main" id="{E6A4154A-A61C-F74D-9719-A6B2A2C9CD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16575" y="5721350"/>
            <a:ext cx="230188" cy="2365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25</a:t>
            </a:r>
          </a:p>
        </p:txBody>
      </p:sp>
      <p:cxnSp>
        <p:nvCxnSpPr>
          <p:cNvPr id="449639" name="AutoShape 103">
            <a:extLst>
              <a:ext uri="{FF2B5EF4-FFF2-40B4-BE49-F238E27FC236}">
                <a16:creationId xmlns:a16="http://schemas.microsoft.com/office/drawing/2014/main" id="{E048EB81-F16F-C043-BD42-8383D8D21485}"/>
              </a:ext>
            </a:extLst>
          </p:cNvPr>
          <p:cNvCxnSpPr>
            <a:cxnSpLocks noChangeShapeType="1"/>
            <a:stCxn id="449638" idx="0"/>
            <a:endCxn id="449645" idx="4"/>
          </p:cNvCxnSpPr>
          <p:nvPr/>
        </p:nvCxnSpPr>
        <p:spPr bwMode="auto">
          <a:xfrm flipV="1">
            <a:off x="5732463" y="5508625"/>
            <a:ext cx="0" cy="2079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9640" name="Oval 104">
            <a:extLst>
              <a:ext uri="{FF2B5EF4-FFF2-40B4-BE49-F238E27FC236}">
                <a16:creationId xmlns:a16="http://schemas.microsoft.com/office/drawing/2014/main" id="{EE4E92C0-3EA4-BA41-97AB-7CFAF8DD70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27738" y="5268913"/>
            <a:ext cx="230187" cy="236537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37</a:t>
            </a:r>
          </a:p>
        </p:txBody>
      </p:sp>
      <p:cxnSp>
        <p:nvCxnSpPr>
          <p:cNvPr id="449641" name="AutoShape 105">
            <a:extLst>
              <a:ext uri="{FF2B5EF4-FFF2-40B4-BE49-F238E27FC236}">
                <a16:creationId xmlns:a16="http://schemas.microsoft.com/office/drawing/2014/main" id="{75852CAF-4083-F048-8D56-40F3D26F5AEC}"/>
              </a:ext>
            </a:extLst>
          </p:cNvPr>
          <p:cNvCxnSpPr>
            <a:cxnSpLocks noChangeShapeType="1"/>
            <a:stCxn id="449640" idx="0"/>
            <a:endCxn id="449646" idx="4"/>
          </p:cNvCxnSpPr>
          <p:nvPr/>
        </p:nvCxnSpPr>
        <p:spPr bwMode="auto">
          <a:xfrm flipV="1">
            <a:off x="6142038" y="4967288"/>
            <a:ext cx="0" cy="2952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9642" name="Line 106">
            <a:extLst>
              <a:ext uri="{FF2B5EF4-FFF2-40B4-BE49-F238E27FC236}">
                <a16:creationId xmlns:a16="http://schemas.microsoft.com/office/drawing/2014/main" id="{75F532FF-97CC-514F-92D3-D87ECFC2BA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18138" y="4913313"/>
            <a:ext cx="722312" cy="40163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49643" name="Line 107">
            <a:extLst>
              <a:ext uri="{FF2B5EF4-FFF2-40B4-BE49-F238E27FC236}">
                <a16:creationId xmlns:a16="http://schemas.microsoft.com/office/drawing/2014/main" id="{C013C0BF-3986-1B4E-AE6E-51A7462F0C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84850" y="4927600"/>
            <a:ext cx="361950" cy="37941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49644" name="Oval 108">
            <a:extLst>
              <a:ext uri="{FF2B5EF4-FFF2-40B4-BE49-F238E27FC236}">
                <a16:creationId xmlns:a16="http://schemas.microsoft.com/office/drawing/2014/main" id="{1F55D7AB-C80F-A04B-8908-0C2E6EA0A8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22875" y="5267325"/>
            <a:ext cx="230188" cy="23495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15</a:t>
            </a:r>
          </a:p>
        </p:txBody>
      </p:sp>
      <p:sp>
        <p:nvSpPr>
          <p:cNvPr id="449645" name="Oval 109">
            <a:extLst>
              <a:ext uri="{FF2B5EF4-FFF2-40B4-BE49-F238E27FC236}">
                <a16:creationId xmlns:a16="http://schemas.microsoft.com/office/drawing/2014/main" id="{FE7E9F78-3040-204D-9E1F-19A2617E03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16575" y="5267325"/>
            <a:ext cx="230188" cy="23495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7</a:t>
            </a:r>
          </a:p>
        </p:txBody>
      </p:sp>
      <p:sp>
        <p:nvSpPr>
          <p:cNvPr id="449646" name="Oval 110">
            <a:extLst>
              <a:ext uri="{FF2B5EF4-FFF2-40B4-BE49-F238E27FC236}">
                <a16:creationId xmlns:a16="http://schemas.microsoft.com/office/drawing/2014/main" id="{A1C556D3-ACB5-DF41-8F60-82251B1508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27738" y="4724400"/>
            <a:ext cx="230187" cy="23495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3</a:t>
            </a:r>
          </a:p>
        </p:txBody>
      </p:sp>
      <p:cxnSp>
        <p:nvCxnSpPr>
          <p:cNvPr id="449647" name="AutoShape 111">
            <a:extLst>
              <a:ext uri="{FF2B5EF4-FFF2-40B4-BE49-F238E27FC236}">
                <a16:creationId xmlns:a16="http://schemas.microsoft.com/office/drawing/2014/main" id="{1EDEB170-9738-BF4C-9E59-48E5DFD4059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85138" y="2063750"/>
            <a:ext cx="438150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9648" name="Oval 112">
            <a:extLst>
              <a:ext uri="{FF2B5EF4-FFF2-40B4-BE49-F238E27FC236}">
                <a16:creationId xmlns:a16="http://schemas.microsoft.com/office/drawing/2014/main" id="{6C480E31-0346-E34D-958B-47E5C09CE6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48600" y="228600"/>
            <a:ext cx="231775" cy="2365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12</a:t>
            </a:r>
            <a:endParaRPr lang="en-US" sz="1000">
              <a:solidFill>
                <a:schemeClr val="bg1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49649" name="Oval 113">
            <a:extLst>
              <a:ext uri="{FF2B5EF4-FFF2-40B4-BE49-F238E27FC236}">
                <a16:creationId xmlns:a16="http://schemas.microsoft.com/office/drawing/2014/main" id="{BCFAAA7E-8E4A-964A-AD63-F4DF0742C4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48600" y="762000"/>
            <a:ext cx="231775" cy="23495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18</a:t>
            </a:r>
            <a:endParaRPr lang="en-US" sz="1000">
              <a:solidFill>
                <a:schemeClr val="bg1"/>
              </a:solidFill>
              <a:latin typeface="Times New Roman" charset="0"/>
              <a:ea typeface="ＭＳ Ｐゴシック" charset="0"/>
            </a:endParaRPr>
          </a:p>
        </p:txBody>
      </p:sp>
      <p:cxnSp>
        <p:nvCxnSpPr>
          <p:cNvPr id="449650" name="AutoShape 114">
            <a:extLst>
              <a:ext uri="{FF2B5EF4-FFF2-40B4-BE49-F238E27FC236}">
                <a16:creationId xmlns:a16="http://schemas.microsoft.com/office/drawing/2014/main" id="{DFD8A279-08BC-3C40-8725-B3F5F6694D35}"/>
              </a:ext>
            </a:extLst>
          </p:cNvPr>
          <p:cNvCxnSpPr>
            <a:cxnSpLocks noChangeShapeType="1"/>
            <a:stCxn id="449649" idx="0"/>
            <a:endCxn id="449648" idx="4"/>
          </p:cNvCxnSpPr>
          <p:nvPr/>
        </p:nvCxnSpPr>
        <p:spPr bwMode="auto">
          <a:xfrm flipV="1">
            <a:off x="7964488" y="473075"/>
            <a:ext cx="0" cy="2809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9651" name="Oval 115">
            <a:extLst>
              <a:ext uri="{FF2B5EF4-FFF2-40B4-BE49-F238E27FC236}">
                <a16:creationId xmlns:a16="http://schemas.microsoft.com/office/drawing/2014/main" id="{764F658B-07ED-444E-833A-8BF97499AB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29400" y="1227138"/>
            <a:ext cx="231775" cy="23495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25</a:t>
            </a:r>
          </a:p>
        </p:txBody>
      </p:sp>
      <p:cxnSp>
        <p:nvCxnSpPr>
          <p:cNvPr id="449652" name="AutoShape 116">
            <a:extLst>
              <a:ext uri="{FF2B5EF4-FFF2-40B4-BE49-F238E27FC236}">
                <a16:creationId xmlns:a16="http://schemas.microsoft.com/office/drawing/2014/main" id="{671E933D-DB7A-4E43-BADC-F54A8B2E8B14}"/>
              </a:ext>
            </a:extLst>
          </p:cNvPr>
          <p:cNvCxnSpPr>
            <a:cxnSpLocks noChangeShapeType="1"/>
            <a:stCxn id="449651" idx="0"/>
            <a:endCxn id="449656" idx="4"/>
          </p:cNvCxnSpPr>
          <p:nvPr/>
        </p:nvCxnSpPr>
        <p:spPr bwMode="auto">
          <a:xfrm flipV="1">
            <a:off x="6745288" y="1017588"/>
            <a:ext cx="0" cy="20161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9653" name="Oval 117">
            <a:extLst>
              <a:ext uri="{FF2B5EF4-FFF2-40B4-BE49-F238E27FC236}">
                <a16:creationId xmlns:a16="http://schemas.microsoft.com/office/drawing/2014/main" id="{53AFF970-D03E-954C-BE80-C3CBA37EAA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38975" y="774700"/>
            <a:ext cx="231775" cy="23495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37</a:t>
            </a:r>
          </a:p>
        </p:txBody>
      </p:sp>
      <p:cxnSp>
        <p:nvCxnSpPr>
          <p:cNvPr id="449654" name="AutoShape 118">
            <a:extLst>
              <a:ext uri="{FF2B5EF4-FFF2-40B4-BE49-F238E27FC236}">
                <a16:creationId xmlns:a16="http://schemas.microsoft.com/office/drawing/2014/main" id="{C7790279-8A15-2E4B-A330-D8E1EE619C28}"/>
              </a:ext>
            </a:extLst>
          </p:cNvPr>
          <p:cNvCxnSpPr>
            <a:cxnSpLocks noChangeShapeType="1"/>
            <a:stCxn id="449653" idx="0"/>
            <a:endCxn id="449657" idx="4"/>
          </p:cNvCxnSpPr>
          <p:nvPr/>
        </p:nvCxnSpPr>
        <p:spPr bwMode="auto">
          <a:xfrm flipH="1" flipV="1">
            <a:off x="7153275" y="473075"/>
            <a:ext cx="1588" cy="293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9655" name="Line 119">
            <a:extLst>
              <a:ext uri="{FF2B5EF4-FFF2-40B4-BE49-F238E27FC236}">
                <a16:creationId xmlns:a16="http://schemas.microsoft.com/office/drawing/2014/main" id="{B2397B4E-D0B6-0642-9501-70F82800AA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97675" y="433388"/>
            <a:ext cx="361950" cy="3778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49656" name="Oval 120">
            <a:extLst>
              <a:ext uri="{FF2B5EF4-FFF2-40B4-BE49-F238E27FC236}">
                <a16:creationId xmlns:a16="http://schemas.microsoft.com/office/drawing/2014/main" id="{0897F9C5-7A26-944E-8E37-779B8071E4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29400" y="771525"/>
            <a:ext cx="231775" cy="238125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7</a:t>
            </a:r>
          </a:p>
        </p:txBody>
      </p:sp>
      <p:sp>
        <p:nvSpPr>
          <p:cNvPr id="449657" name="Oval 121">
            <a:extLst>
              <a:ext uri="{FF2B5EF4-FFF2-40B4-BE49-F238E27FC236}">
                <a16:creationId xmlns:a16="http://schemas.microsoft.com/office/drawing/2014/main" id="{B976A49D-8F6C-3945-A9FB-CFB81090354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37388" y="228600"/>
            <a:ext cx="231775" cy="2365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3</a:t>
            </a:r>
          </a:p>
        </p:txBody>
      </p:sp>
      <p:sp>
        <p:nvSpPr>
          <p:cNvPr id="449658" name="Oval 122">
            <a:extLst>
              <a:ext uri="{FF2B5EF4-FFF2-40B4-BE49-F238E27FC236}">
                <a16:creationId xmlns:a16="http://schemas.microsoft.com/office/drawing/2014/main" id="{8678862A-B562-8C47-8FA9-7879804DCB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6800" y="1670050"/>
            <a:ext cx="231775" cy="23495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41</a:t>
            </a:r>
          </a:p>
        </p:txBody>
      </p:sp>
      <p:sp>
        <p:nvSpPr>
          <p:cNvPr id="449659" name="Oval 123">
            <a:extLst>
              <a:ext uri="{FF2B5EF4-FFF2-40B4-BE49-F238E27FC236}">
                <a16:creationId xmlns:a16="http://schemas.microsoft.com/office/drawing/2014/main" id="{38F980B7-3D15-E44D-8906-BBC35DE4FDB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6800" y="1225550"/>
            <a:ext cx="231775" cy="2365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28</a:t>
            </a:r>
          </a:p>
        </p:txBody>
      </p:sp>
      <p:cxnSp>
        <p:nvCxnSpPr>
          <p:cNvPr id="449660" name="AutoShape 124">
            <a:extLst>
              <a:ext uri="{FF2B5EF4-FFF2-40B4-BE49-F238E27FC236}">
                <a16:creationId xmlns:a16="http://schemas.microsoft.com/office/drawing/2014/main" id="{B371EABE-70DB-504E-A7A5-1224827AB234}"/>
              </a:ext>
            </a:extLst>
          </p:cNvPr>
          <p:cNvCxnSpPr>
            <a:cxnSpLocks noChangeShapeType="1"/>
            <a:stCxn id="449658" idx="0"/>
            <a:endCxn id="449659" idx="4"/>
          </p:cNvCxnSpPr>
          <p:nvPr/>
        </p:nvCxnSpPr>
        <p:spPr bwMode="auto">
          <a:xfrm flipV="1">
            <a:off x="4992688" y="1466850"/>
            <a:ext cx="0" cy="1968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9661" name="Oval 125">
            <a:extLst>
              <a:ext uri="{FF2B5EF4-FFF2-40B4-BE49-F238E27FC236}">
                <a16:creationId xmlns:a16="http://schemas.microsoft.com/office/drawing/2014/main" id="{7D244BBA-16B2-FA46-AE8E-948E29E8AF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22875" y="1225550"/>
            <a:ext cx="230188" cy="2365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33</a:t>
            </a:r>
          </a:p>
        </p:txBody>
      </p:sp>
      <p:cxnSp>
        <p:nvCxnSpPr>
          <p:cNvPr id="449662" name="AutoShape 126">
            <a:extLst>
              <a:ext uri="{FF2B5EF4-FFF2-40B4-BE49-F238E27FC236}">
                <a16:creationId xmlns:a16="http://schemas.microsoft.com/office/drawing/2014/main" id="{718D1FFD-E553-4040-9DE1-764226092A40}"/>
              </a:ext>
            </a:extLst>
          </p:cNvPr>
          <p:cNvCxnSpPr>
            <a:cxnSpLocks noChangeShapeType="1"/>
            <a:stCxn id="449661" idx="0"/>
            <a:endCxn id="449670" idx="4"/>
          </p:cNvCxnSpPr>
          <p:nvPr/>
        </p:nvCxnSpPr>
        <p:spPr bwMode="auto">
          <a:xfrm flipV="1">
            <a:off x="5338763" y="1012825"/>
            <a:ext cx="0" cy="2079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49663" name="AutoShape 127">
            <a:extLst>
              <a:ext uri="{FF2B5EF4-FFF2-40B4-BE49-F238E27FC236}">
                <a16:creationId xmlns:a16="http://schemas.microsoft.com/office/drawing/2014/main" id="{75933820-EE0F-4141-AC77-C7E0AAA06521}"/>
              </a:ext>
            </a:extLst>
          </p:cNvPr>
          <p:cNvCxnSpPr>
            <a:cxnSpLocks noChangeShapeType="1"/>
            <a:stCxn id="449659" idx="7"/>
            <a:endCxn id="449670" idx="3"/>
          </p:cNvCxnSpPr>
          <p:nvPr/>
        </p:nvCxnSpPr>
        <p:spPr bwMode="auto">
          <a:xfrm flipV="1">
            <a:off x="5073650" y="977900"/>
            <a:ext cx="182563" cy="2778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9664" name="Oval 128">
            <a:extLst>
              <a:ext uri="{FF2B5EF4-FFF2-40B4-BE49-F238E27FC236}">
                <a16:creationId xmlns:a16="http://schemas.microsoft.com/office/drawing/2014/main" id="{2B79A1FB-84E7-1442-A692-EEE982A667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16575" y="1225550"/>
            <a:ext cx="230188" cy="2365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25</a:t>
            </a:r>
          </a:p>
        </p:txBody>
      </p:sp>
      <p:cxnSp>
        <p:nvCxnSpPr>
          <p:cNvPr id="449665" name="AutoShape 129">
            <a:extLst>
              <a:ext uri="{FF2B5EF4-FFF2-40B4-BE49-F238E27FC236}">
                <a16:creationId xmlns:a16="http://schemas.microsoft.com/office/drawing/2014/main" id="{56FB11E2-F15F-2846-8978-2F5C609318D1}"/>
              </a:ext>
            </a:extLst>
          </p:cNvPr>
          <p:cNvCxnSpPr>
            <a:cxnSpLocks noChangeShapeType="1"/>
            <a:stCxn id="449664" idx="0"/>
            <a:endCxn id="449671" idx="4"/>
          </p:cNvCxnSpPr>
          <p:nvPr/>
        </p:nvCxnSpPr>
        <p:spPr bwMode="auto">
          <a:xfrm flipV="1">
            <a:off x="5732463" y="1012825"/>
            <a:ext cx="0" cy="2079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9666" name="Oval 130">
            <a:extLst>
              <a:ext uri="{FF2B5EF4-FFF2-40B4-BE49-F238E27FC236}">
                <a16:creationId xmlns:a16="http://schemas.microsoft.com/office/drawing/2014/main" id="{097A1D5D-8F70-5343-AD9B-FCCEE88C2D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27738" y="773113"/>
            <a:ext cx="230187" cy="236537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37</a:t>
            </a:r>
          </a:p>
        </p:txBody>
      </p:sp>
      <p:cxnSp>
        <p:nvCxnSpPr>
          <p:cNvPr id="449667" name="AutoShape 131">
            <a:extLst>
              <a:ext uri="{FF2B5EF4-FFF2-40B4-BE49-F238E27FC236}">
                <a16:creationId xmlns:a16="http://schemas.microsoft.com/office/drawing/2014/main" id="{137A76F0-EC35-574C-9867-E003EFD9D457}"/>
              </a:ext>
            </a:extLst>
          </p:cNvPr>
          <p:cNvCxnSpPr>
            <a:cxnSpLocks noChangeShapeType="1"/>
            <a:stCxn id="449666" idx="0"/>
            <a:endCxn id="449672" idx="4"/>
          </p:cNvCxnSpPr>
          <p:nvPr/>
        </p:nvCxnSpPr>
        <p:spPr bwMode="auto">
          <a:xfrm flipV="1">
            <a:off x="6142038" y="471488"/>
            <a:ext cx="0" cy="2952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9668" name="Line 132">
            <a:extLst>
              <a:ext uri="{FF2B5EF4-FFF2-40B4-BE49-F238E27FC236}">
                <a16:creationId xmlns:a16="http://schemas.microsoft.com/office/drawing/2014/main" id="{E707F97E-B7A5-2443-8682-BB0C1A57D0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18138" y="417513"/>
            <a:ext cx="722312" cy="40163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49669" name="Line 133">
            <a:extLst>
              <a:ext uri="{FF2B5EF4-FFF2-40B4-BE49-F238E27FC236}">
                <a16:creationId xmlns:a16="http://schemas.microsoft.com/office/drawing/2014/main" id="{819D8E78-D441-B249-94FD-B2BECAE856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84850" y="431800"/>
            <a:ext cx="361950" cy="37941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49670" name="Oval 134">
            <a:extLst>
              <a:ext uri="{FF2B5EF4-FFF2-40B4-BE49-F238E27FC236}">
                <a16:creationId xmlns:a16="http://schemas.microsoft.com/office/drawing/2014/main" id="{5BDB4B02-02FB-664A-BAEC-2D37DB14C4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22875" y="771525"/>
            <a:ext cx="230188" cy="23495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15</a:t>
            </a:r>
          </a:p>
        </p:txBody>
      </p:sp>
      <p:sp>
        <p:nvSpPr>
          <p:cNvPr id="449671" name="Oval 135">
            <a:extLst>
              <a:ext uri="{FF2B5EF4-FFF2-40B4-BE49-F238E27FC236}">
                <a16:creationId xmlns:a16="http://schemas.microsoft.com/office/drawing/2014/main" id="{F8281DE4-C622-CA41-B9F9-9621E8061C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16575" y="771525"/>
            <a:ext cx="230188" cy="23495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7</a:t>
            </a:r>
          </a:p>
        </p:txBody>
      </p:sp>
      <p:sp>
        <p:nvSpPr>
          <p:cNvPr id="449672" name="Oval 136">
            <a:extLst>
              <a:ext uri="{FF2B5EF4-FFF2-40B4-BE49-F238E27FC236}">
                <a16:creationId xmlns:a16="http://schemas.microsoft.com/office/drawing/2014/main" id="{B43EDF05-3D54-4546-9AAD-3AABE47052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27738" y="228600"/>
            <a:ext cx="230187" cy="23495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3</a:t>
            </a:r>
          </a:p>
        </p:txBody>
      </p:sp>
      <p:sp>
        <p:nvSpPr>
          <p:cNvPr id="449673" name="Oval 137">
            <a:extLst>
              <a:ext uri="{FF2B5EF4-FFF2-40B4-BE49-F238E27FC236}">
                <a16:creationId xmlns:a16="http://schemas.microsoft.com/office/drawing/2014/main" id="{F76BB644-6B7D-5B4C-B683-8CD58708D9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683625" y="4724400"/>
            <a:ext cx="231775" cy="23495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endParaRPr lang="en-US" sz="1000">
              <a:latin typeface="Times New Roman" charset="0"/>
              <a:ea typeface="ＭＳ Ｐゴシック" charset="0"/>
            </a:endParaRPr>
          </a:p>
        </p:txBody>
      </p:sp>
      <p:cxnSp>
        <p:nvCxnSpPr>
          <p:cNvPr id="449674" name="AutoShape 138">
            <a:extLst>
              <a:ext uri="{FF2B5EF4-FFF2-40B4-BE49-F238E27FC236}">
                <a16:creationId xmlns:a16="http://schemas.microsoft.com/office/drawing/2014/main" id="{5554EA9E-7A32-9340-A86F-0120157B452C}"/>
              </a:ext>
            </a:extLst>
          </p:cNvPr>
          <p:cNvCxnSpPr>
            <a:cxnSpLocks noChangeShapeType="1"/>
            <a:stCxn id="449592" idx="6"/>
            <a:endCxn id="449673" idx="2"/>
          </p:cNvCxnSpPr>
          <p:nvPr/>
        </p:nvCxnSpPr>
        <p:spPr bwMode="auto">
          <a:xfrm flipV="1">
            <a:off x="8083550" y="4841875"/>
            <a:ext cx="600075" cy="1588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49675" name="AutoShape 139">
            <a:extLst>
              <a:ext uri="{FF2B5EF4-FFF2-40B4-BE49-F238E27FC236}">
                <a16:creationId xmlns:a16="http://schemas.microsoft.com/office/drawing/2014/main" id="{A18230B2-065F-C34B-AFEC-AC7FC45F8B99}"/>
              </a:ext>
            </a:extLst>
          </p:cNvPr>
          <p:cNvCxnSpPr>
            <a:cxnSpLocks noChangeShapeType="1"/>
            <a:stCxn id="449646" idx="2"/>
            <a:endCxn id="449600" idx="6"/>
          </p:cNvCxnSpPr>
          <p:nvPr/>
        </p:nvCxnSpPr>
        <p:spPr bwMode="auto">
          <a:xfrm flipH="1">
            <a:off x="5108575" y="4841875"/>
            <a:ext cx="911225" cy="1588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9676" name="Oval 140">
            <a:extLst>
              <a:ext uri="{FF2B5EF4-FFF2-40B4-BE49-F238E27FC236}">
                <a16:creationId xmlns:a16="http://schemas.microsoft.com/office/drawing/2014/main" id="{8C62352D-66F9-1D43-948A-2192D1FC57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31225" y="1946275"/>
            <a:ext cx="231775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18</a:t>
            </a:r>
            <a:endParaRPr lang="en-US" sz="1000">
              <a:latin typeface="Times New Roman" charset="0"/>
              <a:ea typeface="ＭＳ Ｐゴシック" charset="0"/>
            </a:endParaRPr>
          </a:p>
        </p:txBody>
      </p:sp>
      <p:cxnSp>
        <p:nvCxnSpPr>
          <p:cNvPr id="449677" name="AutoShape 141">
            <a:extLst>
              <a:ext uri="{FF2B5EF4-FFF2-40B4-BE49-F238E27FC236}">
                <a16:creationId xmlns:a16="http://schemas.microsoft.com/office/drawing/2014/main" id="{DA264E48-0EB6-C94E-BC3A-DB42548F0E75}"/>
              </a:ext>
            </a:extLst>
          </p:cNvPr>
          <p:cNvCxnSpPr>
            <a:cxnSpLocks noChangeShapeType="1"/>
            <a:endCxn id="449676" idx="2"/>
          </p:cNvCxnSpPr>
          <p:nvPr/>
        </p:nvCxnSpPr>
        <p:spPr bwMode="auto">
          <a:xfrm>
            <a:off x="8085138" y="2063750"/>
            <a:ext cx="438150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9678" name="Oval 142">
            <a:extLst>
              <a:ext uri="{FF2B5EF4-FFF2-40B4-BE49-F238E27FC236}">
                <a16:creationId xmlns:a16="http://schemas.microsoft.com/office/drawing/2014/main" id="{081B2D3C-FC4B-D84A-AC46-59A03D943D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31225" y="3124200"/>
            <a:ext cx="231775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12</a:t>
            </a:r>
            <a:endParaRPr lang="en-US" sz="1000">
              <a:latin typeface="Times New Roman" charset="0"/>
              <a:ea typeface="ＭＳ Ｐゴシック" charset="0"/>
            </a:endParaRPr>
          </a:p>
        </p:txBody>
      </p:sp>
      <p:cxnSp>
        <p:nvCxnSpPr>
          <p:cNvPr id="449679" name="AutoShape 143">
            <a:extLst>
              <a:ext uri="{FF2B5EF4-FFF2-40B4-BE49-F238E27FC236}">
                <a16:creationId xmlns:a16="http://schemas.microsoft.com/office/drawing/2014/main" id="{3477DE0B-066E-6A48-8C4E-E192F70E8056}"/>
              </a:ext>
            </a:extLst>
          </p:cNvPr>
          <p:cNvCxnSpPr>
            <a:cxnSpLocks noChangeShapeType="1"/>
            <a:endCxn id="449678" idx="2"/>
          </p:cNvCxnSpPr>
          <p:nvPr/>
        </p:nvCxnSpPr>
        <p:spPr bwMode="auto">
          <a:xfrm>
            <a:off x="8085138" y="3243263"/>
            <a:ext cx="438150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159" name="Rectangle 104">
            <a:extLst>
              <a:ext uri="{FF2B5EF4-FFF2-40B4-BE49-F238E27FC236}">
                <a16:creationId xmlns:a16="http://schemas.microsoft.com/office/drawing/2014/main" id="{C2E71918-1044-CB4D-9FEB-2D8B4FD5A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52400"/>
            <a:ext cx="3276600" cy="4724400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325447865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133">
            <a:extLst>
              <a:ext uri="{FF2B5EF4-FFF2-40B4-BE49-F238E27FC236}">
                <a16:creationId xmlns:a16="http://schemas.microsoft.com/office/drawing/2014/main" id="{9E9F9785-6332-FC48-BE8F-468A2C411EE5}"/>
              </a:ext>
            </a:extLst>
          </p:cNvPr>
          <p:cNvSpPr/>
          <p:nvPr/>
        </p:nvSpPr>
        <p:spPr>
          <a:xfrm>
            <a:off x="0" y="7620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1586" name="AutoShape 2">
            <a:extLst>
              <a:ext uri="{FF2B5EF4-FFF2-40B4-BE49-F238E27FC236}">
                <a16:creationId xmlns:a16="http://schemas.microsoft.com/office/drawing/2014/main" id="{38A03FF9-0C9B-774F-8D62-887A00211E3D}"/>
              </a:ext>
            </a:extLst>
          </p:cNvPr>
          <p:cNvCxnSpPr>
            <a:cxnSpLocks noChangeShapeType="1"/>
            <a:stCxn id="451617" idx="6"/>
            <a:endCxn id="451619" idx="2"/>
          </p:cNvCxnSpPr>
          <p:nvPr/>
        </p:nvCxnSpPr>
        <p:spPr bwMode="auto">
          <a:xfrm>
            <a:off x="4046538" y="2063750"/>
            <a:ext cx="3790950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1587" name="Oval 3">
            <a:extLst>
              <a:ext uri="{FF2B5EF4-FFF2-40B4-BE49-F238E27FC236}">
                <a16:creationId xmlns:a16="http://schemas.microsoft.com/office/drawing/2014/main" id="{D4534217-8734-964C-BBD2-32C7EE51E8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92213" y="3781425"/>
            <a:ext cx="231775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55</a:t>
            </a:r>
          </a:p>
        </p:txBody>
      </p:sp>
      <p:sp>
        <p:nvSpPr>
          <p:cNvPr id="451588" name="Oval 4">
            <a:extLst>
              <a:ext uri="{FF2B5EF4-FFF2-40B4-BE49-F238E27FC236}">
                <a16:creationId xmlns:a16="http://schemas.microsoft.com/office/drawing/2014/main" id="{6539C009-A0B6-484A-9F1A-4062A44EFC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92213" y="3376613"/>
            <a:ext cx="231775" cy="236537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45</a:t>
            </a:r>
          </a:p>
        </p:txBody>
      </p:sp>
      <p:cxnSp>
        <p:nvCxnSpPr>
          <p:cNvPr id="451589" name="AutoShape 5">
            <a:extLst>
              <a:ext uri="{FF2B5EF4-FFF2-40B4-BE49-F238E27FC236}">
                <a16:creationId xmlns:a16="http://schemas.microsoft.com/office/drawing/2014/main" id="{42D77144-7D8F-FE4B-8323-F7C4D58AF648}"/>
              </a:ext>
            </a:extLst>
          </p:cNvPr>
          <p:cNvCxnSpPr>
            <a:cxnSpLocks noChangeShapeType="1"/>
            <a:stCxn id="451587" idx="0"/>
            <a:endCxn id="451588" idx="4"/>
          </p:cNvCxnSpPr>
          <p:nvPr/>
        </p:nvCxnSpPr>
        <p:spPr bwMode="auto">
          <a:xfrm flipV="1">
            <a:off x="1308100" y="3617913"/>
            <a:ext cx="0" cy="1587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1590" name="Oval 6">
            <a:extLst>
              <a:ext uri="{FF2B5EF4-FFF2-40B4-BE49-F238E27FC236}">
                <a16:creationId xmlns:a16="http://schemas.microsoft.com/office/drawing/2014/main" id="{4DE6FFA4-1426-384D-AE20-42908CC2E02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71625" y="3378200"/>
            <a:ext cx="231775" cy="238125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32</a:t>
            </a:r>
          </a:p>
        </p:txBody>
      </p:sp>
      <p:sp>
        <p:nvSpPr>
          <p:cNvPr id="451591" name="Oval 7">
            <a:extLst>
              <a:ext uri="{FF2B5EF4-FFF2-40B4-BE49-F238E27FC236}">
                <a16:creationId xmlns:a16="http://schemas.microsoft.com/office/drawing/2014/main" id="{33FA9EB5-B006-5A42-99AF-8B5BDBC2C6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71625" y="2943225"/>
            <a:ext cx="231775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30</a:t>
            </a:r>
          </a:p>
        </p:txBody>
      </p:sp>
      <p:cxnSp>
        <p:nvCxnSpPr>
          <p:cNvPr id="451592" name="AutoShape 8">
            <a:extLst>
              <a:ext uri="{FF2B5EF4-FFF2-40B4-BE49-F238E27FC236}">
                <a16:creationId xmlns:a16="http://schemas.microsoft.com/office/drawing/2014/main" id="{1BB47E52-D20D-834D-9913-5A158B6D5001}"/>
              </a:ext>
            </a:extLst>
          </p:cNvPr>
          <p:cNvCxnSpPr>
            <a:cxnSpLocks noChangeShapeType="1"/>
            <a:stCxn id="451590" idx="0"/>
            <a:endCxn id="451591" idx="4"/>
          </p:cNvCxnSpPr>
          <p:nvPr/>
        </p:nvCxnSpPr>
        <p:spPr bwMode="auto">
          <a:xfrm flipV="1">
            <a:off x="1687513" y="3184525"/>
            <a:ext cx="0" cy="1889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593" name="AutoShape 9">
            <a:extLst>
              <a:ext uri="{FF2B5EF4-FFF2-40B4-BE49-F238E27FC236}">
                <a16:creationId xmlns:a16="http://schemas.microsoft.com/office/drawing/2014/main" id="{B576F08B-B474-5843-874E-85A6DDD235D4}"/>
              </a:ext>
            </a:extLst>
          </p:cNvPr>
          <p:cNvCxnSpPr>
            <a:cxnSpLocks noChangeShapeType="1"/>
            <a:stCxn id="451588" idx="7"/>
            <a:endCxn id="451591" idx="3"/>
          </p:cNvCxnSpPr>
          <p:nvPr/>
        </p:nvCxnSpPr>
        <p:spPr bwMode="auto">
          <a:xfrm flipV="1">
            <a:off x="1389063" y="3149600"/>
            <a:ext cx="215900" cy="257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1594" name="Oval 10">
            <a:extLst>
              <a:ext uri="{FF2B5EF4-FFF2-40B4-BE49-F238E27FC236}">
                <a16:creationId xmlns:a16="http://schemas.microsoft.com/office/drawing/2014/main" id="{94D57765-6465-CF4D-9836-8F76E808A7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31988" y="3387725"/>
            <a:ext cx="231775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24</a:t>
            </a:r>
          </a:p>
        </p:txBody>
      </p:sp>
      <p:sp>
        <p:nvSpPr>
          <p:cNvPr id="451595" name="Oval 11">
            <a:extLst>
              <a:ext uri="{FF2B5EF4-FFF2-40B4-BE49-F238E27FC236}">
                <a16:creationId xmlns:a16="http://schemas.microsoft.com/office/drawing/2014/main" id="{7AF3E4C7-17DB-904D-87A9-DFABB244AC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31988" y="2943225"/>
            <a:ext cx="231775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23</a:t>
            </a:r>
          </a:p>
        </p:txBody>
      </p:sp>
      <p:cxnSp>
        <p:nvCxnSpPr>
          <p:cNvPr id="451596" name="AutoShape 12">
            <a:extLst>
              <a:ext uri="{FF2B5EF4-FFF2-40B4-BE49-F238E27FC236}">
                <a16:creationId xmlns:a16="http://schemas.microsoft.com/office/drawing/2014/main" id="{51BF7352-C0CD-F54C-A431-28D87ED536F7}"/>
              </a:ext>
            </a:extLst>
          </p:cNvPr>
          <p:cNvCxnSpPr>
            <a:cxnSpLocks noChangeShapeType="1"/>
            <a:stCxn id="451594" idx="0"/>
            <a:endCxn id="451595" idx="4"/>
          </p:cNvCxnSpPr>
          <p:nvPr/>
        </p:nvCxnSpPr>
        <p:spPr bwMode="auto">
          <a:xfrm flipV="1">
            <a:off x="2047875" y="3184525"/>
            <a:ext cx="0" cy="1968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1597" name="Oval 13">
            <a:extLst>
              <a:ext uri="{FF2B5EF4-FFF2-40B4-BE49-F238E27FC236}">
                <a16:creationId xmlns:a16="http://schemas.microsoft.com/office/drawing/2014/main" id="{4B8E5043-73D6-BB47-83BF-B16E309E02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11400" y="2943225"/>
            <a:ext cx="231775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22</a:t>
            </a:r>
          </a:p>
        </p:txBody>
      </p:sp>
      <p:cxnSp>
        <p:nvCxnSpPr>
          <p:cNvPr id="451598" name="AutoShape 14">
            <a:extLst>
              <a:ext uri="{FF2B5EF4-FFF2-40B4-BE49-F238E27FC236}">
                <a16:creationId xmlns:a16="http://schemas.microsoft.com/office/drawing/2014/main" id="{2A3A61BE-22BF-4042-AAA0-601B547F2BE1}"/>
              </a:ext>
            </a:extLst>
          </p:cNvPr>
          <p:cNvCxnSpPr>
            <a:cxnSpLocks noChangeShapeType="1"/>
            <a:stCxn id="451597" idx="0"/>
            <a:endCxn id="451614" idx="4"/>
          </p:cNvCxnSpPr>
          <p:nvPr/>
        </p:nvCxnSpPr>
        <p:spPr bwMode="auto">
          <a:xfrm flipV="1">
            <a:off x="2427288" y="2730500"/>
            <a:ext cx="0" cy="2079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599" name="AutoShape 15">
            <a:extLst>
              <a:ext uri="{FF2B5EF4-FFF2-40B4-BE49-F238E27FC236}">
                <a16:creationId xmlns:a16="http://schemas.microsoft.com/office/drawing/2014/main" id="{95A61B96-4457-534C-BD88-CC72D3E939BC}"/>
              </a:ext>
            </a:extLst>
          </p:cNvPr>
          <p:cNvCxnSpPr>
            <a:cxnSpLocks noChangeShapeType="1"/>
            <a:stCxn id="451595" idx="7"/>
            <a:endCxn id="451614" idx="3"/>
          </p:cNvCxnSpPr>
          <p:nvPr/>
        </p:nvCxnSpPr>
        <p:spPr bwMode="auto">
          <a:xfrm flipV="1">
            <a:off x="2130425" y="2695575"/>
            <a:ext cx="215900" cy="2778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00" name="AutoShape 16">
            <a:extLst>
              <a:ext uri="{FF2B5EF4-FFF2-40B4-BE49-F238E27FC236}">
                <a16:creationId xmlns:a16="http://schemas.microsoft.com/office/drawing/2014/main" id="{6D8BE133-4388-A64B-A538-8225C7E3491A}"/>
              </a:ext>
            </a:extLst>
          </p:cNvPr>
          <p:cNvCxnSpPr>
            <a:cxnSpLocks noChangeShapeType="1"/>
            <a:stCxn id="451591" idx="7"/>
            <a:endCxn id="451614" idx="2"/>
          </p:cNvCxnSpPr>
          <p:nvPr/>
        </p:nvCxnSpPr>
        <p:spPr bwMode="auto">
          <a:xfrm flipV="1">
            <a:off x="1768475" y="2606675"/>
            <a:ext cx="538163" cy="3667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1601" name="Oval 17">
            <a:extLst>
              <a:ext uri="{FF2B5EF4-FFF2-40B4-BE49-F238E27FC236}">
                <a16:creationId xmlns:a16="http://schemas.microsoft.com/office/drawing/2014/main" id="{30AA3253-F253-124D-8483-CE4C90680F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57475" y="3387725"/>
            <a:ext cx="231775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50</a:t>
            </a:r>
          </a:p>
        </p:txBody>
      </p:sp>
      <p:sp>
        <p:nvSpPr>
          <p:cNvPr id="451602" name="Oval 18">
            <a:extLst>
              <a:ext uri="{FF2B5EF4-FFF2-40B4-BE49-F238E27FC236}">
                <a16:creationId xmlns:a16="http://schemas.microsoft.com/office/drawing/2014/main" id="{393DCACE-E259-E14C-AF1A-DC53BC70A8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57475" y="2943225"/>
            <a:ext cx="231775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48</a:t>
            </a:r>
          </a:p>
        </p:txBody>
      </p:sp>
      <p:cxnSp>
        <p:nvCxnSpPr>
          <p:cNvPr id="451603" name="AutoShape 19">
            <a:extLst>
              <a:ext uri="{FF2B5EF4-FFF2-40B4-BE49-F238E27FC236}">
                <a16:creationId xmlns:a16="http://schemas.microsoft.com/office/drawing/2014/main" id="{0C132D5A-0608-4340-8AEF-E9EBFBC98D54}"/>
              </a:ext>
            </a:extLst>
          </p:cNvPr>
          <p:cNvCxnSpPr>
            <a:cxnSpLocks noChangeShapeType="1"/>
            <a:stCxn id="451601" idx="0"/>
            <a:endCxn id="451602" idx="4"/>
          </p:cNvCxnSpPr>
          <p:nvPr/>
        </p:nvCxnSpPr>
        <p:spPr bwMode="auto">
          <a:xfrm flipV="1">
            <a:off x="2773363" y="3184525"/>
            <a:ext cx="0" cy="1968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1604" name="Oval 20">
            <a:extLst>
              <a:ext uri="{FF2B5EF4-FFF2-40B4-BE49-F238E27FC236}">
                <a16:creationId xmlns:a16="http://schemas.microsoft.com/office/drawing/2014/main" id="{D4A4D445-06A8-DD40-9110-35716E6360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03550" y="2943225"/>
            <a:ext cx="230188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31</a:t>
            </a:r>
          </a:p>
        </p:txBody>
      </p:sp>
      <p:cxnSp>
        <p:nvCxnSpPr>
          <p:cNvPr id="451605" name="AutoShape 21">
            <a:extLst>
              <a:ext uri="{FF2B5EF4-FFF2-40B4-BE49-F238E27FC236}">
                <a16:creationId xmlns:a16="http://schemas.microsoft.com/office/drawing/2014/main" id="{323603DE-1642-2240-8128-7B69A12F93BB}"/>
              </a:ext>
            </a:extLst>
          </p:cNvPr>
          <p:cNvCxnSpPr>
            <a:cxnSpLocks noChangeShapeType="1"/>
            <a:stCxn id="451604" idx="0"/>
            <a:endCxn id="451615" idx="4"/>
          </p:cNvCxnSpPr>
          <p:nvPr/>
        </p:nvCxnSpPr>
        <p:spPr bwMode="auto">
          <a:xfrm flipV="1">
            <a:off x="3119438" y="2730500"/>
            <a:ext cx="0" cy="2079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06" name="AutoShape 22">
            <a:extLst>
              <a:ext uri="{FF2B5EF4-FFF2-40B4-BE49-F238E27FC236}">
                <a16:creationId xmlns:a16="http://schemas.microsoft.com/office/drawing/2014/main" id="{A2277DAF-C36D-9E48-9F76-445DB36AE3A4}"/>
              </a:ext>
            </a:extLst>
          </p:cNvPr>
          <p:cNvCxnSpPr>
            <a:cxnSpLocks noChangeShapeType="1"/>
            <a:stCxn id="451602" idx="7"/>
            <a:endCxn id="451615" idx="3"/>
          </p:cNvCxnSpPr>
          <p:nvPr/>
        </p:nvCxnSpPr>
        <p:spPr bwMode="auto">
          <a:xfrm flipV="1">
            <a:off x="2854325" y="2695575"/>
            <a:ext cx="182563" cy="2778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1607" name="Oval 23">
            <a:extLst>
              <a:ext uri="{FF2B5EF4-FFF2-40B4-BE49-F238E27FC236}">
                <a16:creationId xmlns:a16="http://schemas.microsoft.com/office/drawing/2014/main" id="{1C8A28F7-5281-104A-92EF-E9A83FB061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97250" y="2943225"/>
            <a:ext cx="230188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17</a:t>
            </a:r>
          </a:p>
        </p:txBody>
      </p:sp>
      <p:cxnSp>
        <p:nvCxnSpPr>
          <p:cNvPr id="451608" name="AutoShape 24">
            <a:extLst>
              <a:ext uri="{FF2B5EF4-FFF2-40B4-BE49-F238E27FC236}">
                <a16:creationId xmlns:a16="http://schemas.microsoft.com/office/drawing/2014/main" id="{9D046F1D-4D33-804A-A668-F2320DD45775}"/>
              </a:ext>
            </a:extLst>
          </p:cNvPr>
          <p:cNvCxnSpPr>
            <a:cxnSpLocks noChangeShapeType="1"/>
            <a:stCxn id="451607" idx="0"/>
            <a:endCxn id="451616" idx="4"/>
          </p:cNvCxnSpPr>
          <p:nvPr/>
        </p:nvCxnSpPr>
        <p:spPr bwMode="auto">
          <a:xfrm flipV="1">
            <a:off x="3513138" y="2730500"/>
            <a:ext cx="0" cy="2079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1609" name="Oval 25">
            <a:extLst>
              <a:ext uri="{FF2B5EF4-FFF2-40B4-BE49-F238E27FC236}">
                <a16:creationId xmlns:a16="http://schemas.microsoft.com/office/drawing/2014/main" id="{542C7280-BA11-8F41-8974-A8A7FFC54F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08413" y="2490788"/>
            <a:ext cx="230187" cy="236537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44</a:t>
            </a:r>
          </a:p>
        </p:txBody>
      </p:sp>
      <p:cxnSp>
        <p:nvCxnSpPr>
          <p:cNvPr id="451610" name="AutoShape 26">
            <a:extLst>
              <a:ext uri="{FF2B5EF4-FFF2-40B4-BE49-F238E27FC236}">
                <a16:creationId xmlns:a16="http://schemas.microsoft.com/office/drawing/2014/main" id="{2D3A080D-AE2B-A140-AA74-177EFE432F3B}"/>
              </a:ext>
            </a:extLst>
          </p:cNvPr>
          <p:cNvCxnSpPr>
            <a:cxnSpLocks noChangeShapeType="1"/>
            <a:stCxn id="451609" idx="0"/>
            <a:endCxn id="451617" idx="4"/>
          </p:cNvCxnSpPr>
          <p:nvPr/>
        </p:nvCxnSpPr>
        <p:spPr bwMode="auto">
          <a:xfrm flipV="1">
            <a:off x="3922713" y="2189163"/>
            <a:ext cx="0" cy="2952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1611" name="Line 27">
            <a:extLst>
              <a:ext uri="{FF2B5EF4-FFF2-40B4-BE49-F238E27FC236}">
                <a16:creationId xmlns:a16="http://schemas.microsoft.com/office/drawing/2014/main" id="{2237FD68-A93D-D840-B030-8953A5C88A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98813" y="2135188"/>
            <a:ext cx="722312" cy="40163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51612" name="Line 28">
            <a:extLst>
              <a:ext uri="{FF2B5EF4-FFF2-40B4-BE49-F238E27FC236}">
                <a16:creationId xmlns:a16="http://schemas.microsoft.com/office/drawing/2014/main" id="{029E1851-838E-0E4B-AF45-BAFE3EC1F3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65525" y="2149475"/>
            <a:ext cx="361950" cy="37941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51613" name="Line 29">
            <a:extLst>
              <a:ext uri="{FF2B5EF4-FFF2-40B4-BE49-F238E27FC236}">
                <a16:creationId xmlns:a16="http://schemas.microsoft.com/office/drawing/2014/main" id="{063FD80C-DDEE-DF4C-8283-6D46ED80FB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81263" y="2090738"/>
            <a:ext cx="1430337" cy="46196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51614" name="Oval 30">
            <a:extLst>
              <a:ext uri="{FF2B5EF4-FFF2-40B4-BE49-F238E27FC236}">
                <a16:creationId xmlns:a16="http://schemas.microsoft.com/office/drawing/2014/main" id="{AE4FD12A-54C9-9A4B-B5D5-972C202575C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11400" y="2489200"/>
            <a:ext cx="231775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8</a:t>
            </a:r>
            <a:endParaRPr lang="en-US" sz="1000">
              <a:latin typeface="Times New Roman" charset="0"/>
              <a:ea typeface="ＭＳ Ｐゴシック" charset="0"/>
            </a:endParaRPr>
          </a:p>
        </p:txBody>
      </p:sp>
      <p:sp>
        <p:nvSpPr>
          <p:cNvPr id="451615" name="Oval 31">
            <a:extLst>
              <a:ext uri="{FF2B5EF4-FFF2-40B4-BE49-F238E27FC236}">
                <a16:creationId xmlns:a16="http://schemas.microsoft.com/office/drawing/2014/main" id="{180E2077-2EB4-BA4E-A2EE-9607BA338C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03550" y="2489200"/>
            <a:ext cx="230188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29</a:t>
            </a:r>
          </a:p>
        </p:txBody>
      </p:sp>
      <p:sp>
        <p:nvSpPr>
          <p:cNvPr id="451616" name="Oval 32">
            <a:extLst>
              <a:ext uri="{FF2B5EF4-FFF2-40B4-BE49-F238E27FC236}">
                <a16:creationId xmlns:a16="http://schemas.microsoft.com/office/drawing/2014/main" id="{BF0DA5F3-64C3-9245-887F-487E51C1C8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97250" y="2489200"/>
            <a:ext cx="230188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10</a:t>
            </a:r>
          </a:p>
        </p:txBody>
      </p:sp>
      <p:sp>
        <p:nvSpPr>
          <p:cNvPr id="451617" name="Oval 33">
            <a:extLst>
              <a:ext uri="{FF2B5EF4-FFF2-40B4-BE49-F238E27FC236}">
                <a16:creationId xmlns:a16="http://schemas.microsoft.com/office/drawing/2014/main" id="{E66AE3B2-3BEE-6845-991E-A6D255E78E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08413" y="1946275"/>
            <a:ext cx="230187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 dirty="0">
                <a:latin typeface="Arial" charset="0"/>
                <a:ea typeface="ＭＳ Ｐゴシック" charset="0"/>
              </a:rPr>
              <a:t>6</a:t>
            </a:r>
          </a:p>
        </p:txBody>
      </p:sp>
      <p:sp>
        <p:nvSpPr>
          <p:cNvPr id="451618" name="Oval 34">
            <a:extLst>
              <a:ext uri="{FF2B5EF4-FFF2-40B4-BE49-F238E27FC236}">
                <a16:creationId xmlns:a16="http://schemas.microsoft.com/office/drawing/2014/main" id="{95EA6228-EBA4-F74E-BDDA-D3C8AD93442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45425" y="2484438"/>
            <a:ext cx="231775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37</a:t>
            </a:r>
          </a:p>
        </p:txBody>
      </p:sp>
      <p:sp>
        <p:nvSpPr>
          <p:cNvPr id="451619" name="Oval 35">
            <a:extLst>
              <a:ext uri="{FF2B5EF4-FFF2-40B4-BE49-F238E27FC236}">
                <a16:creationId xmlns:a16="http://schemas.microsoft.com/office/drawing/2014/main" id="{72A9BD5C-5F56-B441-8BF5-6E57CE5E1F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45425" y="1946275"/>
            <a:ext cx="231775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3</a:t>
            </a:r>
            <a:endParaRPr lang="en-US" sz="1000">
              <a:latin typeface="Times New Roman" charset="0"/>
              <a:ea typeface="ＭＳ Ｐゴシック" charset="0"/>
            </a:endParaRPr>
          </a:p>
        </p:txBody>
      </p:sp>
      <p:cxnSp>
        <p:nvCxnSpPr>
          <p:cNvPr id="451620" name="AutoShape 36">
            <a:extLst>
              <a:ext uri="{FF2B5EF4-FFF2-40B4-BE49-F238E27FC236}">
                <a16:creationId xmlns:a16="http://schemas.microsoft.com/office/drawing/2014/main" id="{A89C5E74-3338-6B47-8700-393621226D5D}"/>
              </a:ext>
            </a:extLst>
          </p:cNvPr>
          <p:cNvCxnSpPr>
            <a:cxnSpLocks noChangeShapeType="1"/>
            <a:stCxn id="451618" idx="0"/>
            <a:endCxn id="451619" idx="4"/>
          </p:cNvCxnSpPr>
          <p:nvPr/>
        </p:nvCxnSpPr>
        <p:spPr bwMode="auto">
          <a:xfrm flipV="1">
            <a:off x="7961313" y="2189163"/>
            <a:ext cx="0" cy="2873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21" name="AutoShape 37">
            <a:extLst>
              <a:ext uri="{FF2B5EF4-FFF2-40B4-BE49-F238E27FC236}">
                <a16:creationId xmlns:a16="http://schemas.microsoft.com/office/drawing/2014/main" id="{B507C389-EDC9-5A46-B846-E4DA8AF17C19}"/>
              </a:ext>
            </a:extLst>
          </p:cNvPr>
          <p:cNvCxnSpPr>
            <a:cxnSpLocks noChangeShapeType="1"/>
            <a:stCxn id="451619" idx="6"/>
          </p:cNvCxnSpPr>
          <p:nvPr/>
        </p:nvCxnSpPr>
        <p:spPr bwMode="auto">
          <a:xfrm>
            <a:off x="8085138" y="2063750"/>
            <a:ext cx="438150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22" name="AutoShape 38">
            <a:extLst>
              <a:ext uri="{FF2B5EF4-FFF2-40B4-BE49-F238E27FC236}">
                <a16:creationId xmlns:a16="http://schemas.microsoft.com/office/drawing/2014/main" id="{514F4E1C-AF1D-7E46-AA03-CFF55D02C89A}"/>
              </a:ext>
            </a:extLst>
          </p:cNvPr>
          <p:cNvCxnSpPr>
            <a:cxnSpLocks noChangeShapeType="1"/>
            <a:stCxn id="451629" idx="6"/>
            <a:endCxn id="451631" idx="2"/>
          </p:cNvCxnSpPr>
          <p:nvPr/>
        </p:nvCxnSpPr>
        <p:spPr bwMode="auto">
          <a:xfrm>
            <a:off x="7250113" y="3243263"/>
            <a:ext cx="587375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1623" name="Oval 39">
            <a:extLst>
              <a:ext uri="{FF2B5EF4-FFF2-40B4-BE49-F238E27FC236}">
                <a16:creationId xmlns:a16="http://schemas.microsoft.com/office/drawing/2014/main" id="{9A45EB25-246F-A646-AB30-7C0D69356A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02413" y="4122738"/>
            <a:ext cx="231775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41</a:t>
            </a:r>
          </a:p>
        </p:txBody>
      </p:sp>
      <p:cxnSp>
        <p:nvCxnSpPr>
          <p:cNvPr id="451624" name="AutoShape 40">
            <a:extLst>
              <a:ext uri="{FF2B5EF4-FFF2-40B4-BE49-F238E27FC236}">
                <a16:creationId xmlns:a16="http://schemas.microsoft.com/office/drawing/2014/main" id="{A84184B2-D78F-2943-A133-C85AD1DDA4B6}"/>
              </a:ext>
            </a:extLst>
          </p:cNvPr>
          <p:cNvCxnSpPr>
            <a:cxnSpLocks noChangeShapeType="1"/>
            <a:stCxn id="451623" idx="0"/>
            <a:endCxn id="451628" idx="4"/>
          </p:cNvCxnSpPr>
          <p:nvPr/>
        </p:nvCxnSpPr>
        <p:spPr bwMode="auto">
          <a:xfrm flipV="1">
            <a:off x="6719888" y="3908425"/>
            <a:ext cx="0" cy="206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1625" name="Oval 41">
            <a:extLst>
              <a:ext uri="{FF2B5EF4-FFF2-40B4-BE49-F238E27FC236}">
                <a16:creationId xmlns:a16="http://schemas.microsoft.com/office/drawing/2014/main" id="{259372C4-572E-6842-AB24-EF2C89F68B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11988" y="3670300"/>
            <a:ext cx="231775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33</a:t>
            </a:r>
          </a:p>
        </p:txBody>
      </p:sp>
      <p:cxnSp>
        <p:nvCxnSpPr>
          <p:cNvPr id="451626" name="AutoShape 42">
            <a:extLst>
              <a:ext uri="{FF2B5EF4-FFF2-40B4-BE49-F238E27FC236}">
                <a16:creationId xmlns:a16="http://schemas.microsoft.com/office/drawing/2014/main" id="{23AFDB85-EDD0-864E-8DD0-3097DF7C9659}"/>
              </a:ext>
            </a:extLst>
          </p:cNvPr>
          <p:cNvCxnSpPr>
            <a:cxnSpLocks noChangeShapeType="1"/>
            <a:stCxn id="451625" idx="0"/>
            <a:endCxn id="451629" idx="4"/>
          </p:cNvCxnSpPr>
          <p:nvPr/>
        </p:nvCxnSpPr>
        <p:spPr bwMode="auto">
          <a:xfrm flipH="1" flipV="1">
            <a:off x="7126288" y="3368675"/>
            <a:ext cx="1587" cy="293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1627" name="Line 43">
            <a:extLst>
              <a:ext uri="{FF2B5EF4-FFF2-40B4-BE49-F238E27FC236}">
                <a16:creationId xmlns:a16="http://schemas.microsoft.com/office/drawing/2014/main" id="{AB50B3EB-E050-244E-87A2-270313C4EB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70688" y="3328988"/>
            <a:ext cx="361950" cy="3778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51628" name="Oval 44">
            <a:extLst>
              <a:ext uri="{FF2B5EF4-FFF2-40B4-BE49-F238E27FC236}">
                <a16:creationId xmlns:a16="http://schemas.microsoft.com/office/drawing/2014/main" id="{A0A1CD18-67C0-9A4D-8CBA-DDEBD3C56B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02413" y="3667125"/>
            <a:ext cx="231775" cy="238125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28</a:t>
            </a:r>
          </a:p>
        </p:txBody>
      </p:sp>
      <p:sp>
        <p:nvSpPr>
          <p:cNvPr id="451629" name="Oval 45">
            <a:extLst>
              <a:ext uri="{FF2B5EF4-FFF2-40B4-BE49-F238E27FC236}">
                <a16:creationId xmlns:a16="http://schemas.microsoft.com/office/drawing/2014/main" id="{DCAA60C7-9AC3-1648-8FE8-075A81DB94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10400" y="3124200"/>
            <a:ext cx="231775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15</a:t>
            </a:r>
          </a:p>
        </p:txBody>
      </p:sp>
      <p:sp>
        <p:nvSpPr>
          <p:cNvPr id="451630" name="Oval 46">
            <a:extLst>
              <a:ext uri="{FF2B5EF4-FFF2-40B4-BE49-F238E27FC236}">
                <a16:creationId xmlns:a16="http://schemas.microsoft.com/office/drawing/2014/main" id="{DB209976-F177-1544-A912-EF0DDA4348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45425" y="3660775"/>
            <a:ext cx="231775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25</a:t>
            </a:r>
          </a:p>
        </p:txBody>
      </p:sp>
      <p:sp>
        <p:nvSpPr>
          <p:cNvPr id="451631" name="Oval 47">
            <a:extLst>
              <a:ext uri="{FF2B5EF4-FFF2-40B4-BE49-F238E27FC236}">
                <a16:creationId xmlns:a16="http://schemas.microsoft.com/office/drawing/2014/main" id="{E3838206-DE70-5E41-9BBA-39B0F98434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45425" y="3124200"/>
            <a:ext cx="231775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7</a:t>
            </a:r>
            <a:endParaRPr lang="en-US" sz="1000">
              <a:latin typeface="Times New Roman" charset="0"/>
              <a:ea typeface="ＭＳ Ｐゴシック" charset="0"/>
            </a:endParaRPr>
          </a:p>
        </p:txBody>
      </p:sp>
      <p:cxnSp>
        <p:nvCxnSpPr>
          <p:cNvPr id="451632" name="AutoShape 48">
            <a:extLst>
              <a:ext uri="{FF2B5EF4-FFF2-40B4-BE49-F238E27FC236}">
                <a16:creationId xmlns:a16="http://schemas.microsoft.com/office/drawing/2014/main" id="{8B63D306-1484-1D44-BDD8-255E551C3CB7}"/>
              </a:ext>
            </a:extLst>
          </p:cNvPr>
          <p:cNvCxnSpPr>
            <a:cxnSpLocks noChangeShapeType="1"/>
            <a:stCxn id="451630" idx="0"/>
            <a:endCxn id="451631" idx="4"/>
          </p:cNvCxnSpPr>
          <p:nvPr/>
        </p:nvCxnSpPr>
        <p:spPr bwMode="auto">
          <a:xfrm flipV="1">
            <a:off x="7961313" y="3368675"/>
            <a:ext cx="0" cy="2841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1633" name="Text Box 49">
            <a:extLst>
              <a:ext uri="{FF2B5EF4-FFF2-40B4-BE49-F238E27FC236}">
                <a16:creationId xmlns:a16="http://schemas.microsoft.com/office/drawing/2014/main" id="{6BEE773C-DBC8-AB48-99BB-9E3586351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733800"/>
            <a:ext cx="4921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000" b="1">
                <a:latin typeface="Arial" charset="0"/>
                <a:ea typeface="ＭＳ Ｐゴシック" charset="0"/>
              </a:rPr>
              <a:t>+</a:t>
            </a:r>
            <a:endParaRPr lang="en-US" sz="4000" b="1" baseline="-25000">
              <a:solidFill>
                <a:srgbClr val="0066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51634" name="Line 50">
            <a:extLst>
              <a:ext uri="{FF2B5EF4-FFF2-40B4-BE49-F238E27FC236}">
                <a16:creationId xmlns:a16="http://schemas.microsoft.com/office/drawing/2014/main" id="{AED57BC0-A50E-4346-8A67-06AD7F5F32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8600" y="4648200"/>
            <a:ext cx="8610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51635" name="Oval 51">
            <a:extLst>
              <a:ext uri="{FF2B5EF4-FFF2-40B4-BE49-F238E27FC236}">
                <a16:creationId xmlns:a16="http://schemas.microsoft.com/office/drawing/2014/main" id="{D02121F6-8ACF-4F46-BEEF-51A4FBE62C2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45425" y="5270500"/>
            <a:ext cx="231775" cy="23495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18</a:t>
            </a:r>
          </a:p>
        </p:txBody>
      </p:sp>
      <p:cxnSp>
        <p:nvCxnSpPr>
          <p:cNvPr id="451636" name="AutoShape 52">
            <a:extLst>
              <a:ext uri="{FF2B5EF4-FFF2-40B4-BE49-F238E27FC236}">
                <a16:creationId xmlns:a16="http://schemas.microsoft.com/office/drawing/2014/main" id="{884B84EE-4FD6-7F40-8B60-58CE73D5280F}"/>
              </a:ext>
            </a:extLst>
          </p:cNvPr>
          <p:cNvCxnSpPr>
            <a:cxnSpLocks noChangeShapeType="1"/>
            <a:stCxn id="451635" idx="0"/>
            <a:endCxn id="451637" idx="4"/>
          </p:cNvCxnSpPr>
          <p:nvPr/>
        </p:nvCxnSpPr>
        <p:spPr bwMode="auto">
          <a:xfrm flipH="1" flipV="1">
            <a:off x="7959725" y="4968875"/>
            <a:ext cx="1588" cy="293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1637" name="Oval 53">
            <a:extLst>
              <a:ext uri="{FF2B5EF4-FFF2-40B4-BE49-F238E27FC236}">
                <a16:creationId xmlns:a16="http://schemas.microsoft.com/office/drawing/2014/main" id="{0D09A921-FDBA-0040-9823-CE704430F7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43838" y="4724400"/>
            <a:ext cx="231775" cy="2365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12</a:t>
            </a:r>
          </a:p>
        </p:txBody>
      </p:sp>
      <p:cxnSp>
        <p:nvCxnSpPr>
          <p:cNvPr id="451639" name="AutoShape 55">
            <a:extLst>
              <a:ext uri="{FF2B5EF4-FFF2-40B4-BE49-F238E27FC236}">
                <a16:creationId xmlns:a16="http://schemas.microsoft.com/office/drawing/2014/main" id="{5258C0CE-DEE3-5043-A777-4A533CEBF28D}"/>
              </a:ext>
            </a:extLst>
          </p:cNvPr>
          <p:cNvCxnSpPr>
            <a:cxnSpLocks noChangeShapeType="1"/>
            <a:stCxn id="451654" idx="6"/>
            <a:endCxn id="451637" idx="2"/>
          </p:cNvCxnSpPr>
          <p:nvPr/>
        </p:nvCxnSpPr>
        <p:spPr bwMode="auto">
          <a:xfrm>
            <a:off x="6265863" y="4841875"/>
            <a:ext cx="1570037" cy="1588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1640" name="Oval 56">
            <a:extLst>
              <a:ext uri="{FF2B5EF4-FFF2-40B4-BE49-F238E27FC236}">
                <a16:creationId xmlns:a16="http://schemas.microsoft.com/office/drawing/2014/main" id="{6429E9BB-68DC-0344-9097-968DC4E514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6800" y="6165850"/>
            <a:ext cx="231775" cy="23495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41</a:t>
            </a:r>
          </a:p>
        </p:txBody>
      </p:sp>
      <p:sp>
        <p:nvSpPr>
          <p:cNvPr id="451641" name="Oval 57">
            <a:extLst>
              <a:ext uri="{FF2B5EF4-FFF2-40B4-BE49-F238E27FC236}">
                <a16:creationId xmlns:a16="http://schemas.microsoft.com/office/drawing/2014/main" id="{5E0C7BC4-A225-BE4A-BD53-A9C35877AD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6800" y="5721350"/>
            <a:ext cx="231775" cy="2365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28</a:t>
            </a:r>
          </a:p>
        </p:txBody>
      </p:sp>
      <p:cxnSp>
        <p:nvCxnSpPr>
          <p:cNvPr id="451642" name="AutoShape 58">
            <a:extLst>
              <a:ext uri="{FF2B5EF4-FFF2-40B4-BE49-F238E27FC236}">
                <a16:creationId xmlns:a16="http://schemas.microsoft.com/office/drawing/2014/main" id="{CA244EFA-ABC5-A94E-910D-99197D8F962F}"/>
              </a:ext>
            </a:extLst>
          </p:cNvPr>
          <p:cNvCxnSpPr>
            <a:cxnSpLocks noChangeShapeType="1"/>
            <a:stCxn id="451640" idx="0"/>
            <a:endCxn id="451641" idx="4"/>
          </p:cNvCxnSpPr>
          <p:nvPr/>
        </p:nvCxnSpPr>
        <p:spPr bwMode="auto">
          <a:xfrm flipV="1">
            <a:off x="4992688" y="5962650"/>
            <a:ext cx="0" cy="1968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1643" name="Oval 59">
            <a:extLst>
              <a:ext uri="{FF2B5EF4-FFF2-40B4-BE49-F238E27FC236}">
                <a16:creationId xmlns:a16="http://schemas.microsoft.com/office/drawing/2014/main" id="{13F32384-F031-EF4E-8B4A-B69622B049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22875" y="5721350"/>
            <a:ext cx="230188" cy="2365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33</a:t>
            </a:r>
          </a:p>
        </p:txBody>
      </p:sp>
      <p:cxnSp>
        <p:nvCxnSpPr>
          <p:cNvPr id="451644" name="AutoShape 60">
            <a:extLst>
              <a:ext uri="{FF2B5EF4-FFF2-40B4-BE49-F238E27FC236}">
                <a16:creationId xmlns:a16="http://schemas.microsoft.com/office/drawing/2014/main" id="{4AA342AA-4E24-0743-AD11-0C1E3955D72D}"/>
              </a:ext>
            </a:extLst>
          </p:cNvPr>
          <p:cNvCxnSpPr>
            <a:cxnSpLocks noChangeShapeType="1"/>
            <a:stCxn id="451643" idx="0"/>
            <a:endCxn id="451652" idx="4"/>
          </p:cNvCxnSpPr>
          <p:nvPr/>
        </p:nvCxnSpPr>
        <p:spPr bwMode="auto">
          <a:xfrm flipV="1">
            <a:off x="5338763" y="5508625"/>
            <a:ext cx="0" cy="2079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45" name="AutoShape 61">
            <a:extLst>
              <a:ext uri="{FF2B5EF4-FFF2-40B4-BE49-F238E27FC236}">
                <a16:creationId xmlns:a16="http://schemas.microsoft.com/office/drawing/2014/main" id="{71C57564-1F95-0241-8E30-9C9866130B41}"/>
              </a:ext>
            </a:extLst>
          </p:cNvPr>
          <p:cNvCxnSpPr>
            <a:cxnSpLocks noChangeShapeType="1"/>
            <a:stCxn id="451641" idx="7"/>
            <a:endCxn id="451652" idx="3"/>
          </p:cNvCxnSpPr>
          <p:nvPr/>
        </p:nvCxnSpPr>
        <p:spPr bwMode="auto">
          <a:xfrm flipV="1">
            <a:off x="5073650" y="5473700"/>
            <a:ext cx="182563" cy="2778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1646" name="Oval 62">
            <a:extLst>
              <a:ext uri="{FF2B5EF4-FFF2-40B4-BE49-F238E27FC236}">
                <a16:creationId xmlns:a16="http://schemas.microsoft.com/office/drawing/2014/main" id="{D2F91484-2B09-7E4F-A755-F41AA339B9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16575" y="5721350"/>
            <a:ext cx="230188" cy="2365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25</a:t>
            </a:r>
          </a:p>
        </p:txBody>
      </p:sp>
      <p:cxnSp>
        <p:nvCxnSpPr>
          <p:cNvPr id="451647" name="AutoShape 63">
            <a:extLst>
              <a:ext uri="{FF2B5EF4-FFF2-40B4-BE49-F238E27FC236}">
                <a16:creationId xmlns:a16="http://schemas.microsoft.com/office/drawing/2014/main" id="{DA2D0654-4557-9F46-8757-0C1FD986F932}"/>
              </a:ext>
            </a:extLst>
          </p:cNvPr>
          <p:cNvCxnSpPr>
            <a:cxnSpLocks noChangeShapeType="1"/>
            <a:stCxn id="451646" idx="0"/>
            <a:endCxn id="451653" idx="4"/>
          </p:cNvCxnSpPr>
          <p:nvPr/>
        </p:nvCxnSpPr>
        <p:spPr bwMode="auto">
          <a:xfrm flipV="1">
            <a:off x="5732463" y="5508625"/>
            <a:ext cx="0" cy="2079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1648" name="Oval 64">
            <a:extLst>
              <a:ext uri="{FF2B5EF4-FFF2-40B4-BE49-F238E27FC236}">
                <a16:creationId xmlns:a16="http://schemas.microsoft.com/office/drawing/2014/main" id="{01D4EE81-121F-9A4B-99DC-5EDA3F6897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27738" y="5268913"/>
            <a:ext cx="230187" cy="236537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37</a:t>
            </a:r>
          </a:p>
        </p:txBody>
      </p:sp>
      <p:cxnSp>
        <p:nvCxnSpPr>
          <p:cNvPr id="451649" name="AutoShape 65">
            <a:extLst>
              <a:ext uri="{FF2B5EF4-FFF2-40B4-BE49-F238E27FC236}">
                <a16:creationId xmlns:a16="http://schemas.microsoft.com/office/drawing/2014/main" id="{F677C0B7-379A-6442-A9D0-AF7BF5A0D980}"/>
              </a:ext>
            </a:extLst>
          </p:cNvPr>
          <p:cNvCxnSpPr>
            <a:cxnSpLocks noChangeShapeType="1"/>
            <a:stCxn id="451648" idx="0"/>
            <a:endCxn id="451654" idx="4"/>
          </p:cNvCxnSpPr>
          <p:nvPr/>
        </p:nvCxnSpPr>
        <p:spPr bwMode="auto">
          <a:xfrm flipV="1">
            <a:off x="6142038" y="4967288"/>
            <a:ext cx="0" cy="2952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1650" name="Line 66">
            <a:extLst>
              <a:ext uri="{FF2B5EF4-FFF2-40B4-BE49-F238E27FC236}">
                <a16:creationId xmlns:a16="http://schemas.microsoft.com/office/drawing/2014/main" id="{78CDF08C-1359-7E4E-A1CA-9EF2854AD4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18138" y="4913313"/>
            <a:ext cx="722312" cy="40163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51651" name="Line 67">
            <a:extLst>
              <a:ext uri="{FF2B5EF4-FFF2-40B4-BE49-F238E27FC236}">
                <a16:creationId xmlns:a16="http://schemas.microsoft.com/office/drawing/2014/main" id="{7CB570A3-266F-754F-9062-ECDCE32946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84850" y="4927600"/>
            <a:ext cx="361950" cy="37941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51652" name="Oval 68">
            <a:extLst>
              <a:ext uri="{FF2B5EF4-FFF2-40B4-BE49-F238E27FC236}">
                <a16:creationId xmlns:a16="http://schemas.microsoft.com/office/drawing/2014/main" id="{A50B4FE8-62C7-BE4A-BC5B-3C0F6E7287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22875" y="5267325"/>
            <a:ext cx="230188" cy="23495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15</a:t>
            </a:r>
          </a:p>
        </p:txBody>
      </p:sp>
      <p:sp>
        <p:nvSpPr>
          <p:cNvPr id="451653" name="Oval 69">
            <a:extLst>
              <a:ext uri="{FF2B5EF4-FFF2-40B4-BE49-F238E27FC236}">
                <a16:creationId xmlns:a16="http://schemas.microsoft.com/office/drawing/2014/main" id="{31403DA0-4C68-244A-950F-67C441D90C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16575" y="5267325"/>
            <a:ext cx="230188" cy="23495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7</a:t>
            </a:r>
          </a:p>
        </p:txBody>
      </p:sp>
      <p:sp>
        <p:nvSpPr>
          <p:cNvPr id="451654" name="Oval 70">
            <a:extLst>
              <a:ext uri="{FF2B5EF4-FFF2-40B4-BE49-F238E27FC236}">
                <a16:creationId xmlns:a16="http://schemas.microsoft.com/office/drawing/2014/main" id="{07F3CC1E-DF3A-2342-8256-DD006CE203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27738" y="4724400"/>
            <a:ext cx="230187" cy="23495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3</a:t>
            </a:r>
          </a:p>
        </p:txBody>
      </p:sp>
      <p:cxnSp>
        <p:nvCxnSpPr>
          <p:cNvPr id="451655" name="AutoShape 71">
            <a:extLst>
              <a:ext uri="{FF2B5EF4-FFF2-40B4-BE49-F238E27FC236}">
                <a16:creationId xmlns:a16="http://schemas.microsoft.com/office/drawing/2014/main" id="{A148145F-7291-4040-BCBE-0543772824B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85138" y="2063750"/>
            <a:ext cx="438150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1656" name="Oval 72">
            <a:extLst>
              <a:ext uri="{FF2B5EF4-FFF2-40B4-BE49-F238E27FC236}">
                <a16:creationId xmlns:a16="http://schemas.microsoft.com/office/drawing/2014/main" id="{8212E525-8AF9-AD45-AD95-130FB746902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48600" y="228600"/>
            <a:ext cx="231775" cy="2365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12</a:t>
            </a:r>
            <a:endParaRPr lang="en-US" sz="1000">
              <a:solidFill>
                <a:schemeClr val="bg1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51657" name="Oval 73">
            <a:extLst>
              <a:ext uri="{FF2B5EF4-FFF2-40B4-BE49-F238E27FC236}">
                <a16:creationId xmlns:a16="http://schemas.microsoft.com/office/drawing/2014/main" id="{93AAC5FE-A82F-4248-A227-736F38F9DA3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48600" y="762000"/>
            <a:ext cx="231775" cy="23495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18</a:t>
            </a:r>
            <a:endParaRPr lang="en-US" sz="1000">
              <a:solidFill>
                <a:schemeClr val="bg1"/>
              </a:solidFill>
              <a:latin typeface="Times New Roman" charset="0"/>
              <a:ea typeface="ＭＳ Ｐゴシック" charset="0"/>
            </a:endParaRPr>
          </a:p>
        </p:txBody>
      </p:sp>
      <p:cxnSp>
        <p:nvCxnSpPr>
          <p:cNvPr id="451658" name="AutoShape 74">
            <a:extLst>
              <a:ext uri="{FF2B5EF4-FFF2-40B4-BE49-F238E27FC236}">
                <a16:creationId xmlns:a16="http://schemas.microsoft.com/office/drawing/2014/main" id="{72783FE9-DD76-BD42-A2CF-06E16CF4C513}"/>
              </a:ext>
            </a:extLst>
          </p:cNvPr>
          <p:cNvCxnSpPr>
            <a:cxnSpLocks noChangeShapeType="1"/>
            <a:stCxn id="451657" idx="0"/>
            <a:endCxn id="451656" idx="4"/>
          </p:cNvCxnSpPr>
          <p:nvPr/>
        </p:nvCxnSpPr>
        <p:spPr bwMode="auto">
          <a:xfrm flipV="1">
            <a:off x="7964488" y="473075"/>
            <a:ext cx="0" cy="2809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1659" name="Oval 75">
            <a:extLst>
              <a:ext uri="{FF2B5EF4-FFF2-40B4-BE49-F238E27FC236}">
                <a16:creationId xmlns:a16="http://schemas.microsoft.com/office/drawing/2014/main" id="{06BC93C5-EB56-164B-8595-579D6D3907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29400" y="1227138"/>
            <a:ext cx="231775" cy="23495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25</a:t>
            </a:r>
          </a:p>
        </p:txBody>
      </p:sp>
      <p:cxnSp>
        <p:nvCxnSpPr>
          <p:cNvPr id="451660" name="AutoShape 76">
            <a:extLst>
              <a:ext uri="{FF2B5EF4-FFF2-40B4-BE49-F238E27FC236}">
                <a16:creationId xmlns:a16="http://schemas.microsoft.com/office/drawing/2014/main" id="{636D9D14-1D6A-0147-A82E-C28EEC323C05}"/>
              </a:ext>
            </a:extLst>
          </p:cNvPr>
          <p:cNvCxnSpPr>
            <a:cxnSpLocks noChangeShapeType="1"/>
            <a:stCxn id="451659" idx="0"/>
            <a:endCxn id="451664" idx="4"/>
          </p:cNvCxnSpPr>
          <p:nvPr/>
        </p:nvCxnSpPr>
        <p:spPr bwMode="auto">
          <a:xfrm flipV="1">
            <a:off x="6745288" y="1017588"/>
            <a:ext cx="0" cy="20161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1661" name="Oval 77">
            <a:extLst>
              <a:ext uri="{FF2B5EF4-FFF2-40B4-BE49-F238E27FC236}">
                <a16:creationId xmlns:a16="http://schemas.microsoft.com/office/drawing/2014/main" id="{ADF6734A-DD93-074F-9013-A44DAB33BB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38975" y="774700"/>
            <a:ext cx="231775" cy="23495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37</a:t>
            </a:r>
          </a:p>
        </p:txBody>
      </p:sp>
      <p:cxnSp>
        <p:nvCxnSpPr>
          <p:cNvPr id="451662" name="AutoShape 78">
            <a:extLst>
              <a:ext uri="{FF2B5EF4-FFF2-40B4-BE49-F238E27FC236}">
                <a16:creationId xmlns:a16="http://schemas.microsoft.com/office/drawing/2014/main" id="{1966B46D-216A-4944-A84C-42257E189175}"/>
              </a:ext>
            </a:extLst>
          </p:cNvPr>
          <p:cNvCxnSpPr>
            <a:cxnSpLocks noChangeShapeType="1"/>
            <a:stCxn id="451661" idx="0"/>
            <a:endCxn id="451665" idx="4"/>
          </p:cNvCxnSpPr>
          <p:nvPr/>
        </p:nvCxnSpPr>
        <p:spPr bwMode="auto">
          <a:xfrm flipH="1" flipV="1">
            <a:off x="7153275" y="473075"/>
            <a:ext cx="1588" cy="293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1663" name="Line 79">
            <a:extLst>
              <a:ext uri="{FF2B5EF4-FFF2-40B4-BE49-F238E27FC236}">
                <a16:creationId xmlns:a16="http://schemas.microsoft.com/office/drawing/2014/main" id="{AC0E75FE-F44C-7C45-BFEC-0A700C82B7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97675" y="433388"/>
            <a:ext cx="361950" cy="3778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51664" name="Oval 80">
            <a:extLst>
              <a:ext uri="{FF2B5EF4-FFF2-40B4-BE49-F238E27FC236}">
                <a16:creationId xmlns:a16="http://schemas.microsoft.com/office/drawing/2014/main" id="{F2E7CBA2-5B07-4949-A6D4-70044C101C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29400" y="771525"/>
            <a:ext cx="231775" cy="238125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7</a:t>
            </a:r>
          </a:p>
        </p:txBody>
      </p:sp>
      <p:sp>
        <p:nvSpPr>
          <p:cNvPr id="451665" name="Oval 81">
            <a:extLst>
              <a:ext uri="{FF2B5EF4-FFF2-40B4-BE49-F238E27FC236}">
                <a16:creationId xmlns:a16="http://schemas.microsoft.com/office/drawing/2014/main" id="{C56B3B11-DCD4-D34E-AA06-FB3396B8EC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37388" y="228600"/>
            <a:ext cx="231775" cy="2365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3</a:t>
            </a:r>
          </a:p>
        </p:txBody>
      </p:sp>
      <p:sp>
        <p:nvSpPr>
          <p:cNvPr id="451666" name="Oval 82">
            <a:extLst>
              <a:ext uri="{FF2B5EF4-FFF2-40B4-BE49-F238E27FC236}">
                <a16:creationId xmlns:a16="http://schemas.microsoft.com/office/drawing/2014/main" id="{B6F24947-FF31-3843-B1F1-134C98FAC2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6800" y="1670050"/>
            <a:ext cx="231775" cy="23495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41</a:t>
            </a:r>
          </a:p>
        </p:txBody>
      </p:sp>
      <p:sp>
        <p:nvSpPr>
          <p:cNvPr id="451667" name="Oval 83">
            <a:extLst>
              <a:ext uri="{FF2B5EF4-FFF2-40B4-BE49-F238E27FC236}">
                <a16:creationId xmlns:a16="http://schemas.microsoft.com/office/drawing/2014/main" id="{FAEB1AE7-18AF-F346-8F8E-0CC1DDB3DA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6800" y="1225550"/>
            <a:ext cx="231775" cy="2365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28</a:t>
            </a:r>
          </a:p>
        </p:txBody>
      </p:sp>
      <p:cxnSp>
        <p:nvCxnSpPr>
          <p:cNvPr id="451668" name="AutoShape 84">
            <a:extLst>
              <a:ext uri="{FF2B5EF4-FFF2-40B4-BE49-F238E27FC236}">
                <a16:creationId xmlns:a16="http://schemas.microsoft.com/office/drawing/2014/main" id="{004C358D-FB2F-5049-A9AB-B892C8A46CB9}"/>
              </a:ext>
            </a:extLst>
          </p:cNvPr>
          <p:cNvCxnSpPr>
            <a:cxnSpLocks noChangeShapeType="1"/>
            <a:stCxn id="451666" idx="0"/>
            <a:endCxn id="451667" idx="4"/>
          </p:cNvCxnSpPr>
          <p:nvPr/>
        </p:nvCxnSpPr>
        <p:spPr bwMode="auto">
          <a:xfrm flipV="1">
            <a:off x="4992688" y="1466850"/>
            <a:ext cx="0" cy="1968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1669" name="Oval 85">
            <a:extLst>
              <a:ext uri="{FF2B5EF4-FFF2-40B4-BE49-F238E27FC236}">
                <a16:creationId xmlns:a16="http://schemas.microsoft.com/office/drawing/2014/main" id="{8F5FEABA-0D49-9D4A-A648-8F6811D456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22875" y="1225550"/>
            <a:ext cx="230188" cy="2365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33</a:t>
            </a:r>
          </a:p>
        </p:txBody>
      </p:sp>
      <p:cxnSp>
        <p:nvCxnSpPr>
          <p:cNvPr id="451670" name="AutoShape 86">
            <a:extLst>
              <a:ext uri="{FF2B5EF4-FFF2-40B4-BE49-F238E27FC236}">
                <a16:creationId xmlns:a16="http://schemas.microsoft.com/office/drawing/2014/main" id="{E94602FA-D2B6-8E45-BA3E-77FBF26ADB69}"/>
              </a:ext>
            </a:extLst>
          </p:cNvPr>
          <p:cNvCxnSpPr>
            <a:cxnSpLocks noChangeShapeType="1"/>
            <a:stCxn id="451669" idx="0"/>
            <a:endCxn id="451678" idx="4"/>
          </p:cNvCxnSpPr>
          <p:nvPr/>
        </p:nvCxnSpPr>
        <p:spPr bwMode="auto">
          <a:xfrm flipV="1">
            <a:off x="5338763" y="1012825"/>
            <a:ext cx="0" cy="2079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71" name="AutoShape 87">
            <a:extLst>
              <a:ext uri="{FF2B5EF4-FFF2-40B4-BE49-F238E27FC236}">
                <a16:creationId xmlns:a16="http://schemas.microsoft.com/office/drawing/2014/main" id="{F8048C44-5A89-294D-9A68-99ACB0F68C25}"/>
              </a:ext>
            </a:extLst>
          </p:cNvPr>
          <p:cNvCxnSpPr>
            <a:cxnSpLocks noChangeShapeType="1"/>
            <a:stCxn id="451667" idx="7"/>
            <a:endCxn id="451678" idx="3"/>
          </p:cNvCxnSpPr>
          <p:nvPr/>
        </p:nvCxnSpPr>
        <p:spPr bwMode="auto">
          <a:xfrm flipV="1">
            <a:off x="5073650" y="977900"/>
            <a:ext cx="182563" cy="2778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1672" name="Oval 88">
            <a:extLst>
              <a:ext uri="{FF2B5EF4-FFF2-40B4-BE49-F238E27FC236}">
                <a16:creationId xmlns:a16="http://schemas.microsoft.com/office/drawing/2014/main" id="{4A12AB63-76E9-E34B-8653-25B55E931B0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16575" y="1225550"/>
            <a:ext cx="230188" cy="2365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25</a:t>
            </a:r>
          </a:p>
        </p:txBody>
      </p:sp>
      <p:cxnSp>
        <p:nvCxnSpPr>
          <p:cNvPr id="451673" name="AutoShape 89">
            <a:extLst>
              <a:ext uri="{FF2B5EF4-FFF2-40B4-BE49-F238E27FC236}">
                <a16:creationId xmlns:a16="http://schemas.microsoft.com/office/drawing/2014/main" id="{A4BB1104-7C51-E44E-B21B-CF1F07411E21}"/>
              </a:ext>
            </a:extLst>
          </p:cNvPr>
          <p:cNvCxnSpPr>
            <a:cxnSpLocks noChangeShapeType="1"/>
            <a:stCxn id="451672" idx="0"/>
            <a:endCxn id="451679" idx="4"/>
          </p:cNvCxnSpPr>
          <p:nvPr/>
        </p:nvCxnSpPr>
        <p:spPr bwMode="auto">
          <a:xfrm flipV="1">
            <a:off x="5732463" y="1012825"/>
            <a:ext cx="0" cy="2079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1674" name="Oval 90">
            <a:extLst>
              <a:ext uri="{FF2B5EF4-FFF2-40B4-BE49-F238E27FC236}">
                <a16:creationId xmlns:a16="http://schemas.microsoft.com/office/drawing/2014/main" id="{E7B0E94F-8230-C742-86DD-F914A2F710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27738" y="773113"/>
            <a:ext cx="230187" cy="236537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37</a:t>
            </a:r>
          </a:p>
        </p:txBody>
      </p:sp>
      <p:cxnSp>
        <p:nvCxnSpPr>
          <p:cNvPr id="451675" name="AutoShape 91">
            <a:extLst>
              <a:ext uri="{FF2B5EF4-FFF2-40B4-BE49-F238E27FC236}">
                <a16:creationId xmlns:a16="http://schemas.microsoft.com/office/drawing/2014/main" id="{8671FAFC-20E6-0B47-8F79-CC59BE46F9DB}"/>
              </a:ext>
            </a:extLst>
          </p:cNvPr>
          <p:cNvCxnSpPr>
            <a:cxnSpLocks noChangeShapeType="1"/>
            <a:stCxn id="451674" idx="0"/>
            <a:endCxn id="451680" idx="4"/>
          </p:cNvCxnSpPr>
          <p:nvPr/>
        </p:nvCxnSpPr>
        <p:spPr bwMode="auto">
          <a:xfrm flipV="1">
            <a:off x="6142038" y="471488"/>
            <a:ext cx="0" cy="2952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1676" name="Line 92">
            <a:extLst>
              <a:ext uri="{FF2B5EF4-FFF2-40B4-BE49-F238E27FC236}">
                <a16:creationId xmlns:a16="http://schemas.microsoft.com/office/drawing/2014/main" id="{9A12A030-9F41-ED4B-8554-472406AAA8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18138" y="417513"/>
            <a:ext cx="722312" cy="40163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51677" name="Line 93">
            <a:extLst>
              <a:ext uri="{FF2B5EF4-FFF2-40B4-BE49-F238E27FC236}">
                <a16:creationId xmlns:a16="http://schemas.microsoft.com/office/drawing/2014/main" id="{520E72FB-69E2-0446-8356-8F5EF964D5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84850" y="431800"/>
            <a:ext cx="361950" cy="37941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51678" name="Oval 94">
            <a:extLst>
              <a:ext uri="{FF2B5EF4-FFF2-40B4-BE49-F238E27FC236}">
                <a16:creationId xmlns:a16="http://schemas.microsoft.com/office/drawing/2014/main" id="{BEC79333-78E7-844F-9F0A-448FA93C38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22875" y="771525"/>
            <a:ext cx="230188" cy="23495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15</a:t>
            </a:r>
          </a:p>
        </p:txBody>
      </p:sp>
      <p:sp>
        <p:nvSpPr>
          <p:cNvPr id="451679" name="Oval 95">
            <a:extLst>
              <a:ext uri="{FF2B5EF4-FFF2-40B4-BE49-F238E27FC236}">
                <a16:creationId xmlns:a16="http://schemas.microsoft.com/office/drawing/2014/main" id="{FA6E4FFF-BD64-5849-BCAE-C36212D2F6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16575" y="771525"/>
            <a:ext cx="230188" cy="23495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7</a:t>
            </a:r>
          </a:p>
        </p:txBody>
      </p:sp>
      <p:sp>
        <p:nvSpPr>
          <p:cNvPr id="451680" name="Oval 96">
            <a:extLst>
              <a:ext uri="{FF2B5EF4-FFF2-40B4-BE49-F238E27FC236}">
                <a16:creationId xmlns:a16="http://schemas.microsoft.com/office/drawing/2014/main" id="{5E88750B-9291-614A-A0D4-A0E8520807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27738" y="228600"/>
            <a:ext cx="230187" cy="23495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3</a:t>
            </a:r>
          </a:p>
        </p:txBody>
      </p:sp>
      <p:sp>
        <p:nvSpPr>
          <p:cNvPr id="451681" name="Oval 97">
            <a:extLst>
              <a:ext uri="{FF2B5EF4-FFF2-40B4-BE49-F238E27FC236}">
                <a16:creationId xmlns:a16="http://schemas.microsoft.com/office/drawing/2014/main" id="{8CBDA19A-71C8-B442-8CAE-93D8C8C537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683625" y="4724400"/>
            <a:ext cx="231775" cy="23495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endParaRPr lang="en-US" sz="1000">
              <a:latin typeface="Times New Roman" charset="0"/>
              <a:ea typeface="ＭＳ Ｐゴシック" charset="0"/>
            </a:endParaRPr>
          </a:p>
        </p:txBody>
      </p:sp>
      <p:cxnSp>
        <p:nvCxnSpPr>
          <p:cNvPr id="451682" name="AutoShape 98">
            <a:extLst>
              <a:ext uri="{FF2B5EF4-FFF2-40B4-BE49-F238E27FC236}">
                <a16:creationId xmlns:a16="http://schemas.microsoft.com/office/drawing/2014/main" id="{23C66511-327D-944E-A9FF-EAB85D658A01}"/>
              </a:ext>
            </a:extLst>
          </p:cNvPr>
          <p:cNvCxnSpPr>
            <a:cxnSpLocks noChangeShapeType="1"/>
            <a:stCxn id="451637" idx="6"/>
            <a:endCxn id="451681" idx="2"/>
          </p:cNvCxnSpPr>
          <p:nvPr/>
        </p:nvCxnSpPr>
        <p:spPr bwMode="auto">
          <a:xfrm flipV="1">
            <a:off x="8083550" y="4841875"/>
            <a:ext cx="600075" cy="1588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1684" name="Oval 100">
            <a:extLst>
              <a:ext uri="{FF2B5EF4-FFF2-40B4-BE49-F238E27FC236}">
                <a16:creationId xmlns:a16="http://schemas.microsoft.com/office/drawing/2014/main" id="{FD55A467-E2B4-C344-8F23-65B90BB4D10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19200" y="6559550"/>
            <a:ext cx="231775" cy="2365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55</a:t>
            </a:r>
          </a:p>
        </p:txBody>
      </p:sp>
      <p:sp>
        <p:nvSpPr>
          <p:cNvPr id="451685" name="Oval 101">
            <a:extLst>
              <a:ext uri="{FF2B5EF4-FFF2-40B4-BE49-F238E27FC236}">
                <a16:creationId xmlns:a16="http://schemas.microsoft.com/office/drawing/2014/main" id="{3BD02611-5DCB-5D48-AFE3-DF642F8608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19200" y="6154738"/>
            <a:ext cx="231775" cy="236537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45</a:t>
            </a:r>
          </a:p>
        </p:txBody>
      </p:sp>
      <p:cxnSp>
        <p:nvCxnSpPr>
          <p:cNvPr id="451686" name="AutoShape 102">
            <a:extLst>
              <a:ext uri="{FF2B5EF4-FFF2-40B4-BE49-F238E27FC236}">
                <a16:creationId xmlns:a16="http://schemas.microsoft.com/office/drawing/2014/main" id="{7C9923C1-EE69-7741-AE70-2C8F4B0FE252}"/>
              </a:ext>
            </a:extLst>
          </p:cNvPr>
          <p:cNvCxnSpPr>
            <a:cxnSpLocks noChangeShapeType="1"/>
            <a:stCxn id="451684" idx="0"/>
            <a:endCxn id="451685" idx="4"/>
          </p:cNvCxnSpPr>
          <p:nvPr/>
        </p:nvCxnSpPr>
        <p:spPr bwMode="auto">
          <a:xfrm flipV="1">
            <a:off x="1335088" y="6396038"/>
            <a:ext cx="0" cy="1587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1687" name="Oval 103">
            <a:extLst>
              <a:ext uri="{FF2B5EF4-FFF2-40B4-BE49-F238E27FC236}">
                <a16:creationId xmlns:a16="http://schemas.microsoft.com/office/drawing/2014/main" id="{7BC08713-4F3F-A84E-B3EE-9CED07C5FB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98613" y="6156325"/>
            <a:ext cx="231775" cy="238125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32</a:t>
            </a:r>
          </a:p>
        </p:txBody>
      </p:sp>
      <p:sp>
        <p:nvSpPr>
          <p:cNvPr id="451688" name="Oval 104">
            <a:extLst>
              <a:ext uri="{FF2B5EF4-FFF2-40B4-BE49-F238E27FC236}">
                <a16:creationId xmlns:a16="http://schemas.microsoft.com/office/drawing/2014/main" id="{99480BB9-0A20-C245-9FF3-6E0BA157D0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98613" y="5721350"/>
            <a:ext cx="231775" cy="2365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30</a:t>
            </a:r>
          </a:p>
        </p:txBody>
      </p:sp>
      <p:cxnSp>
        <p:nvCxnSpPr>
          <p:cNvPr id="451689" name="AutoShape 105">
            <a:extLst>
              <a:ext uri="{FF2B5EF4-FFF2-40B4-BE49-F238E27FC236}">
                <a16:creationId xmlns:a16="http://schemas.microsoft.com/office/drawing/2014/main" id="{1CFD8AF3-6D88-9443-96D2-786311E37AA4}"/>
              </a:ext>
            </a:extLst>
          </p:cNvPr>
          <p:cNvCxnSpPr>
            <a:cxnSpLocks noChangeShapeType="1"/>
            <a:stCxn id="451687" idx="0"/>
            <a:endCxn id="451688" idx="4"/>
          </p:cNvCxnSpPr>
          <p:nvPr/>
        </p:nvCxnSpPr>
        <p:spPr bwMode="auto">
          <a:xfrm flipV="1">
            <a:off x="1714500" y="5962650"/>
            <a:ext cx="0" cy="1889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90" name="AutoShape 106">
            <a:extLst>
              <a:ext uri="{FF2B5EF4-FFF2-40B4-BE49-F238E27FC236}">
                <a16:creationId xmlns:a16="http://schemas.microsoft.com/office/drawing/2014/main" id="{D6245965-86F2-184B-8798-4249D523F0E6}"/>
              </a:ext>
            </a:extLst>
          </p:cNvPr>
          <p:cNvCxnSpPr>
            <a:cxnSpLocks noChangeShapeType="1"/>
            <a:stCxn id="451685" idx="7"/>
            <a:endCxn id="451688" idx="3"/>
          </p:cNvCxnSpPr>
          <p:nvPr/>
        </p:nvCxnSpPr>
        <p:spPr bwMode="auto">
          <a:xfrm flipV="1">
            <a:off x="1416050" y="5927725"/>
            <a:ext cx="215900" cy="257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1691" name="Oval 107">
            <a:extLst>
              <a:ext uri="{FF2B5EF4-FFF2-40B4-BE49-F238E27FC236}">
                <a16:creationId xmlns:a16="http://schemas.microsoft.com/office/drawing/2014/main" id="{265F170C-0589-694E-9B8C-2A9086E760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58975" y="6165850"/>
            <a:ext cx="231775" cy="23495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24</a:t>
            </a:r>
          </a:p>
        </p:txBody>
      </p:sp>
      <p:sp>
        <p:nvSpPr>
          <p:cNvPr id="451692" name="Oval 108">
            <a:extLst>
              <a:ext uri="{FF2B5EF4-FFF2-40B4-BE49-F238E27FC236}">
                <a16:creationId xmlns:a16="http://schemas.microsoft.com/office/drawing/2014/main" id="{D0D2B45E-ADCD-884C-BDFC-4BAE094BEB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58975" y="5721350"/>
            <a:ext cx="231775" cy="2365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23</a:t>
            </a:r>
          </a:p>
        </p:txBody>
      </p:sp>
      <p:cxnSp>
        <p:nvCxnSpPr>
          <p:cNvPr id="451693" name="AutoShape 109">
            <a:extLst>
              <a:ext uri="{FF2B5EF4-FFF2-40B4-BE49-F238E27FC236}">
                <a16:creationId xmlns:a16="http://schemas.microsoft.com/office/drawing/2014/main" id="{FFE65D8D-CAAB-8640-B19E-5F4682B421B9}"/>
              </a:ext>
            </a:extLst>
          </p:cNvPr>
          <p:cNvCxnSpPr>
            <a:cxnSpLocks noChangeShapeType="1"/>
            <a:stCxn id="451691" idx="0"/>
            <a:endCxn id="451692" idx="4"/>
          </p:cNvCxnSpPr>
          <p:nvPr/>
        </p:nvCxnSpPr>
        <p:spPr bwMode="auto">
          <a:xfrm flipV="1">
            <a:off x="2074863" y="5962650"/>
            <a:ext cx="0" cy="1968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1694" name="Oval 110">
            <a:extLst>
              <a:ext uri="{FF2B5EF4-FFF2-40B4-BE49-F238E27FC236}">
                <a16:creationId xmlns:a16="http://schemas.microsoft.com/office/drawing/2014/main" id="{CCA78F58-D42D-4E45-8142-B5FFBB81FC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38388" y="5721350"/>
            <a:ext cx="231775" cy="2365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22</a:t>
            </a:r>
          </a:p>
        </p:txBody>
      </p:sp>
      <p:cxnSp>
        <p:nvCxnSpPr>
          <p:cNvPr id="451695" name="AutoShape 111">
            <a:extLst>
              <a:ext uri="{FF2B5EF4-FFF2-40B4-BE49-F238E27FC236}">
                <a16:creationId xmlns:a16="http://schemas.microsoft.com/office/drawing/2014/main" id="{3F2E5D3D-8C05-4847-B9BD-CE1D23FE0118}"/>
              </a:ext>
            </a:extLst>
          </p:cNvPr>
          <p:cNvCxnSpPr>
            <a:cxnSpLocks noChangeShapeType="1"/>
            <a:stCxn id="451694" idx="0"/>
            <a:endCxn id="451711" idx="4"/>
          </p:cNvCxnSpPr>
          <p:nvPr/>
        </p:nvCxnSpPr>
        <p:spPr bwMode="auto">
          <a:xfrm flipV="1">
            <a:off x="2454275" y="5508625"/>
            <a:ext cx="0" cy="2079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96" name="AutoShape 112">
            <a:extLst>
              <a:ext uri="{FF2B5EF4-FFF2-40B4-BE49-F238E27FC236}">
                <a16:creationId xmlns:a16="http://schemas.microsoft.com/office/drawing/2014/main" id="{CD0AA48C-4684-9549-874C-1688927FFDCD}"/>
              </a:ext>
            </a:extLst>
          </p:cNvPr>
          <p:cNvCxnSpPr>
            <a:cxnSpLocks noChangeShapeType="1"/>
            <a:stCxn id="451692" idx="7"/>
            <a:endCxn id="451711" idx="3"/>
          </p:cNvCxnSpPr>
          <p:nvPr/>
        </p:nvCxnSpPr>
        <p:spPr bwMode="auto">
          <a:xfrm flipV="1">
            <a:off x="2157413" y="5473700"/>
            <a:ext cx="215900" cy="2778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97" name="AutoShape 113">
            <a:extLst>
              <a:ext uri="{FF2B5EF4-FFF2-40B4-BE49-F238E27FC236}">
                <a16:creationId xmlns:a16="http://schemas.microsoft.com/office/drawing/2014/main" id="{D20F68BD-4B1C-DC49-AA58-7B9E21B03D5A}"/>
              </a:ext>
            </a:extLst>
          </p:cNvPr>
          <p:cNvCxnSpPr>
            <a:cxnSpLocks noChangeShapeType="1"/>
            <a:stCxn id="451688" idx="7"/>
            <a:endCxn id="451711" idx="2"/>
          </p:cNvCxnSpPr>
          <p:nvPr/>
        </p:nvCxnSpPr>
        <p:spPr bwMode="auto">
          <a:xfrm flipV="1">
            <a:off x="1795463" y="5384800"/>
            <a:ext cx="538162" cy="3667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1698" name="Oval 114">
            <a:extLst>
              <a:ext uri="{FF2B5EF4-FFF2-40B4-BE49-F238E27FC236}">
                <a16:creationId xmlns:a16="http://schemas.microsoft.com/office/drawing/2014/main" id="{77FF58F1-BB34-4543-A2D4-D29699AA14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84463" y="6165850"/>
            <a:ext cx="231775" cy="23495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50</a:t>
            </a:r>
          </a:p>
        </p:txBody>
      </p:sp>
      <p:sp>
        <p:nvSpPr>
          <p:cNvPr id="451699" name="Oval 115">
            <a:extLst>
              <a:ext uri="{FF2B5EF4-FFF2-40B4-BE49-F238E27FC236}">
                <a16:creationId xmlns:a16="http://schemas.microsoft.com/office/drawing/2014/main" id="{6ABE42B2-17C7-7843-9E36-17B02D6F63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84463" y="5721350"/>
            <a:ext cx="231775" cy="2365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48</a:t>
            </a:r>
          </a:p>
        </p:txBody>
      </p:sp>
      <p:cxnSp>
        <p:nvCxnSpPr>
          <p:cNvPr id="451700" name="AutoShape 116">
            <a:extLst>
              <a:ext uri="{FF2B5EF4-FFF2-40B4-BE49-F238E27FC236}">
                <a16:creationId xmlns:a16="http://schemas.microsoft.com/office/drawing/2014/main" id="{C492E3D3-563A-F54E-BC88-A2C39DEB9257}"/>
              </a:ext>
            </a:extLst>
          </p:cNvPr>
          <p:cNvCxnSpPr>
            <a:cxnSpLocks noChangeShapeType="1"/>
            <a:stCxn id="451698" idx="0"/>
            <a:endCxn id="451699" idx="4"/>
          </p:cNvCxnSpPr>
          <p:nvPr/>
        </p:nvCxnSpPr>
        <p:spPr bwMode="auto">
          <a:xfrm flipV="1">
            <a:off x="2800350" y="5962650"/>
            <a:ext cx="0" cy="1968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1701" name="Oval 117">
            <a:extLst>
              <a:ext uri="{FF2B5EF4-FFF2-40B4-BE49-F238E27FC236}">
                <a16:creationId xmlns:a16="http://schemas.microsoft.com/office/drawing/2014/main" id="{75BC00D2-604D-CD49-8AF3-718D7ED557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30538" y="5721350"/>
            <a:ext cx="230187" cy="2365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31</a:t>
            </a:r>
          </a:p>
        </p:txBody>
      </p:sp>
      <p:cxnSp>
        <p:nvCxnSpPr>
          <p:cNvPr id="451702" name="AutoShape 118">
            <a:extLst>
              <a:ext uri="{FF2B5EF4-FFF2-40B4-BE49-F238E27FC236}">
                <a16:creationId xmlns:a16="http://schemas.microsoft.com/office/drawing/2014/main" id="{63AAD3DD-FC83-7E45-A0CF-CFDD3A25BA35}"/>
              </a:ext>
            </a:extLst>
          </p:cNvPr>
          <p:cNvCxnSpPr>
            <a:cxnSpLocks noChangeShapeType="1"/>
            <a:stCxn id="451701" idx="0"/>
            <a:endCxn id="451712" idx="4"/>
          </p:cNvCxnSpPr>
          <p:nvPr/>
        </p:nvCxnSpPr>
        <p:spPr bwMode="auto">
          <a:xfrm flipV="1">
            <a:off x="3146425" y="5508625"/>
            <a:ext cx="0" cy="2079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703" name="AutoShape 119">
            <a:extLst>
              <a:ext uri="{FF2B5EF4-FFF2-40B4-BE49-F238E27FC236}">
                <a16:creationId xmlns:a16="http://schemas.microsoft.com/office/drawing/2014/main" id="{8D880DB8-00CA-E94A-A3F0-A59C99F0B67D}"/>
              </a:ext>
            </a:extLst>
          </p:cNvPr>
          <p:cNvCxnSpPr>
            <a:cxnSpLocks noChangeShapeType="1"/>
            <a:stCxn id="451699" idx="7"/>
            <a:endCxn id="451712" idx="3"/>
          </p:cNvCxnSpPr>
          <p:nvPr/>
        </p:nvCxnSpPr>
        <p:spPr bwMode="auto">
          <a:xfrm flipV="1">
            <a:off x="2881313" y="5473700"/>
            <a:ext cx="182562" cy="2778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1704" name="Oval 120">
            <a:extLst>
              <a:ext uri="{FF2B5EF4-FFF2-40B4-BE49-F238E27FC236}">
                <a16:creationId xmlns:a16="http://schemas.microsoft.com/office/drawing/2014/main" id="{AAFC777B-8F12-A146-8E24-36FE2EA8AD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24238" y="5721350"/>
            <a:ext cx="230187" cy="2365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17</a:t>
            </a:r>
          </a:p>
        </p:txBody>
      </p:sp>
      <p:cxnSp>
        <p:nvCxnSpPr>
          <p:cNvPr id="451705" name="AutoShape 121">
            <a:extLst>
              <a:ext uri="{FF2B5EF4-FFF2-40B4-BE49-F238E27FC236}">
                <a16:creationId xmlns:a16="http://schemas.microsoft.com/office/drawing/2014/main" id="{E58AA2B7-68DC-F54C-8563-42257EAED8D0}"/>
              </a:ext>
            </a:extLst>
          </p:cNvPr>
          <p:cNvCxnSpPr>
            <a:cxnSpLocks noChangeShapeType="1"/>
            <a:stCxn id="451704" idx="0"/>
            <a:endCxn id="451713" idx="4"/>
          </p:cNvCxnSpPr>
          <p:nvPr/>
        </p:nvCxnSpPr>
        <p:spPr bwMode="auto">
          <a:xfrm flipV="1">
            <a:off x="3540125" y="5508625"/>
            <a:ext cx="0" cy="2079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1706" name="Oval 122">
            <a:extLst>
              <a:ext uri="{FF2B5EF4-FFF2-40B4-BE49-F238E27FC236}">
                <a16:creationId xmlns:a16="http://schemas.microsoft.com/office/drawing/2014/main" id="{BD7598FF-5098-1E4A-98CE-00F5C400AB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35400" y="5268913"/>
            <a:ext cx="230188" cy="236537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44</a:t>
            </a:r>
          </a:p>
        </p:txBody>
      </p:sp>
      <p:cxnSp>
        <p:nvCxnSpPr>
          <p:cNvPr id="451707" name="AutoShape 123">
            <a:extLst>
              <a:ext uri="{FF2B5EF4-FFF2-40B4-BE49-F238E27FC236}">
                <a16:creationId xmlns:a16="http://schemas.microsoft.com/office/drawing/2014/main" id="{9B4BC428-C3A7-6A4A-8389-CC20DBE867F0}"/>
              </a:ext>
            </a:extLst>
          </p:cNvPr>
          <p:cNvCxnSpPr>
            <a:cxnSpLocks noChangeShapeType="1"/>
            <a:stCxn id="451706" idx="0"/>
            <a:endCxn id="451714" idx="4"/>
          </p:cNvCxnSpPr>
          <p:nvPr/>
        </p:nvCxnSpPr>
        <p:spPr bwMode="auto">
          <a:xfrm flipV="1">
            <a:off x="3949700" y="4967288"/>
            <a:ext cx="0" cy="2952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1708" name="Line 124">
            <a:extLst>
              <a:ext uri="{FF2B5EF4-FFF2-40B4-BE49-F238E27FC236}">
                <a16:creationId xmlns:a16="http://schemas.microsoft.com/office/drawing/2014/main" id="{E88A991A-DDCF-6D47-9ECD-D0FF1BB65E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25800" y="4913313"/>
            <a:ext cx="722313" cy="40163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51709" name="Line 125">
            <a:extLst>
              <a:ext uri="{FF2B5EF4-FFF2-40B4-BE49-F238E27FC236}">
                <a16:creationId xmlns:a16="http://schemas.microsoft.com/office/drawing/2014/main" id="{791FD1B3-2965-9E4E-9D15-AD216417BF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92513" y="4927600"/>
            <a:ext cx="361950" cy="37941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51710" name="Line 126">
            <a:extLst>
              <a:ext uri="{FF2B5EF4-FFF2-40B4-BE49-F238E27FC236}">
                <a16:creationId xmlns:a16="http://schemas.microsoft.com/office/drawing/2014/main" id="{5C13A84A-78C5-9E44-9CD9-920F852E33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08250" y="4868863"/>
            <a:ext cx="1430338" cy="46196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51711" name="Oval 127">
            <a:extLst>
              <a:ext uri="{FF2B5EF4-FFF2-40B4-BE49-F238E27FC236}">
                <a16:creationId xmlns:a16="http://schemas.microsoft.com/office/drawing/2014/main" id="{925F818B-29AF-314C-B54D-9BAD63014C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38388" y="5267325"/>
            <a:ext cx="231775" cy="23495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8</a:t>
            </a:r>
            <a:endParaRPr lang="en-US" sz="1000">
              <a:solidFill>
                <a:schemeClr val="bg1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51712" name="Oval 128">
            <a:extLst>
              <a:ext uri="{FF2B5EF4-FFF2-40B4-BE49-F238E27FC236}">
                <a16:creationId xmlns:a16="http://schemas.microsoft.com/office/drawing/2014/main" id="{FCF70829-BA12-7B45-8C59-7C7909698F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30538" y="5267325"/>
            <a:ext cx="230187" cy="23495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29</a:t>
            </a:r>
          </a:p>
        </p:txBody>
      </p:sp>
      <p:sp>
        <p:nvSpPr>
          <p:cNvPr id="451713" name="Oval 129">
            <a:extLst>
              <a:ext uri="{FF2B5EF4-FFF2-40B4-BE49-F238E27FC236}">
                <a16:creationId xmlns:a16="http://schemas.microsoft.com/office/drawing/2014/main" id="{30B38F80-007A-824C-BE64-51D66D122A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24238" y="5267325"/>
            <a:ext cx="230187" cy="23495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10</a:t>
            </a:r>
          </a:p>
        </p:txBody>
      </p:sp>
      <p:sp>
        <p:nvSpPr>
          <p:cNvPr id="451714" name="Oval 130">
            <a:extLst>
              <a:ext uri="{FF2B5EF4-FFF2-40B4-BE49-F238E27FC236}">
                <a16:creationId xmlns:a16="http://schemas.microsoft.com/office/drawing/2014/main" id="{30845A63-3F12-E34C-8778-6FFE15204F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35400" y="4724400"/>
            <a:ext cx="230188" cy="23495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6</a:t>
            </a:r>
          </a:p>
        </p:txBody>
      </p:sp>
      <p:cxnSp>
        <p:nvCxnSpPr>
          <p:cNvPr id="451715" name="AutoShape 131">
            <a:extLst>
              <a:ext uri="{FF2B5EF4-FFF2-40B4-BE49-F238E27FC236}">
                <a16:creationId xmlns:a16="http://schemas.microsoft.com/office/drawing/2014/main" id="{FAED1F5C-EE4B-5D42-B0B8-A1493AF36B37}"/>
              </a:ext>
            </a:extLst>
          </p:cNvPr>
          <p:cNvCxnSpPr>
            <a:cxnSpLocks noChangeShapeType="1"/>
            <a:stCxn id="451654" idx="2"/>
            <a:endCxn id="451714" idx="6"/>
          </p:cNvCxnSpPr>
          <p:nvPr/>
        </p:nvCxnSpPr>
        <p:spPr bwMode="auto">
          <a:xfrm flipH="1">
            <a:off x="4073525" y="4841875"/>
            <a:ext cx="1946275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1716" name="Oval 132">
            <a:extLst>
              <a:ext uri="{FF2B5EF4-FFF2-40B4-BE49-F238E27FC236}">
                <a16:creationId xmlns:a16="http://schemas.microsoft.com/office/drawing/2014/main" id="{D527577A-A88F-0E4E-982E-ACC67D5E223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31225" y="1946275"/>
            <a:ext cx="231775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18</a:t>
            </a:r>
            <a:endParaRPr lang="en-US" sz="1000">
              <a:latin typeface="Times New Roman" charset="0"/>
              <a:ea typeface="ＭＳ Ｐゴシック" charset="0"/>
            </a:endParaRPr>
          </a:p>
        </p:txBody>
      </p:sp>
      <p:cxnSp>
        <p:nvCxnSpPr>
          <p:cNvPr id="451717" name="AutoShape 133">
            <a:extLst>
              <a:ext uri="{FF2B5EF4-FFF2-40B4-BE49-F238E27FC236}">
                <a16:creationId xmlns:a16="http://schemas.microsoft.com/office/drawing/2014/main" id="{8720156E-4E3E-9E4D-BF6E-25134EB23FD1}"/>
              </a:ext>
            </a:extLst>
          </p:cNvPr>
          <p:cNvCxnSpPr>
            <a:cxnSpLocks noChangeShapeType="1"/>
            <a:endCxn id="451716" idx="2"/>
          </p:cNvCxnSpPr>
          <p:nvPr/>
        </p:nvCxnSpPr>
        <p:spPr bwMode="auto">
          <a:xfrm>
            <a:off x="8085138" y="2063750"/>
            <a:ext cx="438150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1718" name="Oval 134">
            <a:extLst>
              <a:ext uri="{FF2B5EF4-FFF2-40B4-BE49-F238E27FC236}">
                <a16:creationId xmlns:a16="http://schemas.microsoft.com/office/drawing/2014/main" id="{49107AB8-34D3-BD48-9D54-4B401615EB2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31225" y="3124200"/>
            <a:ext cx="231775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12</a:t>
            </a:r>
            <a:endParaRPr lang="en-US" sz="1000">
              <a:latin typeface="Times New Roman" charset="0"/>
              <a:ea typeface="ＭＳ Ｐゴシック" charset="0"/>
            </a:endParaRPr>
          </a:p>
        </p:txBody>
      </p:sp>
      <p:cxnSp>
        <p:nvCxnSpPr>
          <p:cNvPr id="451719" name="AutoShape 135">
            <a:extLst>
              <a:ext uri="{FF2B5EF4-FFF2-40B4-BE49-F238E27FC236}">
                <a16:creationId xmlns:a16="http://schemas.microsoft.com/office/drawing/2014/main" id="{B212C9FA-E294-454A-9B18-E9B398E6A74B}"/>
              </a:ext>
            </a:extLst>
          </p:cNvPr>
          <p:cNvCxnSpPr>
            <a:cxnSpLocks noChangeShapeType="1"/>
            <a:endCxn id="451718" idx="2"/>
          </p:cNvCxnSpPr>
          <p:nvPr/>
        </p:nvCxnSpPr>
        <p:spPr bwMode="auto">
          <a:xfrm>
            <a:off x="8085138" y="3243263"/>
            <a:ext cx="438150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6377324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>
            <a:extLst>
              <a:ext uri="{FF2B5EF4-FFF2-40B4-BE49-F238E27FC236}">
                <a16:creationId xmlns:a16="http://schemas.microsoft.com/office/drawing/2014/main" id="{E33F4139-E9EE-7E41-A047-A5622CD1C9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15962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Binomial Heap:  Union</a:t>
            </a:r>
          </a:p>
        </p:txBody>
      </p:sp>
      <p:sp>
        <p:nvSpPr>
          <p:cNvPr id="453635" name="Rectangle 3">
            <a:extLst>
              <a:ext uri="{FF2B5EF4-FFF2-40B4-BE49-F238E27FC236}">
                <a16:creationId xmlns:a16="http://schemas.microsoft.com/office/drawing/2014/main" id="{8E057AE0-ED54-A14B-9981-8B0AB97E5D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534400" cy="5410200"/>
          </a:xfrm>
        </p:spPr>
        <p:txBody>
          <a:bodyPr/>
          <a:lstStyle/>
          <a:p>
            <a:pPr marL="114300" lvl="1" indent="0">
              <a:buFont typeface="Monotype Sorts" charset="0"/>
              <a:buNone/>
              <a:defRPr/>
            </a:pPr>
            <a:r>
              <a:rPr lang="en-US" sz="2400" dirty="0">
                <a:solidFill>
                  <a:srgbClr val="003399"/>
                </a:solidFill>
                <a:sym typeface="Symbol" charset="0"/>
              </a:rPr>
              <a:t>Analogous to binary addition</a:t>
            </a:r>
          </a:p>
          <a:p>
            <a:pPr marL="0" indent="0">
              <a:buFont typeface="Monotype Sorts" charset="0"/>
              <a:buNone/>
              <a:defRPr/>
            </a:pPr>
            <a:endParaRPr lang="en-US" sz="2400" dirty="0">
              <a:cs typeface="+mn-cs"/>
              <a:sym typeface="Symbol" charset="0"/>
            </a:endParaRPr>
          </a:p>
          <a:p>
            <a:pPr marL="0" indent="0">
              <a:buFont typeface="Monotype Sorts" charset="0"/>
              <a:buNone/>
              <a:defRPr/>
            </a:pPr>
            <a:r>
              <a:rPr lang="en-US" sz="2400" dirty="0">
                <a:solidFill>
                  <a:srgbClr val="FF0000"/>
                </a:solidFill>
                <a:cs typeface="+mn-cs"/>
                <a:sym typeface="Symbol" charset="0"/>
              </a:rPr>
              <a:t>Running time?</a:t>
            </a:r>
          </a:p>
          <a:p>
            <a:pPr lvl="1">
              <a:buFont typeface="Monotype Sorts" charset="0"/>
              <a:buChar char="n"/>
              <a:defRPr/>
            </a:pPr>
            <a:r>
              <a:rPr lang="en-US" sz="2400" dirty="0">
                <a:sym typeface="Symbol" charset="0"/>
              </a:rPr>
              <a:t>Proportional to number of trees in root lists 2 O(log</a:t>
            </a:r>
            <a:r>
              <a:rPr lang="en-US" sz="2400" baseline="-25000" dirty="0">
                <a:sym typeface="Symbol" charset="0"/>
              </a:rPr>
              <a:t>2</a:t>
            </a:r>
            <a:r>
              <a:rPr lang="en-US" sz="2400" dirty="0">
                <a:sym typeface="Symbol" charset="0"/>
              </a:rPr>
              <a:t> N)</a:t>
            </a:r>
          </a:p>
          <a:p>
            <a:pPr lvl="1">
              <a:buFont typeface="Monotype Sorts" charset="0"/>
              <a:buChar char="n"/>
              <a:defRPr/>
            </a:pPr>
            <a:r>
              <a:rPr lang="en-US" sz="2400" dirty="0">
                <a:solidFill>
                  <a:srgbClr val="0000FF"/>
                </a:solidFill>
                <a:sym typeface="Symbol" charset="0"/>
              </a:rPr>
              <a:t>O(log N)</a:t>
            </a:r>
          </a:p>
          <a:p>
            <a:pPr lvl="1">
              <a:buFont typeface="Monotype Sorts" charset="0"/>
              <a:buChar char="n"/>
              <a:defRPr/>
            </a:pPr>
            <a:endParaRPr lang="en-US" sz="2400" dirty="0">
              <a:solidFill>
                <a:schemeClr val="hlink"/>
              </a:solidFill>
              <a:sym typeface="Symbol" charset="0"/>
            </a:endParaRPr>
          </a:p>
        </p:txBody>
      </p:sp>
      <p:sp>
        <p:nvSpPr>
          <p:cNvPr id="453669" name="Rectangle 37">
            <a:extLst>
              <a:ext uri="{FF2B5EF4-FFF2-40B4-BE49-F238E27FC236}">
                <a16:creationId xmlns:a16="http://schemas.microsoft.com/office/drawing/2014/main" id="{3D00662A-B2B4-3B4C-98EE-B71E47CB3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60960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endParaRPr lang="en-US" b="1" baseline="-25000">
              <a:solidFill>
                <a:schemeClr val="accent1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453670" name="Rectangle 38">
            <a:extLst>
              <a:ext uri="{FF2B5EF4-FFF2-40B4-BE49-F238E27FC236}">
                <a16:creationId xmlns:a16="http://schemas.microsoft.com/office/drawing/2014/main" id="{8A892230-077E-0442-B18B-C1815C531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3340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0</a:t>
            </a:r>
            <a:endParaRPr lang="en-US" b="1" baseline="-25000">
              <a:latin typeface="Arial" charset="0"/>
              <a:ea typeface="ＭＳ Ｐゴシック" charset="0"/>
            </a:endParaRPr>
          </a:p>
        </p:txBody>
      </p:sp>
      <p:sp>
        <p:nvSpPr>
          <p:cNvPr id="453671" name="Rectangle 39">
            <a:extLst>
              <a:ext uri="{FF2B5EF4-FFF2-40B4-BE49-F238E27FC236}">
                <a16:creationId xmlns:a16="http://schemas.microsoft.com/office/drawing/2014/main" id="{74B2E450-D6CB-3344-8EA5-7155187DC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3340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0</a:t>
            </a:r>
            <a:endParaRPr lang="en-US" b="1" baseline="-25000">
              <a:latin typeface="Arial" charset="0"/>
              <a:ea typeface="ＭＳ Ｐゴシック" charset="0"/>
            </a:endParaRPr>
          </a:p>
        </p:txBody>
      </p:sp>
      <p:sp>
        <p:nvSpPr>
          <p:cNvPr id="453672" name="Rectangle 40">
            <a:extLst>
              <a:ext uri="{FF2B5EF4-FFF2-40B4-BE49-F238E27FC236}">
                <a16:creationId xmlns:a16="http://schemas.microsoft.com/office/drawing/2014/main" id="{1CAFABF3-3BE8-9747-80FB-915E36468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3340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1</a:t>
            </a:r>
            <a:endParaRPr lang="en-US" b="1" baseline="-25000">
              <a:latin typeface="Courier New" charset="0"/>
              <a:ea typeface="ＭＳ Ｐゴシック" charset="0"/>
            </a:endParaRPr>
          </a:p>
        </p:txBody>
      </p:sp>
      <p:sp>
        <p:nvSpPr>
          <p:cNvPr id="453673" name="Rectangle 41">
            <a:extLst>
              <a:ext uri="{FF2B5EF4-FFF2-40B4-BE49-F238E27FC236}">
                <a16:creationId xmlns:a16="http://schemas.microsoft.com/office/drawing/2014/main" id="{246CBB53-DDFC-F940-B73D-9C76E200F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3340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1</a:t>
            </a:r>
            <a:endParaRPr lang="en-US" b="1" baseline="-25000">
              <a:latin typeface="Arial" charset="0"/>
              <a:ea typeface="ＭＳ Ｐゴシック" charset="0"/>
            </a:endParaRPr>
          </a:p>
        </p:txBody>
      </p:sp>
      <p:sp>
        <p:nvSpPr>
          <p:cNvPr id="453674" name="Rectangle 42">
            <a:extLst>
              <a:ext uri="{FF2B5EF4-FFF2-40B4-BE49-F238E27FC236}">
                <a16:creationId xmlns:a16="http://schemas.microsoft.com/office/drawing/2014/main" id="{F21A7387-6796-854E-9564-CBF6D36CD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7150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1</a:t>
            </a:r>
            <a:endParaRPr lang="en-US" b="1" baseline="-25000">
              <a:latin typeface="Arial" charset="0"/>
              <a:ea typeface="ＭＳ Ｐゴシック" charset="0"/>
            </a:endParaRPr>
          </a:p>
        </p:txBody>
      </p:sp>
      <p:sp>
        <p:nvSpPr>
          <p:cNvPr id="453675" name="Rectangle 43">
            <a:extLst>
              <a:ext uri="{FF2B5EF4-FFF2-40B4-BE49-F238E27FC236}">
                <a16:creationId xmlns:a16="http://schemas.microsoft.com/office/drawing/2014/main" id="{1C969E00-F858-224E-97BF-D322E9A86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7150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0</a:t>
            </a:r>
            <a:endParaRPr lang="en-US" b="1" baseline="-25000">
              <a:latin typeface="Arial" charset="0"/>
              <a:ea typeface="ＭＳ Ｐゴシック" charset="0"/>
            </a:endParaRPr>
          </a:p>
        </p:txBody>
      </p:sp>
      <p:sp>
        <p:nvSpPr>
          <p:cNvPr id="453676" name="Rectangle 44">
            <a:extLst>
              <a:ext uri="{FF2B5EF4-FFF2-40B4-BE49-F238E27FC236}">
                <a16:creationId xmlns:a16="http://schemas.microsoft.com/office/drawing/2014/main" id="{E2A6E491-01DB-A242-ACA0-1AE5BD865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7150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0</a:t>
            </a:r>
            <a:endParaRPr lang="en-US" b="1" baseline="-25000">
              <a:latin typeface="Courier New" charset="0"/>
              <a:ea typeface="ＭＳ Ｐゴシック" charset="0"/>
            </a:endParaRPr>
          </a:p>
        </p:txBody>
      </p:sp>
      <p:sp>
        <p:nvSpPr>
          <p:cNvPr id="453677" name="Rectangle 45">
            <a:extLst>
              <a:ext uri="{FF2B5EF4-FFF2-40B4-BE49-F238E27FC236}">
                <a16:creationId xmlns:a16="http://schemas.microsoft.com/office/drawing/2014/main" id="{393CC084-1CE3-5E46-A64A-6BB8086CE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7150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1</a:t>
            </a:r>
            <a:endParaRPr lang="en-US" b="1" baseline="-25000">
              <a:latin typeface="Arial" charset="0"/>
              <a:ea typeface="ＭＳ Ｐゴシック" charset="0"/>
            </a:endParaRPr>
          </a:p>
        </p:txBody>
      </p:sp>
      <p:sp>
        <p:nvSpPr>
          <p:cNvPr id="453678" name="Rectangle 46">
            <a:extLst>
              <a:ext uri="{FF2B5EF4-FFF2-40B4-BE49-F238E27FC236}">
                <a16:creationId xmlns:a16="http://schemas.microsoft.com/office/drawing/2014/main" id="{458D3F58-5809-804C-B15C-BF5FCFEB3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150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+</a:t>
            </a:r>
            <a:endParaRPr lang="en-US" b="1" baseline="-25000">
              <a:latin typeface="Courier New" charset="0"/>
              <a:ea typeface="ＭＳ Ｐゴシック" charset="0"/>
            </a:endParaRPr>
          </a:p>
        </p:txBody>
      </p:sp>
      <p:sp>
        <p:nvSpPr>
          <p:cNvPr id="453679" name="Rectangle 47">
            <a:extLst>
              <a:ext uri="{FF2B5EF4-FFF2-40B4-BE49-F238E27FC236}">
                <a16:creationId xmlns:a16="http://schemas.microsoft.com/office/drawing/2014/main" id="{5FDF100A-54CF-7149-B231-53B6338E1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60960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b="1">
                <a:solidFill>
                  <a:schemeClr val="accent1"/>
                </a:solidFill>
                <a:latin typeface="Arial" charset="0"/>
                <a:ea typeface="ＭＳ Ｐゴシック" charset="0"/>
              </a:rPr>
              <a:t>0</a:t>
            </a:r>
            <a:endParaRPr lang="en-US" b="1" baseline="-25000">
              <a:solidFill>
                <a:schemeClr val="accent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53680" name="Rectangle 48">
            <a:extLst>
              <a:ext uri="{FF2B5EF4-FFF2-40B4-BE49-F238E27FC236}">
                <a16:creationId xmlns:a16="http://schemas.microsoft.com/office/drawing/2014/main" id="{154F23D0-57DB-6248-85AC-6DED8BD1D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60960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b="1">
                <a:solidFill>
                  <a:schemeClr val="accent1"/>
                </a:solidFill>
                <a:latin typeface="Arial" charset="0"/>
                <a:ea typeface="ＭＳ Ｐゴシック" charset="0"/>
              </a:rPr>
              <a:t>1</a:t>
            </a:r>
            <a:endParaRPr lang="en-US" b="1" baseline="-25000">
              <a:solidFill>
                <a:schemeClr val="accent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53681" name="Rectangle 49">
            <a:extLst>
              <a:ext uri="{FF2B5EF4-FFF2-40B4-BE49-F238E27FC236}">
                <a16:creationId xmlns:a16="http://schemas.microsoft.com/office/drawing/2014/main" id="{29128F1C-CB54-C746-BEA7-26A4CCAB3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60960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b="1">
                <a:solidFill>
                  <a:schemeClr val="accent1"/>
                </a:solidFill>
                <a:latin typeface="Arial" charset="0"/>
                <a:ea typeface="ＭＳ Ｐゴシック" charset="0"/>
              </a:rPr>
              <a:t>1</a:t>
            </a:r>
            <a:endParaRPr lang="en-US" b="1" baseline="-25000">
              <a:solidFill>
                <a:schemeClr val="accent1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453682" name="Rectangle 50">
            <a:extLst>
              <a:ext uri="{FF2B5EF4-FFF2-40B4-BE49-F238E27FC236}">
                <a16:creationId xmlns:a16="http://schemas.microsoft.com/office/drawing/2014/main" id="{41D8D520-33BF-F248-8F61-0ED184A39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60960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b="1">
                <a:solidFill>
                  <a:schemeClr val="accent1"/>
                </a:solidFill>
                <a:latin typeface="Arial" charset="0"/>
                <a:ea typeface="ＭＳ Ｐゴシック" charset="0"/>
              </a:rPr>
              <a:t>1</a:t>
            </a:r>
            <a:endParaRPr lang="en-US" b="1" baseline="-25000">
              <a:solidFill>
                <a:schemeClr val="accent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53683" name="Line 51">
            <a:extLst>
              <a:ext uri="{FF2B5EF4-FFF2-40B4-BE49-F238E27FC236}">
                <a16:creationId xmlns:a16="http://schemas.microsoft.com/office/drawing/2014/main" id="{4A987256-6092-D740-B4E7-9EAFBB9DE65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67400" y="6096000"/>
            <a:ext cx="1752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53684" name="Rectangle 52">
            <a:extLst>
              <a:ext uri="{FF2B5EF4-FFF2-40B4-BE49-F238E27FC236}">
                <a16:creationId xmlns:a16="http://schemas.microsoft.com/office/drawing/2014/main" id="{F93806CC-81CD-7549-9D3E-EA07E266B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3340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endParaRPr lang="en-US" b="1" baseline="-25000">
              <a:latin typeface="Courier New" charset="0"/>
              <a:ea typeface="ＭＳ Ｐゴシック" charset="0"/>
            </a:endParaRPr>
          </a:p>
        </p:txBody>
      </p:sp>
      <p:sp>
        <p:nvSpPr>
          <p:cNvPr id="453685" name="Rectangle 53">
            <a:extLst>
              <a:ext uri="{FF2B5EF4-FFF2-40B4-BE49-F238E27FC236}">
                <a16:creationId xmlns:a16="http://schemas.microsoft.com/office/drawing/2014/main" id="{3F307756-7256-E34C-B881-10B56A592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9530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b="1">
                <a:solidFill>
                  <a:srgbClr val="003399"/>
                </a:solidFill>
                <a:latin typeface="Arial" charset="0"/>
                <a:ea typeface="ＭＳ Ｐゴシック" charset="0"/>
              </a:rPr>
              <a:t>1</a:t>
            </a:r>
            <a:endParaRPr lang="en-US" b="1" baseline="-25000">
              <a:solidFill>
                <a:srgbClr val="0033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53686" name="Rectangle 54">
            <a:extLst>
              <a:ext uri="{FF2B5EF4-FFF2-40B4-BE49-F238E27FC236}">
                <a16:creationId xmlns:a16="http://schemas.microsoft.com/office/drawing/2014/main" id="{49A0A555-DDEF-014F-9952-05F0789CE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49530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b="1">
                <a:solidFill>
                  <a:srgbClr val="003399"/>
                </a:solidFill>
                <a:latin typeface="Arial" charset="0"/>
                <a:ea typeface="ＭＳ Ｐゴシック" charset="0"/>
              </a:rPr>
              <a:t>1</a:t>
            </a:r>
            <a:endParaRPr lang="en-US" b="1" baseline="-25000">
              <a:solidFill>
                <a:srgbClr val="0033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53687" name="Rectangle 55">
            <a:extLst>
              <a:ext uri="{FF2B5EF4-FFF2-40B4-BE49-F238E27FC236}">
                <a16:creationId xmlns:a16="http://schemas.microsoft.com/office/drawing/2014/main" id="{C94D8BAF-EB4F-EC4F-AE25-36E1B3704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9530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endParaRPr lang="en-US" b="1" baseline="-25000">
              <a:solidFill>
                <a:schemeClr val="accent1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453688" name="Rectangle 56">
            <a:extLst>
              <a:ext uri="{FF2B5EF4-FFF2-40B4-BE49-F238E27FC236}">
                <a16:creationId xmlns:a16="http://schemas.microsoft.com/office/drawing/2014/main" id="{40DFF71D-B8FC-D242-A508-DF22062AC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9530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endParaRPr lang="en-US" b="1" baseline="-25000">
              <a:solidFill>
                <a:schemeClr val="accent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53689" name="Rectangle 57">
            <a:extLst>
              <a:ext uri="{FF2B5EF4-FFF2-40B4-BE49-F238E27FC236}">
                <a16:creationId xmlns:a16="http://schemas.microsoft.com/office/drawing/2014/main" id="{36133A0A-C50C-7A4C-8D9A-CA6D714D0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9530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endParaRPr lang="en-US" b="1" baseline="-25000">
              <a:solidFill>
                <a:schemeClr val="accent1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453690" name="Rectangle 58">
            <a:extLst>
              <a:ext uri="{FF2B5EF4-FFF2-40B4-BE49-F238E27FC236}">
                <a16:creationId xmlns:a16="http://schemas.microsoft.com/office/drawing/2014/main" id="{79AED362-26A0-0645-988B-C0C57F9D3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3340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1</a:t>
            </a:r>
            <a:endParaRPr lang="en-US" b="1" baseline="-25000">
              <a:latin typeface="Courier New" charset="0"/>
              <a:ea typeface="ＭＳ Ｐゴシック" charset="0"/>
            </a:endParaRPr>
          </a:p>
        </p:txBody>
      </p:sp>
      <p:sp>
        <p:nvSpPr>
          <p:cNvPr id="453691" name="Rectangle 59">
            <a:extLst>
              <a:ext uri="{FF2B5EF4-FFF2-40B4-BE49-F238E27FC236}">
                <a16:creationId xmlns:a16="http://schemas.microsoft.com/office/drawing/2014/main" id="{13F86960-F45E-EE42-BA51-F0F73B53E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7150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1</a:t>
            </a:r>
            <a:endParaRPr lang="en-US" b="1" baseline="-25000">
              <a:latin typeface="Courier New" charset="0"/>
              <a:ea typeface="ＭＳ Ｐゴシック" charset="0"/>
            </a:endParaRPr>
          </a:p>
        </p:txBody>
      </p:sp>
      <p:sp>
        <p:nvSpPr>
          <p:cNvPr id="453692" name="Rectangle 60">
            <a:extLst>
              <a:ext uri="{FF2B5EF4-FFF2-40B4-BE49-F238E27FC236}">
                <a16:creationId xmlns:a16="http://schemas.microsoft.com/office/drawing/2014/main" id="{55D2FA73-BD82-6A48-8872-71347796E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60960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b="1">
                <a:solidFill>
                  <a:schemeClr val="accent1"/>
                </a:solidFill>
                <a:latin typeface="Arial" charset="0"/>
                <a:ea typeface="ＭＳ Ｐゴシック" charset="0"/>
              </a:rPr>
              <a:t>0</a:t>
            </a:r>
            <a:endParaRPr lang="en-US" b="1" baseline="-25000">
              <a:solidFill>
                <a:schemeClr val="accent1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453693" name="Line 61">
            <a:extLst>
              <a:ext uri="{FF2B5EF4-FFF2-40B4-BE49-F238E27FC236}">
                <a16:creationId xmlns:a16="http://schemas.microsoft.com/office/drawing/2014/main" id="{68CCB25E-BDAD-D143-BDDF-87F70EEB302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620000" y="6096000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53694" name="Rectangle 62">
            <a:extLst>
              <a:ext uri="{FF2B5EF4-FFF2-40B4-BE49-F238E27FC236}">
                <a16:creationId xmlns:a16="http://schemas.microsoft.com/office/drawing/2014/main" id="{5ADA3D3D-A622-CB42-B018-095EFADD5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9530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b="1">
                <a:solidFill>
                  <a:srgbClr val="003399"/>
                </a:solidFill>
                <a:latin typeface="Arial" charset="0"/>
                <a:ea typeface="ＭＳ Ｐゴシック" charset="0"/>
              </a:rPr>
              <a:t>1</a:t>
            </a:r>
            <a:endParaRPr lang="en-US" b="1" baseline="-25000">
              <a:solidFill>
                <a:srgbClr val="0033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53695" name="Rectangle 63">
            <a:extLst>
              <a:ext uri="{FF2B5EF4-FFF2-40B4-BE49-F238E27FC236}">
                <a16:creationId xmlns:a16="http://schemas.microsoft.com/office/drawing/2014/main" id="{9C1BC6B5-F180-E84C-9CE4-C6146E238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9530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endParaRPr lang="en-US" b="1" baseline="-25000">
              <a:solidFill>
                <a:schemeClr val="accent1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453696" name="Text Box 64">
            <a:extLst>
              <a:ext uri="{FF2B5EF4-FFF2-40B4-BE49-F238E27FC236}">
                <a16:creationId xmlns:a16="http://schemas.microsoft.com/office/drawing/2014/main" id="{46A9F90C-C2D2-F74F-88B0-8CE37AB97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791200"/>
            <a:ext cx="2057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rgbClr val="006600"/>
                </a:solidFill>
                <a:latin typeface="Arial" charset="0"/>
                <a:ea typeface="ＭＳ Ｐゴシック" charset="0"/>
              </a:rPr>
              <a:t>19 + 7 = 26</a:t>
            </a:r>
            <a:endParaRPr lang="en-US" b="1" baseline="-25000">
              <a:solidFill>
                <a:srgbClr val="0066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683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77" name="Group 2">
            <a:extLst>
              <a:ext uri="{FF2B5EF4-FFF2-40B4-BE49-F238E27FC236}">
                <a16:creationId xmlns:a16="http://schemas.microsoft.com/office/drawing/2014/main" id="{593B4A6F-B762-314A-B11B-C10F5769F2B8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505200"/>
            <a:ext cx="6723063" cy="3124200"/>
            <a:chOff x="720" y="1872"/>
            <a:chExt cx="4235" cy="1968"/>
          </a:xfrm>
        </p:grpSpPr>
        <p:cxnSp>
          <p:nvCxnSpPr>
            <p:cNvPr id="460803" name="AutoShape 3">
              <a:extLst>
                <a:ext uri="{FF2B5EF4-FFF2-40B4-BE49-F238E27FC236}">
                  <a16:creationId xmlns:a16="http://schemas.microsoft.com/office/drawing/2014/main" id="{CA255943-6524-2A4A-A71C-57C8E6DB7E96}"/>
                </a:ext>
              </a:extLst>
            </p:cNvPr>
            <p:cNvCxnSpPr>
              <a:cxnSpLocks noChangeShapeType="1"/>
              <a:stCxn id="460808" idx="6"/>
              <a:endCxn id="460810" idx="2"/>
            </p:cNvCxnSpPr>
            <p:nvPr/>
          </p:nvCxnSpPr>
          <p:spPr bwMode="auto">
            <a:xfrm>
              <a:off x="3424" y="1984"/>
              <a:ext cx="625" cy="25"/>
            </a:xfrm>
            <a:prstGeom prst="straightConnector1">
              <a:avLst/>
            </a:prstGeom>
            <a:noFill/>
            <a:ln w="158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460804" name="AutoShape 4">
              <a:extLst>
                <a:ext uri="{FF2B5EF4-FFF2-40B4-BE49-F238E27FC236}">
                  <a16:creationId xmlns:a16="http://schemas.microsoft.com/office/drawing/2014/main" id="{800F1A06-47B0-144E-9A33-1C74D8DE224B}"/>
                </a:ext>
              </a:extLst>
            </p:cNvPr>
            <p:cNvCxnSpPr>
              <a:cxnSpLocks noChangeShapeType="1"/>
              <a:endCxn id="460808" idx="4"/>
            </p:cNvCxnSpPr>
            <p:nvPr/>
          </p:nvCxnSpPr>
          <p:spPr bwMode="auto">
            <a:xfrm flipV="1">
              <a:off x="3315" y="2101"/>
              <a:ext cx="0" cy="28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460805" name="Line 5">
              <a:extLst>
                <a:ext uri="{FF2B5EF4-FFF2-40B4-BE49-F238E27FC236}">
                  <a16:creationId xmlns:a16="http://schemas.microsoft.com/office/drawing/2014/main" id="{02C24974-6B33-2948-B44C-40A36EB381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27" y="2052"/>
              <a:ext cx="685" cy="38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60806" name="Line 6">
              <a:extLst>
                <a:ext uri="{FF2B5EF4-FFF2-40B4-BE49-F238E27FC236}">
                  <a16:creationId xmlns:a16="http://schemas.microsoft.com/office/drawing/2014/main" id="{A2A6CC03-1BFD-634D-BE95-82FEA565EC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6" y="2065"/>
              <a:ext cx="343" cy="36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60807" name="Line 7">
              <a:extLst>
                <a:ext uri="{FF2B5EF4-FFF2-40B4-BE49-F238E27FC236}">
                  <a16:creationId xmlns:a16="http://schemas.microsoft.com/office/drawing/2014/main" id="{C01E316A-7D9D-D343-BD99-ADF92DCCA1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45" y="2009"/>
              <a:ext cx="1358" cy="43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60808" name="Oval 8">
              <a:extLst>
                <a:ext uri="{FF2B5EF4-FFF2-40B4-BE49-F238E27FC236}">
                  <a16:creationId xmlns:a16="http://schemas.microsoft.com/office/drawing/2014/main" id="{D72F53B5-712F-CC40-8F6E-48B118570B6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05" y="1872"/>
              <a:ext cx="219" cy="224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 b="1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460809" name="Oval 9">
              <a:extLst>
                <a:ext uri="{FF2B5EF4-FFF2-40B4-BE49-F238E27FC236}">
                  <a16:creationId xmlns:a16="http://schemas.microsoft.com/office/drawing/2014/main" id="{5250A137-8B0E-3048-9729-1B2192E7ED0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49" y="2407"/>
              <a:ext cx="220" cy="225"/>
            </a:xfrm>
            <a:prstGeom prst="ellipse">
              <a:avLst/>
            </a:prstGeom>
            <a:solidFill>
              <a:srgbClr val="330066">
                <a:alpha val="25098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 b="1" dirty="0">
                  <a:latin typeface="Arial" charset="0"/>
                  <a:ea typeface="ＭＳ Ｐゴシック" charset="0"/>
                </a:rPr>
                <a:t>37</a:t>
              </a:r>
            </a:p>
          </p:txBody>
        </p:sp>
        <p:sp>
          <p:nvSpPr>
            <p:cNvPr id="460810" name="Oval 10">
              <a:extLst>
                <a:ext uri="{FF2B5EF4-FFF2-40B4-BE49-F238E27FC236}">
                  <a16:creationId xmlns:a16="http://schemas.microsoft.com/office/drawing/2014/main" id="{4A42938F-42E6-BE4F-835F-E356FC13521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49" y="1897"/>
              <a:ext cx="220" cy="224"/>
            </a:xfrm>
            <a:prstGeom prst="ellipse">
              <a:avLst/>
            </a:prstGeom>
            <a:solidFill>
              <a:srgbClr val="330066">
                <a:alpha val="25098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 b="1">
                  <a:latin typeface="Arial" charset="0"/>
                  <a:ea typeface="ＭＳ Ｐゴシック" charset="0"/>
                </a:rPr>
                <a:t>6</a:t>
              </a:r>
              <a:endParaRPr lang="en-US" sz="1400">
                <a:latin typeface="Times New Roman" charset="0"/>
                <a:ea typeface="ＭＳ Ｐゴシック" charset="0"/>
              </a:endParaRPr>
            </a:p>
          </p:txBody>
        </p:sp>
        <p:cxnSp>
          <p:nvCxnSpPr>
            <p:cNvPr id="460811" name="AutoShape 11">
              <a:extLst>
                <a:ext uri="{FF2B5EF4-FFF2-40B4-BE49-F238E27FC236}">
                  <a16:creationId xmlns:a16="http://schemas.microsoft.com/office/drawing/2014/main" id="{E1E1C141-88D2-EA4D-AF58-9EA908651B2C}"/>
                </a:ext>
              </a:extLst>
            </p:cNvPr>
            <p:cNvCxnSpPr>
              <a:cxnSpLocks noChangeShapeType="1"/>
              <a:stCxn id="460809" idx="0"/>
              <a:endCxn id="460810" idx="4"/>
            </p:cNvCxnSpPr>
            <p:nvPr/>
          </p:nvCxnSpPr>
          <p:spPr bwMode="auto">
            <a:xfrm flipV="1">
              <a:off x="4159" y="2121"/>
              <a:ext cx="0" cy="286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460812" name="Oval 12">
              <a:extLst>
                <a:ext uri="{FF2B5EF4-FFF2-40B4-BE49-F238E27FC236}">
                  <a16:creationId xmlns:a16="http://schemas.microsoft.com/office/drawing/2014/main" id="{837D0AE0-5FC5-7B4F-8976-40AF3905BC1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735" y="1897"/>
              <a:ext cx="220" cy="224"/>
            </a:xfrm>
            <a:prstGeom prst="ellipse">
              <a:avLst/>
            </a:prstGeom>
            <a:solidFill>
              <a:srgbClr val="330066">
                <a:alpha val="25098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 b="1">
                  <a:latin typeface="Arial" charset="0"/>
                  <a:ea typeface="ＭＳ Ｐゴシック" charset="0"/>
                </a:rPr>
                <a:t>18</a:t>
              </a:r>
              <a:endParaRPr lang="en-US" sz="1400">
                <a:latin typeface="Times New Roman" charset="0"/>
                <a:ea typeface="ＭＳ Ｐゴシック" charset="0"/>
              </a:endParaRPr>
            </a:p>
          </p:txBody>
        </p:sp>
        <p:cxnSp>
          <p:nvCxnSpPr>
            <p:cNvPr id="460813" name="AutoShape 13">
              <a:extLst>
                <a:ext uri="{FF2B5EF4-FFF2-40B4-BE49-F238E27FC236}">
                  <a16:creationId xmlns:a16="http://schemas.microsoft.com/office/drawing/2014/main" id="{1A0242FB-A174-A744-8B2F-1CD05C84D5B1}"/>
                </a:ext>
              </a:extLst>
            </p:cNvPr>
            <p:cNvCxnSpPr>
              <a:cxnSpLocks noChangeShapeType="1"/>
              <a:stCxn id="460810" idx="6"/>
              <a:endCxn id="460812" idx="2"/>
            </p:cNvCxnSpPr>
            <p:nvPr/>
          </p:nvCxnSpPr>
          <p:spPr bwMode="auto">
            <a:xfrm>
              <a:off x="4269" y="2009"/>
              <a:ext cx="466" cy="0"/>
            </a:xfrm>
            <a:prstGeom prst="straightConnector1">
              <a:avLst/>
            </a:prstGeom>
            <a:noFill/>
            <a:ln w="158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460814" name="Oval 14">
              <a:extLst>
                <a:ext uri="{FF2B5EF4-FFF2-40B4-BE49-F238E27FC236}">
                  <a16:creationId xmlns:a16="http://schemas.microsoft.com/office/drawing/2014/main" id="{5E22D4B4-A2F2-3E4A-A8A6-14B2C585ACD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20" y="3615"/>
              <a:ext cx="220" cy="225"/>
            </a:xfrm>
            <a:prstGeom prst="ellipse">
              <a:avLst/>
            </a:prstGeom>
            <a:solidFill>
              <a:srgbClr val="330066">
                <a:alpha val="25098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 b="1">
                  <a:latin typeface="Arial" charset="0"/>
                  <a:ea typeface="ＭＳ Ｐゴシック" charset="0"/>
                </a:rPr>
                <a:t>55</a:t>
              </a:r>
            </a:p>
          </p:txBody>
        </p:sp>
        <p:sp>
          <p:nvSpPr>
            <p:cNvPr id="460815" name="Oval 15">
              <a:extLst>
                <a:ext uri="{FF2B5EF4-FFF2-40B4-BE49-F238E27FC236}">
                  <a16:creationId xmlns:a16="http://schemas.microsoft.com/office/drawing/2014/main" id="{7F306219-562F-3049-94DA-CF9E4216B45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20" y="3231"/>
              <a:ext cx="220" cy="225"/>
            </a:xfrm>
            <a:prstGeom prst="ellipse">
              <a:avLst/>
            </a:prstGeom>
            <a:solidFill>
              <a:srgbClr val="330066">
                <a:alpha val="25098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 b="1">
                  <a:latin typeface="Arial" charset="0"/>
                  <a:ea typeface="ＭＳ Ｐゴシック" charset="0"/>
                </a:rPr>
                <a:t>45</a:t>
              </a:r>
            </a:p>
          </p:txBody>
        </p:sp>
        <p:cxnSp>
          <p:nvCxnSpPr>
            <p:cNvPr id="460816" name="AutoShape 16">
              <a:extLst>
                <a:ext uri="{FF2B5EF4-FFF2-40B4-BE49-F238E27FC236}">
                  <a16:creationId xmlns:a16="http://schemas.microsoft.com/office/drawing/2014/main" id="{3F71432A-3B21-0045-8A73-EA356E302574}"/>
                </a:ext>
              </a:extLst>
            </p:cNvPr>
            <p:cNvCxnSpPr>
              <a:cxnSpLocks noChangeShapeType="1"/>
              <a:stCxn id="460814" idx="0"/>
              <a:endCxn id="460815" idx="4"/>
            </p:cNvCxnSpPr>
            <p:nvPr/>
          </p:nvCxnSpPr>
          <p:spPr bwMode="auto">
            <a:xfrm flipV="1">
              <a:off x="831" y="3459"/>
              <a:ext cx="0" cy="152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460817" name="Oval 17">
              <a:extLst>
                <a:ext uri="{FF2B5EF4-FFF2-40B4-BE49-F238E27FC236}">
                  <a16:creationId xmlns:a16="http://schemas.microsoft.com/office/drawing/2014/main" id="{103F2924-6470-194B-9DEE-296C76B1B09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80" y="3232"/>
              <a:ext cx="220" cy="226"/>
            </a:xfrm>
            <a:prstGeom prst="ellipse">
              <a:avLst/>
            </a:prstGeom>
            <a:solidFill>
              <a:srgbClr val="330066">
                <a:alpha val="25098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 b="1">
                  <a:latin typeface="Arial" charset="0"/>
                  <a:ea typeface="ＭＳ Ｐゴシック" charset="0"/>
                </a:rPr>
                <a:t>32</a:t>
              </a:r>
            </a:p>
          </p:txBody>
        </p:sp>
        <p:sp>
          <p:nvSpPr>
            <p:cNvPr id="460818" name="Oval 18">
              <a:extLst>
                <a:ext uri="{FF2B5EF4-FFF2-40B4-BE49-F238E27FC236}">
                  <a16:creationId xmlns:a16="http://schemas.microsoft.com/office/drawing/2014/main" id="{AAE6D96F-5E89-B84A-AFA9-DF5C6220ECC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80" y="2819"/>
              <a:ext cx="220" cy="225"/>
            </a:xfrm>
            <a:prstGeom prst="ellipse">
              <a:avLst/>
            </a:prstGeom>
            <a:solidFill>
              <a:srgbClr val="330066">
                <a:alpha val="25098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 b="1">
                  <a:latin typeface="Arial" charset="0"/>
                  <a:ea typeface="ＭＳ Ｐゴシック" charset="0"/>
                </a:rPr>
                <a:t>30</a:t>
              </a:r>
            </a:p>
          </p:txBody>
        </p:sp>
        <p:cxnSp>
          <p:nvCxnSpPr>
            <p:cNvPr id="460819" name="AutoShape 19">
              <a:extLst>
                <a:ext uri="{FF2B5EF4-FFF2-40B4-BE49-F238E27FC236}">
                  <a16:creationId xmlns:a16="http://schemas.microsoft.com/office/drawing/2014/main" id="{B2527793-C79A-4648-941F-A2C9FE30AD2E}"/>
                </a:ext>
              </a:extLst>
            </p:cNvPr>
            <p:cNvCxnSpPr>
              <a:cxnSpLocks noChangeShapeType="1"/>
              <a:stCxn id="460817" idx="0"/>
              <a:endCxn id="460818" idx="4"/>
            </p:cNvCxnSpPr>
            <p:nvPr/>
          </p:nvCxnSpPr>
          <p:spPr bwMode="auto">
            <a:xfrm flipV="1">
              <a:off x="1191" y="3049"/>
              <a:ext cx="0" cy="179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460820" name="AutoShape 20">
              <a:extLst>
                <a:ext uri="{FF2B5EF4-FFF2-40B4-BE49-F238E27FC236}">
                  <a16:creationId xmlns:a16="http://schemas.microsoft.com/office/drawing/2014/main" id="{EC8C1CF4-07C8-A64D-9AFD-2FC71462EDC3}"/>
                </a:ext>
              </a:extLst>
            </p:cNvPr>
            <p:cNvCxnSpPr>
              <a:cxnSpLocks noChangeShapeType="1"/>
              <a:stCxn id="460815" idx="7"/>
              <a:endCxn id="460818" idx="3"/>
            </p:cNvCxnSpPr>
            <p:nvPr/>
          </p:nvCxnSpPr>
          <p:spPr bwMode="auto">
            <a:xfrm flipV="1">
              <a:off x="907" y="3015"/>
              <a:ext cx="206" cy="24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460821" name="Oval 21">
              <a:extLst>
                <a:ext uri="{FF2B5EF4-FFF2-40B4-BE49-F238E27FC236}">
                  <a16:creationId xmlns:a16="http://schemas.microsoft.com/office/drawing/2014/main" id="{5C01753B-A28D-3F43-90E9-F12269B3292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23" y="3241"/>
              <a:ext cx="220" cy="225"/>
            </a:xfrm>
            <a:prstGeom prst="ellipse">
              <a:avLst/>
            </a:prstGeom>
            <a:solidFill>
              <a:srgbClr val="330066">
                <a:alpha val="25098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 b="1">
                  <a:latin typeface="Arial" charset="0"/>
                  <a:ea typeface="ＭＳ Ｐゴシック" charset="0"/>
                </a:rPr>
                <a:t>24</a:t>
              </a:r>
            </a:p>
          </p:txBody>
        </p:sp>
        <p:sp>
          <p:nvSpPr>
            <p:cNvPr id="460822" name="Oval 22">
              <a:extLst>
                <a:ext uri="{FF2B5EF4-FFF2-40B4-BE49-F238E27FC236}">
                  <a16:creationId xmlns:a16="http://schemas.microsoft.com/office/drawing/2014/main" id="{D46283B9-F606-7A4D-938D-7039BE2730D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23" y="2819"/>
              <a:ext cx="220" cy="225"/>
            </a:xfrm>
            <a:prstGeom prst="ellipse">
              <a:avLst/>
            </a:prstGeom>
            <a:solidFill>
              <a:srgbClr val="330066">
                <a:alpha val="25098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 b="1">
                  <a:latin typeface="Arial" charset="0"/>
                  <a:ea typeface="ＭＳ Ｐゴシック" charset="0"/>
                </a:rPr>
                <a:t>23</a:t>
              </a:r>
            </a:p>
          </p:txBody>
        </p:sp>
        <p:cxnSp>
          <p:nvCxnSpPr>
            <p:cNvPr id="460823" name="AutoShape 23">
              <a:extLst>
                <a:ext uri="{FF2B5EF4-FFF2-40B4-BE49-F238E27FC236}">
                  <a16:creationId xmlns:a16="http://schemas.microsoft.com/office/drawing/2014/main" id="{767A8597-3108-9340-ABA5-72CAE2FED810}"/>
                </a:ext>
              </a:extLst>
            </p:cNvPr>
            <p:cNvCxnSpPr>
              <a:cxnSpLocks noChangeShapeType="1"/>
              <a:stCxn id="460821" idx="0"/>
              <a:endCxn id="460822" idx="4"/>
            </p:cNvCxnSpPr>
            <p:nvPr/>
          </p:nvCxnSpPr>
          <p:spPr bwMode="auto">
            <a:xfrm flipV="1">
              <a:off x="1534" y="3049"/>
              <a:ext cx="0" cy="187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460824" name="Oval 24">
              <a:extLst>
                <a:ext uri="{FF2B5EF4-FFF2-40B4-BE49-F238E27FC236}">
                  <a16:creationId xmlns:a16="http://schemas.microsoft.com/office/drawing/2014/main" id="{E9E96943-CE56-584E-8132-9CD38F29904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84" y="2819"/>
              <a:ext cx="220" cy="225"/>
            </a:xfrm>
            <a:prstGeom prst="ellipse">
              <a:avLst/>
            </a:prstGeom>
            <a:solidFill>
              <a:srgbClr val="330066">
                <a:alpha val="25098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 b="1">
                  <a:latin typeface="Arial" charset="0"/>
                  <a:ea typeface="ＭＳ Ｐゴシック" charset="0"/>
                </a:rPr>
                <a:t>22</a:t>
              </a:r>
            </a:p>
          </p:txBody>
        </p:sp>
        <p:cxnSp>
          <p:nvCxnSpPr>
            <p:cNvPr id="460825" name="AutoShape 25">
              <a:extLst>
                <a:ext uri="{FF2B5EF4-FFF2-40B4-BE49-F238E27FC236}">
                  <a16:creationId xmlns:a16="http://schemas.microsoft.com/office/drawing/2014/main" id="{3F0AB662-7611-3244-9930-AEB8BFDA2CA3}"/>
                </a:ext>
              </a:extLst>
            </p:cNvPr>
            <p:cNvCxnSpPr>
              <a:cxnSpLocks noChangeShapeType="1"/>
              <a:stCxn id="460824" idx="0"/>
              <a:endCxn id="460837" idx="4"/>
            </p:cNvCxnSpPr>
            <p:nvPr/>
          </p:nvCxnSpPr>
          <p:spPr bwMode="auto">
            <a:xfrm flipV="1">
              <a:off x="1894" y="2617"/>
              <a:ext cx="0" cy="202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460826" name="AutoShape 26">
              <a:extLst>
                <a:ext uri="{FF2B5EF4-FFF2-40B4-BE49-F238E27FC236}">
                  <a16:creationId xmlns:a16="http://schemas.microsoft.com/office/drawing/2014/main" id="{658FFFBC-F02C-A34C-AF25-04D225309350}"/>
                </a:ext>
              </a:extLst>
            </p:cNvPr>
            <p:cNvCxnSpPr>
              <a:cxnSpLocks noChangeShapeType="1"/>
              <a:stCxn id="460822" idx="7"/>
              <a:endCxn id="460837" idx="3"/>
            </p:cNvCxnSpPr>
            <p:nvPr/>
          </p:nvCxnSpPr>
          <p:spPr bwMode="auto">
            <a:xfrm flipV="1">
              <a:off x="1611" y="2584"/>
              <a:ext cx="205" cy="26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460827" name="AutoShape 27">
              <a:extLst>
                <a:ext uri="{FF2B5EF4-FFF2-40B4-BE49-F238E27FC236}">
                  <a16:creationId xmlns:a16="http://schemas.microsoft.com/office/drawing/2014/main" id="{D7DA490B-3276-394C-8AF5-BA0400566D5B}"/>
                </a:ext>
              </a:extLst>
            </p:cNvPr>
            <p:cNvCxnSpPr>
              <a:cxnSpLocks noChangeShapeType="1"/>
              <a:stCxn id="460818" idx="7"/>
              <a:endCxn id="460837" idx="2"/>
            </p:cNvCxnSpPr>
            <p:nvPr/>
          </p:nvCxnSpPr>
          <p:spPr bwMode="auto">
            <a:xfrm flipV="1">
              <a:off x="1268" y="2505"/>
              <a:ext cx="516" cy="347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460828" name="Oval 28">
              <a:extLst>
                <a:ext uri="{FF2B5EF4-FFF2-40B4-BE49-F238E27FC236}">
                  <a16:creationId xmlns:a16="http://schemas.microsoft.com/office/drawing/2014/main" id="{BB863B2C-0602-CC4D-8A00-0E77DFEC33C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12" y="3266"/>
              <a:ext cx="219" cy="225"/>
            </a:xfrm>
            <a:prstGeom prst="ellipse">
              <a:avLst/>
            </a:prstGeom>
            <a:solidFill>
              <a:srgbClr val="330066">
                <a:alpha val="25098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 b="1">
                  <a:latin typeface="Arial" charset="0"/>
                  <a:ea typeface="ＭＳ Ｐゴシック" charset="0"/>
                </a:rPr>
                <a:t>50</a:t>
              </a:r>
            </a:p>
          </p:txBody>
        </p:sp>
        <p:sp>
          <p:nvSpPr>
            <p:cNvPr id="460829" name="Oval 29">
              <a:extLst>
                <a:ext uri="{FF2B5EF4-FFF2-40B4-BE49-F238E27FC236}">
                  <a16:creationId xmlns:a16="http://schemas.microsoft.com/office/drawing/2014/main" id="{23670DCF-64DD-9348-B158-E689395AA3F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12" y="2844"/>
              <a:ext cx="219" cy="225"/>
            </a:xfrm>
            <a:prstGeom prst="ellipse">
              <a:avLst/>
            </a:prstGeom>
            <a:solidFill>
              <a:srgbClr val="330066">
                <a:alpha val="25098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 b="1">
                  <a:latin typeface="Arial" charset="0"/>
                  <a:ea typeface="ＭＳ Ｐゴシック" charset="0"/>
                </a:rPr>
                <a:t>48</a:t>
              </a:r>
            </a:p>
          </p:txBody>
        </p:sp>
        <p:cxnSp>
          <p:nvCxnSpPr>
            <p:cNvPr id="460830" name="AutoShape 30">
              <a:extLst>
                <a:ext uri="{FF2B5EF4-FFF2-40B4-BE49-F238E27FC236}">
                  <a16:creationId xmlns:a16="http://schemas.microsoft.com/office/drawing/2014/main" id="{9752D1C9-487B-834A-A9C9-D50EEB852826}"/>
                </a:ext>
              </a:extLst>
            </p:cNvPr>
            <p:cNvCxnSpPr>
              <a:cxnSpLocks noChangeShapeType="1"/>
              <a:stCxn id="460828" idx="0"/>
              <a:endCxn id="460829" idx="4"/>
            </p:cNvCxnSpPr>
            <p:nvPr/>
          </p:nvCxnSpPr>
          <p:spPr bwMode="auto">
            <a:xfrm flipV="1">
              <a:off x="2222" y="3069"/>
              <a:ext cx="0" cy="197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460831" name="Oval 31">
              <a:extLst>
                <a:ext uri="{FF2B5EF4-FFF2-40B4-BE49-F238E27FC236}">
                  <a16:creationId xmlns:a16="http://schemas.microsoft.com/office/drawing/2014/main" id="{6DB2FF52-7BC0-8840-8EB4-F50C9E8E8CF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41" y="2844"/>
              <a:ext cx="218" cy="225"/>
            </a:xfrm>
            <a:prstGeom prst="ellipse">
              <a:avLst/>
            </a:prstGeom>
            <a:solidFill>
              <a:srgbClr val="330066">
                <a:alpha val="25098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 b="1">
                  <a:latin typeface="Arial" charset="0"/>
                  <a:ea typeface="ＭＳ Ｐゴシック" charset="0"/>
                </a:rPr>
                <a:t>31</a:t>
              </a:r>
            </a:p>
          </p:txBody>
        </p:sp>
        <p:cxnSp>
          <p:nvCxnSpPr>
            <p:cNvPr id="460832" name="AutoShape 32">
              <a:extLst>
                <a:ext uri="{FF2B5EF4-FFF2-40B4-BE49-F238E27FC236}">
                  <a16:creationId xmlns:a16="http://schemas.microsoft.com/office/drawing/2014/main" id="{3FE7D1D2-2191-604A-995C-CACB48B36B46}"/>
                </a:ext>
              </a:extLst>
            </p:cNvPr>
            <p:cNvCxnSpPr>
              <a:cxnSpLocks noChangeShapeType="1"/>
              <a:stCxn id="460831" idx="0"/>
              <a:endCxn id="460838" idx="4"/>
            </p:cNvCxnSpPr>
            <p:nvPr/>
          </p:nvCxnSpPr>
          <p:spPr bwMode="auto">
            <a:xfrm flipV="1">
              <a:off x="2550" y="2617"/>
              <a:ext cx="0" cy="227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460833" name="AutoShape 33">
              <a:extLst>
                <a:ext uri="{FF2B5EF4-FFF2-40B4-BE49-F238E27FC236}">
                  <a16:creationId xmlns:a16="http://schemas.microsoft.com/office/drawing/2014/main" id="{F65E7DA5-DF5E-BB44-9B3F-9DDCEC35CC02}"/>
                </a:ext>
              </a:extLst>
            </p:cNvPr>
            <p:cNvCxnSpPr>
              <a:cxnSpLocks noChangeShapeType="1"/>
              <a:stCxn id="460829" idx="7"/>
              <a:endCxn id="460838" idx="3"/>
            </p:cNvCxnSpPr>
            <p:nvPr/>
          </p:nvCxnSpPr>
          <p:spPr bwMode="auto">
            <a:xfrm flipV="1">
              <a:off x="2299" y="2584"/>
              <a:ext cx="174" cy="29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460834" name="Oval 34">
              <a:extLst>
                <a:ext uri="{FF2B5EF4-FFF2-40B4-BE49-F238E27FC236}">
                  <a16:creationId xmlns:a16="http://schemas.microsoft.com/office/drawing/2014/main" id="{967A52F5-3AA4-AC41-97F8-A4E2435D07A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15" y="2844"/>
              <a:ext cx="220" cy="225"/>
            </a:xfrm>
            <a:prstGeom prst="ellipse">
              <a:avLst/>
            </a:prstGeom>
            <a:solidFill>
              <a:srgbClr val="330066">
                <a:alpha val="25098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 b="1">
                  <a:latin typeface="Arial" charset="0"/>
                  <a:ea typeface="ＭＳ Ｐゴシック" charset="0"/>
                </a:rPr>
                <a:t>17</a:t>
              </a:r>
            </a:p>
          </p:txBody>
        </p:sp>
        <p:cxnSp>
          <p:nvCxnSpPr>
            <p:cNvPr id="460835" name="AutoShape 35">
              <a:extLst>
                <a:ext uri="{FF2B5EF4-FFF2-40B4-BE49-F238E27FC236}">
                  <a16:creationId xmlns:a16="http://schemas.microsoft.com/office/drawing/2014/main" id="{3F8E98CF-3B55-9B41-88B3-798A2523EFF5}"/>
                </a:ext>
              </a:extLst>
            </p:cNvPr>
            <p:cNvCxnSpPr>
              <a:cxnSpLocks noChangeShapeType="1"/>
              <a:stCxn id="460834" idx="0"/>
              <a:endCxn id="460839" idx="4"/>
            </p:cNvCxnSpPr>
            <p:nvPr/>
          </p:nvCxnSpPr>
          <p:spPr bwMode="auto">
            <a:xfrm flipV="1">
              <a:off x="2925" y="2617"/>
              <a:ext cx="0" cy="227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460836" name="Oval 36">
              <a:extLst>
                <a:ext uri="{FF2B5EF4-FFF2-40B4-BE49-F238E27FC236}">
                  <a16:creationId xmlns:a16="http://schemas.microsoft.com/office/drawing/2014/main" id="{B5A8E879-0039-BC42-A017-8B21C17639D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05" y="2392"/>
              <a:ext cx="219" cy="225"/>
            </a:xfrm>
            <a:prstGeom prst="ellipse">
              <a:avLst/>
            </a:prstGeom>
            <a:solidFill>
              <a:srgbClr val="330066">
                <a:alpha val="25098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 b="1">
                  <a:latin typeface="Arial" charset="0"/>
                  <a:ea typeface="ＭＳ Ｐゴシック" charset="0"/>
                </a:rPr>
                <a:t>44</a:t>
              </a:r>
            </a:p>
          </p:txBody>
        </p:sp>
        <p:sp>
          <p:nvSpPr>
            <p:cNvPr id="460837" name="Oval 37">
              <a:extLst>
                <a:ext uri="{FF2B5EF4-FFF2-40B4-BE49-F238E27FC236}">
                  <a16:creationId xmlns:a16="http://schemas.microsoft.com/office/drawing/2014/main" id="{41F4A584-0D77-F94D-BAB8-EB2FEB67C3C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84" y="2393"/>
              <a:ext cx="220" cy="224"/>
            </a:xfrm>
            <a:prstGeom prst="ellipse">
              <a:avLst/>
            </a:prstGeom>
            <a:solidFill>
              <a:srgbClr val="330066">
                <a:alpha val="25098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 b="1">
                  <a:latin typeface="Arial" charset="0"/>
                  <a:ea typeface="ＭＳ Ｐゴシック" charset="0"/>
                </a:rPr>
                <a:t>8</a:t>
              </a:r>
              <a:endParaRPr lang="en-US" sz="1400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60838" name="Oval 38">
              <a:extLst>
                <a:ext uri="{FF2B5EF4-FFF2-40B4-BE49-F238E27FC236}">
                  <a16:creationId xmlns:a16="http://schemas.microsoft.com/office/drawing/2014/main" id="{70877E2C-7266-B749-97BA-8F450AA75DD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41" y="2393"/>
              <a:ext cx="218" cy="224"/>
            </a:xfrm>
            <a:prstGeom prst="ellipse">
              <a:avLst/>
            </a:prstGeom>
            <a:solidFill>
              <a:srgbClr val="330066">
                <a:alpha val="25098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 b="1">
                  <a:latin typeface="Arial" charset="0"/>
                  <a:ea typeface="ＭＳ Ｐゴシック" charset="0"/>
                </a:rPr>
                <a:t>29</a:t>
              </a:r>
            </a:p>
          </p:txBody>
        </p:sp>
        <p:sp>
          <p:nvSpPr>
            <p:cNvPr id="460839" name="Oval 39">
              <a:extLst>
                <a:ext uri="{FF2B5EF4-FFF2-40B4-BE49-F238E27FC236}">
                  <a16:creationId xmlns:a16="http://schemas.microsoft.com/office/drawing/2014/main" id="{0831259D-0FD4-E040-AE76-19B9200CF4A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15" y="2393"/>
              <a:ext cx="220" cy="224"/>
            </a:xfrm>
            <a:prstGeom prst="ellipse">
              <a:avLst/>
            </a:prstGeom>
            <a:solidFill>
              <a:srgbClr val="330066">
                <a:alpha val="25098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 b="1">
                  <a:latin typeface="Arial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60840" name="Text Box 40">
              <a:extLst>
                <a:ext uri="{FF2B5EF4-FFF2-40B4-BE49-F238E27FC236}">
                  <a16:creationId xmlns:a16="http://schemas.microsoft.com/office/drawing/2014/main" id="{3EBF1F70-0849-B54E-8F35-3B4431CC93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2832"/>
              <a:ext cx="4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b="1">
                  <a:solidFill>
                    <a:srgbClr val="006600"/>
                  </a:solidFill>
                  <a:latin typeface="Arial" charset="0"/>
                  <a:ea typeface="ＭＳ Ｐゴシック" charset="0"/>
                </a:rPr>
                <a:t>H</a:t>
              </a:r>
              <a:endParaRPr lang="en-US" b="1" baseline="-25000">
                <a:solidFill>
                  <a:srgbClr val="0066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460841" name="Rectangle 41">
            <a:extLst>
              <a:ext uri="{FF2B5EF4-FFF2-40B4-BE49-F238E27FC236}">
                <a16:creationId xmlns:a16="http://schemas.microsoft.com/office/drawing/2014/main" id="{96D7D237-3A58-D744-99D3-673E77C1A2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22238"/>
            <a:ext cx="8305800" cy="773111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Binomial Heap:  Delete Min/Max</a:t>
            </a:r>
          </a:p>
        </p:txBody>
      </p:sp>
      <p:sp>
        <p:nvSpPr>
          <p:cNvPr id="50179" name="TextBox 2">
            <a:extLst>
              <a:ext uri="{FF2B5EF4-FFF2-40B4-BE49-F238E27FC236}">
                <a16:creationId xmlns:a16="http://schemas.microsoft.com/office/drawing/2014/main" id="{53629E46-C557-BC40-8DAB-1653ECABD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990600"/>
            <a:ext cx="66294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 dirty="0"/>
              <a:t>We can find the min/max in O(log n).</a:t>
            </a:r>
          </a:p>
          <a:p>
            <a:r>
              <a:rPr lang="en-US" altLang="en-US" sz="2800" dirty="0">
                <a:solidFill>
                  <a:srgbClr val="FF0000"/>
                </a:solidFill>
              </a:rPr>
              <a:t>How can we extract it?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00F4CBD-4501-404C-83F5-A61A28E89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057400"/>
            <a:ext cx="32099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 dirty="0">
                <a:solidFill>
                  <a:srgbClr val="0000FF"/>
                </a:solidFill>
              </a:rPr>
              <a:t>Hint: B</a:t>
            </a:r>
            <a:r>
              <a:rPr lang="en-US" altLang="en-US" sz="2800" baseline="-25000" dirty="0">
                <a:solidFill>
                  <a:srgbClr val="0000FF"/>
                </a:solidFill>
              </a:rPr>
              <a:t>k</a:t>
            </a:r>
            <a:r>
              <a:rPr lang="en-US" altLang="en-US" sz="2800" dirty="0">
                <a:solidFill>
                  <a:srgbClr val="0000FF"/>
                </a:solidFill>
              </a:rPr>
              <a:t> consists of binomial trees:</a:t>
            </a:r>
          </a:p>
          <a:p>
            <a:r>
              <a:rPr lang="en-US" altLang="en-US" sz="2800" dirty="0">
                <a:solidFill>
                  <a:srgbClr val="0000FF"/>
                </a:solidFill>
              </a:rPr>
              <a:t>B</a:t>
            </a:r>
            <a:r>
              <a:rPr lang="en-US" altLang="en-US" sz="2800" baseline="-25000" dirty="0">
                <a:solidFill>
                  <a:srgbClr val="0000FF"/>
                </a:solidFill>
              </a:rPr>
              <a:t>k-1</a:t>
            </a:r>
            <a:r>
              <a:rPr lang="en-US" altLang="en-US" sz="2800" dirty="0">
                <a:solidFill>
                  <a:srgbClr val="0000FF"/>
                </a:solidFill>
              </a:rPr>
              <a:t>, B</a:t>
            </a:r>
            <a:r>
              <a:rPr lang="en-US" altLang="en-US" sz="2800" baseline="-25000" dirty="0">
                <a:solidFill>
                  <a:srgbClr val="0000FF"/>
                </a:solidFill>
              </a:rPr>
              <a:t>k-2</a:t>
            </a:r>
            <a:r>
              <a:rPr lang="en-US" altLang="en-US" sz="2800" dirty="0">
                <a:solidFill>
                  <a:srgbClr val="0000FF"/>
                </a:solidFill>
              </a:rPr>
              <a:t>, …, B</a:t>
            </a:r>
            <a:r>
              <a:rPr lang="en-US" altLang="en-US" sz="2800" baseline="-25000" dirty="0">
                <a:solidFill>
                  <a:srgbClr val="0000FF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10084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1" name="Rectangle 41">
            <a:extLst>
              <a:ext uri="{FF2B5EF4-FFF2-40B4-BE49-F238E27FC236}">
                <a16:creationId xmlns:a16="http://schemas.microsoft.com/office/drawing/2014/main" id="{1493F20C-FB38-6E40-8787-1B4F78C400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00086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Binomial Heap:  Delete Min</a:t>
            </a:r>
          </a:p>
        </p:txBody>
      </p:sp>
      <p:sp>
        <p:nvSpPr>
          <p:cNvPr id="460842" name="Rectangle 42">
            <a:extLst>
              <a:ext uri="{FF2B5EF4-FFF2-40B4-BE49-F238E27FC236}">
                <a16:creationId xmlns:a16="http://schemas.microsoft.com/office/drawing/2014/main" id="{81678A70-EE65-2C45-B3C4-C91F1C2CEB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73063" y="1507348"/>
            <a:ext cx="6654800" cy="1681127"/>
          </a:xfrm>
        </p:spPr>
        <p:txBody>
          <a:bodyPr/>
          <a:lstStyle/>
          <a:p>
            <a:pPr marL="0" indent="0">
              <a:buFont typeface="Monotype Sorts" charset="0"/>
              <a:buNone/>
              <a:defRPr/>
            </a:pPr>
            <a:r>
              <a:rPr lang="en-US" sz="2000" dirty="0">
                <a:cs typeface="+mn-cs"/>
              </a:rPr>
              <a:t>Delete node with minimum key in binomial heap H.</a:t>
            </a:r>
          </a:p>
          <a:p>
            <a:pPr lvl="1">
              <a:buFont typeface="Monotype Sorts" charset="0"/>
              <a:buChar char="n"/>
              <a:defRPr/>
            </a:pPr>
            <a:r>
              <a:rPr lang="en-US" sz="2000" dirty="0"/>
              <a:t>Find root x with min key in root list of H, and delete</a:t>
            </a:r>
          </a:p>
          <a:p>
            <a:pPr lvl="1">
              <a:buFont typeface="Monotype Sorts" charset="0"/>
              <a:buChar char="n"/>
              <a:defRPr/>
            </a:pPr>
            <a:r>
              <a:rPr lang="en-US" sz="2000" dirty="0"/>
              <a:t>H' </a:t>
            </a:r>
            <a:r>
              <a:rPr lang="en-US" sz="2000" dirty="0">
                <a:sym typeface="Symbol" charset="0"/>
              </a:rPr>
              <a:t></a:t>
            </a:r>
            <a:r>
              <a:rPr lang="en-US" sz="2000" dirty="0"/>
              <a:t>  broken binomial trees</a:t>
            </a:r>
          </a:p>
          <a:p>
            <a:pPr lvl="1">
              <a:buFont typeface="Monotype Sorts" charset="0"/>
              <a:buChar char="n"/>
              <a:defRPr/>
            </a:pPr>
            <a:r>
              <a:rPr lang="en-US" sz="2000" dirty="0"/>
              <a:t>H  </a:t>
            </a:r>
            <a:r>
              <a:rPr lang="en-US" sz="2000" dirty="0">
                <a:sym typeface="Symbol" charset="0"/>
              </a:rPr>
              <a:t></a:t>
            </a:r>
            <a:r>
              <a:rPr lang="en-US" sz="2000" dirty="0"/>
              <a:t>  </a:t>
            </a:r>
            <a:r>
              <a:rPr lang="en-US" sz="2000" dirty="0">
                <a:sym typeface="Symbol" charset="0"/>
              </a:rPr>
              <a:t>Union(H', H)</a:t>
            </a:r>
            <a:endParaRPr lang="en-US" sz="2000" dirty="0"/>
          </a:p>
          <a:p>
            <a:pPr marL="0" indent="0">
              <a:buFont typeface="Monotype Sorts" charset="0"/>
              <a:buNone/>
              <a:defRPr/>
            </a:pPr>
            <a:endParaRPr lang="en-US" sz="2000" dirty="0">
              <a:cs typeface="+mn-cs"/>
            </a:endParaRPr>
          </a:p>
        </p:txBody>
      </p:sp>
      <p:grpSp>
        <p:nvGrpSpPr>
          <p:cNvPr id="43" name="Group 2">
            <a:extLst>
              <a:ext uri="{FF2B5EF4-FFF2-40B4-BE49-F238E27FC236}">
                <a16:creationId xmlns:a16="http://schemas.microsoft.com/office/drawing/2014/main" id="{1418124F-7607-2446-AAA7-E6D213960788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505200"/>
            <a:ext cx="6723063" cy="3124200"/>
            <a:chOff x="720" y="1872"/>
            <a:chExt cx="4235" cy="1968"/>
          </a:xfrm>
        </p:grpSpPr>
        <p:cxnSp>
          <p:nvCxnSpPr>
            <p:cNvPr id="44" name="AutoShape 3">
              <a:extLst>
                <a:ext uri="{FF2B5EF4-FFF2-40B4-BE49-F238E27FC236}">
                  <a16:creationId xmlns:a16="http://schemas.microsoft.com/office/drawing/2014/main" id="{BB4D7494-3D31-8E4F-8206-F4E33775CA92}"/>
                </a:ext>
              </a:extLst>
            </p:cNvPr>
            <p:cNvCxnSpPr>
              <a:cxnSpLocks noChangeShapeType="1"/>
              <a:stCxn id="49" idx="6"/>
              <a:endCxn id="51" idx="2"/>
            </p:cNvCxnSpPr>
            <p:nvPr/>
          </p:nvCxnSpPr>
          <p:spPr bwMode="auto">
            <a:xfrm>
              <a:off x="3424" y="1984"/>
              <a:ext cx="625" cy="25"/>
            </a:xfrm>
            <a:prstGeom prst="straightConnector1">
              <a:avLst/>
            </a:prstGeom>
            <a:noFill/>
            <a:ln w="158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45" name="AutoShape 4">
              <a:extLst>
                <a:ext uri="{FF2B5EF4-FFF2-40B4-BE49-F238E27FC236}">
                  <a16:creationId xmlns:a16="http://schemas.microsoft.com/office/drawing/2014/main" id="{267EEE04-8A91-9643-84F4-686076A87B4F}"/>
                </a:ext>
              </a:extLst>
            </p:cNvPr>
            <p:cNvCxnSpPr>
              <a:cxnSpLocks noChangeShapeType="1"/>
              <a:endCxn id="49" idx="4"/>
            </p:cNvCxnSpPr>
            <p:nvPr/>
          </p:nvCxnSpPr>
          <p:spPr bwMode="auto">
            <a:xfrm flipV="1">
              <a:off x="3315" y="2101"/>
              <a:ext cx="0" cy="28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46" name="Line 5">
              <a:extLst>
                <a:ext uri="{FF2B5EF4-FFF2-40B4-BE49-F238E27FC236}">
                  <a16:creationId xmlns:a16="http://schemas.microsoft.com/office/drawing/2014/main" id="{E005A4D8-A864-3D46-A228-6DC640D49A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27" y="2052"/>
              <a:ext cx="685" cy="38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7" name="Line 6">
              <a:extLst>
                <a:ext uri="{FF2B5EF4-FFF2-40B4-BE49-F238E27FC236}">
                  <a16:creationId xmlns:a16="http://schemas.microsoft.com/office/drawing/2014/main" id="{E0D10F72-BC9E-E14B-8E0E-0D5070D7D8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6" y="2065"/>
              <a:ext cx="343" cy="36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8" name="Line 7">
              <a:extLst>
                <a:ext uri="{FF2B5EF4-FFF2-40B4-BE49-F238E27FC236}">
                  <a16:creationId xmlns:a16="http://schemas.microsoft.com/office/drawing/2014/main" id="{EA6A50FE-44B9-B049-AF5B-84B3438E7B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45" y="2009"/>
              <a:ext cx="1358" cy="43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9" name="Oval 8">
              <a:extLst>
                <a:ext uri="{FF2B5EF4-FFF2-40B4-BE49-F238E27FC236}">
                  <a16:creationId xmlns:a16="http://schemas.microsoft.com/office/drawing/2014/main" id="{24F8CD38-3A85-DF42-B19E-817B1D00B59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05" y="1872"/>
              <a:ext cx="219" cy="224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 b="1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50" name="Oval 9">
              <a:extLst>
                <a:ext uri="{FF2B5EF4-FFF2-40B4-BE49-F238E27FC236}">
                  <a16:creationId xmlns:a16="http://schemas.microsoft.com/office/drawing/2014/main" id="{B8597931-3FCF-6C49-9974-B3F1C453765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49" y="2407"/>
              <a:ext cx="220" cy="225"/>
            </a:xfrm>
            <a:prstGeom prst="ellipse">
              <a:avLst/>
            </a:prstGeom>
            <a:solidFill>
              <a:srgbClr val="330066">
                <a:alpha val="25098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 b="1" dirty="0">
                  <a:latin typeface="Arial" charset="0"/>
                  <a:ea typeface="ＭＳ Ｐゴシック" charset="0"/>
                </a:rPr>
                <a:t>37</a:t>
              </a:r>
            </a:p>
          </p:txBody>
        </p:sp>
        <p:sp>
          <p:nvSpPr>
            <p:cNvPr id="51" name="Oval 10">
              <a:extLst>
                <a:ext uri="{FF2B5EF4-FFF2-40B4-BE49-F238E27FC236}">
                  <a16:creationId xmlns:a16="http://schemas.microsoft.com/office/drawing/2014/main" id="{62D2ED76-B9B2-7A40-8EEE-C2196F7A241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49" y="1897"/>
              <a:ext cx="220" cy="224"/>
            </a:xfrm>
            <a:prstGeom prst="ellipse">
              <a:avLst/>
            </a:prstGeom>
            <a:solidFill>
              <a:srgbClr val="330066">
                <a:alpha val="25098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 b="1">
                  <a:latin typeface="Arial" charset="0"/>
                  <a:ea typeface="ＭＳ Ｐゴシック" charset="0"/>
                </a:rPr>
                <a:t>6</a:t>
              </a:r>
              <a:endParaRPr lang="en-US" sz="1400">
                <a:latin typeface="Times New Roman" charset="0"/>
                <a:ea typeface="ＭＳ Ｐゴシック" charset="0"/>
              </a:endParaRPr>
            </a:p>
          </p:txBody>
        </p:sp>
        <p:cxnSp>
          <p:nvCxnSpPr>
            <p:cNvPr id="52" name="AutoShape 11">
              <a:extLst>
                <a:ext uri="{FF2B5EF4-FFF2-40B4-BE49-F238E27FC236}">
                  <a16:creationId xmlns:a16="http://schemas.microsoft.com/office/drawing/2014/main" id="{A01531D2-62E8-7E4C-901F-509C3B6B864A}"/>
                </a:ext>
              </a:extLst>
            </p:cNvPr>
            <p:cNvCxnSpPr>
              <a:cxnSpLocks noChangeShapeType="1"/>
              <a:stCxn id="50" idx="0"/>
              <a:endCxn id="51" idx="4"/>
            </p:cNvCxnSpPr>
            <p:nvPr/>
          </p:nvCxnSpPr>
          <p:spPr bwMode="auto">
            <a:xfrm flipV="1">
              <a:off x="4159" y="2121"/>
              <a:ext cx="0" cy="286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53" name="Oval 12">
              <a:extLst>
                <a:ext uri="{FF2B5EF4-FFF2-40B4-BE49-F238E27FC236}">
                  <a16:creationId xmlns:a16="http://schemas.microsoft.com/office/drawing/2014/main" id="{6CE841F3-5041-B14B-9030-48391064B83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735" y="1897"/>
              <a:ext cx="220" cy="224"/>
            </a:xfrm>
            <a:prstGeom prst="ellipse">
              <a:avLst/>
            </a:prstGeom>
            <a:solidFill>
              <a:srgbClr val="330066">
                <a:alpha val="25098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 b="1">
                  <a:latin typeface="Arial" charset="0"/>
                  <a:ea typeface="ＭＳ Ｐゴシック" charset="0"/>
                </a:rPr>
                <a:t>18</a:t>
              </a:r>
              <a:endParaRPr lang="en-US" sz="1400">
                <a:latin typeface="Times New Roman" charset="0"/>
                <a:ea typeface="ＭＳ Ｐゴシック" charset="0"/>
              </a:endParaRPr>
            </a:p>
          </p:txBody>
        </p:sp>
        <p:cxnSp>
          <p:nvCxnSpPr>
            <p:cNvPr id="54" name="AutoShape 13">
              <a:extLst>
                <a:ext uri="{FF2B5EF4-FFF2-40B4-BE49-F238E27FC236}">
                  <a16:creationId xmlns:a16="http://schemas.microsoft.com/office/drawing/2014/main" id="{CB72C53B-D792-E046-9B3C-13F81F2E2A8C}"/>
                </a:ext>
              </a:extLst>
            </p:cNvPr>
            <p:cNvCxnSpPr>
              <a:cxnSpLocks noChangeShapeType="1"/>
              <a:stCxn id="51" idx="6"/>
              <a:endCxn id="53" idx="2"/>
            </p:cNvCxnSpPr>
            <p:nvPr/>
          </p:nvCxnSpPr>
          <p:spPr bwMode="auto">
            <a:xfrm>
              <a:off x="4269" y="2009"/>
              <a:ext cx="466" cy="0"/>
            </a:xfrm>
            <a:prstGeom prst="straightConnector1">
              <a:avLst/>
            </a:prstGeom>
            <a:noFill/>
            <a:ln w="158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55" name="Oval 14">
              <a:extLst>
                <a:ext uri="{FF2B5EF4-FFF2-40B4-BE49-F238E27FC236}">
                  <a16:creationId xmlns:a16="http://schemas.microsoft.com/office/drawing/2014/main" id="{C970A6B4-19D9-7148-BA74-9420774CB54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20" y="3615"/>
              <a:ext cx="220" cy="225"/>
            </a:xfrm>
            <a:prstGeom prst="ellipse">
              <a:avLst/>
            </a:prstGeom>
            <a:solidFill>
              <a:srgbClr val="330066">
                <a:alpha val="25098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 b="1">
                  <a:latin typeface="Arial" charset="0"/>
                  <a:ea typeface="ＭＳ Ｐゴシック" charset="0"/>
                </a:rPr>
                <a:t>55</a:t>
              </a:r>
            </a:p>
          </p:txBody>
        </p:sp>
        <p:sp>
          <p:nvSpPr>
            <p:cNvPr id="56" name="Oval 15">
              <a:extLst>
                <a:ext uri="{FF2B5EF4-FFF2-40B4-BE49-F238E27FC236}">
                  <a16:creationId xmlns:a16="http://schemas.microsoft.com/office/drawing/2014/main" id="{2B1635AC-D930-C848-AA0F-30DB437F090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20" y="3231"/>
              <a:ext cx="220" cy="225"/>
            </a:xfrm>
            <a:prstGeom prst="ellipse">
              <a:avLst/>
            </a:prstGeom>
            <a:solidFill>
              <a:srgbClr val="330066">
                <a:alpha val="25098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 b="1">
                  <a:latin typeface="Arial" charset="0"/>
                  <a:ea typeface="ＭＳ Ｐゴシック" charset="0"/>
                </a:rPr>
                <a:t>45</a:t>
              </a:r>
            </a:p>
          </p:txBody>
        </p:sp>
        <p:cxnSp>
          <p:nvCxnSpPr>
            <p:cNvPr id="57" name="AutoShape 16">
              <a:extLst>
                <a:ext uri="{FF2B5EF4-FFF2-40B4-BE49-F238E27FC236}">
                  <a16:creationId xmlns:a16="http://schemas.microsoft.com/office/drawing/2014/main" id="{BE599901-1F8D-3B4B-B894-AF38FAE8303C}"/>
                </a:ext>
              </a:extLst>
            </p:cNvPr>
            <p:cNvCxnSpPr>
              <a:cxnSpLocks noChangeShapeType="1"/>
              <a:stCxn id="55" idx="0"/>
              <a:endCxn id="56" idx="4"/>
            </p:cNvCxnSpPr>
            <p:nvPr/>
          </p:nvCxnSpPr>
          <p:spPr bwMode="auto">
            <a:xfrm flipV="1">
              <a:off x="831" y="3459"/>
              <a:ext cx="0" cy="152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58" name="Oval 17">
              <a:extLst>
                <a:ext uri="{FF2B5EF4-FFF2-40B4-BE49-F238E27FC236}">
                  <a16:creationId xmlns:a16="http://schemas.microsoft.com/office/drawing/2014/main" id="{D18A284E-76F5-3640-8AB4-D7BA975F500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80" y="3232"/>
              <a:ext cx="220" cy="226"/>
            </a:xfrm>
            <a:prstGeom prst="ellipse">
              <a:avLst/>
            </a:prstGeom>
            <a:solidFill>
              <a:srgbClr val="330066">
                <a:alpha val="25098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 b="1">
                  <a:latin typeface="Arial" charset="0"/>
                  <a:ea typeface="ＭＳ Ｐゴシック" charset="0"/>
                </a:rPr>
                <a:t>32</a:t>
              </a:r>
            </a:p>
          </p:txBody>
        </p:sp>
        <p:sp>
          <p:nvSpPr>
            <p:cNvPr id="59" name="Oval 18">
              <a:extLst>
                <a:ext uri="{FF2B5EF4-FFF2-40B4-BE49-F238E27FC236}">
                  <a16:creationId xmlns:a16="http://schemas.microsoft.com/office/drawing/2014/main" id="{C8BDE14D-B042-D048-B087-86BE6F51186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80" y="2819"/>
              <a:ext cx="220" cy="225"/>
            </a:xfrm>
            <a:prstGeom prst="ellipse">
              <a:avLst/>
            </a:prstGeom>
            <a:solidFill>
              <a:srgbClr val="330066">
                <a:alpha val="25098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 b="1">
                  <a:latin typeface="Arial" charset="0"/>
                  <a:ea typeface="ＭＳ Ｐゴシック" charset="0"/>
                </a:rPr>
                <a:t>30</a:t>
              </a:r>
            </a:p>
          </p:txBody>
        </p:sp>
        <p:cxnSp>
          <p:nvCxnSpPr>
            <p:cNvPr id="60" name="AutoShape 19">
              <a:extLst>
                <a:ext uri="{FF2B5EF4-FFF2-40B4-BE49-F238E27FC236}">
                  <a16:creationId xmlns:a16="http://schemas.microsoft.com/office/drawing/2014/main" id="{6A08D01B-682E-CA42-A43A-6A83D7B54916}"/>
                </a:ext>
              </a:extLst>
            </p:cNvPr>
            <p:cNvCxnSpPr>
              <a:cxnSpLocks noChangeShapeType="1"/>
              <a:stCxn id="58" idx="0"/>
              <a:endCxn id="59" idx="4"/>
            </p:cNvCxnSpPr>
            <p:nvPr/>
          </p:nvCxnSpPr>
          <p:spPr bwMode="auto">
            <a:xfrm flipV="1">
              <a:off x="1191" y="3049"/>
              <a:ext cx="0" cy="179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61" name="AutoShape 20">
              <a:extLst>
                <a:ext uri="{FF2B5EF4-FFF2-40B4-BE49-F238E27FC236}">
                  <a16:creationId xmlns:a16="http://schemas.microsoft.com/office/drawing/2014/main" id="{90D75086-952F-104A-A8A6-5B8706A45AFA}"/>
                </a:ext>
              </a:extLst>
            </p:cNvPr>
            <p:cNvCxnSpPr>
              <a:cxnSpLocks noChangeShapeType="1"/>
              <a:stCxn id="56" idx="7"/>
              <a:endCxn id="59" idx="3"/>
            </p:cNvCxnSpPr>
            <p:nvPr/>
          </p:nvCxnSpPr>
          <p:spPr bwMode="auto">
            <a:xfrm flipV="1">
              <a:off x="907" y="3015"/>
              <a:ext cx="206" cy="24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62" name="Oval 21">
              <a:extLst>
                <a:ext uri="{FF2B5EF4-FFF2-40B4-BE49-F238E27FC236}">
                  <a16:creationId xmlns:a16="http://schemas.microsoft.com/office/drawing/2014/main" id="{E5AA7941-66DB-E247-85E9-B871F0B6B17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23" y="3241"/>
              <a:ext cx="220" cy="225"/>
            </a:xfrm>
            <a:prstGeom prst="ellipse">
              <a:avLst/>
            </a:prstGeom>
            <a:solidFill>
              <a:srgbClr val="330066">
                <a:alpha val="25098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 b="1">
                  <a:latin typeface="Arial" charset="0"/>
                  <a:ea typeface="ＭＳ Ｐゴシック" charset="0"/>
                </a:rPr>
                <a:t>24</a:t>
              </a:r>
            </a:p>
          </p:txBody>
        </p:sp>
        <p:sp>
          <p:nvSpPr>
            <p:cNvPr id="63" name="Oval 22">
              <a:extLst>
                <a:ext uri="{FF2B5EF4-FFF2-40B4-BE49-F238E27FC236}">
                  <a16:creationId xmlns:a16="http://schemas.microsoft.com/office/drawing/2014/main" id="{F8382378-0EC1-C644-A154-9E4F114FA08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23" y="2819"/>
              <a:ext cx="220" cy="225"/>
            </a:xfrm>
            <a:prstGeom prst="ellipse">
              <a:avLst/>
            </a:prstGeom>
            <a:solidFill>
              <a:srgbClr val="330066">
                <a:alpha val="25098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 b="1">
                  <a:latin typeface="Arial" charset="0"/>
                  <a:ea typeface="ＭＳ Ｐゴシック" charset="0"/>
                </a:rPr>
                <a:t>23</a:t>
              </a:r>
            </a:p>
          </p:txBody>
        </p:sp>
        <p:cxnSp>
          <p:nvCxnSpPr>
            <p:cNvPr id="64" name="AutoShape 23">
              <a:extLst>
                <a:ext uri="{FF2B5EF4-FFF2-40B4-BE49-F238E27FC236}">
                  <a16:creationId xmlns:a16="http://schemas.microsoft.com/office/drawing/2014/main" id="{71DF9D60-C784-914D-A084-6C6938D4AB49}"/>
                </a:ext>
              </a:extLst>
            </p:cNvPr>
            <p:cNvCxnSpPr>
              <a:cxnSpLocks noChangeShapeType="1"/>
              <a:stCxn id="62" idx="0"/>
              <a:endCxn id="63" idx="4"/>
            </p:cNvCxnSpPr>
            <p:nvPr/>
          </p:nvCxnSpPr>
          <p:spPr bwMode="auto">
            <a:xfrm flipV="1">
              <a:off x="1534" y="3049"/>
              <a:ext cx="0" cy="187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65" name="Oval 24">
              <a:extLst>
                <a:ext uri="{FF2B5EF4-FFF2-40B4-BE49-F238E27FC236}">
                  <a16:creationId xmlns:a16="http://schemas.microsoft.com/office/drawing/2014/main" id="{72F25F7D-5B4C-7542-BE74-8FA422CF84C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84" y="2819"/>
              <a:ext cx="220" cy="225"/>
            </a:xfrm>
            <a:prstGeom prst="ellipse">
              <a:avLst/>
            </a:prstGeom>
            <a:solidFill>
              <a:srgbClr val="330066">
                <a:alpha val="25098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 b="1">
                  <a:latin typeface="Arial" charset="0"/>
                  <a:ea typeface="ＭＳ Ｐゴシック" charset="0"/>
                </a:rPr>
                <a:t>22</a:t>
              </a:r>
            </a:p>
          </p:txBody>
        </p:sp>
        <p:cxnSp>
          <p:nvCxnSpPr>
            <p:cNvPr id="66" name="AutoShape 25">
              <a:extLst>
                <a:ext uri="{FF2B5EF4-FFF2-40B4-BE49-F238E27FC236}">
                  <a16:creationId xmlns:a16="http://schemas.microsoft.com/office/drawing/2014/main" id="{03989CD5-98BF-ED45-9A12-34D803343A70}"/>
                </a:ext>
              </a:extLst>
            </p:cNvPr>
            <p:cNvCxnSpPr>
              <a:cxnSpLocks noChangeShapeType="1"/>
              <a:stCxn id="65" idx="0"/>
              <a:endCxn id="78" idx="4"/>
            </p:cNvCxnSpPr>
            <p:nvPr/>
          </p:nvCxnSpPr>
          <p:spPr bwMode="auto">
            <a:xfrm flipV="1">
              <a:off x="1894" y="2617"/>
              <a:ext cx="0" cy="202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67" name="AutoShape 26">
              <a:extLst>
                <a:ext uri="{FF2B5EF4-FFF2-40B4-BE49-F238E27FC236}">
                  <a16:creationId xmlns:a16="http://schemas.microsoft.com/office/drawing/2014/main" id="{D4DCE9B2-5AA4-DE4A-A6EA-F8EE3D692AA6}"/>
                </a:ext>
              </a:extLst>
            </p:cNvPr>
            <p:cNvCxnSpPr>
              <a:cxnSpLocks noChangeShapeType="1"/>
              <a:stCxn id="63" idx="7"/>
              <a:endCxn id="78" idx="3"/>
            </p:cNvCxnSpPr>
            <p:nvPr/>
          </p:nvCxnSpPr>
          <p:spPr bwMode="auto">
            <a:xfrm flipV="1">
              <a:off x="1611" y="2584"/>
              <a:ext cx="205" cy="26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68" name="AutoShape 27">
              <a:extLst>
                <a:ext uri="{FF2B5EF4-FFF2-40B4-BE49-F238E27FC236}">
                  <a16:creationId xmlns:a16="http://schemas.microsoft.com/office/drawing/2014/main" id="{94B44DFF-BFBD-F64C-82BF-AF84EDEBE742}"/>
                </a:ext>
              </a:extLst>
            </p:cNvPr>
            <p:cNvCxnSpPr>
              <a:cxnSpLocks noChangeShapeType="1"/>
              <a:stCxn id="59" idx="7"/>
              <a:endCxn id="78" idx="2"/>
            </p:cNvCxnSpPr>
            <p:nvPr/>
          </p:nvCxnSpPr>
          <p:spPr bwMode="auto">
            <a:xfrm flipV="1">
              <a:off x="1268" y="2505"/>
              <a:ext cx="516" cy="347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69" name="Oval 28">
              <a:extLst>
                <a:ext uri="{FF2B5EF4-FFF2-40B4-BE49-F238E27FC236}">
                  <a16:creationId xmlns:a16="http://schemas.microsoft.com/office/drawing/2014/main" id="{EE69E407-B4E0-B24C-8673-E9C5E7670EE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12" y="3266"/>
              <a:ext cx="219" cy="225"/>
            </a:xfrm>
            <a:prstGeom prst="ellipse">
              <a:avLst/>
            </a:prstGeom>
            <a:solidFill>
              <a:srgbClr val="330066">
                <a:alpha val="25098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 b="1">
                  <a:latin typeface="Arial" charset="0"/>
                  <a:ea typeface="ＭＳ Ｐゴシック" charset="0"/>
                </a:rPr>
                <a:t>50</a:t>
              </a:r>
            </a:p>
          </p:txBody>
        </p:sp>
        <p:sp>
          <p:nvSpPr>
            <p:cNvPr id="70" name="Oval 29">
              <a:extLst>
                <a:ext uri="{FF2B5EF4-FFF2-40B4-BE49-F238E27FC236}">
                  <a16:creationId xmlns:a16="http://schemas.microsoft.com/office/drawing/2014/main" id="{201404DD-135B-2E41-AAC1-0EBB3AB8D8D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12" y="2844"/>
              <a:ext cx="219" cy="225"/>
            </a:xfrm>
            <a:prstGeom prst="ellipse">
              <a:avLst/>
            </a:prstGeom>
            <a:solidFill>
              <a:srgbClr val="330066">
                <a:alpha val="25098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 b="1">
                  <a:latin typeface="Arial" charset="0"/>
                  <a:ea typeface="ＭＳ Ｐゴシック" charset="0"/>
                </a:rPr>
                <a:t>48</a:t>
              </a:r>
            </a:p>
          </p:txBody>
        </p:sp>
        <p:cxnSp>
          <p:nvCxnSpPr>
            <p:cNvPr id="71" name="AutoShape 30">
              <a:extLst>
                <a:ext uri="{FF2B5EF4-FFF2-40B4-BE49-F238E27FC236}">
                  <a16:creationId xmlns:a16="http://schemas.microsoft.com/office/drawing/2014/main" id="{B8765A28-287D-DF4A-9212-150A3098AC8F}"/>
                </a:ext>
              </a:extLst>
            </p:cNvPr>
            <p:cNvCxnSpPr>
              <a:cxnSpLocks noChangeShapeType="1"/>
              <a:stCxn id="69" idx="0"/>
              <a:endCxn id="70" idx="4"/>
            </p:cNvCxnSpPr>
            <p:nvPr/>
          </p:nvCxnSpPr>
          <p:spPr bwMode="auto">
            <a:xfrm flipV="1">
              <a:off x="2222" y="3069"/>
              <a:ext cx="0" cy="197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72" name="Oval 31">
              <a:extLst>
                <a:ext uri="{FF2B5EF4-FFF2-40B4-BE49-F238E27FC236}">
                  <a16:creationId xmlns:a16="http://schemas.microsoft.com/office/drawing/2014/main" id="{A8F451A5-4A14-8C4D-98F5-21BC078CFEA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41" y="2844"/>
              <a:ext cx="218" cy="225"/>
            </a:xfrm>
            <a:prstGeom prst="ellipse">
              <a:avLst/>
            </a:prstGeom>
            <a:solidFill>
              <a:srgbClr val="330066">
                <a:alpha val="25098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 b="1">
                  <a:latin typeface="Arial" charset="0"/>
                  <a:ea typeface="ＭＳ Ｐゴシック" charset="0"/>
                </a:rPr>
                <a:t>31</a:t>
              </a:r>
            </a:p>
          </p:txBody>
        </p:sp>
        <p:cxnSp>
          <p:nvCxnSpPr>
            <p:cNvPr id="73" name="AutoShape 32">
              <a:extLst>
                <a:ext uri="{FF2B5EF4-FFF2-40B4-BE49-F238E27FC236}">
                  <a16:creationId xmlns:a16="http://schemas.microsoft.com/office/drawing/2014/main" id="{3FBBD6C6-823F-A740-9567-142D5B83148B}"/>
                </a:ext>
              </a:extLst>
            </p:cNvPr>
            <p:cNvCxnSpPr>
              <a:cxnSpLocks noChangeShapeType="1"/>
              <a:stCxn id="72" idx="0"/>
              <a:endCxn id="79" idx="4"/>
            </p:cNvCxnSpPr>
            <p:nvPr/>
          </p:nvCxnSpPr>
          <p:spPr bwMode="auto">
            <a:xfrm flipV="1">
              <a:off x="2550" y="2617"/>
              <a:ext cx="0" cy="227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74" name="AutoShape 33">
              <a:extLst>
                <a:ext uri="{FF2B5EF4-FFF2-40B4-BE49-F238E27FC236}">
                  <a16:creationId xmlns:a16="http://schemas.microsoft.com/office/drawing/2014/main" id="{9C3C0065-63DC-3942-A3FB-1054B5713EC7}"/>
                </a:ext>
              </a:extLst>
            </p:cNvPr>
            <p:cNvCxnSpPr>
              <a:cxnSpLocks noChangeShapeType="1"/>
              <a:stCxn id="70" idx="7"/>
              <a:endCxn id="79" idx="3"/>
            </p:cNvCxnSpPr>
            <p:nvPr/>
          </p:nvCxnSpPr>
          <p:spPr bwMode="auto">
            <a:xfrm flipV="1">
              <a:off x="2299" y="2584"/>
              <a:ext cx="174" cy="29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75" name="Oval 34">
              <a:extLst>
                <a:ext uri="{FF2B5EF4-FFF2-40B4-BE49-F238E27FC236}">
                  <a16:creationId xmlns:a16="http://schemas.microsoft.com/office/drawing/2014/main" id="{12B98328-934D-854A-AA31-A38D7AB9ECE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15" y="2844"/>
              <a:ext cx="220" cy="225"/>
            </a:xfrm>
            <a:prstGeom prst="ellipse">
              <a:avLst/>
            </a:prstGeom>
            <a:solidFill>
              <a:srgbClr val="330066">
                <a:alpha val="25098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 b="1">
                  <a:latin typeface="Arial" charset="0"/>
                  <a:ea typeface="ＭＳ Ｐゴシック" charset="0"/>
                </a:rPr>
                <a:t>17</a:t>
              </a:r>
            </a:p>
          </p:txBody>
        </p:sp>
        <p:cxnSp>
          <p:nvCxnSpPr>
            <p:cNvPr id="76" name="AutoShape 35">
              <a:extLst>
                <a:ext uri="{FF2B5EF4-FFF2-40B4-BE49-F238E27FC236}">
                  <a16:creationId xmlns:a16="http://schemas.microsoft.com/office/drawing/2014/main" id="{EC32FB4D-7E84-E94B-BAA4-0F81D661233A}"/>
                </a:ext>
              </a:extLst>
            </p:cNvPr>
            <p:cNvCxnSpPr>
              <a:cxnSpLocks noChangeShapeType="1"/>
              <a:stCxn id="75" idx="0"/>
              <a:endCxn id="80" idx="4"/>
            </p:cNvCxnSpPr>
            <p:nvPr/>
          </p:nvCxnSpPr>
          <p:spPr bwMode="auto">
            <a:xfrm flipV="1">
              <a:off x="2925" y="2617"/>
              <a:ext cx="0" cy="227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77" name="Oval 36">
              <a:extLst>
                <a:ext uri="{FF2B5EF4-FFF2-40B4-BE49-F238E27FC236}">
                  <a16:creationId xmlns:a16="http://schemas.microsoft.com/office/drawing/2014/main" id="{DC7A647B-BB7F-D549-90E0-8D11B9F3C97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05" y="2392"/>
              <a:ext cx="219" cy="225"/>
            </a:xfrm>
            <a:prstGeom prst="ellipse">
              <a:avLst/>
            </a:prstGeom>
            <a:solidFill>
              <a:srgbClr val="330066">
                <a:alpha val="25098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 b="1">
                  <a:latin typeface="Arial" charset="0"/>
                  <a:ea typeface="ＭＳ Ｐゴシック" charset="0"/>
                </a:rPr>
                <a:t>44</a:t>
              </a:r>
            </a:p>
          </p:txBody>
        </p:sp>
        <p:sp>
          <p:nvSpPr>
            <p:cNvPr id="78" name="Oval 37">
              <a:extLst>
                <a:ext uri="{FF2B5EF4-FFF2-40B4-BE49-F238E27FC236}">
                  <a16:creationId xmlns:a16="http://schemas.microsoft.com/office/drawing/2014/main" id="{C88E7435-ADDF-9E41-BDB8-5F4D68BB457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84" y="2393"/>
              <a:ext cx="220" cy="224"/>
            </a:xfrm>
            <a:prstGeom prst="ellipse">
              <a:avLst/>
            </a:prstGeom>
            <a:solidFill>
              <a:srgbClr val="330066">
                <a:alpha val="25098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 b="1">
                  <a:latin typeface="Arial" charset="0"/>
                  <a:ea typeface="ＭＳ Ｐゴシック" charset="0"/>
                </a:rPr>
                <a:t>8</a:t>
              </a:r>
              <a:endParaRPr lang="en-US" sz="1400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9" name="Oval 38">
              <a:extLst>
                <a:ext uri="{FF2B5EF4-FFF2-40B4-BE49-F238E27FC236}">
                  <a16:creationId xmlns:a16="http://schemas.microsoft.com/office/drawing/2014/main" id="{D83D2C7C-F341-7646-83A7-14E5C14C65E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41" y="2393"/>
              <a:ext cx="218" cy="224"/>
            </a:xfrm>
            <a:prstGeom prst="ellipse">
              <a:avLst/>
            </a:prstGeom>
            <a:solidFill>
              <a:srgbClr val="330066">
                <a:alpha val="25098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 b="1">
                  <a:latin typeface="Arial" charset="0"/>
                  <a:ea typeface="ＭＳ Ｐゴシック" charset="0"/>
                </a:rPr>
                <a:t>29</a:t>
              </a:r>
            </a:p>
          </p:txBody>
        </p:sp>
        <p:sp>
          <p:nvSpPr>
            <p:cNvPr id="80" name="Oval 39">
              <a:extLst>
                <a:ext uri="{FF2B5EF4-FFF2-40B4-BE49-F238E27FC236}">
                  <a16:creationId xmlns:a16="http://schemas.microsoft.com/office/drawing/2014/main" id="{282A60D8-8EC6-D940-902D-1B2E8F8A044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15" y="2393"/>
              <a:ext cx="220" cy="224"/>
            </a:xfrm>
            <a:prstGeom prst="ellipse">
              <a:avLst/>
            </a:prstGeom>
            <a:solidFill>
              <a:srgbClr val="330066">
                <a:alpha val="25098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 b="1">
                  <a:latin typeface="Arial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81" name="Text Box 40">
              <a:extLst>
                <a:ext uri="{FF2B5EF4-FFF2-40B4-BE49-F238E27FC236}">
                  <a16:creationId xmlns:a16="http://schemas.microsoft.com/office/drawing/2014/main" id="{EDBB8A51-612F-7743-B75C-4DD578BBDF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2832"/>
              <a:ext cx="4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b="1">
                  <a:solidFill>
                    <a:srgbClr val="006600"/>
                  </a:solidFill>
                  <a:latin typeface="Arial" charset="0"/>
                  <a:ea typeface="ＭＳ Ｐゴシック" charset="0"/>
                </a:rPr>
                <a:t>H</a:t>
              </a:r>
              <a:endParaRPr lang="en-US" b="1" baseline="-25000">
                <a:solidFill>
                  <a:srgbClr val="006600"/>
                </a:solidFill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693376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1" name="Rectangle 41">
            <a:extLst>
              <a:ext uri="{FF2B5EF4-FFF2-40B4-BE49-F238E27FC236}">
                <a16:creationId xmlns:a16="http://schemas.microsoft.com/office/drawing/2014/main" id="{D6BF1653-0546-714F-89B6-78D284D3D3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639762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Binomial Heap:  Delete Min</a:t>
            </a:r>
          </a:p>
        </p:txBody>
      </p:sp>
      <p:sp>
        <p:nvSpPr>
          <p:cNvPr id="460842" name="Rectangle 42">
            <a:extLst>
              <a:ext uri="{FF2B5EF4-FFF2-40B4-BE49-F238E27FC236}">
                <a16:creationId xmlns:a16="http://schemas.microsoft.com/office/drawing/2014/main" id="{8B698662-C28B-824D-996F-39DDB7431B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6907213" cy="2514600"/>
          </a:xfrm>
        </p:spPr>
        <p:txBody>
          <a:bodyPr/>
          <a:lstStyle/>
          <a:p>
            <a:pPr marL="0" indent="0">
              <a:buFont typeface="Monotype Sorts" charset="0"/>
              <a:buNone/>
              <a:defRPr/>
            </a:pPr>
            <a:r>
              <a:rPr lang="en-US" sz="2000" dirty="0">
                <a:cs typeface="+mn-cs"/>
              </a:rPr>
              <a:t>Delete node with minimum key in binomial heap H.</a:t>
            </a:r>
          </a:p>
          <a:p>
            <a:pPr lvl="1">
              <a:buFont typeface="Monotype Sorts" charset="0"/>
              <a:buChar char="n"/>
              <a:defRPr/>
            </a:pPr>
            <a:r>
              <a:rPr lang="en-US" sz="2000" dirty="0"/>
              <a:t>Find root x with min key in root list of H, and delete</a:t>
            </a:r>
          </a:p>
          <a:p>
            <a:pPr lvl="1">
              <a:buFont typeface="Monotype Sorts" charset="0"/>
              <a:buChar char="n"/>
              <a:defRPr/>
            </a:pPr>
            <a:r>
              <a:rPr lang="en-US" sz="2000" dirty="0"/>
              <a:t>H' </a:t>
            </a:r>
            <a:r>
              <a:rPr lang="en-US" sz="2000" dirty="0">
                <a:sym typeface="Symbol" charset="0"/>
              </a:rPr>
              <a:t></a:t>
            </a:r>
            <a:r>
              <a:rPr lang="en-US" sz="2000" dirty="0"/>
              <a:t>  broken binomial trees</a:t>
            </a:r>
          </a:p>
          <a:p>
            <a:pPr lvl="1">
              <a:buFont typeface="Monotype Sorts" charset="0"/>
              <a:buChar char="n"/>
              <a:defRPr/>
            </a:pPr>
            <a:r>
              <a:rPr lang="en-US" sz="2000" dirty="0"/>
              <a:t>H  </a:t>
            </a:r>
            <a:r>
              <a:rPr lang="en-US" sz="2000" dirty="0">
                <a:sym typeface="Symbol" charset="0"/>
              </a:rPr>
              <a:t></a:t>
            </a:r>
            <a:r>
              <a:rPr lang="en-US" sz="2000" dirty="0"/>
              <a:t>  </a:t>
            </a:r>
            <a:r>
              <a:rPr lang="en-US" sz="2000" dirty="0">
                <a:sym typeface="Symbol" charset="0"/>
              </a:rPr>
              <a:t>Union(H', H)</a:t>
            </a:r>
          </a:p>
          <a:p>
            <a:pPr lvl="1">
              <a:buFont typeface="Monotype Sorts" charset="0"/>
              <a:buChar char="n"/>
              <a:defRPr/>
            </a:pPr>
            <a:endParaRPr lang="en-US" sz="2000" dirty="0">
              <a:sym typeface="Symbol" charset="0"/>
            </a:endParaRPr>
          </a:p>
          <a:p>
            <a:pPr marL="0" indent="0">
              <a:buFont typeface="Monotype Sorts" charset="0"/>
              <a:buNone/>
              <a:defRPr/>
            </a:pPr>
            <a:r>
              <a:rPr lang="en-US" sz="2000" dirty="0">
                <a:solidFill>
                  <a:srgbClr val="FF0000"/>
                </a:solidFill>
                <a:cs typeface="+mn-cs"/>
              </a:rPr>
              <a:t>Running time?  </a:t>
            </a:r>
            <a:endParaRPr lang="en-US" sz="2000" dirty="0">
              <a:cs typeface="+mn-cs"/>
              <a:sym typeface="Symbol" charset="0"/>
            </a:endParaRPr>
          </a:p>
          <a:p>
            <a:pPr marL="0" indent="0">
              <a:buFont typeface="Monotype Sorts" charset="0"/>
              <a:buNone/>
              <a:defRPr/>
            </a:pPr>
            <a:endParaRPr lang="en-US" sz="2000" dirty="0">
              <a:cs typeface="+mn-cs"/>
            </a:endParaRPr>
          </a:p>
          <a:p>
            <a:pPr marL="0" indent="0">
              <a:buFont typeface="Monotype Sorts" charset="0"/>
              <a:buNone/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7695F5-D28C-E64A-8F9E-807B1BDAC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876550"/>
            <a:ext cx="11541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>
                <a:solidFill>
                  <a:srgbClr val="0000FF"/>
                </a:solidFill>
              </a:rPr>
              <a:t>O(log N)</a:t>
            </a:r>
          </a:p>
        </p:txBody>
      </p:sp>
      <p:grpSp>
        <p:nvGrpSpPr>
          <p:cNvPr id="44" name="Group 2">
            <a:extLst>
              <a:ext uri="{FF2B5EF4-FFF2-40B4-BE49-F238E27FC236}">
                <a16:creationId xmlns:a16="http://schemas.microsoft.com/office/drawing/2014/main" id="{25750D87-5A9D-C541-8ABB-2B1E574303A5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505200"/>
            <a:ext cx="6723063" cy="3124200"/>
            <a:chOff x="720" y="1872"/>
            <a:chExt cx="4235" cy="1968"/>
          </a:xfrm>
        </p:grpSpPr>
        <p:cxnSp>
          <p:nvCxnSpPr>
            <p:cNvPr id="45" name="AutoShape 3">
              <a:extLst>
                <a:ext uri="{FF2B5EF4-FFF2-40B4-BE49-F238E27FC236}">
                  <a16:creationId xmlns:a16="http://schemas.microsoft.com/office/drawing/2014/main" id="{DE8D0E87-8F00-574F-9EA3-0C0C5F0DE7A4}"/>
                </a:ext>
              </a:extLst>
            </p:cNvPr>
            <p:cNvCxnSpPr>
              <a:cxnSpLocks noChangeShapeType="1"/>
              <a:stCxn id="50" idx="6"/>
              <a:endCxn id="52" idx="2"/>
            </p:cNvCxnSpPr>
            <p:nvPr/>
          </p:nvCxnSpPr>
          <p:spPr bwMode="auto">
            <a:xfrm>
              <a:off x="3424" y="1984"/>
              <a:ext cx="625" cy="25"/>
            </a:xfrm>
            <a:prstGeom prst="straightConnector1">
              <a:avLst/>
            </a:prstGeom>
            <a:noFill/>
            <a:ln w="158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46" name="AutoShape 4">
              <a:extLst>
                <a:ext uri="{FF2B5EF4-FFF2-40B4-BE49-F238E27FC236}">
                  <a16:creationId xmlns:a16="http://schemas.microsoft.com/office/drawing/2014/main" id="{C216EB0C-F3AA-8F4E-BEF5-6F0797240FCB}"/>
                </a:ext>
              </a:extLst>
            </p:cNvPr>
            <p:cNvCxnSpPr>
              <a:cxnSpLocks noChangeShapeType="1"/>
              <a:endCxn id="50" idx="4"/>
            </p:cNvCxnSpPr>
            <p:nvPr/>
          </p:nvCxnSpPr>
          <p:spPr bwMode="auto">
            <a:xfrm flipV="1">
              <a:off x="3315" y="2101"/>
              <a:ext cx="0" cy="28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47" name="Line 5">
              <a:extLst>
                <a:ext uri="{FF2B5EF4-FFF2-40B4-BE49-F238E27FC236}">
                  <a16:creationId xmlns:a16="http://schemas.microsoft.com/office/drawing/2014/main" id="{4EE60B69-415B-9347-84FF-563ED3582E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27" y="2052"/>
              <a:ext cx="685" cy="38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8" name="Line 6">
              <a:extLst>
                <a:ext uri="{FF2B5EF4-FFF2-40B4-BE49-F238E27FC236}">
                  <a16:creationId xmlns:a16="http://schemas.microsoft.com/office/drawing/2014/main" id="{997E35E2-C936-5049-A863-2E59A9BE0D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6" y="2065"/>
              <a:ext cx="343" cy="36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9" name="Line 7">
              <a:extLst>
                <a:ext uri="{FF2B5EF4-FFF2-40B4-BE49-F238E27FC236}">
                  <a16:creationId xmlns:a16="http://schemas.microsoft.com/office/drawing/2014/main" id="{64D77DF3-0D89-B14A-8E04-F8C95EE39C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45" y="2009"/>
              <a:ext cx="1358" cy="43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0" name="Oval 8">
              <a:extLst>
                <a:ext uri="{FF2B5EF4-FFF2-40B4-BE49-F238E27FC236}">
                  <a16:creationId xmlns:a16="http://schemas.microsoft.com/office/drawing/2014/main" id="{F4D0FECD-135F-5040-9221-5FDE6D21EFD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05" y="1872"/>
              <a:ext cx="219" cy="224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 b="1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51" name="Oval 9">
              <a:extLst>
                <a:ext uri="{FF2B5EF4-FFF2-40B4-BE49-F238E27FC236}">
                  <a16:creationId xmlns:a16="http://schemas.microsoft.com/office/drawing/2014/main" id="{92D3C0FC-89A2-D34B-BF23-72361658442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49" y="2407"/>
              <a:ext cx="220" cy="225"/>
            </a:xfrm>
            <a:prstGeom prst="ellipse">
              <a:avLst/>
            </a:prstGeom>
            <a:solidFill>
              <a:srgbClr val="330066">
                <a:alpha val="25098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 b="1" dirty="0">
                  <a:latin typeface="Arial" charset="0"/>
                  <a:ea typeface="ＭＳ Ｐゴシック" charset="0"/>
                </a:rPr>
                <a:t>37</a:t>
              </a:r>
            </a:p>
          </p:txBody>
        </p:sp>
        <p:sp>
          <p:nvSpPr>
            <p:cNvPr id="52" name="Oval 10">
              <a:extLst>
                <a:ext uri="{FF2B5EF4-FFF2-40B4-BE49-F238E27FC236}">
                  <a16:creationId xmlns:a16="http://schemas.microsoft.com/office/drawing/2014/main" id="{C1BBF7AA-78EB-CA49-8A43-882DF958CF7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49" y="1897"/>
              <a:ext cx="220" cy="224"/>
            </a:xfrm>
            <a:prstGeom prst="ellipse">
              <a:avLst/>
            </a:prstGeom>
            <a:solidFill>
              <a:srgbClr val="330066">
                <a:alpha val="25098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 b="1">
                  <a:latin typeface="Arial" charset="0"/>
                  <a:ea typeface="ＭＳ Ｐゴシック" charset="0"/>
                </a:rPr>
                <a:t>6</a:t>
              </a:r>
              <a:endParaRPr lang="en-US" sz="1400">
                <a:latin typeface="Times New Roman" charset="0"/>
                <a:ea typeface="ＭＳ Ｐゴシック" charset="0"/>
              </a:endParaRPr>
            </a:p>
          </p:txBody>
        </p:sp>
        <p:cxnSp>
          <p:nvCxnSpPr>
            <p:cNvPr id="53" name="AutoShape 11">
              <a:extLst>
                <a:ext uri="{FF2B5EF4-FFF2-40B4-BE49-F238E27FC236}">
                  <a16:creationId xmlns:a16="http://schemas.microsoft.com/office/drawing/2014/main" id="{2D36C2F9-FCEE-AF43-8E1E-6DAC0DCEFF5A}"/>
                </a:ext>
              </a:extLst>
            </p:cNvPr>
            <p:cNvCxnSpPr>
              <a:cxnSpLocks noChangeShapeType="1"/>
              <a:stCxn id="51" idx="0"/>
              <a:endCxn id="52" idx="4"/>
            </p:cNvCxnSpPr>
            <p:nvPr/>
          </p:nvCxnSpPr>
          <p:spPr bwMode="auto">
            <a:xfrm flipV="1">
              <a:off x="4159" y="2121"/>
              <a:ext cx="0" cy="286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54" name="Oval 12">
              <a:extLst>
                <a:ext uri="{FF2B5EF4-FFF2-40B4-BE49-F238E27FC236}">
                  <a16:creationId xmlns:a16="http://schemas.microsoft.com/office/drawing/2014/main" id="{5DF65188-F490-D546-AB99-7F111DECF45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735" y="1897"/>
              <a:ext cx="220" cy="224"/>
            </a:xfrm>
            <a:prstGeom prst="ellipse">
              <a:avLst/>
            </a:prstGeom>
            <a:solidFill>
              <a:srgbClr val="330066">
                <a:alpha val="25098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 b="1">
                  <a:latin typeface="Arial" charset="0"/>
                  <a:ea typeface="ＭＳ Ｐゴシック" charset="0"/>
                </a:rPr>
                <a:t>18</a:t>
              </a:r>
              <a:endParaRPr lang="en-US" sz="1400">
                <a:latin typeface="Times New Roman" charset="0"/>
                <a:ea typeface="ＭＳ Ｐゴシック" charset="0"/>
              </a:endParaRPr>
            </a:p>
          </p:txBody>
        </p:sp>
        <p:cxnSp>
          <p:nvCxnSpPr>
            <p:cNvPr id="55" name="AutoShape 13">
              <a:extLst>
                <a:ext uri="{FF2B5EF4-FFF2-40B4-BE49-F238E27FC236}">
                  <a16:creationId xmlns:a16="http://schemas.microsoft.com/office/drawing/2014/main" id="{833531DE-76B4-7A48-9921-D54A7D3349DC}"/>
                </a:ext>
              </a:extLst>
            </p:cNvPr>
            <p:cNvCxnSpPr>
              <a:cxnSpLocks noChangeShapeType="1"/>
              <a:stCxn id="52" idx="6"/>
              <a:endCxn id="54" idx="2"/>
            </p:cNvCxnSpPr>
            <p:nvPr/>
          </p:nvCxnSpPr>
          <p:spPr bwMode="auto">
            <a:xfrm>
              <a:off x="4269" y="2009"/>
              <a:ext cx="466" cy="0"/>
            </a:xfrm>
            <a:prstGeom prst="straightConnector1">
              <a:avLst/>
            </a:prstGeom>
            <a:noFill/>
            <a:ln w="158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56" name="Oval 14">
              <a:extLst>
                <a:ext uri="{FF2B5EF4-FFF2-40B4-BE49-F238E27FC236}">
                  <a16:creationId xmlns:a16="http://schemas.microsoft.com/office/drawing/2014/main" id="{49AAE4BC-C0E1-1447-B11E-53C801C9442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20" y="3615"/>
              <a:ext cx="220" cy="225"/>
            </a:xfrm>
            <a:prstGeom prst="ellipse">
              <a:avLst/>
            </a:prstGeom>
            <a:solidFill>
              <a:srgbClr val="330066">
                <a:alpha val="25098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 b="1">
                  <a:latin typeface="Arial" charset="0"/>
                  <a:ea typeface="ＭＳ Ｐゴシック" charset="0"/>
                </a:rPr>
                <a:t>55</a:t>
              </a:r>
            </a:p>
          </p:txBody>
        </p:sp>
        <p:sp>
          <p:nvSpPr>
            <p:cNvPr id="57" name="Oval 15">
              <a:extLst>
                <a:ext uri="{FF2B5EF4-FFF2-40B4-BE49-F238E27FC236}">
                  <a16:creationId xmlns:a16="http://schemas.microsoft.com/office/drawing/2014/main" id="{57A2AC89-07CF-D243-BC1A-0C37511FC53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20" y="3231"/>
              <a:ext cx="220" cy="225"/>
            </a:xfrm>
            <a:prstGeom prst="ellipse">
              <a:avLst/>
            </a:prstGeom>
            <a:solidFill>
              <a:srgbClr val="330066">
                <a:alpha val="25098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 b="1">
                  <a:latin typeface="Arial" charset="0"/>
                  <a:ea typeface="ＭＳ Ｐゴシック" charset="0"/>
                </a:rPr>
                <a:t>45</a:t>
              </a:r>
            </a:p>
          </p:txBody>
        </p:sp>
        <p:cxnSp>
          <p:nvCxnSpPr>
            <p:cNvPr id="58" name="AutoShape 16">
              <a:extLst>
                <a:ext uri="{FF2B5EF4-FFF2-40B4-BE49-F238E27FC236}">
                  <a16:creationId xmlns:a16="http://schemas.microsoft.com/office/drawing/2014/main" id="{FE027CD6-20C5-6741-A5B4-630DF7429E4C}"/>
                </a:ext>
              </a:extLst>
            </p:cNvPr>
            <p:cNvCxnSpPr>
              <a:cxnSpLocks noChangeShapeType="1"/>
              <a:stCxn id="56" idx="0"/>
              <a:endCxn id="57" idx="4"/>
            </p:cNvCxnSpPr>
            <p:nvPr/>
          </p:nvCxnSpPr>
          <p:spPr bwMode="auto">
            <a:xfrm flipV="1">
              <a:off x="831" y="3459"/>
              <a:ext cx="0" cy="152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59" name="Oval 17">
              <a:extLst>
                <a:ext uri="{FF2B5EF4-FFF2-40B4-BE49-F238E27FC236}">
                  <a16:creationId xmlns:a16="http://schemas.microsoft.com/office/drawing/2014/main" id="{CB769323-7F95-8349-95AC-41D927A27AC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80" y="3232"/>
              <a:ext cx="220" cy="226"/>
            </a:xfrm>
            <a:prstGeom prst="ellipse">
              <a:avLst/>
            </a:prstGeom>
            <a:solidFill>
              <a:srgbClr val="330066">
                <a:alpha val="25098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 b="1">
                  <a:latin typeface="Arial" charset="0"/>
                  <a:ea typeface="ＭＳ Ｐゴシック" charset="0"/>
                </a:rPr>
                <a:t>32</a:t>
              </a:r>
            </a:p>
          </p:txBody>
        </p:sp>
        <p:sp>
          <p:nvSpPr>
            <p:cNvPr id="60" name="Oval 18">
              <a:extLst>
                <a:ext uri="{FF2B5EF4-FFF2-40B4-BE49-F238E27FC236}">
                  <a16:creationId xmlns:a16="http://schemas.microsoft.com/office/drawing/2014/main" id="{4CD8E5E0-22BD-864B-A436-DF484509E46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80" y="2819"/>
              <a:ext cx="220" cy="225"/>
            </a:xfrm>
            <a:prstGeom prst="ellipse">
              <a:avLst/>
            </a:prstGeom>
            <a:solidFill>
              <a:srgbClr val="330066">
                <a:alpha val="25098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 b="1">
                  <a:latin typeface="Arial" charset="0"/>
                  <a:ea typeface="ＭＳ Ｐゴシック" charset="0"/>
                </a:rPr>
                <a:t>30</a:t>
              </a:r>
            </a:p>
          </p:txBody>
        </p:sp>
        <p:cxnSp>
          <p:nvCxnSpPr>
            <p:cNvPr id="61" name="AutoShape 19">
              <a:extLst>
                <a:ext uri="{FF2B5EF4-FFF2-40B4-BE49-F238E27FC236}">
                  <a16:creationId xmlns:a16="http://schemas.microsoft.com/office/drawing/2014/main" id="{377E17AC-40EB-A846-8911-ABF8E3774C7F}"/>
                </a:ext>
              </a:extLst>
            </p:cNvPr>
            <p:cNvCxnSpPr>
              <a:cxnSpLocks noChangeShapeType="1"/>
              <a:stCxn id="59" idx="0"/>
              <a:endCxn id="60" idx="4"/>
            </p:cNvCxnSpPr>
            <p:nvPr/>
          </p:nvCxnSpPr>
          <p:spPr bwMode="auto">
            <a:xfrm flipV="1">
              <a:off x="1191" y="3049"/>
              <a:ext cx="0" cy="179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62" name="AutoShape 20">
              <a:extLst>
                <a:ext uri="{FF2B5EF4-FFF2-40B4-BE49-F238E27FC236}">
                  <a16:creationId xmlns:a16="http://schemas.microsoft.com/office/drawing/2014/main" id="{C6202C71-6E5C-CD41-9F49-595ABF9A13B6}"/>
                </a:ext>
              </a:extLst>
            </p:cNvPr>
            <p:cNvCxnSpPr>
              <a:cxnSpLocks noChangeShapeType="1"/>
              <a:stCxn id="57" idx="7"/>
              <a:endCxn id="60" idx="3"/>
            </p:cNvCxnSpPr>
            <p:nvPr/>
          </p:nvCxnSpPr>
          <p:spPr bwMode="auto">
            <a:xfrm flipV="1">
              <a:off x="907" y="3015"/>
              <a:ext cx="206" cy="24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63" name="Oval 21">
              <a:extLst>
                <a:ext uri="{FF2B5EF4-FFF2-40B4-BE49-F238E27FC236}">
                  <a16:creationId xmlns:a16="http://schemas.microsoft.com/office/drawing/2014/main" id="{1A40D878-E7D1-4340-AF1B-084F64F2026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23" y="3241"/>
              <a:ext cx="220" cy="225"/>
            </a:xfrm>
            <a:prstGeom prst="ellipse">
              <a:avLst/>
            </a:prstGeom>
            <a:solidFill>
              <a:srgbClr val="330066">
                <a:alpha val="25098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 b="1">
                  <a:latin typeface="Arial" charset="0"/>
                  <a:ea typeface="ＭＳ Ｐゴシック" charset="0"/>
                </a:rPr>
                <a:t>24</a:t>
              </a:r>
            </a:p>
          </p:txBody>
        </p:sp>
        <p:sp>
          <p:nvSpPr>
            <p:cNvPr id="64" name="Oval 22">
              <a:extLst>
                <a:ext uri="{FF2B5EF4-FFF2-40B4-BE49-F238E27FC236}">
                  <a16:creationId xmlns:a16="http://schemas.microsoft.com/office/drawing/2014/main" id="{D51CEC9F-DE88-D345-9BA4-92AFD543E13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23" y="2819"/>
              <a:ext cx="220" cy="225"/>
            </a:xfrm>
            <a:prstGeom prst="ellipse">
              <a:avLst/>
            </a:prstGeom>
            <a:solidFill>
              <a:srgbClr val="330066">
                <a:alpha val="25098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 b="1">
                  <a:latin typeface="Arial" charset="0"/>
                  <a:ea typeface="ＭＳ Ｐゴシック" charset="0"/>
                </a:rPr>
                <a:t>23</a:t>
              </a:r>
            </a:p>
          </p:txBody>
        </p:sp>
        <p:cxnSp>
          <p:nvCxnSpPr>
            <p:cNvPr id="65" name="AutoShape 23">
              <a:extLst>
                <a:ext uri="{FF2B5EF4-FFF2-40B4-BE49-F238E27FC236}">
                  <a16:creationId xmlns:a16="http://schemas.microsoft.com/office/drawing/2014/main" id="{AB2AA5E8-5DB9-9A46-89F2-3D83D4DC56C3}"/>
                </a:ext>
              </a:extLst>
            </p:cNvPr>
            <p:cNvCxnSpPr>
              <a:cxnSpLocks noChangeShapeType="1"/>
              <a:stCxn id="63" idx="0"/>
              <a:endCxn id="64" idx="4"/>
            </p:cNvCxnSpPr>
            <p:nvPr/>
          </p:nvCxnSpPr>
          <p:spPr bwMode="auto">
            <a:xfrm flipV="1">
              <a:off x="1534" y="3049"/>
              <a:ext cx="0" cy="187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66" name="Oval 24">
              <a:extLst>
                <a:ext uri="{FF2B5EF4-FFF2-40B4-BE49-F238E27FC236}">
                  <a16:creationId xmlns:a16="http://schemas.microsoft.com/office/drawing/2014/main" id="{27CFBCCB-B8CD-9D45-A764-F7130B00728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84" y="2819"/>
              <a:ext cx="220" cy="225"/>
            </a:xfrm>
            <a:prstGeom prst="ellipse">
              <a:avLst/>
            </a:prstGeom>
            <a:solidFill>
              <a:srgbClr val="330066">
                <a:alpha val="25098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 b="1">
                  <a:latin typeface="Arial" charset="0"/>
                  <a:ea typeface="ＭＳ Ｐゴシック" charset="0"/>
                </a:rPr>
                <a:t>22</a:t>
              </a:r>
            </a:p>
          </p:txBody>
        </p:sp>
        <p:cxnSp>
          <p:nvCxnSpPr>
            <p:cNvPr id="67" name="AutoShape 25">
              <a:extLst>
                <a:ext uri="{FF2B5EF4-FFF2-40B4-BE49-F238E27FC236}">
                  <a16:creationId xmlns:a16="http://schemas.microsoft.com/office/drawing/2014/main" id="{D02824D6-AA81-E24A-8343-25014EF937D5}"/>
                </a:ext>
              </a:extLst>
            </p:cNvPr>
            <p:cNvCxnSpPr>
              <a:cxnSpLocks noChangeShapeType="1"/>
              <a:stCxn id="66" idx="0"/>
              <a:endCxn id="79" idx="4"/>
            </p:cNvCxnSpPr>
            <p:nvPr/>
          </p:nvCxnSpPr>
          <p:spPr bwMode="auto">
            <a:xfrm flipV="1">
              <a:off x="1894" y="2617"/>
              <a:ext cx="0" cy="202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68" name="AutoShape 26">
              <a:extLst>
                <a:ext uri="{FF2B5EF4-FFF2-40B4-BE49-F238E27FC236}">
                  <a16:creationId xmlns:a16="http://schemas.microsoft.com/office/drawing/2014/main" id="{940B0CD1-B27B-0E46-AF54-1781DE4605B9}"/>
                </a:ext>
              </a:extLst>
            </p:cNvPr>
            <p:cNvCxnSpPr>
              <a:cxnSpLocks noChangeShapeType="1"/>
              <a:stCxn id="64" idx="7"/>
              <a:endCxn id="79" idx="3"/>
            </p:cNvCxnSpPr>
            <p:nvPr/>
          </p:nvCxnSpPr>
          <p:spPr bwMode="auto">
            <a:xfrm flipV="1">
              <a:off x="1611" y="2584"/>
              <a:ext cx="205" cy="26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69" name="AutoShape 27">
              <a:extLst>
                <a:ext uri="{FF2B5EF4-FFF2-40B4-BE49-F238E27FC236}">
                  <a16:creationId xmlns:a16="http://schemas.microsoft.com/office/drawing/2014/main" id="{AC918EFA-7AE3-7748-AFF6-79362C3BED1F}"/>
                </a:ext>
              </a:extLst>
            </p:cNvPr>
            <p:cNvCxnSpPr>
              <a:cxnSpLocks noChangeShapeType="1"/>
              <a:stCxn id="60" idx="7"/>
              <a:endCxn id="79" idx="2"/>
            </p:cNvCxnSpPr>
            <p:nvPr/>
          </p:nvCxnSpPr>
          <p:spPr bwMode="auto">
            <a:xfrm flipV="1">
              <a:off x="1268" y="2505"/>
              <a:ext cx="516" cy="347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70" name="Oval 28">
              <a:extLst>
                <a:ext uri="{FF2B5EF4-FFF2-40B4-BE49-F238E27FC236}">
                  <a16:creationId xmlns:a16="http://schemas.microsoft.com/office/drawing/2014/main" id="{9A85E968-EA9A-9D4A-A18D-FFB6084D905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12" y="3266"/>
              <a:ext cx="219" cy="225"/>
            </a:xfrm>
            <a:prstGeom prst="ellipse">
              <a:avLst/>
            </a:prstGeom>
            <a:solidFill>
              <a:srgbClr val="330066">
                <a:alpha val="25098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 b="1">
                  <a:latin typeface="Arial" charset="0"/>
                  <a:ea typeface="ＭＳ Ｐゴシック" charset="0"/>
                </a:rPr>
                <a:t>50</a:t>
              </a:r>
            </a:p>
          </p:txBody>
        </p:sp>
        <p:sp>
          <p:nvSpPr>
            <p:cNvPr id="71" name="Oval 29">
              <a:extLst>
                <a:ext uri="{FF2B5EF4-FFF2-40B4-BE49-F238E27FC236}">
                  <a16:creationId xmlns:a16="http://schemas.microsoft.com/office/drawing/2014/main" id="{696EFAE5-7947-154E-AF72-3EB54547113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12" y="2844"/>
              <a:ext cx="219" cy="225"/>
            </a:xfrm>
            <a:prstGeom prst="ellipse">
              <a:avLst/>
            </a:prstGeom>
            <a:solidFill>
              <a:srgbClr val="330066">
                <a:alpha val="25098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 b="1">
                  <a:latin typeface="Arial" charset="0"/>
                  <a:ea typeface="ＭＳ Ｐゴシック" charset="0"/>
                </a:rPr>
                <a:t>48</a:t>
              </a:r>
            </a:p>
          </p:txBody>
        </p:sp>
        <p:cxnSp>
          <p:nvCxnSpPr>
            <p:cNvPr id="72" name="AutoShape 30">
              <a:extLst>
                <a:ext uri="{FF2B5EF4-FFF2-40B4-BE49-F238E27FC236}">
                  <a16:creationId xmlns:a16="http://schemas.microsoft.com/office/drawing/2014/main" id="{ED4A9C73-0C40-6545-B1D4-BFDBF52FCC98}"/>
                </a:ext>
              </a:extLst>
            </p:cNvPr>
            <p:cNvCxnSpPr>
              <a:cxnSpLocks noChangeShapeType="1"/>
              <a:stCxn id="70" idx="0"/>
              <a:endCxn id="71" idx="4"/>
            </p:cNvCxnSpPr>
            <p:nvPr/>
          </p:nvCxnSpPr>
          <p:spPr bwMode="auto">
            <a:xfrm flipV="1">
              <a:off x="2222" y="3069"/>
              <a:ext cx="0" cy="197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73" name="Oval 31">
              <a:extLst>
                <a:ext uri="{FF2B5EF4-FFF2-40B4-BE49-F238E27FC236}">
                  <a16:creationId xmlns:a16="http://schemas.microsoft.com/office/drawing/2014/main" id="{1D0E55D8-7442-B548-9AD9-ED3008C1186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41" y="2844"/>
              <a:ext cx="218" cy="225"/>
            </a:xfrm>
            <a:prstGeom prst="ellipse">
              <a:avLst/>
            </a:prstGeom>
            <a:solidFill>
              <a:srgbClr val="330066">
                <a:alpha val="25098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 b="1">
                  <a:latin typeface="Arial" charset="0"/>
                  <a:ea typeface="ＭＳ Ｐゴシック" charset="0"/>
                </a:rPr>
                <a:t>31</a:t>
              </a:r>
            </a:p>
          </p:txBody>
        </p:sp>
        <p:cxnSp>
          <p:nvCxnSpPr>
            <p:cNvPr id="74" name="AutoShape 32">
              <a:extLst>
                <a:ext uri="{FF2B5EF4-FFF2-40B4-BE49-F238E27FC236}">
                  <a16:creationId xmlns:a16="http://schemas.microsoft.com/office/drawing/2014/main" id="{5BB1D77A-F482-004A-B85D-2A18CF8ADCDB}"/>
                </a:ext>
              </a:extLst>
            </p:cNvPr>
            <p:cNvCxnSpPr>
              <a:cxnSpLocks noChangeShapeType="1"/>
              <a:stCxn id="73" idx="0"/>
              <a:endCxn id="80" idx="4"/>
            </p:cNvCxnSpPr>
            <p:nvPr/>
          </p:nvCxnSpPr>
          <p:spPr bwMode="auto">
            <a:xfrm flipV="1">
              <a:off x="2550" y="2617"/>
              <a:ext cx="0" cy="227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75" name="AutoShape 33">
              <a:extLst>
                <a:ext uri="{FF2B5EF4-FFF2-40B4-BE49-F238E27FC236}">
                  <a16:creationId xmlns:a16="http://schemas.microsoft.com/office/drawing/2014/main" id="{493C4CBF-1A5B-CC4F-A9AB-C42B6C7B3C46}"/>
                </a:ext>
              </a:extLst>
            </p:cNvPr>
            <p:cNvCxnSpPr>
              <a:cxnSpLocks noChangeShapeType="1"/>
              <a:stCxn id="71" idx="7"/>
              <a:endCxn id="80" idx="3"/>
            </p:cNvCxnSpPr>
            <p:nvPr/>
          </p:nvCxnSpPr>
          <p:spPr bwMode="auto">
            <a:xfrm flipV="1">
              <a:off x="2299" y="2584"/>
              <a:ext cx="174" cy="29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76" name="Oval 34">
              <a:extLst>
                <a:ext uri="{FF2B5EF4-FFF2-40B4-BE49-F238E27FC236}">
                  <a16:creationId xmlns:a16="http://schemas.microsoft.com/office/drawing/2014/main" id="{89B78EF9-5F1E-6040-A75E-1C7F9FD2C41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15" y="2844"/>
              <a:ext cx="220" cy="225"/>
            </a:xfrm>
            <a:prstGeom prst="ellipse">
              <a:avLst/>
            </a:prstGeom>
            <a:solidFill>
              <a:srgbClr val="330066">
                <a:alpha val="25098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 b="1">
                  <a:latin typeface="Arial" charset="0"/>
                  <a:ea typeface="ＭＳ Ｐゴシック" charset="0"/>
                </a:rPr>
                <a:t>17</a:t>
              </a:r>
            </a:p>
          </p:txBody>
        </p:sp>
        <p:cxnSp>
          <p:nvCxnSpPr>
            <p:cNvPr id="77" name="AutoShape 35">
              <a:extLst>
                <a:ext uri="{FF2B5EF4-FFF2-40B4-BE49-F238E27FC236}">
                  <a16:creationId xmlns:a16="http://schemas.microsoft.com/office/drawing/2014/main" id="{1CF1F45D-B271-9448-9278-6399E4E3852D}"/>
                </a:ext>
              </a:extLst>
            </p:cNvPr>
            <p:cNvCxnSpPr>
              <a:cxnSpLocks noChangeShapeType="1"/>
              <a:stCxn id="76" idx="0"/>
              <a:endCxn id="81" idx="4"/>
            </p:cNvCxnSpPr>
            <p:nvPr/>
          </p:nvCxnSpPr>
          <p:spPr bwMode="auto">
            <a:xfrm flipV="1">
              <a:off x="2925" y="2617"/>
              <a:ext cx="0" cy="227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78" name="Oval 36">
              <a:extLst>
                <a:ext uri="{FF2B5EF4-FFF2-40B4-BE49-F238E27FC236}">
                  <a16:creationId xmlns:a16="http://schemas.microsoft.com/office/drawing/2014/main" id="{FE0F6A29-2303-604A-AED7-894AE6E03FE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05" y="2392"/>
              <a:ext cx="219" cy="225"/>
            </a:xfrm>
            <a:prstGeom prst="ellipse">
              <a:avLst/>
            </a:prstGeom>
            <a:solidFill>
              <a:srgbClr val="330066">
                <a:alpha val="25098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 b="1">
                  <a:latin typeface="Arial" charset="0"/>
                  <a:ea typeface="ＭＳ Ｐゴシック" charset="0"/>
                </a:rPr>
                <a:t>44</a:t>
              </a:r>
            </a:p>
          </p:txBody>
        </p:sp>
        <p:sp>
          <p:nvSpPr>
            <p:cNvPr id="79" name="Oval 37">
              <a:extLst>
                <a:ext uri="{FF2B5EF4-FFF2-40B4-BE49-F238E27FC236}">
                  <a16:creationId xmlns:a16="http://schemas.microsoft.com/office/drawing/2014/main" id="{2F881593-15C8-6544-8EB1-DB9C6E18D61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84" y="2393"/>
              <a:ext cx="220" cy="224"/>
            </a:xfrm>
            <a:prstGeom prst="ellipse">
              <a:avLst/>
            </a:prstGeom>
            <a:solidFill>
              <a:srgbClr val="330066">
                <a:alpha val="25098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 b="1">
                  <a:latin typeface="Arial" charset="0"/>
                  <a:ea typeface="ＭＳ Ｐゴシック" charset="0"/>
                </a:rPr>
                <a:t>8</a:t>
              </a:r>
              <a:endParaRPr lang="en-US" sz="1400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0" name="Oval 38">
              <a:extLst>
                <a:ext uri="{FF2B5EF4-FFF2-40B4-BE49-F238E27FC236}">
                  <a16:creationId xmlns:a16="http://schemas.microsoft.com/office/drawing/2014/main" id="{63B92625-0C19-1F46-B3CA-BE45E4E4F66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41" y="2393"/>
              <a:ext cx="218" cy="224"/>
            </a:xfrm>
            <a:prstGeom prst="ellipse">
              <a:avLst/>
            </a:prstGeom>
            <a:solidFill>
              <a:srgbClr val="330066">
                <a:alpha val="25098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 b="1">
                  <a:latin typeface="Arial" charset="0"/>
                  <a:ea typeface="ＭＳ Ｐゴシック" charset="0"/>
                </a:rPr>
                <a:t>29</a:t>
              </a:r>
            </a:p>
          </p:txBody>
        </p:sp>
        <p:sp>
          <p:nvSpPr>
            <p:cNvPr id="81" name="Oval 39">
              <a:extLst>
                <a:ext uri="{FF2B5EF4-FFF2-40B4-BE49-F238E27FC236}">
                  <a16:creationId xmlns:a16="http://schemas.microsoft.com/office/drawing/2014/main" id="{9C3518E3-E4E7-0143-98B5-CE0CBD8ED1D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15" y="2393"/>
              <a:ext cx="220" cy="224"/>
            </a:xfrm>
            <a:prstGeom prst="ellipse">
              <a:avLst/>
            </a:prstGeom>
            <a:solidFill>
              <a:srgbClr val="330066">
                <a:alpha val="25098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 b="1">
                  <a:latin typeface="Arial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82" name="Text Box 40">
              <a:extLst>
                <a:ext uri="{FF2B5EF4-FFF2-40B4-BE49-F238E27FC236}">
                  <a16:creationId xmlns:a16="http://schemas.microsoft.com/office/drawing/2014/main" id="{99A508EE-C54A-4144-A5B7-570368752F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2832"/>
              <a:ext cx="4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b="1">
                  <a:solidFill>
                    <a:srgbClr val="006600"/>
                  </a:solidFill>
                  <a:latin typeface="Arial" charset="0"/>
                  <a:ea typeface="ＭＳ Ｐゴシック" charset="0"/>
                </a:rPr>
                <a:t>H</a:t>
              </a:r>
              <a:endParaRPr lang="en-US" b="1" baseline="-25000">
                <a:solidFill>
                  <a:srgbClr val="006600"/>
                </a:solidFill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305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4612" name="AutoShape 4">
            <a:extLst>
              <a:ext uri="{FF2B5EF4-FFF2-40B4-BE49-F238E27FC236}">
                <a16:creationId xmlns:a16="http://schemas.microsoft.com/office/drawing/2014/main" id="{7AF93F48-9C8E-9345-AA24-AFDDDD4752FF}"/>
              </a:ext>
            </a:extLst>
          </p:cNvPr>
          <p:cNvCxnSpPr>
            <a:cxnSpLocks noChangeShapeType="1"/>
            <a:stCxn id="324643" idx="6"/>
            <a:endCxn id="324645" idx="2"/>
          </p:cNvCxnSpPr>
          <p:nvPr/>
        </p:nvCxnSpPr>
        <p:spPr bwMode="auto">
          <a:xfrm>
            <a:off x="5445125" y="3683000"/>
            <a:ext cx="973138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24636" name="AutoShape 28">
            <a:extLst>
              <a:ext uri="{FF2B5EF4-FFF2-40B4-BE49-F238E27FC236}">
                <a16:creationId xmlns:a16="http://schemas.microsoft.com/office/drawing/2014/main" id="{B8445DB6-3BE0-C24B-A093-C710068803CC}"/>
              </a:ext>
            </a:extLst>
          </p:cNvPr>
          <p:cNvCxnSpPr>
            <a:cxnSpLocks noChangeShapeType="1"/>
            <a:endCxn id="324643" idx="4"/>
          </p:cNvCxnSpPr>
          <p:nvPr/>
        </p:nvCxnSpPr>
        <p:spPr bwMode="auto">
          <a:xfrm flipV="1">
            <a:off x="5262563" y="3868738"/>
            <a:ext cx="0" cy="4492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24637" name="Line 29">
            <a:extLst>
              <a:ext uri="{FF2B5EF4-FFF2-40B4-BE49-F238E27FC236}">
                <a16:creationId xmlns:a16="http://schemas.microsoft.com/office/drawing/2014/main" id="{710489E7-C40F-0046-B93D-3A166A423D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70363" y="3790950"/>
            <a:ext cx="1087437" cy="60483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24638" name="Line 30">
            <a:extLst>
              <a:ext uri="{FF2B5EF4-FFF2-40B4-BE49-F238E27FC236}">
                <a16:creationId xmlns:a16="http://schemas.microsoft.com/office/drawing/2014/main" id="{D1BEE591-DA65-604C-813B-20A086AA32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3811588"/>
            <a:ext cx="544513" cy="57308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24639" name="Line 31">
            <a:extLst>
              <a:ext uri="{FF2B5EF4-FFF2-40B4-BE49-F238E27FC236}">
                <a16:creationId xmlns:a16="http://schemas.microsoft.com/office/drawing/2014/main" id="{5CF4AAB7-1367-6941-83A0-F0D33638F0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87688" y="3722688"/>
            <a:ext cx="2155825" cy="69691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24643" name="Oval 35">
            <a:extLst>
              <a:ext uri="{FF2B5EF4-FFF2-40B4-BE49-F238E27FC236}">
                <a16:creationId xmlns:a16="http://schemas.microsoft.com/office/drawing/2014/main" id="{112957F6-6EB3-B24D-A6D4-EE07BB79A5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87938" y="3505200"/>
            <a:ext cx="347662" cy="3556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latin typeface="Arial" charset="0"/>
                <a:ea typeface="ＭＳ Ｐゴシック" charset="0"/>
              </a:rPr>
              <a:t>3</a:t>
            </a:r>
          </a:p>
        </p:txBody>
      </p:sp>
      <p:sp>
        <p:nvSpPr>
          <p:cNvPr id="324644" name="Oval 36">
            <a:extLst>
              <a:ext uri="{FF2B5EF4-FFF2-40B4-BE49-F238E27FC236}">
                <a16:creationId xmlns:a16="http://schemas.microsoft.com/office/drawing/2014/main" id="{D520A6D9-99C0-C84D-971A-F2B7D070F3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27788" y="4314825"/>
            <a:ext cx="349250" cy="35718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latin typeface="Arial" charset="0"/>
                <a:ea typeface="ＭＳ Ｐゴシック" charset="0"/>
              </a:rPr>
              <a:t>37</a:t>
            </a:r>
          </a:p>
        </p:txBody>
      </p:sp>
      <p:sp>
        <p:nvSpPr>
          <p:cNvPr id="324645" name="Oval 37">
            <a:extLst>
              <a:ext uri="{FF2B5EF4-FFF2-40B4-BE49-F238E27FC236}">
                <a16:creationId xmlns:a16="http://schemas.microsoft.com/office/drawing/2014/main" id="{A49B971D-0121-474C-A786-1E01618F37C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27788" y="3505200"/>
            <a:ext cx="349250" cy="3556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latin typeface="Arial" charset="0"/>
                <a:ea typeface="ＭＳ Ｐゴシック" charset="0"/>
              </a:rPr>
              <a:t>6</a:t>
            </a:r>
            <a:endParaRPr lang="en-US" sz="1400">
              <a:latin typeface="Times New Roman" charset="0"/>
              <a:ea typeface="ＭＳ Ｐゴシック" charset="0"/>
            </a:endParaRPr>
          </a:p>
        </p:txBody>
      </p:sp>
      <p:cxnSp>
        <p:nvCxnSpPr>
          <p:cNvPr id="324646" name="AutoShape 38">
            <a:extLst>
              <a:ext uri="{FF2B5EF4-FFF2-40B4-BE49-F238E27FC236}">
                <a16:creationId xmlns:a16="http://schemas.microsoft.com/office/drawing/2014/main" id="{FC258C72-2C01-3D41-882D-A987E850C266}"/>
              </a:ext>
            </a:extLst>
          </p:cNvPr>
          <p:cNvCxnSpPr>
            <a:cxnSpLocks noChangeShapeType="1"/>
            <a:stCxn id="324644" idx="0"/>
            <a:endCxn id="324645" idx="4"/>
          </p:cNvCxnSpPr>
          <p:nvPr/>
        </p:nvCxnSpPr>
        <p:spPr bwMode="auto">
          <a:xfrm flipV="1">
            <a:off x="6604000" y="3870325"/>
            <a:ext cx="0" cy="4365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24647" name="Oval 39">
            <a:extLst>
              <a:ext uri="{FF2B5EF4-FFF2-40B4-BE49-F238E27FC236}">
                <a16:creationId xmlns:a16="http://schemas.microsoft.com/office/drawing/2014/main" id="{9120953C-2E3F-7C44-87A8-27FA36EFCA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16813" y="3505200"/>
            <a:ext cx="349250" cy="3556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latin typeface="Arial" charset="0"/>
                <a:ea typeface="ＭＳ Ｐゴシック" charset="0"/>
              </a:rPr>
              <a:t>18</a:t>
            </a:r>
            <a:endParaRPr lang="en-US" sz="1400">
              <a:latin typeface="Times New Roman" charset="0"/>
              <a:ea typeface="ＭＳ Ｐゴシック" charset="0"/>
            </a:endParaRPr>
          </a:p>
        </p:txBody>
      </p:sp>
      <p:cxnSp>
        <p:nvCxnSpPr>
          <p:cNvPr id="324648" name="AutoShape 40">
            <a:extLst>
              <a:ext uri="{FF2B5EF4-FFF2-40B4-BE49-F238E27FC236}">
                <a16:creationId xmlns:a16="http://schemas.microsoft.com/office/drawing/2014/main" id="{B092810B-C4CB-FF47-9BAC-8A0DD1646DD1}"/>
              </a:ext>
            </a:extLst>
          </p:cNvPr>
          <p:cNvCxnSpPr>
            <a:cxnSpLocks noChangeShapeType="1"/>
            <a:stCxn id="324645" idx="6"/>
            <a:endCxn id="324647" idx="2"/>
          </p:cNvCxnSpPr>
          <p:nvPr/>
        </p:nvCxnSpPr>
        <p:spPr bwMode="auto">
          <a:xfrm>
            <a:off x="6784975" y="3684588"/>
            <a:ext cx="723900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24650" name="Oval 42">
            <a:extLst>
              <a:ext uri="{FF2B5EF4-FFF2-40B4-BE49-F238E27FC236}">
                <a16:creationId xmlns:a16="http://schemas.microsoft.com/office/drawing/2014/main" id="{370BAF0D-B042-2344-8BBC-0E57785506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43000" y="6272213"/>
            <a:ext cx="349250" cy="35718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latin typeface="Arial" charset="0"/>
                <a:ea typeface="ＭＳ Ｐゴシック" charset="0"/>
              </a:rPr>
              <a:t>55</a:t>
            </a:r>
          </a:p>
        </p:txBody>
      </p:sp>
      <p:sp>
        <p:nvSpPr>
          <p:cNvPr id="324651" name="Oval 43">
            <a:extLst>
              <a:ext uri="{FF2B5EF4-FFF2-40B4-BE49-F238E27FC236}">
                <a16:creationId xmlns:a16="http://schemas.microsoft.com/office/drawing/2014/main" id="{39ECD373-856A-784F-A16E-6B11AA1EF6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43000" y="5662613"/>
            <a:ext cx="349250" cy="357187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x</a:t>
            </a:r>
          </a:p>
        </p:txBody>
      </p:sp>
      <p:cxnSp>
        <p:nvCxnSpPr>
          <p:cNvPr id="324652" name="AutoShape 44">
            <a:extLst>
              <a:ext uri="{FF2B5EF4-FFF2-40B4-BE49-F238E27FC236}">
                <a16:creationId xmlns:a16="http://schemas.microsoft.com/office/drawing/2014/main" id="{A8A7B8AE-A955-A844-BF08-5595F1C949DA}"/>
              </a:ext>
            </a:extLst>
          </p:cNvPr>
          <p:cNvCxnSpPr>
            <a:cxnSpLocks noChangeShapeType="1"/>
            <a:stCxn id="324650" idx="0"/>
            <a:endCxn id="324651" idx="4"/>
          </p:cNvCxnSpPr>
          <p:nvPr/>
        </p:nvCxnSpPr>
        <p:spPr bwMode="auto">
          <a:xfrm flipV="1">
            <a:off x="1319213" y="6024563"/>
            <a:ext cx="0" cy="2413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24653" name="Oval 45">
            <a:extLst>
              <a:ext uri="{FF2B5EF4-FFF2-40B4-BE49-F238E27FC236}">
                <a16:creationId xmlns:a16="http://schemas.microsoft.com/office/drawing/2014/main" id="{0888A74B-423D-D447-B11C-092638A440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14500" y="5664200"/>
            <a:ext cx="349250" cy="3587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latin typeface="Arial" charset="0"/>
                <a:ea typeface="ＭＳ Ｐゴシック" charset="0"/>
              </a:rPr>
              <a:t>32</a:t>
            </a:r>
          </a:p>
        </p:txBody>
      </p:sp>
      <p:sp>
        <p:nvSpPr>
          <p:cNvPr id="324654" name="Oval 46">
            <a:extLst>
              <a:ext uri="{FF2B5EF4-FFF2-40B4-BE49-F238E27FC236}">
                <a16:creationId xmlns:a16="http://schemas.microsoft.com/office/drawing/2014/main" id="{6189159B-BC5A-6F4D-A76F-98D538B908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14500" y="5008563"/>
            <a:ext cx="349250" cy="35718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latin typeface="Arial" charset="0"/>
                <a:ea typeface="ＭＳ Ｐゴシック" charset="0"/>
              </a:rPr>
              <a:t>30</a:t>
            </a:r>
          </a:p>
        </p:txBody>
      </p:sp>
      <p:cxnSp>
        <p:nvCxnSpPr>
          <p:cNvPr id="324655" name="AutoShape 47">
            <a:extLst>
              <a:ext uri="{FF2B5EF4-FFF2-40B4-BE49-F238E27FC236}">
                <a16:creationId xmlns:a16="http://schemas.microsoft.com/office/drawing/2014/main" id="{2E50E5FE-11FB-1549-8810-CBAE321F986E}"/>
              </a:ext>
            </a:extLst>
          </p:cNvPr>
          <p:cNvCxnSpPr>
            <a:cxnSpLocks noChangeShapeType="1"/>
            <a:stCxn id="324653" idx="0"/>
            <a:endCxn id="324654" idx="4"/>
          </p:cNvCxnSpPr>
          <p:nvPr/>
        </p:nvCxnSpPr>
        <p:spPr bwMode="auto">
          <a:xfrm flipV="1">
            <a:off x="1890713" y="5373688"/>
            <a:ext cx="0" cy="2841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24656" name="AutoShape 48">
            <a:extLst>
              <a:ext uri="{FF2B5EF4-FFF2-40B4-BE49-F238E27FC236}">
                <a16:creationId xmlns:a16="http://schemas.microsoft.com/office/drawing/2014/main" id="{6C5368F9-A471-3C44-BA09-927AEF0DD8DD}"/>
              </a:ext>
            </a:extLst>
          </p:cNvPr>
          <p:cNvCxnSpPr>
            <a:cxnSpLocks noChangeShapeType="1"/>
            <a:stCxn id="324651" idx="7"/>
            <a:endCxn id="324654" idx="3"/>
          </p:cNvCxnSpPr>
          <p:nvPr/>
        </p:nvCxnSpPr>
        <p:spPr bwMode="auto">
          <a:xfrm flipV="1">
            <a:off x="1439863" y="5319713"/>
            <a:ext cx="327025" cy="388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24657" name="Oval 49">
            <a:extLst>
              <a:ext uri="{FF2B5EF4-FFF2-40B4-BE49-F238E27FC236}">
                <a16:creationId xmlns:a16="http://schemas.microsoft.com/office/drawing/2014/main" id="{9901C717-75F5-9046-9156-9C1079A2B6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59013" y="5678488"/>
            <a:ext cx="349250" cy="35718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latin typeface="Arial" charset="0"/>
                <a:ea typeface="ＭＳ Ｐゴシック" charset="0"/>
              </a:rPr>
              <a:t>24</a:t>
            </a:r>
          </a:p>
        </p:txBody>
      </p:sp>
      <p:sp>
        <p:nvSpPr>
          <p:cNvPr id="324658" name="Oval 50">
            <a:extLst>
              <a:ext uri="{FF2B5EF4-FFF2-40B4-BE49-F238E27FC236}">
                <a16:creationId xmlns:a16="http://schemas.microsoft.com/office/drawing/2014/main" id="{9023B327-CA70-FA43-AD91-C9F43C3530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59013" y="5008563"/>
            <a:ext cx="349250" cy="35718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latin typeface="Arial" charset="0"/>
                <a:ea typeface="ＭＳ Ｐゴシック" charset="0"/>
              </a:rPr>
              <a:t>23</a:t>
            </a:r>
          </a:p>
        </p:txBody>
      </p:sp>
      <p:cxnSp>
        <p:nvCxnSpPr>
          <p:cNvPr id="324659" name="AutoShape 51">
            <a:extLst>
              <a:ext uri="{FF2B5EF4-FFF2-40B4-BE49-F238E27FC236}">
                <a16:creationId xmlns:a16="http://schemas.microsoft.com/office/drawing/2014/main" id="{F531C998-E279-6945-A028-B12914E566B2}"/>
              </a:ext>
            </a:extLst>
          </p:cNvPr>
          <p:cNvCxnSpPr>
            <a:cxnSpLocks noChangeShapeType="1"/>
            <a:stCxn id="324657" idx="0"/>
            <a:endCxn id="324658" idx="4"/>
          </p:cNvCxnSpPr>
          <p:nvPr/>
        </p:nvCxnSpPr>
        <p:spPr bwMode="auto">
          <a:xfrm flipV="1">
            <a:off x="2435225" y="5373688"/>
            <a:ext cx="0" cy="2968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24660" name="Oval 52">
            <a:extLst>
              <a:ext uri="{FF2B5EF4-FFF2-40B4-BE49-F238E27FC236}">
                <a16:creationId xmlns:a16="http://schemas.microsoft.com/office/drawing/2014/main" id="{9C7DACEF-570D-A543-81E7-3CD90B059E4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32100" y="5008563"/>
            <a:ext cx="349250" cy="35718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latin typeface="Arial" charset="0"/>
                <a:ea typeface="ＭＳ Ｐゴシック" charset="0"/>
              </a:rPr>
              <a:t>22</a:t>
            </a:r>
          </a:p>
        </p:txBody>
      </p:sp>
      <p:cxnSp>
        <p:nvCxnSpPr>
          <p:cNvPr id="324661" name="AutoShape 53">
            <a:extLst>
              <a:ext uri="{FF2B5EF4-FFF2-40B4-BE49-F238E27FC236}">
                <a16:creationId xmlns:a16="http://schemas.microsoft.com/office/drawing/2014/main" id="{9D61BE0A-CB53-7E42-90D8-F9C27B58970A}"/>
              </a:ext>
            </a:extLst>
          </p:cNvPr>
          <p:cNvCxnSpPr>
            <a:cxnSpLocks noChangeShapeType="1"/>
            <a:stCxn id="324660" idx="0"/>
            <a:endCxn id="324673" idx="4"/>
          </p:cNvCxnSpPr>
          <p:nvPr/>
        </p:nvCxnSpPr>
        <p:spPr bwMode="auto">
          <a:xfrm flipV="1">
            <a:off x="3006725" y="4656138"/>
            <a:ext cx="0" cy="3444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24662" name="AutoShape 54">
            <a:extLst>
              <a:ext uri="{FF2B5EF4-FFF2-40B4-BE49-F238E27FC236}">
                <a16:creationId xmlns:a16="http://schemas.microsoft.com/office/drawing/2014/main" id="{E8C962F2-A772-C34E-B4EB-D1CE796BA2AF}"/>
              </a:ext>
            </a:extLst>
          </p:cNvPr>
          <p:cNvCxnSpPr>
            <a:cxnSpLocks noChangeShapeType="1"/>
            <a:stCxn id="324658" idx="7"/>
            <a:endCxn id="324673" idx="3"/>
          </p:cNvCxnSpPr>
          <p:nvPr/>
        </p:nvCxnSpPr>
        <p:spPr bwMode="auto">
          <a:xfrm flipV="1">
            <a:off x="2557463" y="4603750"/>
            <a:ext cx="325437" cy="4492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24663" name="AutoShape 55">
            <a:extLst>
              <a:ext uri="{FF2B5EF4-FFF2-40B4-BE49-F238E27FC236}">
                <a16:creationId xmlns:a16="http://schemas.microsoft.com/office/drawing/2014/main" id="{0929562E-4F73-9541-9D50-B967CB260080}"/>
              </a:ext>
            </a:extLst>
          </p:cNvPr>
          <p:cNvCxnSpPr>
            <a:cxnSpLocks noChangeShapeType="1"/>
            <a:stCxn id="324654" idx="7"/>
            <a:endCxn id="324673" idx="2"/>
          </p:cNvCxnSpPr>
          <p:nvPr/>
        </p:nvCxnSpPr>
        <p:spPr bwMode="auto">
          <a:xfrm flipV="1">
            <a:off x="2012950" y="4470400"/>
            <a:ext cx="811213" cy="5826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24664" name="Oval 56">
            <a:extLst>
              <a:ext uri="{FF2B5EF4-FFF2-40B4-BE49-F238E27FC236}">
                <a16:creationId xmlns:a16="http://schemas.microsoft.com/office/drawing/2014/main" id="{8F2AE321-7CDE-584B-BE1F-0AD697FA43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52800" y="5678488"/>
            <a:ext cx="347663" cy="35718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latin typeface="Arial" charset="0"/>
                <a:ea typeface="ＭＳ Ｐゴシック" charset="0"/>
              </a:rPr>
              <a:t>50</a:t>
            </a:r>
          </a:p>
        </p:txBody>
      </p:sp>
      <p:sp>
        <p:nvSpPr>
          <p:cNvPr id="324665" name="Oval 57">
            <a:extLst>
              <a:ext uri="{FF2B5EF4-FFF2-40B4-BE49-F238E27FC236}">
                <a16:creationId xmlns:a16="http://schemas.microsoft.com/office/drawing/2014/main" id="{15BF31E9-F4A4-0F4D-8AB2-34ECAA4A28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52800" y="5008563"/>
            <a:ext cx="347663" cy="35718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latin typeface="Arial" charset="0"/>
                <a:ea typeface="ＭＳ Ｐゴシック" charset="0"/>
              </a:rPr>
              <a:t>48</a:t>
            </a:r>
          </a:p>
        </p:txBody>
      </p:sp>
      <p:cxnSp>
        <p:nvCxnSpPr>
          <p:cNvPr id="324666" name="AutoShape 58">
            <a:extLst>
              <a:ext uri="{FF2B5EF4-FFF2-40B4-BE49-F238E27FC236}">
                <a16:creationId xmlns:a16="http://schemas.microsoft.com/office/drawing/2014/main" id="{1EABA78C-21DA-6145-BAE1-1B952B5468ED}"/>
              </a:ext>
            </a:extLst>
          </p:cNvPr>
          <p:cNvCxnSpPr>
            <a:cxnSpLocks noChangeShapeType="1"/>
            <a:stCxn id="324664" idx="0"/>
            <a:endCxn id="324665" idx="4"/>
          </p:cNvCxnSpPr>
          <p:nvPr/>
        </p:nvCxnSpPr>
        <p:spPr bwMode="auto">
          <a:xfrm flipV="1">
            <a:off x="3527425" y="5373688"/>
            <a:ext cx="0" cy="2968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24667" name="Oval 59">
            <a:extLst>
              <a:ext uri="{FF2B5EF4-FFF2-40B4-BE49-F238E27FC236}">
                <a16:creationId xmlns:a16="http://schemas.microsoft.com/office/drawing/2014/main" id="{013D2025-5D91-8448-936F-51DFE04596B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75088" y="5008563"/>
            <a:ext cx="346075" cy="35718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latin typeface="Arial" charset="0"/>
                <a:ea typeface="ＭＳ Ｐゴシック" charset="0"/>
              </a:rPr>
              <a:t>31</a:t>
            </a:r>
          </a:p>
        </p:txBody>
      </p:sp>
      <p:cxnSp>
        <p:nvCxnSpPr>
          <p:cNvPr id="324668" name="AutoShape 60">
            <a:extLst>
              <a:ext uri="{FF2B5EF4-FFF2-40B4-BE49-F238E27FC236}">
                <a16:creationId xmlns:a16="http://schemas.microsoft.com/office/drawing/2014/main" id="{96249E06-B624-0F4A-BB5F-B9DF47244D3E}"/>
              </a:ext>
            </a:extLst>
          </p:cNvPr>
          <p:cNvCxnSpPr>
            <a:cxnSpLocks noChangeShapeType="1"/>
            <a:stCxn id="324667" idx="0"/>
            <a:endCxn id="324674" idx="4"/>
          </p:cNvCxnSpPr>
          <p:nvPr/>
        </p:nvCxnSpPr>
        <p:spPr bwMode="auto">
          <a:xfrm flipV="1">
            <a:off x="4048125" y="4656138"/>
            <a:ext cx="0" cy="3444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24669" name="AutoShape 61">
            <a:extLst>
              <a:ext uri="{FF2B5EF4-FFF2-40B4-BE49-F238E27FC236}">
                <a16:creationId xmlns:a16="http://schemas.microsoft.com/office/drawing/2014/main" id="{0366FBC3-CAB2-3C42-8035-E94CB9D718D4}"/>
              </a:ext>
            </a:extLst>
          </p:cNvPr>
          <p:cNvCxnSpPr>
            <a:cxnSpLocks noChangeShapeType="1"/>
            <a:stCxn id="324665" idx="7"/>
            <a:endCxn id="324674" idx="3"/>
          </p:cNvCxnSpPr>
          <p:nvPr/>
        </p:nvCxnSpPr>
        <p:spPr bwMode="auto">
          <a:xfrm flipV="1">
            <a:off x="3649663" y="4603750"/>
            <a:ext cx="276225" cy="4492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24670" name="Oval 62">
            <a:extLst>
              <a:ext uri="{FF2B5EF4-FFF2-40B4-BE49-F238E27FC236}">
                <a16:creationId xmlns:a16="http://schemas.microsoft.com/office/drawing/2014/main" id="{611214AB-EDDE-7A4F-BA01-20DD457DF6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68813" y="5008563"/>
            <a:ext cx="349250" cy="35718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latin typeface="Arial" charset="0"/>
                <a:ea typeface="ＭＳ Ｐゴシック" charset="0"/>
              </a:rPr>
              <a:t>17</a:t>
            </a:r>
          </a:p>
        </p:txBody>
      </p:sp>
      <p:cxnSp>
        <p:nvCxnSpPr>
          <p:cNvPr id="324671" name="AutoShape 63">
            <a:extLst>
              <a:ext uri="{FF2B5EF4-FFF2-40B4-BE49-F238E27FC236}">
                <a16:creationId xmlns:a16="http://schemas.microsoft.com/office/drawing/2014/main" id="{03B86260-9D28-B946-8BB5-41CDD001CB17}"/>
              </a:ext>
            </a:extLst>
          </p:cNvPr>
          <p:cNvCxnSpPr>
            <a:cxnSpLocks noChangeShapeType="1"/>
            <a:stCxn id="324670" idx="0"/>
            <a:endCxn id="324675" idx="4"/>
          </p:cNvCxnSpPr>
          <p:nvPr/>
        </p:nvCxnSpPr>
        <p:spPr bwMode="auto">
          <a:xfrm flipV="1">
            <a:off x="4643438" y="4656138"/>
            <a:ext cx="0" cy="3444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24672" name="Oval 64">
            <a:extLst>
              <a:ext uri="{FF2B5EF4-FFF2-40B4-BE49-F238E27FC236}">
                <a16:creationId xmlns:a16="http://schemas.microsoft.com/office/drawing/2014/main" id="{BFC91B15-1D7C-EB4C-9A59-EF303B6B16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87938" y="4291013"/>
            <a:ext cx="347662" cy="35718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latin typeface="Arial" charset="0"/>
                <a:ea typeface="ＭＳ Ｐゴシック" charset="0"/>
              </a:rPr>
              <a:t>44</a:t>
            </a:r>
          </a:p>
        </p:txBody>
      </p:sp>
      <p:sp>
        <p:nvSpPr>
          <p:cNvPr id="324673" name="Oval 65">
            <a:extLst>
              <a:ext uri="{FF2B5EF4-FFF2-40B4-BE49-F238E27FC236}">
                <a16:creationId xmlns:a16="http://schemas.microsoft.com/office/drawing/2014/main" id="{D86DD1E3-3653-9749-8BA5-FA02B33767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32100" y="4292600"/>
            <a:ext cx="349250" cy="3556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latin typeface="Arial" charset="0"/>
                <a:ea typeface="ＭＳ Ｐゴシック" charset="0"/>
              </a:rPr>
              <a:t>8</a:t>
            </a:r>
            <a:endParaRPr lang="en-US" sz="1400">
              <a:latin typeface="Times New Roman" charset="0"/>
              <a:ea typeface="ＭＳ Ｐゴシック" charset="0"/>
            </a:endParaRPr>
          </a:p>
        </p:txBody>
      </p:sp>
      <p:sp>
        <p:nvSpPr>
          <p:cNvPr id="324674" name="Oval 66">
            <a:extLst>
              <a:ext uri="{FF2B5EF4-FFF2-40B4-BE49-F238E27FC236}">
                <a16:creationId xmlns:a16="http://schemas.microsoft.com/office/drawing/2014/main" id="{F08E512D-2FB0-1246-ABEF-CF36AFB48C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75088" y="4292600"/>
            <a:ext cx="346075" cy="3556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latin typeface="Arial" charset="0"/>
                <a:ea typeface="ＭＳ Ｐゴシック" charset="0"/>
              </a:rPr>
              <a:t>29</a:t>
            </a:r>
          </a:p>
        </p:txBody>
      </p:sp>
      <p:sp>
        <p:nvSpPr>
          <p:cNvPr id="324675" name="Oval 67">
            <a:extLst>
              <a:ext uri="{FF2B5EF4-FFF2-40B4-BE49-F238E27FC236}">
                <a16:creationId xmlns:a16="http://schemas.microsoft.com/office/drawing/2014/main" id="{09840FC5-B76B-FA4F-9D53-49957022B2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68813" y="4292600"/>
            <a:ext cx="349250" cy="3556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latin typeface="Arial" charset="0"/>
                <a:ea typeface="ＭＳ Ｐゴシック" charset="0"/>
              </a:rPr>
              <a:t>10</a:t>
            </a:r>
          </a:p>
        </p:txBody>
      </p:sp>
      <p:sp>
        <p:nvSpPr>
          <p:cNvPr id="324679" name="Text Box 71">
            <a:extLst>
              <a:ext uri="{FF2B5EF4-FFF2-40B4-BE49-F238E27FC236}">
                <a16:creationId xmlns:a16="http://schemas.microsoft.com/office/drawing/2014/main" id="{A78D64AC-8F66-5844-8BD0-C08FA961F5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5029200"/>
            <a:ext cx="63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rgbClr val="006600"/>
                </a:solidFill>
                <a:latin typeface="Arial" charset="0"/>
                <a:ea typeface="ＭＳ Ｐゴシック" charset="0"/>
              </a:rPr>
              <a:t>H</a:t>
            </a:r>
            <a:endParaRPr lang="en-US" b="1" baseline="-25000">
              <a:solidFill>
                <a:srgbClr val="0066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4681" name="Rectangle 73">
            <a:extLst>
              <a:ext uri="{FF2B5EF4-FFF2-40B4-BE49-F238E27FC236}">
                <a16:creationId xmlns:a16="http://schemas.microsoft.com/office/drawing/2014/main" id="{606CCABE-DF0B-B04D-A7D3-DA620CB13A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Binomial Heap:  Decrease Key</a:t>
            </a:r>
          </a:p>
        </p:txBody>
      </p:sp>
      <p:sp>
        <p:nvSpPr>
          <p:cNvPr id="324682" name="Rectangle 74">
            <a:extLst>
              <a:ext uri="{FF2B5EF4-FFF2-40B4-BE49-F238E27FC236}">
                <a16:creationId xmlns:a16="http://schemas.microsoft.com/office/drawing/2014/main" id="{9F24717A-B564-DA4D-80F6-9B78768AC0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Monotype Sorts" charset="0"/>
              <a:buNone/>
              <a:defRPr/>
            </a:pPr>
            <a:r>
              <a:rPr lang="en-US" sz="2000" dirty="0">
                <a:cs typeface="+mn-cs"/>
              </a:rPr>
              <a:t>Just call Decrease-Key/Increase-Key of Heap</a:t>
            </a:r>
          </a:p>
          <a:p>
            <a:pPr lvl="1">
              <a:buFont typeface="Monotype Sorts" charset="0"/>
              <a:buChar char="n"/>
              <a:defRPr/>
            </a:pPr>
            <a:r>
              <a:rPr lang="en-US" sz="2000" dirty="0"/>
              <a:t>Suppose x is in binomial tree </a:t>
            </a:r>
            <a:r>
              <a:rPr lang="en-US" sz="2000" dirty="0" err="1"/>
              <a:t>B</a:t>
            </a:r>
            <a:r>
              <a:rPr lang="en-US" sz="2000" baseline="-25000" dirty="0" err="1"/>
              <a:t>k</a:t>
            </a:r>
            <a:endParaRPr lang="en-US" sz="2000" dirty="0"/>
          </a:p>
          <a:p>
            <a:pPr lvl="1">
              <a:buFont typeface="Monotype Sorts" charset="0"/>
              <a:buChar char="n"/>
              <a:defRPr/>
            </a:pPr>
            <a:r>
              <a:rPr lang="en-US" sz="2000" dirty="0"/>
              <a:t>Bubble node x up the tree if x is too small</a:t>
            </a:r>
          </a:p>
          <a:p>
            <a:pPr lvl="1">
              <a:buFont typeface="Monotype Sorts" charset="0"/>
              <a:buChar char="n"/>
              <a:defRPr/>
            </a:pPr>
            <a:endParaRPr lang="en-US" sz="2000" dirty="0"/>
          </a:p>
          <a:p>
            <a:pPr marL="0" indent="0">
              <a:buFont typeface="Monotype Sorts" charset="0"/>
              <a:buNone/>
              <a:defRPr/>
            </a:pPr>
            <a:r>
              <a:rPr lang="en-US" sz="2000" dirty="0">
                <a:cs typeface="+mn-cs"/>
              </a:rPr>
              <a:t>Running time:  </a:t>
            </a:r>
            <a:r>
              <a:rPr lang="en-US" sz="2000" dirty="0">
                <a:solidFill>
                  <a:schemeClr val="hlink"/>
                </a:solidFill>
                <a:cs typeface="+mn-cs"/>
              </a:rPr>
              <a:t>O(log N)</a:t>
            </a:r>
          </a:p>
          <a:p>
            <a:pPr lvl="1">
              <a:buFont typeface="Monotype Sorts" charset="0"/>
              <a:buChar char="n"/>
              <a:defRPr/>
            </a:pPr>
            <a:r>
              <a:rPr lang="en-US" sz="2000" dirty="0"/>
              <a:t>Proportional to depth of node x</a:t>
            </a:r>
          </a:p>
        </p:txBody>
      </p:sp>
      <p:sp>
        <p:nvSpPr>
          <p:cNvPr id="324721" name="Rectangle 113">
            <a:extLst>
              <a:ext uri="{FF2B5EF4-FFF2-40B4-BE49-F238E27FC236}">
                <a16:creationId xmlns:a16="http://schemas.microsoft.com/office/drawing/2014/main" id="{44171924-E472-6F49-ACD0-296929420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267200"/>
            <a:ext cx="1219200" cy="468313"/>
          </a:xfrm>
          <a:prstGeom prst="rect">
            <a:avLst/>
          </a:prstGeom>
          <a:solidFill>
            <a:schemeClr val="accent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spcBef>
                <a:spcPct val="50000"/>
              </a:spcBef>
              <a:defRPr/>
            </a:pPr>
            <a:r>
              <a:rPr lang="en-US" b="1">
                <a:latin typeface="Arial" charset="0"/>
                <a:ea typeface="ＭＳ Ｐゴシック" charset="0"/>
              </a:rPr>
              <a:t>depth = 3</a:t>
            </a:r>
            <a:endParaRPr lang="en-US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466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82" grpId="0" build="p"/>
      <p:bldP spid="324721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1" name="Rectangle 41">
            <a:extLst>
              <a:ext uri="{FF2B5EF4-FFF2-40B4-BE49-F238E27FC236}">
                <a16:creationId xmlns:a16="http://schemas.microsoft.com/office/drawing/2014/main" id="{F6AA1916-812C-9744-A2A2-FD9523079F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Binomial Heap:  Delete</a:t>
            </a:r>
          </a:p>
        </p:txBody>
      </p:sp>
      <p:sp>
        <p:nvSpPr>
          <p:cNvPr id="327722" name="Rectangle 42">
            <a:extLst>
              <a:ext uri="{FF2B5EF4-FFF2-40B4-BE49-F238E27FC236}">
                <a16:creationId xmlns:a16="http://schemas.microsoft.com/office/drawing/2014/main" id="{90B5B11D-5CCC-5E4C-9889-46FB5089AE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en-US" sz="2400"/>
              <a:t>Delete node x in binomial heap H</a:t>
            </a:r>
          </a:p>
          <a:p>
            <a:pPr lvl="1"/>
            <a:r>
              <a:rPr lang="en-US" altLang="en-US" sz="2400"/>
              <a:t>Decrease key of x to -</a:t>
            </a:r>
            <a:r>
              <a:rPr lang="en-US" altLang="en-US" sz="2400">
                <a:sym typeface="Symbol" pitchFamily="2" charset="2"/>
              </a:rPr>
              <a:t></a:t>
            </a:r>
          </a:p>
          <a:p>
            <a:pPr lvl="1"/>
            <a:r>
              <a:rPr lang="en-US" altLang="en-US" sz="2400">
                <a:sym typeface="Symbol" pitchFamily="2" charset="2"/>
              </a:rPr>
              <a:t>Delete min</a:t>
            </a:r>
          </a:p>
          <a:p>
            <a:pPr lvl="1"/>
            <a:endParaRPr lang="en-US" altLang="en-US" sz="2400">
              <a:sym typeface="Symbol" pitchFamily="2" charset="2"/>
            </a:endParaRPr>
          </a:p>
          <a:p>
            <a:pPr marL="0" indent="0"/>
            <a:r>
              <a:rPr lang="en-US" altLang="en-US" sz="2400"/>
              <a:t>Running time:  </a:t>
            </a:r>
            <a:r>
              <a:rPr lang="en-US" altLang="en-US" sz="2400">
                <a:solidFill>
                  <a:schemeClr val="hlink"/>
                </a:solidFill>
              </a:rPr>
              <a:t>O(log N)</a:t>
            </a:r>
          </a:p>
          <a:p>
            <a:pPr lvl="1"/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318635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Picture 74">
            <a:extLst>
              <a:ext uri="{FF2B5EF4-FFF2-40B4-BE49-F238E27FC236}">
                <a16:creationId xmlns:a16="http://schemas.microsoft.com/office/drawing/2014/main" id="{011E3B09-5A44-B646-A1C4-FFE4B4319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733800"/>
            <a:ext cx="3957638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4" name="Rectangle 2">
            <a:extLst>
              <a:ext uri="{FF2B5EF4-FFF2-40B4-BE49-F238E27FC236}">
                <a16:creationId xmlns:a16="http://schemas.microsoft.com/office/drawing/2014/main" id="{B37A46F0-DA0F-C540-AF97-407A92791A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639762"/>
          </a:xfrm>
        </p:spPr>
        <p:txBody>
          <a:bodyPr/>
          <a:lstStyle/>
          <a:p>
            <a:pPr eaLnBrk="1" hangingPunct="1">
              <a:defRPr/>
            </a:pPr>
            <a:r>
              <a:rPr lang="en-US" sz="3500">
                <a:cs typeface="+mj-cs"/>
              </a:rPr>
              <a:t>Heapify</a:t>
            </a:r>
          </a:p>
        </p:txBody>
      </p:sp>
      <p:grpSp>
        <p:nvGrpSpPr>
          <p:cNvPr id="25603" name="Group 3">
            <a:extLst>
              <a:ext uri="{FF2B5EF4-FFF2-40B4-BE49-F238E27FC236}">
                <a16:creationId xmlns:a16="http://schemas.microsoft.com/office/drawing/2014/main" id="{D2E2DB34-65B0-504F-A28C-D305079279FA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3048000"/>
            <a:ext cx="838200" cy="457200"/>
            <a:chOff x="2016" y="1152"/>
            <a:chExt cx="528" cy="288"/>
          </a:xfrm>
        </p:grpSpPr>
        <p:sp>
          <p:nvSpPr>
            <p:cNvPr id="79876" name="Oval 4">
              <a:extLst>
                <a:ext uri="{FF2B5EF4-FFF2-40B4-BE49-F238E27FC236}">
                  <a16:creationId xmlns:a16="http://schemas.microsoft.com/office/drawing/2014/main" id="{685C6486-2093-1845-AB4E-E60614526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1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9877" name="Text Box 5">
              <a:extLst>
                <a:ext uri="{FF2B5EF4-FFF2-40B4-BE49-F238E27FC236}">
                  <a16:creationId xmlns:a16="http://schemas.microsoft.com/office/drawing/2014/main" id="{1DEEBBAC-515A-4F43-8265-38D73A7408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161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9878" name="Text Box 6">
              <a:extLst>
                <a:ext uri="{FF2B5EF4-FFF2-40B4-BE49-F238E27FC236}">
                  <a16:creationId xmlns:a16="http://schemas.microsoft.com/office/drawing/2014/main" id="{DDF2868F-9153-8F41-B72B-D5998E6826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2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16</a:t>
              </a:r>
            </a:p>
          </p:txBody>
        </p:sp>
      </p:grpSp>
      <p:sp>
        <p:nvSpPr>
          <p:cNvPr id="79879" name="Oval 7">
            <a:extLst>
              <a:ext uri="{FF2B5EF4-FFF2-40B4-BE49-F238E27FC236}">
                <a16:creationId xmlns:a16="http://schemas.microsoft.com/office/drawing/2014/main" id="{3FD05A50-E678-DE43-A007-DEB342296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962400"/>
            <a:ext cx="609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9880" name="Text Box 8">
            <a:extLst>
              <a:ext uri="{FF2B5EF4-FFF2-40B4-BE49-F238E27FC236}">
                <a16:creationId xmlns:a16="http://schemas.microsoft.com/office/drawing/2014/main" id="{1E740EE6-DB57-A74D-B682-3F0B8BBD4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9766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9881" name="Text Box 9">
            <a:extLst>
              <a:ext uri="{FF2B5EF4-FFF2-40B4-BE49-F238E27FC236}">
                <a16:creationId xmlns:a16="http://schemas.microsoft.com/office/drawing/2014/main" id="{3348C0FE-8697-2C48-A285-469D64338E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038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</a:rPr>
              <a:t>3</a:t>
            </a:r>
          </a:p>
        </p:txBody>
      </p:sp>
      <p:grpSp>
        <p:nvGrpSpPr>
          <p:cNvPr id="25607" name="Group 10">
            <a:extLst>
              <a:ext uri="{FF2B5EF4-FFF2-40B4-BE49-F238E27FC236}">
                <a16:creationId xmlns:a16="http://schemas.microsoft.com/office/drawing/2014/main" id="{4227AB29-4DE0-EF4A-8524-D96CFB9D455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962400"/>
            <a:ext cx="838200" cy="457200"/>
            <a:chOff x="2016" y="1152"/>
            <a:chExt cx="528" cy="288"/>
          </a:xfrm>
        </p:grpSpPr>
        <p:sp>
          <p:nvSpPr>
            <p:cNvPr id="79883" name="Oval 11">
              <a:extLst>
                <a:ext uri="{FF2B5EF4-FFF2-40B4-BE49-F238E27FC236}">
                  <a16:creationId xmlns:a16="http://schemas.microsoft.com/office/drawing/2014/main" id="{018CF4C0-4D45-6C4D-8552-727B98AF4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1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9884" name="Text Box 12">
              <a:extLst>
                <a:ext uri="{FF2B5EF4-FFF2-40B4-BE49-F238E27FC236}">
                  <a16:creationId xmlns:a16="http://schemas.microsoft.com/office/drawing/2014/main" id="{0843573F-03B8-3D4F-AF2F-3DA7C9625E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161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9885" name="Text Box 13">
              <a:extLst>
                <a:ext uri="{FF2B5EF4-FFF2-40B4-BE49-F238E27FC236}">
                  <a16:creationId xmlns:a16="http://schemas.microsoft.com/office/drawing/2014/main" id="{4B770094-12B7-6E4E-833E-8E2F612D90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2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10</a:t>
              </a:r>
            </a:p>
          </p:txBody>
        </p:sp>
      </p:grpSp>
      <p:sp>
        <p:nvSpPr>
          <p:cNvPr id="79886" name="Text Box 14">
            <a:extLst>
              <a:ext uri="{FF2B5EF4-FFF2-40B4-BE49-F238E27FC236}">
                <a16:creationId xmlns:a16="http://schemas.microsoft.com/office/drawing/2014/main" id="{253D534C-DEB0-6340-8A72-5AC3FDD4BE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9672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25609" name="Group 15">
            <a:extLst>
              <a:ext uri="{FF2B5EF4-FFF2-40B4-BE49-F238E27FC236}">
                <a16:creationId xmlns:a16="http://schemas.microsoft.com/office/drawing/2014/main" id="{ADA43D62-4945-E74D-B7FF-33504B381BD6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4953000"/>
            <a:ext cx="685800" cy="457200"/>
            <a:chOff x="960" y="2352"/>
            <a:chExt cx="432" cy="288"/>
          </a:xfrm>
        </p:grpSpPr>
        <p:sp>
          <p:nvSpPr>
            <p:cNvPr id="79888" name="Oval 16">
              <a:extLst>
                <a:ext uri="{FF2B5EF4-FFF2-40B4-BE49-F238E27FC236}">
                  <a16:creationId xmlns:a16="http://schemas.microsoft.com/office/drawing/2014/main" id="{75F710E4-5510-AD4A-85DC-5EB639AED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9889" name="Text Box 17">
              <a:extLst>
                <a:ext uri="{FF2B5EF4-FFF2-40B4-BE49-F238E27FC236}">
                  <a16:creationId xmlns:a16="http://schemas.microsoft.com/office/drawing/2014/main" id="{71BC891E-06A1-9542-A8F7-1361052F2B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b="1">
                  <a:solidFill>
                    <a:srgbClr val="FF0000"/>
                  </a:solidFill>
                  <a:latin typeface="Arial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79890" name="Line 18">
            <a:extLst>
              <a:ext uri="{FF2B5EF4-FFF2-40B4-BE49-F238E27FC236}">
                <a16:creationId xmlns:a16="http://schemas.microsoft.com/office/drawing/2014/main" id="{CD76CC72-5FB9-FA42-9B15-20CC62648C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5000" y="34290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9891" name="Line 19">
            <a:extLst>
              <a:ext uri="{FF2B5EF4-FFF2-40B4-BE49-F238E27FC236}">
                <a16:creationId xmlns:a16="http://schemas.microsoft.com/office/drawing/2014/main" id="{AFBDB248-1749-1240-977F-D36D378BDA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3000" y="4419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9892" name="Line 20">
            <a:extLst>
              <a:ext uri="{FF2B5EF4-FFF2-40B4-BE49-F238E27FC236}">
                <a16:creationId xmlns:a16="http://schemas.microsoft.com/office/drawing/2014/main" id="{AB523EE3-39AB-1544-BABD-A3D1AF5B8C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" y="54102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9893" name="Line 21">
            <a:extLst>
              <a:ext uri="{FF2B5EF4-FFF2-40B4-BE49-F238E27FC236}">
                <a16:creationId xmlns:a16="http://schemas.microsoft.com/office/drawing/2014/main" id="{BF03C398-BCC9-6648-9AD5-9124015F91A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4102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9894" name="Line 22">
            <a:extLst>
              <a:ext uri="{FF2B5EF4-FFF2-40B4-BE49-F238E27FC236}">
                <a16:creationId xmlns:a16="http://schemas.microsoft.com/office/drawing/2014/main" id="{CC077137-3D5C-9E40-83CF-98D93614BB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54102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9895" name="Line 23">
            <a:extLst>
              <a:ext uri="{FF2B5EF4-FFF2-40B4-BE49-F238E27FC236}">
                <a16:creationId xmlns:a16="http://schemas.microsoft.com/office/drawing/2014/main" id="{DC92B324-D27F-894C-9ADC-85C539C6707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43434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9896" name="Line 24">
            <a:extLst>
              <a:ext uri="{FF2B5EF4-FFF2-40B4-BE49-F238E27FC236}">
                <a16:creationId xmlns:a16="http://schemas.microsoft.com/office/drawing/2014/main" id="{C42255A3-F634-CB4D-BDEB-6DFDEA7FFBC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34290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9897" name="Line 25">
            <a:extLst>
              <a:ext uri="{FF2B5EF4-FFF2-40B4-BE49-F238E27FC236}">
                <a16:creationId xmlns:a16="http://schemas.microsoft.com/office/drawing/2014/main" id="{A6F4967A-0623-0146-9A9C-AADC4F543E8D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43434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9898" name="Line 26">
            <a:extLst>
              <a:ext uri="{FF2B5EF4-FFF2-40B4-BE49-F238E27FC236}">
                <a16:creationId xmlns:a16="http://schemas.microsoft.com/office/drawing/2014/main" id="{4EC1985A-54F2-F347-84AB-4470AEBA59D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2800" y="43434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25619" name="Group 27">
            <a:extLst>
              <a:ext uri="{FF2B5EF4-FFF2-40B4-BE49-F238E27FC236}">
                <a16:creationId xmlns:a16="http://schemas.microsoft.com/office/drawing/2014/main" id="{16154427-AABC-5E48-AE9C-07A193A6CE46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6096000"/>
            <a:ext cx="685800" cy="457200"/>
            <a:chOff x="960" y="2352"/>
            <a:chExt cx="432" cy="288"/>
          </a:xfrm>
        </p:grpSpPr>
        <p:sp>
          <p:nvSpPr>
            <p:cNvPr id="79900" name="Oval 28">
              <a:extLst>
                <a:ext uri="{FF2B5EF4-FFF2-40B4-BE49-F238E27FC236}">
                  <a16:creationId xmlns:a16="http://schemas.microsoft.com/office/drawing/2014/main" id="{F95D1C3F-FC90-1748-B516-85FDFB086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9901" name="Text Box 29">
              <a:extLst>
                <a:ext uri="{FF2B5EF4-FFF2-40B4-BE49-F238E27FC236}">
                  <a16:creationId xmlns:a16="http://schemas.microsoft.com/office/drawing/2014/main" id="{010BCA00-E0BB-6D4B-B51A-A413BE054C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25620" name="Group 30">
            <a:extLst>
              <a:ext uri="{FF2B5EF4-FFF2-40B4-BE49-F238E27FC236}">
                <a16:creationId xmlns:a16="http://schemas.microsoft.com/office/drawing/2014/main" id="{84AFA648-D87F-F14C-8DCB-EEA112619779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6096000"/>
            <a:ext cx="685800" cy="457200"/>
            <a:chOff x="960" y="2352"/>
            <a:chExt cx="432" cy="288"/>
          </a:xfrm>
        </p:grpSpPr>
        <p:sp>
          <p:nvSpPr>
            <p:cNvPr id="79903" name="Oval 31">
              <a:extLst>
                <a:ext uri="{FF2B5EF4-FFF2-40B4-BE49-F238E27FC236}">
                  <a16:creationId xmlns:a16="http://schemas.microsoft.com/office/drawing/2014/main" id="{38E46015-D4AF-274F-AA0D-F6D8591E2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9904" name="Text Box 32">
              <a:extLst>
                <a:ext uri="{FF2B5EF4-FFF2-40B4-BE49-F238E27FC236}">
                  <a16:creationId xmlns:a16="http://schemas.microsoft.com/office/drawing/2014/main" id="{1613DABB-59E0-D441-BD53-2C0E6CD8F7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4</a:t>
              </a:r>
            </a:p>
          </p:txBody>
        </p:sp>
      </p:grpSp>
      <p:grpSp>
        <p:nvGrpSpPr>
          <p:cNvPr id="25621" name="Group 33">
            <a:extLst>
              <a:ext uri="{FF2B5EF4-FFF2-40B4-BE49-F238E27FC236}">
                <a16:creationId xmlns:a16="http://schemas.microsoft.com/office/drawing/2014/main" id="{FFFD185A-0ACD-CE4C-A729-1E88A641F80B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6096000"/>
            <a:ext cx="685800" cy="457200"/>
            <a:chOff x="960" y="2352"/>
            <a:chExt cx="432" cy="288"/>
          </a:xfrm>
        </p:grpSpPr>
        <p:sp>
          <p:nvSpPr>
            <p:cNvPr id="79906" name="Oval 34">
              <a:extLst>
                <a:ext uri="{FF2B5EF4-FFF2-40B4-BE49-F238E27FC236}">
                  <a16:creationId xmlns:a16="http://schemas.microsoft.com/office/drawing/2014/main" id="{249B3A12-4DC4-924F-971A-40EF36A4ED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9907" name="Text Box 35">
              <a:extLst>
                <a:ext uri="{FF2B5EF4-FFF2-40B4-BE49-F238E27FC236}">
                  <a16:creationId xmlns:a16="http://schemas.microsoft.com/office/drawing/2014/main" id="{582588F0-81AB-DF45-8FC3-80567A9B7D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25622" name="Group 36">
            <a:extLst>
              <a:ext uri="{FF2B5EF4-FFF2-40B4-BE49-F238E27FC236}">
                <a16:creationId xmlns:a16="http://schemas.microsoft.com/office/drawing/2014/main" id="{7DDE0D92-017B-D143-ABED-3FE4338CC9B2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4953000"/>
            <a:ext cx="685800" cy="457200"/>
            <a:chOff x="960" y="2352"/>
            <a:chExt cx="432" cy="288"/>
          </a:xfrm>
        </p:grpSpPr>
        <p:sp>
          <p:nvSpPr>
            <p:cNvPr id="79909" name="Oval 37">
              <a:extLst>
                <a:ext uri="{FF2B5EF4-FFF2-40B4-BE49-F238E27FC236}">
                  <a16:creationId xmlns:a16="http://schemas.microsoft.com/office/drawing/2014/main" id="{CEC62429-F08B-5E43-8676-8E027CC61F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9910" name="Text Box 38">
              <a:extLst>
                <a:ext uri="{FF2B5EF4-FFF2-40B4-BE49-F238E27FC236}">
                  <a16:creationId xmlns:a16="http://schemas.microsoft.com/office/drawing/2014/main" id="{1A4CC8A3-0D6E-A84D-B880-B801165C4E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b="1">
                  <a:solidFill>
                    <a:srgbClr val="FF0000"/>
                  </a:solidFill>
                  <a:latin typeface="Arial" charset="0"/>
                  <a:ea typeface="ＭＳ Ｐゴシック" charset="0"/>
                </a:rPr>
                <a:t>7</a:t>
              </a:r>
            </a:p>
          </p:txBody>
        </p:sp>
      </p:grpSp>
      <p:grpSp>
        <p:nvGrpSpPr>
          <p:cNvPr id="25623" name="Group 39">
            <a:extLst>
              <a:ext uri="{FF2B5EF4-FFF2-40B4-BE49-F238E27FC236}">
                <a16:creationId xmlns:a16="http://schemas.microsoft.com/office/drawing/2014/main" id="{81BEFF96-1CB3-F442-A777-12CE37C10ABD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4953000"/>
            <a:ext cx="685800" cy="457200"/>
            <a:chOff x="960" y="2352"/>
            <a:chExt cx="432" cy="288"/>
          </a:xfrm>
        </p:grpSpPr>
        <p:sp>
          <p:nvSpPr>
            <p:cNvPr id="79912" name="Oval 40">
              <a:extLst>
                <a:ext uri="{FF2B5EF4-FFF2-40B4-BE49-F238E27FC236}">
                  <a16:creationId xmlns:a16="http://schemas.microsoft.com/office/drawing/2014/main" id="{9A9771C9-9FF8-384D-919B-E4F1990318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9913" name="Text Box 41">
              <a:extLst>
                <a:ext uri="{FF2B5EF4-FFF2-40B4-BE49-F238E27FC236}">
                  <a16:creationId xmlns:a16="http://schemas.microsoft.com/office/drawing/2014/main" id="{0D72D484-8847-D740-B8F2-9FDE53AA09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25624" name="Group 42">
            <a:extLst>
              <a:ext uri="{FF2B5EF4-FFF2-40B4-BE49-F238E27FC236}">
                <a16:creationId xmlns:a16="http://schemas.microsoft.com/office/drawing/2014/main" id="{4C368730-105F-D34E-8650-37AE532507E5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4953000"/>
            <a:ext cx="685800" cy="457200"/>
            <a:chOff x="960" y="2352"/>
            <a:chExt cx="432" cy="288"/>
          </a:xfrm>
        </p:grpSpPr>
        <p:sp>
          <p:nvSpPr>
            <p:cNvPr id="79915" name="Oval 43">
              <a:extLst>
                <a:ext uri="{FF2B5EF4-FFF2-40B4-BE49-F238E27FC236}">
                  <a16:creationId xmlns:a16="http://schemas.microsoft.com/office/drawing/2014/main" id="{FFE0EF6A-6A25-8A4C-9273-60FEA839C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9916" name="Text Box 44">
              <a:extLst>
                <a:ext uri="{FF2B5EF4-FFF2-40B4-BE49-F238E27FC236}">
                  <a16:creationId xmlns:a16="http://schemas.microsoft.com/office/drawing/2014/main" id="{30231672-A7D6-0648-B367-019993C9C7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25625" name="Group 45">
            <a:extLst>
              <a:ext uri="{FF2B5EF4-FFF2-40B4-BE49-F238E27FC236}">
                <a16:creationId xmlns:a16="http://schemas.microsoft.com/office/drawing/2014/main" id="{2EE0E195-1D8C-2A4F-BC7F-2D13F3C2E318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371600"/>
            <a:ext cx="5715000" cy="381000"/>
            <a:chOff x="768" y="624"/>
            <a:chExt cx="3600" cy="240"/>
          </a:xfrm>
        </p:grpSpPr>
        <p:sp>
          <p:nvSpPr>
            <p:cNvPr id="79918" name="Rectangle 46">
              <a:extLst>
                <a:ext uri="{FF2B5EF4-FFF2-40B4-BE49-F238E27FC236}">
                  <a16:creationId xmlns:a16="http://schemas.microsoft.com/office/drawing/2014/main" id="{0147191A-293E-2F41-AD3B-6624193CA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9919" name="Line 47">
              <a:extLst>
                <a:ext uri="{FF2B5EF4-FFF2-40B4-BE49-F238E27FC236}">
                  <a16:creationId xmlns:a16="http://schemas.microsoft.com/office/drawing/2014/main" id="{F4CB42F4-E1D2-6240-AEB4-2BE84066CA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9920" name="Line 48">
              <a:extLst>
                <a:ext uri="{FF2B5EF4-FFF2-40B4-BE49-F238E27FC236}">
                  <a16:creationId xmlns:a16="http://schemas.microsoft.com/office/drawing/2014/main" id="{9E4E39C4-D7E5-3A4C-9583-3BEA51BC1A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9921" name="Line 49">
              <a:extLst>
                <a:ext uri="{FF2B5EF4-FFF2-40B4-BE49-F238E27FC236}">
                  <a16:creationId xmlns:a16="http://schemas.microsoft.com/office/drawing/2014/main" id="{874B2CD5-AAED-C44D-9EB9-CFCA67DBFF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9922" name="Line 50">
              <a:extLst>
                <a:ext uri="{FF2B5EF4-FFF2-40B4-BE49-F238E27FC236}">
                  <a16:creationId xmlns:a16="http://schemas.microsoft.com/office/drawing/2014/main" id="{50F676BE-1936-6841-B930-530B5D7F7A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9923" name="Line 51">
              <a:extLst>
                <a:ext uri="{FF2B5EF4-FFF2-40B4-BE49-F238E27FC236}">
                  <a16:creationId xmlns:a16="http://schemas.microsoft.com/office/drawing/2014/main" id="{F7A2A37B-3690-3747-9366-34C02663A3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9924" name="Line 52">
              <a:extLst>
                <a:ext uri="{FF2B5EF4-FFF2-40B4-BE49-F238E27FC236}">
                  <a16:creationId xmlns:a16="http://schemas.microsoft.com/office/drawing/2014/main" id="{FEB84933-43F8-3547-8B25-4086A801F9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9925" name="Line 53">
              <a:extLst>
                <a:ext uri="{FF2B5EF4-FFF2-40B4-BE49-F238E27FC236}">
                  <a16:creationId xmlns:a16="http://schemas.microsoft.com/office/drawing/2014/main" id="{EABD7C99-DE0A-404E-8029-1114BAFD09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9926" name="Line 54">
              <a:extLst>
                <a:ext uri="{FF2B5EF4-FFF2-40B4-BE49-F238E27FC236}">
                  <a16:creationId xmlns:a16="http://schemas.microsoft.com/office/drawing/2014/main" id="{8302FF0B-173B-0648-92C7-67CF6DF21E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9927" name="Line 55">
              <a:extLst>
                <a:ext uri="{FF2B5EF4-FFF2-40B4-BE49-F238E27FC236}">
                  <a16:creationId xmlns:a16="http://schemas.microsoft.com/office/drawing/2014/main" id="{7B6A2059-99CD-A24D-82D8-5A2C46C77E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9928" name="Line 56">
              <a:extLst>
                <a:ext uri="{FF2B5EF4-FFF2-40B4-BE49-F238E27FC236}">
                  <a16:creationId xmlns:a16="http://schemas.microsoft.com/office/drawing/2014/main" id="{BB7EA892-F062-F348-B2B0-A11F8D5B94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9929" name="Line 57">
              <a:extLst>
                <a:ext uri="{FF2B5EF4-FFF2-40B4-BE49-F238E27FC236}">
                  <a16:creationId xmlns:a16="http://schemas.microsoft.com/office/drawing/2014/main" id="{EF672D1F-5B72-4A44-A873-C0A9CA7FED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9930" name="Line 58">
              <a:extLst>
                <a:ext uri="{FF2B5EF4-FFF2-40B4-BE49-F238E27FC236}">
                  <a16:creationId xmlns:a16="http://schemas.microsoft.com/office/drawing/2014/main" id="{785A5D2D-A2B2-6A45-B84A-A0938CB7F1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9931" name="Line 59">
              <a:extLst>
                <a:ext uri="{FF2B5EF4-FFF2-40B4-BE49-F238E27FC236}">
                  <a16:creationId xmlns:a16="http://schemas.microsoft.com/office/drawing/2014/main" id="{212E3D53-09FD-B844-A7E0-8A530CE02A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9932" name="Line 60">
              <a:extLst>
                <a:ext uri="{FF2B5EF4-FFF2-40B4-BE49-F238E27FC236}">
                  <a16:creationId xmlns:a16="http://schemas.microsoft.com/office/drawing/2014/main" id="{519A62CE-790E-5F45-A814-F7FFEBCA9E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79933" name="Text Box 61">
            <a:extLst>
              <a:ext uri="{FF2B5EF4-FFF2-40B4-BE49-F238E27FC236}">
                <a16:creationId xmlns:a16="http://schemas.microsoft.com/office/drawing/2014/main" id="{43B35AB5-4CF9-2444-8B5F-9C2CEB202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371600"/>
            <a:ext cx="563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16   </a:t>
            </a: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</a:rPr>
              <a:t>3</a:t>
            </a:r>
            <a:r>
              <a:rPr lang="en-US">
                <a:latin typeface="Arial" charset="0"/>
                <a:ea typeface="ＭＳ Ｐゴシック" charset="0"/>
              </a:rPr>
              <a:t>  10   8    7    9    5    2    4    1</a:t>
            </a:r>
          </a:p>
        </p:txBody>
      </p:sp>
      <p:sp>
        <p:nvSpPr>
          <p:cNvPr id="79934" name="Freeform 62">
            <a:extLst>
              <a:ext uri="{FF2B5EF4-FFF2-40B4-BE49-F238E27FC236}">
                <a16:creationId xmlns:a16="http://schemas.microsoft.com/office/drawing/2014/main" id="{D9AF5F79-B305-ED4C-A66C-99C188BF80D4}"/>
              </a:ext>
            </a:extLst>
          </p:cNvPr>
          <p:cNvSpPr>
            <a:spLocks/>
          </p:cNvSpPr>
          <p:nvPr/>
        </p:nvSpPr>
        <p:spPr bwMode="auto">
          <a:xfrm>
            <a:off x="762000" y="1295400"/>
            <a:ext cx="304800" cy="76200"/>
          </a:xfrm>
          <a:custGeom>
            <a:avLst/>
            <a:gdLst>
              <a:gd name="T0" fmla="*/ 0 w 192"/>
              <a:gd name="T1" fmla="*/ 76200 h 96"/>
              <a:gd name="T2" fmla="*/ 152400 w 192"/>
              <a:gd name="T3" fmla="*/ 0 h 96"/>
              <a:gd name="T4" fmla="*/ 304800 w 192"/>
              <a:gd name="T5" fmla="*/ 7620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96">
                <a:moveTo>
                  <a:pt x="0" y="96"/>
                </a:moveTo>
                <a:cubicBezTo>
                  <a:pt x="32" y="48"/>
                  <a:pt x="64" y="0"/>
                  <a:pt x="96" y="0"/>
                </a:cubicBezTo>
                <a:cubicBezTo>
                  <a:pt x="128" y="0"/>
                  <a:pt x="160" y="48"/>
                  <a:pt x="19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935" name="Freeform 63">
            <a:extLst>
              <a:ext uri="{FF2B5EF4-FFF2-40B4-BE49-F238E27FC236}">
                <a16:creationId xmlns:a16="http://schemas.microsoft.com/office/drawing/2014/main" id="{E2D18C8A-7756-DF4A-8D00-2588AC514553}"/>
              </a:ext>
            </a:extLst>
          </p:cNvPr>
          <p:cNvSpPr>
            <a:spLocks/>
          </p:cNvSpPr>
          <p:nvPr/>
        </p:nvSpPr>
        <p:spPr bwMode="auto">
          <a:xfrm>
            <a:off x="762000" y="1219200"/>
            <a:ext cx="685800" cy="152400"/>
          </a:xfrm>
          <a:custGeom>
            <a:avLst/>
            <a:gdLst>
              <a:gd name="T0" fmla="*/ 0 w 192"/>
              <a:gd name="T1" fmla="*/ 152400 h 96"/>
              <a:gd name="T2" fmla="*/ 342900 w 192"/>
              <a:gd name="T3" fmla="*/ 0 h 96"/>
              <a:gd name="T4" fmla="*/ 685800 w 192"/>
              <a:gd name="T5" fmla="*/ 15240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96">
                <a:moveTo>
                  <a:pt x="0" y="96"/>
                </a:moveTo>
                <a:cubicBezTo>
                  <a:pt x="32" y="48"/>
                  <a:pt x="64" y="0"/>
                  <a:pt x="96" y="0"/>
                </a:cubicBezTo>
                <a:cubicBezTo>
                  <a:pt x="128" y="0"/>
                  <a:pt x="160" y="48"/>
                  <a:pt x="19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936" name="Freeform 64">
            <a:extLst>
              <a:ext uri="{FF2B5EF4-FFF2-40B4-BE49-F238E27FC236}">
                <a16:creationId xmlns:a16="http://schemas.microsoft.com/office/drawing/2014/main" id="{1E56DEE7-BFD5-C448-8DBF-0432E9DAD4B0}"/>
              </a:ext>
            </a:extLst>
          </p:cNvPr>
          <p:cNvSpPr>
            <a:spLocks/>
          </p:cNvSpPr>
          <p:nvPr/>
        </p:nvSpPr>
        <p:spPr bwMode="auto">
          <a:xfrm flipV="1">
            <a:off x="1066800" y="1752600"/>
            <a:ext cx="838200" cy="76200"/>
          </a:xfrm>
          <a:custGeom>
            <a:avLst/>
            <a:gdLst>
              <a:gd name="T0" fmla="*/ 0 w 192"/>
              <a:gd name="T1" fmla="*/ 76200 h 96"/>
              <a:gd name="T2" fmla="*/ 419100 w 192"/>
              <a:gd name="T3" fmla="*/ 0 h 96"/>
              <a:gd name="T4" fmla="*/ 838200 w 192"/>
              <a:gd name="T5" fmla="*/ 7620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96">
                <a:moveTo>
                  <a:pt x="0" y="96"/>
                </a:moveTo>
                <a:cubicBezTo>
                  <a:pt x="32" y="48"/>
                  <a:pt x="64" y="0"/>
                  <a:pt x="96" y="0"/>
                </a:cubicBezTo>
                <a:cubicBezTo>
                  <a:pt x="128" y="0"/>
                  <a:pt x="160" y="48"/>
                  <a:pt x="19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937" name="Freeform 65">
            <a:extLst>
              <a:ext uri="{FF2B5EF4-FFF2-40B4-BE49-F238E27FC236}">
                <a16:creationId xmlns:a16="http://schemas.microsoft.com/office/drawing/2014/main" id="{3D829D4A-DC7C-0045-8BBA-0967560CED56}"/>
              </a:ext>
            </a:extLst>
          </p:cNvPr>
          <p:cNvSpPr>
            <a:spLocks/>
          </p:cNvSpPr>
          <p:nvPr/>
        </p:nvSpPr>
        <p:spPr bwMode="auto">
          <a:xfrm flipV="1">
            <a:off x="1066800" y="1752600"/>
            <a:ext cx="1219200" cy="152400"/>
          </a:xfrm>
          <a:custGeom>
            <a:avLst/>
            <a:gdLst>
              <a:gd name="T0" fmla="*/ 0 w 192"/>
              <a:gd name="T1" fmla="*/ 152400 h 96"/>
              <a:gd name="T2" fmla="*/ 609600 w 192"/>
              <a:gd name="T3" fmla="*/ 0 h 96"/>
              <a:gd name="T4" fmla="*/ 1219200 w 192"/>
              <a:gd name="T5" fmla="*/ 15240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96">
                <a:moveTo>
                  <a:pt x="0" y="96"/>
                </a:moveTo>
                <a:cubicBezTo>
                  <a:pt x="32" y="48"/>
                  <a:pt x="64" y="0"/>
                  <a:pt x="96" y="0"/>
                </a:cubicBezTo>
                <a:cubicBezTo>
                  <a:pt x="128" y="0"/>
                  <a:pt x="160" y="48"/>
                  <a:pt x="19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938" name="Text Box 66">
            <a:extLst>
              <a:ext uri="{FF2B5EF4-FFF2-40B4-BE49-F238E27FC236}">
                <a16:creationId xmlns:a16="http://schemas.microsoft.com/office/drawing/2014/main" id="{EE07A6E5-5731-E24C-982D-3BE19358A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224088"/>
            <a:ext cx="5638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1   2    3    4    5    6    7    8    9    10</a:t>
            </a:r>
          </a:p>
        </p:txBody>
      </p:sp>
      <p:sp>
        <p:nvSpPr>
          <p:cNvPr id="79939" name="Freeform 67">
            <a:extLst>
              <a:ext uri="{FF2B5EF4-FFF2-40B4-BE49-F238E27FC236}">
                <a16:creationId xmlns:a16="http://schemas.microsoft.com/office/drawing/2014/main" id="{4BAAE3AE-E0C2-3247-8B59-561A4A4A18D4}"/>
              </a:ext>
            </a:extLst>
          </p:cNvPr>
          <p:cNvSpPr>
            <a:spLocks/>
          </p:cNvSpPr>
          <p:nvPr/>
        </p:nvSpPr>
        <p:spPr bwMode="auto">
          <a:xfrm>
            <a:off x="1447800" y="1219200"/>
            <a:ext cx="1219200" cy="152400"/>
          </a:xfrm>
          <a:custGeom>
            <a:avLst/>
            <a:gdLst>
              <a:gd name="T0" fmla="*/ 0 w 192"/>
              <a:gd name="T1" fmla="*/ 152400 h 96"/>
              <a:gd name="T2" fmla="*/ 609600 w 192"/>
              <a:gd name="T3" fmla="*/ 0 h 96"/>
              <a:gd name="T4" fmla="*/ 1219200 w 192"/>
              <a:gd name="T5" fmla="*/ 15240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96">
                <a:moveTo>
                  <a:pt x="0" y="96"/>
                </a:moveTo>
                <a:cubicBezTo>
                  <a:pt x="32" y="48"/>
                  <a:pt x="64" y="0"/>
                  <a:pt x="96" y="0"/>
                </a:cubicBezTo>
                <a:cubicBezTo>
                  <a:pt x="128" y="0"/>
                  <a:pt x="160" y="48"/>
                  <a:pt x="19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940" name="Freeform 68">
            <a:extLst>
              <a:ext uri="{FF2B5EF4-FFF2-40B4-BE49-F238E27FC236}">
                <a16:creationId xmlns:a16="http://schemas.microsoft.com/office/drawing/2014/main" id="{A2AA954F-6714-E440-8838-C10E781532C1}"/>
              </a:ext>
            </a:extLst>
          </p:cNvPr>
          <p:cNvSpPr>
            <a:spLocks/>
          </p:cNvSpPr>
          <p:nvPr/>
        </p:nvSpPr>
        <p:spPr bwMode="auto">
          <a:xfrm>
            <a:off x="1447800" y="1143000"/>
            <a:ext cx="1600200" cy="228600"/>
          </a:xfrm>
          <a:custGeom>
            <a:avLst/>
            <a:gdLst>
              <a:gd name="T0" fmla="*/ 0 w 192"/>
              <a:gd name="T1" fmla="*/ 228600 h 96"/>
              <a:gd name="T2" fmla="*/ 800100 w 192"/>
              <a:gd name="T3" fmla="*/ 0 h 96"/>
              <a:gd name="T4" fmla="*/ 1600200 w 192"/>
              <a:gd name="T5" fmla="*/ 22860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96">
                <a:moveTo>
                  <a:pt x="0" y="96"/>
                </a:moveTo>
                <a:cubicBezTo>
                  <a:pt x="32" y="48"/>
                  <a:pt x="64" y="0"/>
                  <a:pt x="96" y="0"/>
                </a:cubicBezTo>
                <a:cubicBezTo>
                  <a:pt x="128" y="0"/>
                  <a:pt x="160" y="48"/>
                  <a:pt x="19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941" name="Freeform 69">
            <a:extLst>
              <a:ext uri="{FF2B5EF4-FFF2-40B4-BE49-F238E27FC236}">
                <a16:creationId xmlns:a16="http://schemas.microsoft.com/office/drawing/2014/main" id="{EF0FB7A9-8AAA-C346-975F-E50FF2E560D6}"/>
              </a:ext>
            </a:extLst>
          </p:cNvPr>
          <p:cNvSpPr>
            <a:spLocks/>
          </p:cNvSpPr>
          <p:nvPr/>
        </p:nvSpPr>
        <p:spPr bwMode="auto">
          <a:xfrm flipV="1">
            <a:off x="1905000" y="1752600"/>
            <a:ext cx="1524000" cy="152400"/>
          </a:xfrm>
          <a:custGeom>
            <a:avLst/>
            <a:gdLst>
              <a:gd name="T0" fmla="*/ 0 w 192"/>
              <a:gd name="T1" fmla="*/ 152400 h 96"/>
              <a:gd name="T2" fmla="*/ 762000 w 192"/>
              <a:gd name="T3" fmla="*/ 0 h 96"/>
              <a:gd name="T4" fmla="*/ 1524000 w 192"/>
              <a:gd name="T5" fmla="*/ 15240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96">
                <a:moveTo>
                  <a:pt x="0" y="96"/>
                </a:moveTo>
                <a:cubicBezTo>
                  <a:pt x="32" y="48"/>
                  <a:pt x="64" y="0"/>
                  <a:pt x="96" y="0"/>
                </a:cubicBezTo>
                <a:cubicBezTo>
                  <a:pt x="128" y="0"/>
                  <a:pt x="160" y="48"/>
                  <a:pt x="19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942" name="Freeform 70">
            <a:extLst>
              <a:ext uri="{FF2B5EF4-FFF2-40B4-BE49-F238E27FC236}">
                <a16:creationId xmlns:a16="http://schemas.microsoft.com/office/drawing/2014/main" id="{2F86F0A4-8639-BB48-AD09-55B8E553C833}"/>
              </a:ext>
            </a:extLst>
          </p:cNvPr>
          <p:cNvSpPr>
            <a:spLocks/>
          </p:cNvSpPr>
          <p:nvPr/>
        </p:nvSpPr>
        <p:spPr bwMode="auto">
          <a:xfrm flipV="1">
            <a:off x="1905000" y="1752600"/>
            <a:ext cx="1905000" cy="228600"/>
          </a:xfrm>
          <a:custGeom>
            <a:avLst/>
            <a:gdLst>
              <a:gd name="T0" fmla="*/ 0 w 192"/>
              <a:gd name="T1" fmla="*/ 228600 h 96"/>
              <a:gd name="T2" fmla="*/ 952500 w 192"/>
              <a:gd name="T3" fmla="*/ 0 h 96"/>
              <a:gd name="T4" fmla="*/ 1905000 w 192"/>
              <a:gd name="T5" fmla="*/ 22860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96">
                <a:moveTo>
                  <a:pt x="0" y="96"/>
                </a:moveTo>
                <a:cubicBezTo>
                  <a:pt x="32" y="48"/>
                  <a:pt x="64" y="0"/>
                  <a:pt x="96" y="0"/>
                </a:cubicBezTo>
                <a:cubicBezTo>
                  <a:pt x="128" y="0"/>
                  <a:pt x="160" y="48"/>
                  <a:pt x="19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943" name="Freeform 71">
            <a:extLst>
              <a:ext uri="{FF2B5EF4-FFF2-40B4-BE49-F238E27FC236}">
                <a16:creationId xmlns:a16="http://schemas.microsoft.com/office/drawing/2014/main" id="{4E6EE62D-E039-9A48-9678-9B61090A6A3B}"/>
              </a:ext>
            </a:extLst>
          </p:cNvPr>
          <p:cNvSpPr>
            <a:spLocks/>
          </p:cNvSpPr>
          <p:nvPr/>
        </p:nvSpPr>
        <p:spPr bwMode="auto">
          <a:xfrm>
            <a:off x="2286000" y="1219200"/>
            <a:ext cx="1905000" cy="152400"/>
          </a:xfrm>
          <a:custGeom>
            <a:avLst/>
            <a:gdLst>
              <a:gd name="T0" fmla="*/ 0 w 192"/>
              <a:gd name="T1" fmla="*/ 152400 h 96"/>
              <a:gd name="T2" fmla="*/ 952500 w 192"/>
              <a:gd name="T3" fmla="*/ 0 h 96"/>
              <a:gd name="T4" fmla="*/ 1905000 w 192"/>
              <a:gd name="T5" fmla="*/ 15240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96">
                <a:moveTo>
                  <a:pt x="0" y="96"/>
                </a:moveTo>
                <a:cubicBezTo>
                  <a:pt x="32" y="48"/>
                  <a:pt x="64" y="0"/>
                  <a:pt x="96" y="0"/>
                </a:cubicBezTo>
                <a:cubicBezTo>
                  <a:pt x="128" y="0"/>
                  <a:pt x="160" y="48"/>
                  <a:pt x="19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945" name="Rectangle 73">
            <a:extLst>
              <a:ext uri="{FF2B5EF4-FFF2-40B4-BE49-F238E27FC236}">
                <a16:creationId xmlns:a16="http://schemas.microsoft.com/office/drawing/2014/main" id="{54F84D8B-187D-7148-9126-4D2D64839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962400"/>
            <a:ext cx="3886200" cy="1752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9946" name="Rectangle 74">
            <a:extLst>
              <a:ext uri="{FF2B5EF4-FFF2-40B4-BE49-F238E27FC236}">
                <a16:creationId xmlns:a16="http://schemas.microsoft.com/office/drawing/2014/main" id="{DF7A4654-E56E-7543-926D-1EA316EB4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810000"/>
            <a:ext cx="2057400" cy="1676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66" name="Rectangle 42">
            <a:extLst>
              <a:ext uri="{FF2B5EF4-FFF2-40B4-BE49-F238E27FC236}">
                <a16:creationId xmlns:a16="http://schemas.microsoft.com/office/drawing/2014/main" id="{1E9A9322-7953-0A4F-9020-E49CA018CE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Binomial Heap:  Insert</a:t>
            </a:r>
          </a:p>
        </p:txBody>
      </p:sp>
      <p:sp>
        <p:nvSpPr>
          <p:cNvPr id="333867" name="Rectangle 43">
            <a:extLst>
              <a:ext uri="{FF2B5EF4-FFF2-40B4-BE49-F238E27FC236}">
                <a16:creationId xmlns:a16="http://schemas.microsoft.com/office/drawing/2014/main" id="{16431D0A-072F-B74C-AF30-DA97E7AC37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Monotype Sorts" charset="0"/>
              <a:buNone/>
              <a:defRPr/>
            </a:pPr>
            <a:r>
              <a:rPr lang="en-US" sz="2000" dirty="0">
                <a:cs typeface="+mn-cs"/>
              </a:rPr>
              <a:t>Insert a new node x into binomial heap H</a:t>
            </a:r>
          </a:p>
          <a:p>
            <a:pPr lvl="1">
              <a:buFont typeface="Monotype Sorts" charset="0"/>
              <a:buChar char="n"/>
              <a:defRPr/>
            </a:pPr>
            <a:r>
              <a:rPr lang="en-US" sz="2000" dirty="0"/>
              <a:t>H' </a:t>
            </a:r>
            <a:r>
              <a:rPr lang="en-US" sz="2000" dirty="0">
                <a:sym typeface="Symbol" charset="0"/>
              </a:rPr>
              <a:t></a:t>
            </a:r>
            <a:r>
              <a:rPr lang="en-US" sz="2000" dirty="0"/>
              <a:t>  </a:t>
            </a:r>
            <a:r>
              <a:rPr lang="en-US" sz="2000" dirty="0" err="1"/>
              <a:t>MakeHeap</a:t>
            </a:r>
            <a:r>
              <a:rPr lang="en-US" sz="2000" dirty="0"/>
              <a:t>(x)</a:t>
            </a:r>
          </a:p>
          <a:p>
            <a:pPr lvl="1">
              <a:buFont typeface="Monotype Sorts" charset="0"/>
              <a:buChar char="n"/>
              <a:defRPr/>
            </a:pPr>
            <a:r>
              <a:rPr lang="en-US" sz="2000" dirty="0"/>
              <a:t>H  </a:t>
            </a:r>
            <a:r>
              <a:rPr lang="en-US" sz="2000" dirty="0">
                <a:sym typeface="Symbol" charset="0"/>
              </a:rPr>
              <a:t></a:t>
            </a:r>
            <a:r>
              <a:rPr lang="en-US" sz="2000" dirty="0"/>
              <a:t>  </a:t>
            </a:r>
            <a:r>
              <a:rPr lang="en-US" sz="2000" dirty="0">
                <a:sym typeface="Symbol" charset="0"/>
              </a:rPr>
              <a:t>Union(H', H)</a:t>
            </a:r>
          </a:p>
          <a:p>
            <a:pPr lvl="1">
              <a:buFont typeface="Monotype Sorts" charset="0"/>
              <a:buChar char="n"/>
              <a:defRPr/>
            </a:pPr>
            <a:endParaRPr lang="en-US" sz="2000" dirty="0">
              <a:sym typeface="Symbol" charset="0"/>
            </a:endParaRPr>
          </a:p>
          <a:p>
            <a:pPr marL="0" indent="0">
              <a:buFont typeface="Monotype Sorts" charset="0"/>
              <a:buNone/>
              <a:defRPr/>
            </a:pPr>
            <a:r>
              <a:rPr lang="en-US" sz="2000" dirty="0">
                <a:cs typeface="+mn-cs"/>
              </a:rPr>
              <a:t>Running time.  </a:t>
            </a:r>
            <a:r>
              <a:rPr lang="en-US" sz="2000" dirty="0">
                <a:solidFill>
                  <a:schemeClr val="hlink"/>
                </a:solidFill>
                <a:cs typeface="+mn-cs"/>
              </a:rPr>
              <a:t>O(log N)</a:t>
            </a:r>
          </a:p>
          <a:p>
            <a:pPr lvl="1">
              <a:buFont typeface="Monotype Sorts" charset="0"/>
              <a:buChar char="n"/>
              <a:defRPr/>
            </a:pPr>
            <a:endParaRPr lang="en-US" sz="2000" dirty="0">
              <a:sym typeface="Symbol" charset="0"/>
            </a:endParaRPr>
          </a:p>
          <a:p>
            <a:pPr lvl="1">
              <a:buFont typeface="Monotype Sorts" charset="0"/>
              <a:buChar char="n"/>
              <a:defRPr/>
            </a:pPr>
            <a:endParaRPr lang="en-US" sz="2000" dirty="0"/>
          </a:p>
        </p:txBody>
      </p:sp>
      <p:cxnSp>
        <p:nvCxnSpPr>
          <p:cNvPr id="333908" name="AutoShape 84">
            <a:extLst>
              <a:ext uri="{FF2B5EF4-FFF2-40B4-BE49-F238E27FC236}">
                <a16:creationId xmlns:a16="http://schemas.microsoft.com/office/drawing/2014/main" id="{3E683248-372F-E941-AD8B-CD77A8CA3BB6}"/>
              </a:ext>
            </a:extLst>
          </p:cNvPr>
          <p:cNvCxnSpPr>
            <a:cxnSpLocks noChangeShapeType="1"/>
            <a:stCxn id="333913" idx="6"/>
            <a:endCxn id="333915" idx="2"/>
          </p:cNvCxnSpPr>
          <p:nvPr/>
        </p:nvCxnSpPr>
        <p:spPr bwMode="auto">
          <a:xfrm>
            <a:off x="4818063" y="3683000"/>
            <a:ext cx="973137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33909" name="AutoShape 85">
            <a:extLst>
              <a:ext uri="{FF2B5EF4-FFF2-40B4-BE49-F238E27FC236}">
                <a16:creationId xmlns:a16="http://schemas.microsoft.com/office/drawing/2014/main" id="{21A61C6F-43B1-5D4B-956B-E0ED3C94B7DD}"/>
              </a:ext>
            </a:extLst>
          </p:cNvPr>
          <p:cNvCxnSpPr>
            <a:cxnSpLocks noChangeShapeType="1"/>
            <a:endCxn id="333913" idx="4"/>
          </p:cNvCxnSpPr>
          <p:nvPr/>
        </p:nvCxnSpPr>
        <p:spPr bwMode="auto">
          <a:xfrm flipV="1">
            <a:off x="4635500" y="3868738"/>
            <a:ext cx="0" cy="4492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33910" name="Line 86">
            <a:extLst>
              <a:ext uri="{FF2B5EF4-FFF2-40B4-BE49-F238E27FC236}">
                <a16:creationId xmlns:a16="http://schemas.microsoft.com/office/drawing/2014/main" id="{4C2DF69F-4125-F943-A604-0342A354AC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43300" y="3790950"/>
            <a:ext cx="1087438" cy="60483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33911" name="Line 87">
            <a:extLst>
              <a:ext uri="{FF2B5EF4-FFF2-40B4-BE49-F238E27FC236}">
                <a16:creationId xmlns:a16="http://schemas.microsoft.com/office/drawing/2014/main" id="{BE8E61A8-9B2C-EF4B-B942-15E7465013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97338" y="3811588"/>
            <a:ext cx="544512" cy="57308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33912" name="Line 88">
            <a:extLst>
              <a:ext uri="{FF2B5EF4-FFF2-40B4-BE49-F238E27FC236}">
                <a16:creationId xmlns:a16="http://schemas.microsoft.com/office/drawing/2014/main" id="{C9369C72-523D-5E44-86BE-209BF6C7C7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60625" y="3722688"/>
            <a:ext cx="2155825" cy="69691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33913" name="Oval 89">
            <a:extLst>
              <a:ext uri="{FF2B5EF4-FFF2-40B4-BE49-F238E27FC236}">
                <a16:creationId xmlns:a16="http://schemas.microsoft.com/office/drawing/2014/main" id="{1548405A-026B-E941-B276-9652B4708B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60875" y="3505200"/>
            <a:ext cx="347663" cy="3556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latin typeface="Arial" charset="0"/>
                <a:ea typeface="ＭＳ Ｐゴシック" charset="0"/>
              </a:rPr>
              <a:t>3</a:t>
            </a:r>
          </a:p>
        </p:txBody>
      </p:sp>
      <p:sp>
        <p:nvSpPr>
          <p:cNvPr id="333914" name="Oval 90">
            <a:extLst>
              <a:ext uri="{FF2B5EF4-FFF2-40B4-BE49-F238E27FC236}">
                <a16:creationId xmlns:a16="http://schemas.microsoft.com/office/drawing/2014/main" id="{2F624664-CBA9-0F42-8ABE-122619433B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00725" y="4314825"/>
            <a:ext cx="349250" cy="35718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latin typeface="Arial" charset="0"/>
                <a:ea typeface="ＭＳ Ｐゴシック" charset="0"/>
              </a:rPr>
              <a:t>37</a:t>
            </a:r>
          </a:p>
        </p:txBody>
      </p:sp>
      <p:sp>
        <p:nvSpPr>
          <p:cNvPr id="333915" name="Oval 91">
            <a:extLst>
              <a:ext uri="{FF2B5EF4-FFF2-40B4-BE49-F238E27FC236}">
                <a16:creationId xmlns:a16="http://schemas.microsoft.com/office/drawing/2014/main" id="{25BC170A-FBE3-C144-A77E-805EE409E1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00725" y="3505200"/>
            <a:ext cx="349250" cy="3556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latin typeface="Arial" charset="0"/>
                <a:ea typeface="ＭＳ Ｐゴシック" charset="0"/>
              </a:rPr>
              <a:t>6</a:t>
            </a:r>
            <a:endParaRPr lang="en-US" sz="1400">
              <a:latin typeface="Times New Roman" charset="0"/>
              <a:ea typeface="ＭＳ Ｐゴシック" charset="0"/>
            </a:endParaRPr>
          </a:p>
        </p:txBody>
      </p:sp>
      <p:cxnSp>
        <p:nvCxnSpPr>
          <p:cNvPr id="333916" name="AutoShape 92">
            <a:extLst>
              <a:ext uri="{FF2B5EF4-FFF2-40B4-BE49-F238E27FC236}">
                <a16:creationId xmlns:a16="http://schemas.microsoft.com/office/drawing/2014/main" id="{4C53D54A-EDA4-3241-B242-2CAFD7520EA6}"/>
              </a:ext>
            </a:extLst>
          </p:cNvPr>
          <p:cNvCxnSpPr>
            <a:cxnSpLocks noChangeShapeType="1"/>
            <a:stCxn id="333914" idx="0"/>
            <a:endCxn id="333915" idx="4"/>
          </p:cNvCxnSpPr>
          <p:nvPr/>
        </p:nvCxnSpPr>
        <p:spPr bwMode="auto">
          <a:xfrm flipV="1">
            <a:off x="5976938" y="3870325"/>
            <a:ext cx="0" cy="4365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33917" name="Oval 93">
            <a:extLst>
              <a:ext uri="{FF2B5EF4-FFF2-40B4-BE49-F238E27FC236}">
                <a16:creationId xmlns:a16="http://schemas.microsoft.com/office/drawing/2014/main" id="{B80C60F0-6557-3D41-A4A5-29F3E7C42E1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89750" y="3505200"/>
            <a:ext cx="349250" cy="3556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latin typeface="Arial" charset="0"/>
                <a:ea typeface="ＭＳ Ｐゴシック" charset="0"/>
              </a:rPr>
              <a:t>18</a:t>
            </a:r>
            <a:endParaRPr lang="en-US" sz="1400">
              <a:latin typeface="Times New Roman" charset="0"/>
              <a:ea typeface="ＭＳ Ｐゴシック" charset="0"/>
            </a:endParaRPr>
          </a:p>
        </p:txBody>
      </p:sp>
      <p:cxnSp>
        <p:nvCxnSpPr>
          <p:cNvPr id="333918" name="AutoShape 94">
            <a:extLst>
              <a:ext uri="{FF2B5EF4-FFF2-40B4-BE49-F238E27FC236}">
                <a16:creationId xmlns:a16="http://schemas.microsoft.com/office/drawing/2014/main" id="{B8AB1C32-9926-CA4F-8018-671074819D12}"/>
              </a:ext>
            </a:extLst>
          </p:cNvPr>
          <p:cNvCxnSpPr>
            <a:cxnSpLocks noChangeShapeType="1"/>
            <a:stCxn id="333915" idx="6"/>
            <a:endCxn id="333917" idx="2"/>
          </p:cNvCxnSpPr>
          <p:nvPr/>
        </p:nvCxnSpPr>
        <p:spPr bwMode="auto">
          <a:xfrm>
            <a:off x="6157913" y="3684588"/>
            <a:ext cx="723900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33919" name="Oval 95">
            <a:extLst>
              <a:ext uri="{FF2B5EF4-FFF2-40B4-BE49-F238E27FC236}">
                <a16:creationId xmlns:a16="http://schemas.microsoft.com/office/drawing/2014/main" id="{D1E2B938-E1EC-5344-8455-A5B350CDC7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5938" y="6272213"/>
            <a:ext cx="349250" cy="35718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latin typeface="Arial" charset="0"/>
                <a:ea typeface="ＭＳ Ｐゴシック" charset="0"/>
              </a:rPr>
              <a:t>55</a:t>
            </a:r>
          </a:p>
        </p:txBody>
      </p:sp>
      <p:sp>
        <p:nvSpPr>
          <p:cNvPr id="333920" name="Oval 96">
            <a:extLst>
              <a:ext uri="{FF2B5EF4-FFF2-40B4-BE49-F238E27FC236}">
                <a16:creationId xmlns:a16="http://schemas.microsoft.com/office/drawing/2014/main" id="{6F5280AF-3453-9E41-9200-E8DD8468AD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5938" y="5662613"/>
            <a:ext cx="349250" cy="35718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latin typeface="Arial" charset="0"/>
                <a:ea typeface="ＭＳ Ｐゴシック" charset="0"/>
              </a:rPr>
              <a:t>45</a:t>
            </a:r>
          </a:p>
        </p:txBody>
      </p:sp>
      <p:cxnSp>
        <p:nvCxnSpPr>
          <p:cNvPr id="333921" name="AutoShape 97">
            <a:extLst>
              <a:ext uri="{FF2B5EF4-FFF2-40B4-BE49-F238E27FC236}">
                <a16:creationId xmlns:a16="http://schemas.microsoft.com/office/drawing/2014/main" id="{F8106643-7732-8445-8278-68A539A92B5D}"/>
              </a:ext>
            </a:extLst>
          </p:cNvPr>
          <p:cNvCxnSpPr>
            <a:cxnSpLocks noChangeShapeType="1"/>
            <a:stCxn id="333919" idx="0"/>
            <a:endCxn id="333920" idx="4"/>
          </p:cNvCxnSpPr>
          <p:nvPr/>
        </p:nvCxnSpPr>
        <p:spPr bwMode="auto">
          <a:xfrm flipV="1">
            <a:off x="692150" y="6024563"/>
            <a:ext cx="0" cy="2413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33922" name="Oval 98">
            <a:extLst>
              <a:ext uri="{FF2B5EF4-FFF2-40B4-BE49-F238E27FC236}">
                <a16:creationId xmlns:a16="http://schemas.microsoft.com/office/drawing/2014/main" id="{7E4B510E-BEC6-4641-8DDC-55EEB9A7B9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87438" y="5664200"/>
            <a:ext cx="349250" cy="3587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latin typeface="Arial" charset="0"/>
                <a:ea typeface="ＭＳ Ｐゴシック" charset="0"/>
              </a:rPr>
              <a:t>32</a:t>
            </a:r>
          </a:p>
        </p:txBody>
      </p:sp>
      <p:sp>
        <p:nvSpPr>
          <p:cNvPr id="333923" name="Oval 99">
            <a:extLst>
              <a:ext uri="{FF2B5EF4-FFF2-40B4-BE49-F238E27FC236}">
                <a16:creationId xmlns:a16="http://schemas.microsoft.com/office/drawing/2014/main" id="{41CABEEC-3AF5-FF4F-949B-ECB87BB25D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87438" y="5008563"/>
            <a:ext cx="349250" cy="35718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latin typeface="Arial" charset="0"/>
                <a:ea typeface="ＭＳ Ｐゴシック" charset="0"/>
              </a:rPr>
              <a:t>30</a:t>
            </a:r>
          </a:p>
        </p:txBody>
      </p:sp>
      <p:cxnSp>
        <p:nvCxnSpPr>
          <p:cNvPr id="333924" name="AutoShape 100">
            <a:extLst>
              <a:ext uri="{FF2B5EF4-FFF2-40B4-BE49-F238E27FC236}">
                <a16:creationId xmlns:a16="http://schemas.microsoft.com/office/drawing/2014/main" id="{67DF5D0C-BA57-3F4E-9EEF-2599838FEE9F}"/>
              </a:ext>
            </a:extLst>
          </p:cNvPr>
          <p:cNvCxnSpPr>
            <a:cxnSpLocks noChangeShapeType="1"/>
            <a:stCxn id="333922" idx="0"/>
            <a:endCxn id="333923" idx="4"/>
          </p:cNvCxnSpPr>
          <p:nvPr/>
        </p:nvCxnSpPr>
        <p:spPr bwMode="auto">
          <a:xfrm flipV="1">
            <a:off x="1263650" y="5373688"/>
            <a:ext cx="0" cy="2841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33925" name="AutoShape 101">
            <a:extLst>
              <a:ext uri="{FF2B5EF4-FFF2-40B4-BE49-F238E27FC236}">
                <a16:creationId xmlns:a16="http://schemas.microsoft.com/office/drawing/2014/main" id="{E357377E-BAF3-C846-96F3-2827C5E8B127}"/>
              </a:ext>
            </a:extLst>
          </p:cNvPr>
          <p:cNvCxnSpPr>
            <a:cxnSpLocks noChangeShapeType="1"/>
            <a:stCxn id="333920" idx="7"/>
            <a:endCxn id="333923" idx="3"/>
          </p:cNvCxnSpPr>
          <p:nvPr/>
        </p:nvCxnSpPr>
        <p:spPr bwMode="auto">
          <a:xfrm flipV="1">
            <a:off x="812800" y="5319713"/>
            <a:ext cx="327025" cy="388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33926" name="Oval 102">
            <a:extLst>
              <a:ext uri="{FF2B5EF4-FFF2-40B4-BE49-F238E27FC236}">
                <a16:creationId xmlns:a16="http://schemas.microsoft.com/office/drawing/2014/main" id="{2F9B7BE3-AC1A-D04C-9EB5-0A89BA23297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31950" y="5678488"/>
            <a:ext cx="349250" cy="35718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latin typeface="Arial" charset="0"/>
                <a:ea typeface="ＭＳ Ｐゴシック" charset="0"/>
              </a:rPr>
              <a:t>24</a:t>
            </a:r>
          </a:p>
        </p:txBody>
      </p:sp>
      <p:sp>
        <p:nvSpPr>
          <p:cNvPr id="333927" name="Oval 103">
            <a:extLst>
              <a:ext uri="{FF2B5EF4-FFF2-40B4-BE49-F238E27FC236}">
                <a16:creationId xmlns:a16="http://schemas.microsoft.com/office/drawing/2014/main" id="{AA64D200-95B2-9847-9A53-1425B701A2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31950" y="5008563"/>
            <a:ext cx="349250" cy="35718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latin typeface="Arial" charset="0"/>
                <a:ea typeface="ＭＳ Ｐゴシック" charset="0"/>
              </a:rPr>
              <a:t>23</a:t>
            </a:r>
          </a:p>
        </p:txBody>
      </p:sp>
      <p:cxnSp>
        <p:nvCxnSpPr>
          <p:cNvPr id="333928" name="AutoShape 104">
            <a:extLst>
              <a:ext uri="{FF2B5EF4-FFF2-40B4-BE49-F238E27FC236}">
                <a16:creationId xmlns:a16="http://schemas.microsoft.com/office/drawing/2014/main" id="{C27C1603-983C-D14D-AB18-1BBEE8FB698C}"/>
              </a:ext>
            </a:extLst>
          </p:cNvPr>
          <p:cNvCxnSpPr>
            <a:cxnSpLocks noChangeShapeType="1"/>
            <a:stCxn id="333926" idx="0"/>
            <a:endCxn id="333927" idx="4"/>
          </p:cNvCxnSpPr>
          <p:nvPr/>
        </p:nvCxnSpPr>
        <p:spPr bwMode="auto">
          <a:xfrm flipV="1">
            <a:off x="1808163" y="5373688"/>
            <a:ext cx="0" cy="2968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33929" name="Oval 105">
            <a:extLst>
              <a:ext uri="{FF2B5EF4-FFF2-40B4-BE49-F238E27FC236}">
                <a16:creationId xmlns:a16="http://schemas.microsoft.com/office/drawing/2014/main" id="{80F3A041-2F47-2445-8AF8-082E925F1A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05038" y="5008563"/>
            <a:ext cx="349250" cy="35718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latin typeface="Arial" charset="0"/>
                <a:ea typeface="ＭＳ Ｐゴシック" charset="0"/>
              </a:rPr>
              <a:t>22</a:t>
            </a:r>
          </a:p>
        </p:txBody>
      </p:sp>
      <p:cxnSp>
        <p:nvCxnSpPr>
          <p:cNvPr id="333930" name="AutoShape 106">
            <a:extLst>
              <a:ext uri="{FF2B5EF4-FFF2-40B4-BE49-F238E27FC236}">
                <a16:creationId xmlns:a16="http://schemas.microsoft.com/office/drawing/2014/main" id="{E84EBB2D-7BD9-8D4D-BAA4-C9BBB0378C35}"/>
              </a:ext>
            </a:extLst>
          </p:cNvPr>
          <p:cNvCxnSpPr>
            <a:cxnSpLocks noChangeShapeType="1"/>
            <a:stCxn id="333929" idx="0"/>
            <a:endCxn id="333942" idx="4"/>
          </p:cNvCxnSpPr>
          <p:nvPr/>
        </p:nvCxnSpPr>
        <p:spPr bwMode="auto">
          <a:xfrm flipV="1">
            <a:off x="2379663" y="4656138"/>
            <a:ext cx="0" cy="3444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33931" name="AutoShape 107">
            <a:extLst>
              <a:ext uri="{FF2B5EF4-FFF2-40B4-BE49-F238E27FC236}">
                <a16:creationId xmlns:a16="http://schemas.microsoft.com/office/drawing/2014/main" id="{39F6D9DC-09A0-3C4E-B6C3-943A0DAD8B37}"/>
              </a:ext>
            </a:extLst>
          </p:cNvPr>
          <p:cNvCxnSpPr>
            <a:cxnSpLocks noChangeShapeType="1"/>
            <a:stCxn id="333927" idx="7"/>
            <a:endCxn id="333942" idx="3"/>
          </p:cNvCxnSpPr>
          <p:nvPr/>
        </p:nvCxnSpPr>
        <p:spPr bwMode="auto">
          <a:xfrm flipV="1">
            <a:off x="1930400" y="4603750"/>
            <a:ext cx="325438" cy="4492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33932" name="AutoShape 108">
            <a:extLst>
              <a:ext uri="{FF2B5EF4-FFF2-40B4-BE49-F238E27FC236}">
                <a16:creationId xmlns:a16="http://schemas.microsoft.com/office/drawing/2014/main" id="{AF46CA16-DEF1-4343-AB9C-F71F72E5395B}"/>
              </a:ext>
            </a:extLst>
          </p:cNvPr>
          <p:cNvCxnSpPr>
            <a:cxnSpLocks noChangeShapeType="1"/>
            <a:stCxn id="333923" idx="7"/>
            <a:endCxn id="333942" idx="2"/>
          </p:cNvCxnSpPr>
          <p:nvPr/>
        </p:nvCxnSpPr>
        <p:spPr bwMode="auto">
          <a:xfrm flipV="1">
            <a:off x="1385888" y="4470400"/>
            <a:ext cx="811212" cy="5826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33933" name="Oval 109">
            <a:extLst>
              <a:ext uri="{FF2B5EF4-FFF2-40B4-BE49-F238E27FC236}">
                <a16:creationId xmlns:a16="http://schemas.microsoft.com/office/drawing/2014/main" id="{7F7CF883-7F6F-5D42-B21B-FF0A0099E2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25738" y="5678488"/>
            <a:ext cx="347662" cy="35718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latin typeface="Arial" charset="0"/>
                <a:ea typeface="ＭＳ Ｐゴシック" charset="0"/>
              </a:rPr>
              <a:t>50</a:t>
            </a:r>
          </a:p>
        </p:txBody>
      </p:sp>
      <p:sp>
        <p:nvSpPr>
          <p:cNvPr id="333934" name="Oval 110">
            <a:extLst>
              <a:ext uri="{FF2B5EF4-FFF2-40B4-BE49-F238E27FC236}">
                <a16:creationId xmlns:a16="http://schemas.microsoft.com/office/drawing/2014/main" id="{AE58C192-8357-6546-872E-1BB5824355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25738" y="5008563"/>
            <a:ext cx="347662" cy="35718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latin typeface="Arial" charset="0"/>
                <a:ea typeface="ＭＳ Ｐゴシック" charset="0"/>
              </a:rPr>
              <a:t>48</a:t>
            </a:r>
          </a:p>
        </p:txBody>
      </p:sp>
      <p:cxnSp>
        <p:nvCxnSpPr>
          <p:cNvPr id="333935" name="AutoShape 111">
            <a:extLst>
              <a:ext uri="{FF2B5EF4-FFF2-40B4-BE49-F238E27FC236}">
                <a16:creationId xmlns:a16="http://schemas.microsoft.com/office/drawing/2014/main" id="{AC2AB58C-21EC-7849-A685-5F20B4EA91B8}"/>
              </a:ext>
            </a:extLst>
          </p:cNvPr>
          <p:cNvCxnSpPr>
            <a:cxnSpLocks noChangeShapeType="1"/>
            <a:stCxn id="333933" idx="0"/>
            <a:endCxn id="333934" idx="4"/>
          </p:cNvCxnSpPr>
          <p:nvPr/>
        </p:nvCxnSpPr>
        <p:spPr bwMode="auto">
          <a:xfrm flipV="1">
            <a:off x="2900363" y="5373688"/>
            <a:ext cx="0" cy="2968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33936" name="Oval 112">
            <a:extLst>
              <a:ext uri="{FF2B5EF4-FFF2-40B4-BE49-F238E27FC236}">
                <a16:creationId xmlns:a16="http://schemas.microsoft.com/office/drawing/2014/main" id="{B0BCE9B3-71CE-BC4B-9553-2AB3FE5F4F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48025" y="5008563"/>
            <a:ext cx="346075" cy="35718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latin typeface="Arial" charset="0"/>
                <a:ea typeface="ＭＳ Ｐゴシック" charset="0"/>
              </a:rPr>
              <a:t>31</a:t>
            </a:r>
          </a:p>
        </p:txBody>
      </p:sp>
      <p:cxnSp>
        <p:nvCxnSpPr>
          <p:cNvPr id="333937" name="AutoShape 113">
            <a:extLst>
              <a:ext uri="{FF2B5EF4-FFF2-40B4-BE49-F238E27FC236}">
                <a16:creationId xmlns:a16="http://schemas.microsoft.com/office/drawing/2014/main" id="{14A88DE9-0C0E-3E4F-88C0-FE8A0F464260}"/>
              </a:ext>
            </a:extLst>
          </p:cNvPr>
          <p:cNvCxnSpPr>
            <a:cxnSpLocks noChangeShapeType="1"/>
            <a:stCxn id="333936" idx="0"/>
            <a:endCxn id="333943" idx="4"/>
          </p:cNvCxnSpPr>
          <p:nvPr/>
        </p:nvCxnSpPr>
        <p:spPr bwMode="auto">
          <a:xfrm flipV="1">
            <a:off x="3421063" y="4656138"/>
            <a:ext cx="0" cy="3444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33938" name="AutoShape 114">
            <a:extLst>
              <a:ext uri="{FF2B5EF4-FFF2-40B4-BE49-F238E27FC236}">
                <a16:creationId xmlns:a16="http://schemas.microsoft.com/office/drawing/2014/main" id="{F28E4ECF-99F6-504E-A1C6-F5E4A53A4BFE}"/>
              </a:ext>
            </a:extLst>
          </p:cNvPr>
          <p:cNvCxnSpPr>
            <a:cxnSpLocks noChangeShapeType="1"/>
            <a:stCxn id="333934" idx="7"/>
            <a:endCxn id="333943" idx="3"/>
          </p:cNvCxnSpPr>
          <p:nvPr/>
        </p:nvCxnSpPr>
        <p:spPr bwMode="auto">
          <a:xfrm flipV="1">
            <a:off x="3022600" y="4603750"/>
            <a:ext cx="276225" cy="4492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33939" name="Oval 115">
            <a:extLst>
              <a:ext uri="{FF2B5EF4-FFF2-40B4-BE49-F238E27FC236}">
                <a16:creationId xmlns:a16="http://schemas.microsoft.com/office/drawing/2014/main" id="{94AFFCE0-E502-B24D-AB6D-53F650208A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41750" y="5008563"/>
            <a:ext cx="349250" cy="35718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latin typeface="Arial" charset="0"/>
                <a:ea typeface="ＭＳ Ｐゴシック" charset="0"/>
              </a:rPr>
              <a:t>17</a:t>
            </a:r>
          </a:p>
        </p:txBody>
      </p:sp>
      <p:cxnSp>
        <p:nvCxnSpPr>
          <p:cNvPr id="333940" name="AutoShape 116">
            <a:extLst>
              <a:ext uri="{FF2B5EF4-FFF2-40B4-BE49-F238E27FC236}">
                <a16:creationId xmlns:a16="http://schemas.microsoft.com/office/drawing/2014/main" id="{D08AA6BD-CE80-5541-939D-3F931DF5F1D3}"/>
              </a:ext>
            </a:extLst>
          </p:cNvPr>
          <p:cNvCxnSpPr>
            <a:cxnSpLocks noChangeShapeType="1"/>
            <a:stCxn id="333939" idx="0"/>
            <a:endCxn id="333944" idx="4"/>
          </p:cNvCxnSpPr>
          <p:nvPr/>
        </p:nvCxnSpPr>
        <p:spPr bwMode="auto">
          <a:xfrm flipV="1">
            <a:off x="4016375" y="4656138"/>
            <a:ext cx="0" cy="3444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33941" name="Oval 117">
            <a:extLst>
              <a:ext uri="{FF2B5EF4-FFF2-40B4-BE49-F238E27FC236}">
                <a16:creationId xmlns:a16="http://schemas.microsoft.com/office/drawing/2014/main" id="{797A5B67-4C96-4E4E-81CD-569A601C8A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60875" y="4291013"/>
            <a:ext cx="347663" cy="35718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latin typeface="Arial" charset="0"/>
                <a:ea typeface="ＭＳ Ｐゴシック" charset="0"/>
              </a:rPr>
              <a:t>44</a:t>
            </a:r>
          </a:p>
        </p:txBody>
      </p:sp>
      <p:sp>
        <p:nvSpPr>
          <p:cNvPr id="333942" name="Oval 118">
            <a:extLst>
              <a:ext uri="{FF2B5EF4-FFF2-40B4-BE49-F238E27FC236}">
                <a16:creationId xmlns:a16="http://schemas.microsoft.com/office/drawing/2014/main" id="{A258F8D0-0CFF-FA40-9BA1-D9B7C0181B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05038" y="4292600"/>
            <a:ext cx="349250" cy="3556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latin typeface="Arial" charset="0"/>
                <a:ea typeface="ＭＳ Ｐゴシック" charset="0"/>
              </a:rPr>
              <a:t>8</a:t>
            </a:r>
            <a:endParaRPr lang="en-US" sz="1400">
              <a:latin typeface="Times New Roman" charset="0"/>
              <a:ea typeface="ＭＳ Ｐゴシック" charset="0"/>
            </a:endParaRPr>
          </a:p>
        </p:txBody>
      </p:sp>
      <p:sp>
        <p:nvSpPr>
          <p:cNvPr id="333943" name="Oval 119">
            <a:extLst>
              <a:ext uri="{FF2B5EF4-FFF2-40B4-BE49-F238E27FC236}">
                <a16:creationId xmlns:a16="http://schemas.microsoft.com/office/drawing/2014/main" id="{147443D9-2C8D-D146-A29D-80DEC9B0EE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48025" y="4292600"/>
            <a:ext cx="346075" cy="3556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latin typeface="Arial" charset="0"/>
                <a:ea typeface="ＭＳ Ｐゴシック" charset="0"/>
              </a:rPr>
              <a:t>29</a:t>
            </a:r>
          </a:p>
        </p:txBody>
      </p:sp>
      <p:sp>
        <p:nvSpPr>
          <p:cNvPr id="333944" name="Oval 120">
            <a:extLst>
              <a:ext uri="{FF2B5EF4-FFF2-40B4-BE49-F238E27FC236}">
                <a16:creationId xmlns:a16="http://schemas.microsoft.com/office/drawing/2014/main" id="{9402DCFC-E338-4A4E-9DB0-65495AC21F3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41750" y="4292600"/>
            <a:ext cx="349250" cy="3556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latin typeface="Arial" charset="0"/>
                <a:ea typeface="ＭＳ Ｐゴシック" charset="0"/>
              </a:rPr>
              <a:t>10</a:t>
            </a:r>
          </a:p>
        </p:txBody>
      </p:sp>
      <p:sp>
        <p:nvSpPr>
          <p:cNvPr id="333945" name="Text Box 121">
            <a:extLst>
              <a:ext uri="{FF2B5EF4-FFF2-40B4-BE49-F238E27FC236}">
                <a16:creationId xmlns:a16="http://schemas.microsoft.com/office/drawing/2014/main" id="{FCCF2C40-CABF-8D47-A8E3-AB2036033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2338" y="5029200"/>
            <a:ext cx="63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rgbClr val="006600"/>
                </a:solidFill>
                <a:latin typeface="Arial" charset="0"/>
                <a:ea typeface="ＭＳ Ｐゴシック" charset="0"/>
              </a:rPr>
              <a:t>H</a:t>
            </a:r>
            <a:endParaRPr lang="en-US" b="1" baseline="-25000">
              <a:solidFill>
                <a:srgbClr val="0066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33946" name="Oval 122">
            <a:extLst>
              <a:ext uri="{FF2B5EF4-FFF2-40B4-BE49-F238E27FC236}">
                <a16:creationId xmlns:a16="http://schemas.microsoft.com/office/drawing/2014/main" id="{E3EECBE6-A8F2-854F-8617-6D382E97BF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08950" y="3505200"/>
            <a:ext cx="349250" cy="3556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x</a:t>
            </a:r>
            <a:endParaRPr lang="en-US" sz="1400">
              <a:solidFill>
                <a:schemeClr val="bg1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33947" name="Text Box 123">
            <a:extLst>
              <a:ext uri="{FF2B5EF4-FFF2-40B4-BE49-F238E27FC236}">
                <a16:creationId xmlns:a16="http://schemas.microsoft.com/office/drawing/2014/main" id="{911C41A0-EE95-494E-8543-F9E04C8DE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1800" y="5029200"/>
            <a:ext cx="63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rgbClr val="006600"/>
                </a:solidFill>
                <a:latin typeface="Arial" charset="0"/>
                <a:ea typeface="ＭＳ Ｐゴシック" charset="0"/>
              </a:rPr>
              <a:t>H'</a:t>
            </a:r>
            <a:endParaRPr lang="en-US" b="1" baseline="-25000">
              <a:solidFill>
                <a:srgbClr val="0066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191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67" grpId="0" build="p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9523D-9667-C24B-8D48-6DEE21B42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Build-Heap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B40FD-5FD0-0647-99CA-C50B1DD74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559" y="1242219"/>
            <a:ext cx="7848600" cy="533400"/>
          </a:xfrm>
        </p:spPr>
        <p:txBody>
          <a:bodyPr/>
          <a:lstStyle/>
          <a:p>
            <a:pPr marL="0" indent="0">
              <a:buFont typeface="Monotype Sorts" charset="0"/>
              <a:buNone/>
              <a:defRPr/>
            </a:pPr>
            <a:r>
              <a:rPr lang="en-US" sz="2400" dirty="0">
                <a:cs typeface="+mn-cs"/>
              </a:rPr>
              <a:t>Call insert n times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551F38B-CA21-E341-B854-0607C2BB6C89}"/>
              </a:ext>
            </a:extLst>
          </p:cNvPr>
          <p:cNvSpPr txBox="1">
            <a:spLocks/>
          </p:cNvSpPr>
          <p:nvPr/>
        </p:nvSpPr>
        <p:spPr bwMode="auto">
          <a:xfrm>
            <a:off x="609600" y="1600200"/>
            <a:ext cx="1676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0"/>
              <a:defRPr kumimoji="1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346075" indent="-2317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35000"/>
              <a:buFont typeface="Monotype Sorts" charset="0"/>
              <a:buChar char="n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627063" indent="-166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80000"/>
              <a:buChar char="–"/>
              <a:defRPr kumimoji="1" b="1">
                <a:solidFill>
                  <a:srgbClr val="004000"/>
                </a:solidFill>
                <a:latin typeface="+mn-lt"/>
                <a:ea typeface="+mn-ea"/>
              </a:defRPr>
            </a:lvl3pPr>
            <a:lvl4pPr marL="1147763" indent="-4048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charset="0"/>
              <a:buChar char="!"/>
              <a:defRPr kumimoji="1" b="1">
                <a:solidFill>
                  <a:schemeClr val="folHlink"/>
                </a:solidFill>
                <a:latin typeface="+mn-lt"/>
                <a:ea typeface="+mn-ea"/>
              </a:defRPr>
            </a:lvl4pPr>
            <a:lvl5pPr marL="1539875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1997075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54275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911475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368675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sz="2400" dirty="0">
                <a:solidFill>
                  <a:srgbClr val="FF0000"/>
                </a:solidFill>
              </a:rPr>
              <a:t>Runtime?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0B82A80-5E30-0D4D-AB81-9732F8611862}"/>
              </a:ext>
            </a:extLst>
          </p:cNvPr>
          <p:cNvSpPr txBox="1">
            <a:spLocks/>
          </p:cNvSpPr>
          <p:nvPr/>
        </p:nvSpPr>
        <p:spPr bwMode="auto">
          <a:xfrm>
            <a:off x="609600" y="2286000"/>
            <a:ext cx="5486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0"/>
              <a:defRPr kumimoji="1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346075" indent="-2317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35000"/>
              <a:buFont typeface="Monotype Sorts" charset="0"/>
              <a:buChar char="n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627063" indent="-166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80000"/>
              <a:buChar char="–"/>
              <a:defRPr kumimoji="1" b="1">
                <a:solidFill>
                  <a:srgbClr val="004000"/>
                </a:solidFill>
                <a:latin typeface="+mn-lt"/>
                <a:ea typeface="+mn-ea"/>
              </a:defRPr>
            </a:lvl3pPr>
            <a:lvl4pPr marL="1147763" indent="-4048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charset="0"/>
              <a:buChar char="!"/>
              <a:defRPr kumimoji="1" b="1">
                <a:solidFill>
                  <a:schemeClr val="folHlink"/>
                </a:solidFill>
                <a:latin typeface="+mn-lt"/>
                <a:ea typeface="+mn-ea"/>
              </a:defRPr>
            </a:lvl4pPr>
            <a:lvl5pPr marL="1539875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1997075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54275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911475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368675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sz="2400" dirty="0">
                <a:solidFill>
                  <a:srgbClr val="FF0000"/>
                </a:solidFill>
              </a:rPr>
              <a:t>Can we get a tighter bound?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8A5FCE3-B993-D542-A24B-CB9C079E1473}"/>
              </a:ext>
            </a:extLst>
          </p:cNvPr>
          <p:cNvSpPr txBox="1">
            <a:spLocks/>
          </p:cNvSpPr>
          <p:nvPr/>
        </p:nvSpPr>
        <p:spPr bwMode="auto">
          <a:xfrm>
            <a:off x="2438400" y="1600200"/>
            <a:ext cx="2819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0"/>
              <a:defRPr kumimoji="1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346075" indent="-2317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35000"/>
              <a:buFont typeface="Monotype Sorts" charset="0"/>
              <a:buChar char="n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627063" indent="-166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80000"/>
              <a:buChar char="–"/>
              <a:defRPr kumimoji="1" b="1">
                <a:solidFill>
                  <a:srgbClr val="004000"/>
                </a:solidFill>
                <a:latin typeface="+mn-lt"/>
                <a:ea typeface="+mn-ea"/>
              </a:defRPr>
            </a:lvl3pPr>
            <a:lvl4pPr marL="1147763" indent="-4048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charset="0"/>
              <a:buChar char="!"/>
              <a:defRPr kumimoji="1" b="1">
                <a:solidFill>
                  <a:schemeClr val="folHlink"/>
                </a:solidFill>
                <a:latin typeface="+mn-lt"/>
                <a:ea typeface="+mn-ea"/>
              </a:defRPr>
            </a:lvl4pPr>
            <a:lvl5pPr marL="1539875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1997075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54275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911475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368675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sz="2400" dirty="0">
                <a:solidFill>
                  <a:srgbClr val="0000FF"/>
                </a:solidFill>
              </a:rPr>
              <a:t>O(n log n)</a:t>
            </a:r>
          </a:p>
        </p:txBody>
      </p:sp>
    </p:spTree>
    <p:extLst>
      <p:ext uri="{BB962C8B-B14F-4D97-AF65-F5344CB8AC3E}">
        <p14:creationId xmlns:p14="http://schemas.microsoft.com/office/powerpoint/2010/main" val="3243549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DF2CF-0EC9-E949-B6E5-5A84E3984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Build-Heap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63B34-058E-A249-A574-EC2F911FA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14400"/>
            <a:ext cx="7848600" cy="533400"/>
          </a:xfrm>
        </p:spPr>
        <p:txBody>
          <a:bodyPr/>
          <a:lstStyle/>
          <a:p>
            <a:pPr marL="0" indent="0">
              <a:buFont typeface="Monotype Sorts" charset="0"/>
              <a:buNone/>
              <a:defRPr/>
            </a:pPr>
            <a:r>
              <a:rPr lang="en-US" sz="2400" dirty="0">
                <a:cs typeface="+mn-cs"/>
              </a:rPr>
              <a:t>Call insert n times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FF5C2D-0AB9-0243-82F4-43802E68A1EF}"/>
              </a:ext>
            </a:extLst>
          </p:cNvPr>
          <p:cNvSpPr txBox="1">
            <a:spLocks/>
          </p:cNvSpPr>
          <p:nvPr/>
        </p:nvSpPr>
        <p:spPr bwMode="auto">
          <a:xfrm>
            <a:off x="304800" y="1676400"/>
            <a:ext cx="86106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46075" indent="-231775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  <a:buNone/>
            </a:pPr>
            <a:r>
              <a:rPr lang="en-US" altLang="en-US" b="1">
                <a:solidFill>
                  <a:srgbClr val="003399"/>
                </a:solidFill>
              </a:rPr>
              <a:t>Consider inserting </a:t>
            </a:r>
            <a:r>
              <a:rPr lang="en-US" altLang="en-US" b="1" i="1">
                <a:solidFill>
                  <a:srgbClr val="003399"/>
                </a:solidFill>
              </a:rPr>
              <a:t>n</a:t>
            </a:r>
            <a:r>
              <a:rPr lang="en-US" altLang="en-US" b="1">
                <a:solidFill>
                  <a:srgbClr val="003399"/>
                </a:solidFill>
              </a:rPr>
              <a:t> numbers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35000"/>
              <a:buFont typeface="Monotype Sorts" pitchFamily="2" charset="2"/>
              <a:buChar char="n"/>
            </a:pPr>
            <a:r>
              <a:rPr lang="en-US" altLang="en-US" sz="2000" b="1"/>
              <a:t>how many times will B</a:t>
            </a:r>
            <a:r>
              <a:rPr lang="en-US" altLang="en-US" sz="2000" b="1" baseline="-25000"/>
              <a:t>0</a:t>
            </a:r>
            <a:r>
              <a:rPr lang="en-US" altLang="en-US" sz="2000" b="1"/>
              <a:t> be empty?	</a:t>
            </a:r>
            <a:endParaRPr lang="en-US" altLang="en-US" sz="2000" b="1">
              <a:solidFill>
                <a:srgbClr val="0000FF"/>
              </a:solidFill>
            </a:endParaRPr>
          </a:p>
          <a:p>
            <a:pPr lvl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35000"/>
              <a:buFont typeface="Monotype Sorts" pitchFamily="2" charset="2"/>
              <a:buChar char="n"/>
            </a:pPr>
            <a:r>
              <a:rPr lang="en-US" altLang="en-US" sz="2000" b="1"/>
              <a:t>how many times will we need to merge with B</a:t>
            </a:r>
            <a:r>
              <a:rPr lang="en-US" altLang="en-US" sz="2000" b="1" baseline="-25000"/>
              <a:t>0</a:t>
            </a:r>
            <a:r>
              <a:rPr lang="en-US" altLang="en-US" sz="2000" b="1"/>
              <a:t>?</a:t>
            </a:r>
            <a:endParaRPr lang="en-US" altLang="en-US" sz="2000" b="1">
              <a:solidFill>
                <a:srgbClr val="0000FF"/>
              </a:solidFill>
            </a:endParaRPr>
          </a:p>
          <a:p>
            <a:pPr lvl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35000"/>
              <a:buFont typeface="Monotype Sorts" pitchFamily="2" charset="2"/>
              <a:buChar char="n"/>
            </a:pPr>
            <a:r>
              <a:rPr lang="en-US" altLang="en-US" sz="2000" b="1"/>
              <a:t>how many times will we need to merge with B</a:t>
            </a:r>
            <a:r>
              <a:rPr lang="en-US" altLang="en-US" sz="2000" b="1" baseline="-25000"/>
              <a:t>1</a:t>
            </a:r>
            <a:r>
              <a:rPr lang="en-US" altLang="en-US" sz="2000" b="1"/>
              <a:t>?</a:t>
            </a:r>
            <a:endParaRPr lang="en-US" altLang="en-US" sz="2000" b="1">
              <a:solidFill>
                <a:srgbClr val="0000FF"/>
              </a:solidFill>
            </a:endParaRPr>
          </a:p>
          <a:p>
            <a:pPr lvl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35000"/>
              <a:buFont typeface="Monotype Sorts" pitchFamily="2" charset="2"/>
              <a:buChar char="n"/>
            </a:pPr>
            <a:r>
              <a:rPr lang="en-US" altLang="en-US" sz="2000" b="1"/>
              <a:t>how many times will we need to merge with B</a:t>
            </a:r>
            <a:r>
              <a:rPr lang="en-US" altLang="en-US" sz="2000" b="1" baseline="-25000"/>
              <a:t>2</a:t>
            </a:r>
            <a:r>
              <a:rPr lang="en-US" altLang="en-US" sz="2000" b="1"/>
              <a:t>?</a:t>
            </a:r>
            <a:endParaRPr lang="en-US" altLang="en-US" sz="2000" b="1">
              <a:solidFill>
                <a:srgbClr val="0000FF"/>
              </a:solidFill>
            </a:endParaRPr>
          </a:p>
          <a:p>
            <a:pPr lvl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35000"/>
              <a:buFont typeface="Monotype Sorts" pitchFamily="2" charset="2"/>
              <a:buChar char="n"/>
            </a:pPr>
            <a:r>
              <a:rPr lang="en-US" altLang="en-US" sz="2000" b="1"/>
              <a:t>…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35000"/>
              <a:buFont typeface="Monotype Sorts" pitchFamily="2" charset="2"/>
              <a:buChar char="n"/>
            </a:pPr>
            <a:r>
              <a:rPr lang="en-US" altLang="en-US" sz="2000" b="1"/>
              <a:t>how many times will we need to merge with B</a:t>
            </a:r>
            <a:r>
              <a:rPr lang="en-US" altLang="en-US" sz="2000" b="1" baseline="-25000"/>
              <a:t>log n</a:t>
            </a:r>
            <a:r>
              <a:rPr lang="en-US" altLang="en-US" sz="2000" b="1"/>
              <a:t>?</a:t>
            </a:r>
            <a:endParaRPr lang="en-US" altLang="en-US" sz="2000" b="1" baseline="-25000">
              <a:solidFill>
                <a:srgbClr val="0000FF"/>
              </a:solidFill>
            </a:endParaRPr>
          </a:p>
          <a:p>
            <a:pPr lvl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35000"/>
              <a:buFont typeface="Monotype Sorts" pitchFamily="2" charset="2"/>
              <a:buChar char="n"/>
            </a:pPr>
            <a:endParaRPr lang="en-US" altLang="en-US" sz="2000" b="1"/>
          </a:p>
        </p:txBody>
      </p:sp>
      <p:sp>
        <p:nvSpPr>
          <p:cNvPr id="59396" name="TextBox 5">
            <a:extLst>
              <a:ext uri="{FF2B5EF4-FFF2-40B4-BE49-F238E27FC236}">
                <a16:creationId xmlns:a16="http://schemas.microsoft.com/office/drawing/2014/main" id="{513934D7-C001-924F-B1E7-1E3815C829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1657350"/>
            <a:ext cx="990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/>
              <a:t>times</a:t>
            </a:r>
          </a:p>
        </p:txBody>
      </p:sp>
      <p:sp>
        <p:nvSpPr>
          <p:cNvPr id="59397" name="TextBox 6">
            <a:extLst>
              <a:ext uri="{FF2B5EF4-FFF2-40B4-BE49-F238E27FC236}">
                <a16:creationId xmlns:a16="http://schemas.microsoft.com/office/drawing/2014/main" id="{AF92A093-7E3B-C649-8233-E8DF9663F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1657350"/>
            <a:ext cx="990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/>
              <a:t>cost</a:t>
            </a:r>
          </a:p>
        </p:txBody>
      </p:sp>
    </p:spTree>
    <p:extLst>
      <p:ext uri="{BB962C8B-B14F-4D97-AF65-F5344CB8AC3E}">
        <p14:creationId xmlns:p14="http://schemas.microsoft.com/office/powerpoint/2010/main" val="408472477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EA48A-C543-DD41-A9D8-643085328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Build-Heap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11B5E-7E8A-8047-B747-01EE6030E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66838"/>
            <a:ext cx="7848600" cy="533400"/>
          </a:xfrm>
        </p:spPr>
        <p:txBody>
          <a:bodyPr/>
          <a:lstStyle/>
          <a:p>
            <a:pPr marL="0" indent="0">
              <a:buFont typeface="Monotype Sorts" charset="0"/>
              <a:buNone/>
              <a:defRPr/>
            </a:pPr>
            <a:r>
              <a:rPr lang="en-US" sz="2400" dirty="0">
                <a:cs typeface="+mn-cs"/>
              </a:rPr>
              <a:t>Call insert n times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E2146E3-E392-2842-B17D-9088D5D14B06}"/>
              </a:ext>
            </a:extLst>
          </p:cNvPr>
          <p:cNvSpPr txBox="1">
            <a:spLocks/>
          </p:cNvSpPr>
          <p:nvPr/>
        </p:nvSpPr>
        <p:spPr bwMode="auto">
          <a:xfrm>
            <a:off x="304800" y="1676400"/>
            <a:ext cx="86106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46075" indent="-231775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  <a:buNone/>
            </a:pPr>
            <a:r>
              <a:rPr lang="en-US" altLang="en-US" b="1">
                <a:solidFill>
                  <a:srgbClr val="003399"/>
                </a:solidFill>
              </a:rPr>
              <a:t>Consider inserting </a:t>
            </a:r>
            <a:r>
              <a:rPr lang="en-US" altLang="en-US" b="1" i="1">
                <a:solidFill>
                  <a:srgbClr val="003399"/>
                </a:solidFill>
              </a:rPr>
              <a:t>n</a:t>
            </a:r>
            <a:r>
              <a:rPr lang="en-US" altLang="en-US" b="1">
                <a:solidFill>
                  <a:srgbClr val="003399"/>
                </a:solidFill>
              </a:rPr>
              <a:t> numbers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35000"/>
              <a:buFont typeface="Monotype Sorts" pitchFamily="2" charset="2"/>
              <a:buChar char="n"/>
            </a:pPr>
            <a:r>
              <a:rPr lang="en-US" altLang="en-US" sz="2000" b="1"/>
              <a:t>how many times will B</a:t>
            </a:r>
            <a:r>
              <a:rPr lang="en-US" altLang="en-US" sz="2000" b="1" baseline="-25000"/>
              <a:t>0</a:t>
            </a:r>
            <a:r>
              <a:rPr lang="en-US" altLang="en-US" sz="2000" b="1"/>
              <a:t> be empty?			 </a:t>
            </a:r>
            <a:r>
              <a:rPr lang="en-US" altLang="en-US" sz="2000" b="1">
                <a:solidFill>
                  <a:srgbClr val="0000FF"/>
                </a:solidFill>
              </a:rPr>
              <a:t>n/2	O(1)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35000"/>
              <a:buFont typeface="Monotype Sorts" pitchFamily="2" charset="2"/>
              <a:buChar char="n"/>
            </a:pPr>
            <a:r>
              <a:rPr lang="en-US" altLang="en-US" sz="2000" b="1"/>
              <a:t>how many times will we need to merge with B</a:t>
            </a:r>
            <a:r>
              <a:rPr lang="en-US" altLang="en-US" sz="2000" b="1" baseline="-25000"/>
              <a:t>0</a:t>
            </a:r>
            <a:r>
              <a:rPr lang="en-US" altLang="en-US" sz="2000" b="1"/>
              <a:t>?	 </a:t>
            </a:r>
            <a:r>
              <a:rPr lang="en-US" altLang="en-US" sz="2000" b="1">
                <a:solidFill>
                  <a:srgbClr val="0000FF"/>
                </a:solidFill>
              </a:rPr>
              <a:t>n/2	O(1)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35000"/>
              <a:buFont typeface="Monotype Sorts" pitchFamily="2" charset="2"/>
              <a:buChar char="n"/>
            </a:pPr>
            <a:r>
              <a:rPr lang="en-US" altLang="en-US" sz="2000" b="1"/>
              <a:t>how many times will we need to merge with B</a:t>
            </a:r>
            <a:r>
              <a:rPr lang="en-US" altLang="en-US" sz="2000" b="1" baseline="-25000"/>
              <a:t>1</a:t>
            </a:r>
            <a:r>
              <a:rPr lang="en-US" altLang="en-US" sz="2000" b="1"/>
              <a:t>?	 </a:t>
            </a:r>
            <a:r>
              <a:rPr lang="en-US" altLang="en-US" sz="2000" b="1">
                <a:solidFill>
                  <a:srgbClr val="0000FF"/>
                </a:solidFill>
              </a:rPr>
              <a:t>n/4	O(1)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35000"/>
              <a:buFont typeface="Monotype Sorts" pitchFamily="2" charset="2"/>
              <a:buChar char="n"/>
            </a:pPr>
            <a:r>
              <a:rPr lang="en-US" altLang="en-US" sz="2000" b="1"/>
              <a:t>how many times will we need to merge with B</a:t>
            </a:r>
            <a:r>
              <a:rPr lang="en-US" altLang="en-US" sz="2000" b="1" baseline="-25000"/>
              <a:t>2</a:t>
            </a:r>
            <a:r>
              <a:rPr lang="en-US" altLang="en-US" sz="2000" b="1"/>
              <a:t>?	 </a:t>
            </a:r>
            <a:r>
              <a:rPr lang="en-US" altLang="en-US" sz="2000" b="1">
                <a:solidFill>
                  <a:srgbClr val="0000FF"/>
                </a:solidFill>
              </a:rPr>
              <a:t>n/8	O(1)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35000"/>
              <a:buFont typeface="Monotype Sorts" pitchFamily="2" charset="2"/>
              <a:buChar char="n"/>
            </a:pPr>
            <a:r>
              <a:rPr lang="en-US" altLang="en-US" sz="2000" b="1"/>
              <a:t>…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35000"/>
              <a:buFont typeface="Monotype Sorts" pitchFamily="2" charset="2"/>
              <a:buChar char="n"/>
            </a:pPr>
            <a:r>
              <a:rPr lang="en-US" altLang="en-US" sz="2000" b="1"/>
              <a:t>how many times will we need to merge with B</a:t>
            </a:r>
            <a:r>
              <a:rPr lang="en-US" altLang="en-US" sz="2000" b="1" baseline="-25000"/>
              <a:t>log n</a:t>
            </a:r>
            <a:r>
              <a:rPr lang="en-US" altLang="en-US" sz="2000" b="1"/>
              <a:t>? </a:t>
            </a:r>
            <a:r>
              <a:rPr lang="en-US" altLang="en-US" sz="2000" b="1">
                <a:solidFill>
                  <a:srgbClr val="0000FF"/>
                </a:solidFill>
              </a:rPr>
              <a:t>1	O(1)</a:t>
            </a:r>
            <a:endParaRPr lang="en-US" altLang="en-US" sz="2000" b="1" baseline="-25000">
              <a:solidFill>
                <a:srgbClr val="0000FF"/>
              </a:solidFill>
            </a:endParaRPr>
          </a:p>
          <a:p>
            <a:pPr lvl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35000"/>
              <a:buFont typeface="Monotype Sorts" pitchFamily="2" charset="2"/>
              <a:buChar char="n"/>
            </a:pPr>
            <a:endParaRPr lang="en-US" altLang="en-US" sz="2000" b="1"/>
          </a:p>
        </p:txBody>
      </p:sp>
      <p:sp>
        <p:nvSpPr>
          <p:cNvPr id="60420" name="TextBox 5">
            <a:extLst>
              <a:ext uri="{FF2B5EF4-FFF2-40B4-BE49-F238E27FC236}">
                <a16:creationId xmlns:a16="http://schemas.microsoft.com/office/drawing/2014/main" id="{FB534CAA-8D4D-4247-A8C6-BA825CF75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1657350"/>
            <a:ext cx="990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/>
              <a:t>times</a:t>
            </a:r>
          </a:p>
        </p:txBody>
      </p:sp>
      <p:sp>
        <p:nvSpPr>
          <p:cNvPr id="60421" name="TextBox 6">
            <a:extLst>
              <a:ext uri="{FF2B5EF4-FFF2-40B4-BE49-F238E27FC236}">
                <a16:creationId xmlns:a16="http://schemas.microsoft.com/office/drawing/2014/main" id="{B655C891-BC67-DE42-B050-8346A9306B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1657350"/>
            <a:ext cx="990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/>
              <a:t>cost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625A2E4-EC25-624E-B6F3-0667582EC871}"/>
              </a:ext>
            </a:extLst>
          </p:cNvPr>
          <p:cNvSpPr txBox="1">
            <a:spLocks/>
          </p:cNvSpPr>
          <p:nvPr/>
        </p:nvSpPr>
        <p:spPr bwMode="auto">
          <a:xfrm>
            <a:off x="2133600" y="5181600"/>
            <a:ext cx="1676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0"/>
              <a:defRPr kumimoji="1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346075" indent="-2317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35000"/>
              <a:buFont typeface="Monotype Sorts" charset="0"/>
              <a:buChar char="n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627063" indent="-166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80000"/>
              <a:buChar char="–"/>
              <a:defRPr kumimoji="1" b="1">
                <a:solidFill>
                  <a:srgbClr val="004000"/>
                </a:solidFill>
                <a:latin typeface="+mn-lt"/>
                <a:ea typeface="+mn-ea"/>
              </a:defRPr>
            </a:lvl3pPr>
            <a:lvl4pPr marL="1147763" indent="-4048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charset="0"/>
              <a:buChar char="!"/>
              <a:defRPr kumimoji="1" b="1">
                <a:solidFill>
                  <a:schemeClr val="folHlink"/>
                </a:solidFill>
                <a:latin typeface="+mn-lt"/>
                <a:ea typeface="+mn-ea"/>
              </a:defRPr>
            </a:lvl4pPr>
            <a:lvl5pPr marL="1539875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1997075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54275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911475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368675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sz="2400" dirty="0">
                <a:solidFill>
                  <a:srgbClr val="FF0000"/>
                </a:solidFill>
              </a:rPr>
              <a:t>Runtime?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DB6C69D-1E30-DC49-BB4C-CDF4451A5EBB}"/>
              </a:ext>
            </a:extLst>
          </p:cNvPr>
          <p:cNvSpPr txBox="1">
            <a:spLocks/>
          </p:cNvSpPr>
          <p:nvPr/>
        </p:nvSpPr>
        <p:spPr bwMode="auto">
          <a:xfrm>
            <a:off x="3962400" y="5181600"/>
            <a:ext cx="2819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  <a:buNone/>
            </a:pPr>
            <a:r>
              <a:rPr lang="en-US" altLang="en-US" b="1">
                <a:solidFill>
                  <a:srgbClr val="0000FF"/>
                </a:solidFill>
              </a:rPr>
              <a:t>Θ(n)</a:t>
            </a:r>
          </a:p>
        </p:txBody>
      </p:sp>
    </p:spTree>
    <p:extLst>
      <p:ext uri="{BB962C8B-B14F-4D97-AF65-F5344CB8AC3E}">
        <p14:creationId xmlns:p14="http://schemas.microsoft.com/office/powerpoint/2010/main" val="1784959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C391D-18A3-4A4A-9B75-5C7338730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Heaps</a:t>
            </a:r>
          </a:p>
        </p:txBody>
      </p:sp>
      <p:pic>
        <p:nvPicPr>
          <p:cNvPr id="61442" name="Picture 6">
            <a:extLst>
              <a:ext uri="{FF2B5EF4-FFF2-40B4-BE49-F238E27FC236}">
                <a16:creationId xmlns:a16="http://schemas.microsoft.com/office/drawing/2014/main" id="{5B208890-7368-4F4F-A895-546D78F9DE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866"/>
          <a:stretch>
            <a:fillRect/>
          </a:stretch>
        </p:blipFill>
        <p:spPr bwMode="auto">
          <a:xfrm>
            <a:off x="660400" y="1701800"/>
            <a:ext cx="5868988" cy="344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8496492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936DB-A9F6-F04D-8583-E34271BDB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715962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Fibonacci Heaps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B97A3-9EE2-7443-A3A7-54FA2A5C2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7848600" cy="1905000"/>
          </a:xfrm>
        </p:spPr>
        <p:txBody>
          <a:bodyPr/>
          <a:lstStyle/>
          <a:p>
            <a:pPr marL="0" indent="0">
              <a:buFont typeface="Monotype Sorts" charset="0"/>
              <a:buNone/>
              <a:defRPr/>
            </a:pPr>
            <a:r>
              <a:rPr lang="en-US" sz="2000" dirty="0">
                <a:cs typeface="+mn-cs"/>
              </a:rPr>
              <a:t>Similar to binomial heap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en-US" sz="2000" dirty="0">
                <a:cs typeface="+mn-cs"/>
              </a:rPr>
              <a:t>A Fibonacci heap consists of a sequence of heaps</a:t>
            </a:r>
          </a:p>
          <a:p>
            <a:pPr marL="0" indent="0">
              <a:buFont typeface="Monotype Sorts" charset="0"/>
              <a:buNone/>
              <a:defRPr/>
            </a:pPr>
            <a:r>
              <a:rPr lang="en-US" sz="2000" dirty="0">
                <a:cs typeface="+mn-cs"/>
              </a:rPr>
              <a:t>More flexible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en-US" sz="2000" dirty="0">
                <a:cs typeface="+mn-cs"/>
              </a:rPr>
              <a:t>Heaps do not have to be binomial trees</a:t>
            </a:r>
          </a:p>
          <a:p>
            <a:pPr marL="0" indent="0">
              <a:buFont typeface="Monotype Sorts" charset="0"/>
              <a:buNone/>
              <a:defRPr/>
            </a:pPr>
            <a:r>
              <a:rPr lang="en-US" sz="2000" dirty="0">
                <a:cs typeface="+mn-cs"/>
              </a:rPr>
              <a:t>More complicated </a:t>
            </a:r>
            <a:r>
              <a:rPr lang="en-US" sz="2000" dirty="0">
                <a:cs typeface="+mn-cs"/>
                <a:sym typeface="Wingdings"/>
              </a:rPr>
              <a:t></a:t>
            </a:r>
            <a:endParaRPr lang="en-US" sz="2000" dirty="0">
              <a:cs typeface="+mn-cs"/>
            </a:endParaRPr>
          </a:p>
          <a:p>
            <a:pPr marL="285750" indent="-285750">
              <a:buFont typeface="Arial"/>
              <a:buChar char="•"/>
              <a:defRPr/>
            </a:pPr>
            <a:endParaRPr lang="en-US" sz="2000" dirty="0">
              <a:cs typeface="+mn-cs"/>
            </a:endParaRPr>
          </a:p>
          <a:p>
            <a:pPr marL="285750" indent="-285750">
              <a:buFont typeface="Arial"/>
              <a:buChar char="•"/>
              <a:defRPr/>
            </a:pPr>
            <a:endParaRPr lang="en-US" sz="2000" dirty="0">
              <a:cs typeface="+mn-cs"/>
            </a:endParaRPr>
          </a:p>
        </p:txBody>
      </p:sp>
      <p:graphicFrame>
        <p:nvGraphicFramePr>
          <p:cNvPr id="62467" name="Object 10">
            <a:extLst>
              <a:ext uri="{FF2B5EF4-FFF2-40B4-BE49-F238E27FC236}">
                <a16:creationId xmlns:a16="http://schemas.microsoft.com/office/drawing/2014/main" id="{181039F4-94F9-4043-96CA-3DAABE70F6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5259874"/>
              </p:ext>
            </p:extLst>
          </p:nvPr>
        </p:nvGraphicFramePr>
        <p:xfrm>
          <a:off x="1219200" y="2813824"/>
          <a:ext cx="6934200" cy="419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19786600" imgH="11963400" progId="Word.Picture.8">
                  <p:embed/>
                </p:oleObj>
              </mc:Choice>
              <mc:Fallback>
                <p:oleObj name="Picture" r:id="rId2" imgW="19786600" imgH="11963400" progId="Word.Picture.8">
                  <p:embed/>
                  <p:pic>
                    <p:nvPicPr>
                      <p:cNvPr id="62467" name="Object 10">
                        <a:extLst>
                          <a:ext uri="{FF2B5EF4-FFF2-40B4-BE49-F238E27FC236}">
                            <a16:creationId xmlns:a16="http://schemas.microsoft.com/office/drawing/2014/main" id="{181039F4-94F9-4043-96CA-3DAABE70F6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813824"/>
                        <a:ext cx="6934200" cy="419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842024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0A956-60E5-DA45-B0B4-2C262C23A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792162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Heaps</a:t>
            </a:r>
          </a:p>
        </p:txBody>
      </p:sp>
      <p:pic>
        <p:nvPicPr>
          <p:cNvPr id="63490" name="Picture 6">
            <a:extLst>
              <a:ext uri="{FF2B5EF4-FFF2-40B4-BE49-F238E27FC236}">
                <a16:creationId xmlns:a16="http://schemas.microsoft.com/office/drawing/2014/main" id="{4EF3DC10-980F-6E42-B16C-F9258C9BB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1206500"/>
            <a:ext cx="7810500" cy="344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1" name="TextBox 2">
            <a:extLst>
              <a:ext uri="{FF2B5EF4-FFF2-40B4-BE49-F238E27FC236}">
                <a16:creationId xmlns:a16="http://schemas.microsoft.com/office/drawing/2014/main" id="{16700B38-CF78-DA40-BE7B-6C805C806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876800"/>
            <a:ext cx="7315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Should you always use a Fibonacci heap?</a:t>
            </a:r>
          </a:p>
        </p:txBody>
      </p:sp>
    </p:spTree>
    <p:extLst>
      <p:ext uri="{BB962C8B-B14F-4D97-AF65-F5344CB8AC3E}">
        <p14:creationId xmlns:p14="http://schemas.microsoft.com/office/powerpoint/2010/main" val="134032201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28936-666C-C44A-9321-326809D3D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760412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Heaps</a:t>
            </a:r>
          </a:p>
        </p:txBody>
      </p:sp>
      <p:pic>
        <p:nvPicPr>
          <p:cNvPr id="64514" name="Picture 6">
            <a:extLst>
              <a:ext uri="{FF2B5EF4-FFF2-40B4-BE49-F238E27FC236}">
                <a16:creationId xmlns:a16="http://schemas.microsoft.com/office/drawing/2014/main" id="{13E37990-C18A-5845-8D0D-2D925DFFE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1206500"/>
            <a:ext cx="7810500" cy="344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5" name="TextBox 2">
            <a:extLst>
              <a:ext uri="{FF2B5EF4-FFF2-40B4-BE49-F238E27FC236}">
                <a16:creationId xmlns:a16="http://schemas.microsoft.com/office/drawing/2014/main" id="{E3DD3176-8A0D-4041-9E7A-18C8730F56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972050"/>
            <a:ext cx="7315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0000FF"/>
                </a:solidFill>
              </a:rPr>
              <a:t>Extract-Max and Delete are O(n) worst case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0000FF"/>
                </a:solidFill>
              </a:rPr>
              <a:t>Constants can be large on some of the operations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0000FF"/>
                </a:solidFill>
              </a:rPr>
              <a:t>Complicated to implement</a:t>
            </a:r>
          </a:p>
        </p:txBody>
      </p:sp>
    </p:spTree>
    <p:extLst>
      <p:ext uri="{BB962C8B-B14F-4D97-AF65-F5344CB8AC3E}">
        <p14:creationId xmlns:p14="http://schemas.microsoft.com/office/powerpoint/2010/main" val="158137185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7FE4D-5932-7348-B1F1-C1BB6E22C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715962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Heaps</a:t>
            </a:r>
          </a:p>
        </p:txBody>
      </p:sp>
      <p:pic>
        <p:nvPicPr>
          <p:cNvPr id="65538" name="Picture 6">
            <a:extLst>
              <a:ext uri="{FF2B5EF4-FFF2-40B4-BE49-F238E27FC236}">
                <a16:creationId xmlns:a16="http://schemas.microsoft.com/office/drawing/2014/main" id="{3C7D4DD3-F79D-5640-BDBA-50D5E4AF7A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1206500"/>
            <a:ext cx="7810500" cy="344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39" name="Rectangle 4">
            <a:extLst>
              <a:ext uri="{FF2B5EF4-FFF2-40B4-BE49-F238E27FC236}">
                <a16:creationId xmlns:a16="http://schemas.microsoft.com/office/drawing/2014/main" id="{BD8B929B-5339-5D48-8146-569906E82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057400"/>
            <a:ext cx="7772400" cy="304800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65540" name="Rectangle 7">
            <a:extLst>
              <a:ext uri="{FF2B5EF4-FFF2-40B4-BE49-F238E27FC236}">
                <a16:creationId xmlns:a16="http://schemas.microsoft.com/office/drawing/2014/main" id="{058CACC7-E400-514C-A921-F6275E7E2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971800"/>
            <a:ext cx="7772400" cy="304800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65541" name="TextBox 8">
            <a:extLst>
              <a:ext uri="{FF2B5EF4-FFF2-40B4-BE49-F238E27FC236}">
                <a16:creationId xmlns:a16="http://schemas.microsoft.com/office/drawing/2014/main" id="{910C5F77-3E4E-094D-814E-F7F74CF2F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876800"/>
            <a:ext cx="2819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Can we do better?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F431B7-F374-9B4E-AD34-0B0EA140F12B}"/>
              </a:ext>
            </a:extLst>
          </p:cNvPr>
          <p:cNvSpPr txBox="1"/>
          <p:nvPr/>
        </p:nvSpPr>
        <p:spPr>
          <a:xfrm>
            <a:off x="-1912883" y="3951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07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Picture 74">
            <a:extLst>
              <a:ext uri="{FF2B5EF4-FFF2-40B4-BE49-F238E27FC236}">
                <a16:creationId xmlns:a16="http://schemas.microsoft.com/office/drawing/2014/main" id="{680161AA-E07D-BD4C-AED7-632C1C2AC1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733800"/>
            <a:ext cx="3957638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898" name="Rectangle 2">
            <a:extLst>
              <a:ext uri="{FF2B5EF4-FFF2-40B4-BE49-F238E27FC236}">
                <a16:creationId xmlns:a16="http://schemas.microsoft.com/office/drawing/2014/main" id="{D57C08F1-60B7-1549-9117-3A6D2EEE75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639762"/>
          </a:xfrm>
        </p:spPr>
        <p:txBody>
          <a:bodyPr/>
          <a:lstStyle/>
          <a:p>
            <a:pPr eaLnBrk="1" hangingPunct="1">
              <a:defRPr/>
            </a:pPr>
            <a:r>
              <a:rPr lang="en-US" sz="3500">
                <a:cs typeface="+mj-cs"/>
              </a:rPr>
              <a:t>Heapify</a:t>
            </a:r>
          </a:p>
        </p:txBody>
      </p:sp>
      <p:grpSp>
        <p:nvGrpSpPr>
          <p:cNvPr id="26627" name="Group 3">
            <a:extLst>
              <a:ext uri="{FF2B5EF4-FFF2-40B4-BE49-F238E27FC236}">
                <a16:creationId xmlns:a16="http://schemas.microsoft.com/office/drawing/2014/main" id="{32524457-D47B-084D-9AF5-9F571960E449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3048000"/>
            <a:ext cx="838200" cy="457200"/>
            <a:chOff x="2016" y="1152"/>
            <a:chExt cx="528" cy="288"/>
          </a:xfrm>
        </p:grpSpPr>
        <p:sp>
          <p:nvSpPr>
            <p:cNvPr id="80900" name="Oval 4">
              <a:extLst>
                <a:ext uri="{FF2B5EF4-FFF2-40B4-BE49-F238E27FC236}">
                  <a16:creationId xmlns:a16="http://schemas.microsoft.com/office/drawing/2014/main" id="{C9249AEA-A5A7-2B49-A927-7CDCCC116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1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0901" name="Text Box 5">
              <a:extLst>
                <a:ext uri="{FF2B5EF4-FFF2-40B4-BE49-F238E27FC236}">
                  <a16:creationId xmlns:a16="http://schemas.microsoft.com/office/drawing/2014/main" id="{9F354DCD-C302-0E4B-AFDA-8A9BACD376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161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0902" name="Text Box 6">
              <a:extLst>
                <a:ext uri="{FF2B5EF4-FFF2-40B4-BE49-F238E27FC236}">
                  <a16:creationId xmlns:a16="http://schemas.microsoft.com/office/drawing/2014/main" id="{51890F5D-AE83-6243-8EBC-BDB7307F4C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2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16</a:t>
              </a:r>
            </a:p>
          </p:txBody>
        </p:sp>
      </p:grpSp>
      <p:sp>
        <p:nvSpPr>
          <p:cNvPr id="80903" name="Oval 7">
            <a:extLst>
              <a:ext uri="{FF2B5EF4-FFF2-40B4-BE49-F238E27FC236}">
                <a16:creationId xmlns:a16="http://schemas.microsoft.com/office/drawing/2014/main" id="{5A281AD1-7744-F846-A9A6-88853B6CD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962400"/>
            <a:ext cx="609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0904" name="Text Box 8">
            <a:extLst>
              <a:ext uri="{FF2B5EF4-FFF2-40B4-BE49-F238E27FC236}">
                <a16:creationId xmlns:a16="http://schemas.microsoft.com/office/drawing/2014/main" id="{CCCCD955-DE6A-8948-942B-8C48C8161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9766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0905" name="Text Box 9">
            <a:extLst>
              <a:ext uri="{FF2B5EF4-FFF2-40B4-BE49-F238E27FC236}">
                <a16:creationId xmlns:a16="http://schemas.microsoft.com/office/drawing/2014/main" id="{10FB9F1D-E3C2-0C43-B73E-309CFCF18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038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</a:rPr>
              <a:t>8</a:t>
            </a:r>
          </a:p>
        </p:txBody>
      </p:sp>
      <p:grpSp>
        <p:nvGrpSpPr>
          <p:cNvPr id="26631" name="Group 10">
            <a:extLst>
              <a:ext uri="{FF2B5EF4-FFF2-40B4-BE49-F238E27FC236}">
                <a16:creationId xmlns:a16="http://schemas.microsoft.com/office/drawing/2014/main" id="{6E13ACB1-7D09-B945-A31B-C28CCD5D4E63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962400"/>
            <a:ext cx="838200" cy="457200"/>
            <a:chOff x="2016" y="1152"/>
            <a:chExt cx="528" cy="288"/>
          </a:xfrm>
        </p:grpSpPr>
        <p:sp>
          <p:nvSpPr>
            <p:cNvPr id="80907" name="Oval 11">
              <a:extLst>
                <a:ext uri="{FF2B5EF4-FFF2-40B4-BE49-F238E27FC236}">
                  <a16:creationId xmlns:a16="http://schemas.microsoft.com/office/drawing/2014/main" id="{5C96E8B0-BF7F-224D-A4AD-BF38F1664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1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0908" name="Text Box 12">
              <a:extLst>
                <a:ext uri="{FF2B5EF4-FFF2-40B4-BE49-F238E27FC236}">
                  <a16:creationId xmlns:a16="http://schemas.microsoft.com/office/drawing/2014/main" id="{0FDB5D85-4925-8940-8B66-685AFD1649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161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0909" name="Text Box 13">
              <a:extLst>
                <a:ext uri="{FF2B5EF4-FFF2-40B4-BE49-F238E27FC236}">
                  <a16:creationId xmlns:a16="http://schemas.microsoft.com/office/drawing/2014/main" id="{B9E3BA06-2C91-8445-A030-098F498546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2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10</a:t>
              </a:r>
            </a:p>
          </p:txBody>
        </p:sp>
      </p:grpSp>
      <p:sp>
        <p:nvSpPr>
          <p:cNvPr id="80910" name="Text Box 14">
            <a:extLst>
              <a:ext uri="{FF2B5EF4-FFF2-40B4-BE49-F238E27FC236}">
                <a16:creationId xmlns:a16="http://schemas.microsoft.com/office/drawing/2014/main" id="{2F6AC9BD-86C4-9946-A194-4CF93085DB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9672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26633" name="Group 15">
            <a:extLst>
              <a:ext uri="{FF2B5EF4-FFF2-40B4-BE49-F238E27FC236}">
                <a16:creationId xmlns:a16="http://schemas.microsoft.com/office/drawing/2014/main" id="{9C871305-112E-284B-BFA5-DAA5DF26ADC0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4953000"/>
            <a:ext cx="685800" cy="457200"/>
            <a:chOff x="960" y="2352"/>
            <a:chExt cx="432" cy="288"/>
          </a:xfrm>
        </p:grpSpPr>
        <p:sp>
          <p:nvSpPr>
            <p:cNvPr id="80912" name="Oval 16">
              <a:extLst>
                <a:ext uri="{FF2B5EF4-FFF2-40B4-BE49-F238E27FC236}">
                  <a16:creationId xmlns:a16="http://schemas.microsoft.com/office/drawing/2014/main" id="{749A76E6-0D7A-DD46-AC7A-97F539B50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0913" name="Text Box 17">
              <a:extLst>
                <a:ext uri="{FF2B5EF4-FFF2-40B4-BE49-F238E27FC236}">
                  <a16:creationId xmlns:a16="http://schemas.microsoft.com/office/drawing/2014/main" id="{0220B495-07D3-5D44-8214-BB3A270823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b="1">
                  <a:solidFill>
                    <a:srgbClr val="FF0000"/>
                  </a:solidFill>
                  <a:latin typeface="Arial" charset="0"/>
                  <a:ea typeface="ＭＳ Ｐゴシック" charset="0"/>
                </a:rPr>
                <a:t>3</a:t>
              </a:r>
            </a:p>
          </p:txBody>
        </p:sp>
      </p:grpSp>
      <p:sp>
        <p:nvSpPr>
          <p:cNvPr id="80914" name="Line 18">
            <a:extLst>
              <a:ext uri="{FF2B5EF4-FFF2-40B4-BE49-F238E27FC236}">
                <a16:creationId xmlns:a16="http://schemas.microsoft.com/office/drawing/2014/main" id="{82890FA7-17D1-EE48-B085-C6E89045E6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5000" y="34290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0915" name="Line 19">
            <a:extLst>
              <a:ext uri="{FF2B5EF4-FFF2-40B4-BE49-F238E27FC236}">
                <a16:creationId xmlns:a16="http://schemas.microsoft.com/office/drawing/2014/main" id="{7BCB42B3-B4FC-BC4A-8951-A21486E203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3000" y="4419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0916" name="Line 20">
            <a:extLst>
              <a:ext uri="{FF2B5EF4-FFF2-40B4-BE49-F238E27FC236}">
                <a16:creationId xmlns:a16="http://schemas.microsoft.com/office/drawing/2014/main" id="{FA2DFB70-8C52-9B43-935A-DEA7503BEF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" y="54102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0917" name="Line 21">
            <a:extLst>
              <a:ext uri="{FF2B5EF4-FFF2-40B4-BE49-F238E27FC236}">
                <a16:creationId xmlns:a16="http://schemas.microsoft.com/office/drawing/2014/main" id="{398C5D0B-21D3-8F48-853D-EA318DC345A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4102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0918" name="Line 22">
            <a:extLst>
              <a:ext uri="{FF2B5EF4-FFF2-40B4-BE49-F238E27FC236}">
                <a16:creationId xmlns:a16="http://schemas.microsoft.com/office/drawing/2014/main" id="{C259EF78-E07F-1E41-BE38-A403CE5A44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54102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0919" name="Line 23">
            <a:extLst>
              <a:ext uri="{FF2B5EF4-FFF2-40B4-BE49-F238E27FC236}">
                <a16:creationId xmlns:a16="http://schemas.microsoft.com/office/drawing/2014/main" id="{8F5E8F9D-F140-FA4A-86AB-EBC9AAF26A02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43434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0920" name="Line 24">
            <a:extLst>
              <a:ext uri="{FF2B5EF4-FFF2-40B4-BE49-F238E27FC236}">
                <a16:creationId xmlns:a16="http://schemas.microsoft.com/office/drawing/2014/main" id="{802E09D1-AF78-924B-9AAC-95D370DFA218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34290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0921" name="Line 25">
            <a:extLst>
              <a:ext uri="{FF2B5EF4-FFF2-40B4-BE49-F238E27FC236}">
                <a16:creationId xmlns:a16="http://schemas.microsoft.com/office/drawing/2014/main" id="{660356D9-33D7-334A-B56F-79BFC11FC148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43434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0922" name="Line 26">
            <a:extLst>
              <a:ext uri="{FF2B5EF4-FFF2-40B4-BE49-F238E27FC236}">
                <a16:creationId xmlns:a16="http://schemas.microsoft.com/office/drawing/2014/main" id="{58D10613-D6CF-2B46-8A88-35154C760F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2800" y="43434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26643" name="Group 27">
            <a:extLst>
              <a:ext uri="{FF2B5EF4-FFF2-40B4-BE49-F238E27FC236}">
                <a16:creationId xmlns:a16="http://schemas.microsoft.com/office/drawing/2014/main" id="{D93EAF5A-9D36-1146-8BA3-37D5C8A07933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6096000"/>
            <a:ext cx="685800" cy="457200"/>
            <a:chOff x="960" y="2352"/>
            <a:chExt cx="432" cy="288"/>
          </a:xfrm>
        </p:grpSpPr>
        <p:sp>
          <p:nvSpPr>
            <p:cNvPr id="80924" name="Oval 28">
              <a:extLst>
                <a:ext uri="{FF2B5EF4-FFF2-40B4-BE49-F238E27FC236}">
                  <a16:creationId xmlns:a16="http://schemas.microsoft.com/office/drawing/2014/main" id="{7C8A58A4-2C4A-0147-AE03-83657CA6F6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0925" name="Text Box 29">
              <a:extLst>
                <a:ext uri="{FF2B5EF4-FFF2-40B4-BE49-F238E27FC236}">
                  <a16:creationId xmlns:a16="http://schemas.microsoft.com/office/drawing/2014/main" id="{D1E65E73-C240-8E43-857E-5FDE8A9D56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26644" name="Group 30">
            <a:extLst>
              <a:ext uri="{FF2B5EF4-FFF2-40B4-BE49-F238E27FC236}">
                <a16:creationId xmlns:a16="http://schemas.microsoft.com/office/drawing/2014/main" id="{D48CC7BE-E1D3-694C-82DA-24229BB8551A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6096000"/>
            <a:ext cx="685800" cy="457200"/>
            <a:chOff x="960" y="2352"/>
            <a:chExt cx="432" cy="288"/>
          </a:xfrm>
        </p:grpSpPr>
        <p:sp>
          <p:nvSpPr>
            <p:cNvPr id="80927" name="Oval 31">
              <a:extLst>
                <a:ext uri="{FF2B5EF4-FFF2-40B4-BE49-F238E27FC236}">
                  <a16:creationId xmlns:a16="http://schemas.microsoft.com/office/drawing/2014/main" id="{CDB3435B-5964-5548-BED4-0DD8C75A6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0928" name="Text Box 32">
              <a:extLst>
                <a:ext uri="{FF2B5EF4-FFF2-40B4-BE49-F238E27FC236}">
                  <a16:creationId xmlns:a16="http://schemas.microsoft.com/office/drawing/2014/main" id="{7729EA11-74D8-D24F-A62A-A4A23F0E32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4</a:t>
              </a:r>
            </a:p>
          </p:txBody>
        </p:sp>
      </p:grpSp>
      <p:grpSp>
        <p:nvGrpSpPr>
          <p:cNvPr id="26645" name="Group 33">
            <a:extLst>
              <a:ext uri="{FF2B5EF4-FFF2-40B4-BE49-F238E27FC236}">
                <a16:creationId xmlns:a16="http://schemas.microsoft.com/office/drawing/2014/main" id="{E8A68409-A614-8245-AD8B-BFBA69C93119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6096000"/>
            <a:ext cx="685800" cy="457200"/>
            <a:chOff x="960" y="2352"/>
            <a:chExt cx="432" cy="288"/>
          </a:xfrm>
        </p:grpSpPr>
        <p:sp>
          <p:nvSpPr>
            <p:cNvPr id="80930" name="Oval 34">
              <a:extLst>
                <a:ext uri="{FF2B5EF4-FFF2-40B4-BE49-F238E27FC236}">
                  <a16:creationId xmlns:a16="http://schemas.microsoft.com/office/drawing/2014/main" id="{872DAD7C-E63C-E44A-A156-CC72DA111C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0931" name="Text Box 35">
              <a:extLst>
                <a:ext uri="{FF2B5EF4-FFF2-40B4-BE49-F238E27FC236}">
                  <a16:creationId xmlns:a16="http://schemas.microsoft.com/office/drawing/2014/main" id="{B0759B4B-DE66-C84C-8678-EAE7BC9CDA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26646" name="Group 36">
            <a:extLst>
              <a:ext uri="{FF2B5EF4-FFF2-40B4-BE49-F238E27FC236}">
                <a16:creationId xmlns:a16="http://schemas.microsoft.com/office/drawing/2014/main" id="{7182BE52-F922-4F4C-82C1-441A8B8E7ACD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4953000"/>
            <a:ext cx="685800" cy="457200"/>
            <a:chOff x="960" y="2352"/>
            <a:chExt cx="432" cy="288"/>
          </a:xfrm>
        </p:grpSpPr>
        <p:sp>
          <p:nvSpPr>
            <p:cNvPr id="80933" name="Oval 37">
              <a:extLst>
                <a:ext uri="{FF2B5EF4-FFF2-40B4-BE49-F238E27FC236}">
                  <a16:creationId xmlns:a16="http://schemas.microsoft.com/office/drawing/2014/main" id="{5E88167A-20AA-F24A-89B1-DC5DCDFDCC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0934" name="Text Box 38">
              <a:extLst>
                <a:ext uri="{FF2B5EF4-FFF2-40B4-BE49-F238E27FC236}">
                  <a16:creationId xmlns:a16="http://schemas.microsoft.com/office/drawing/2014/main" id="{19F3CBEC-E239-FB4A-9D23-C14873A42A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7</a:t>
              </a:r>
            </a:p>
          </p:txBody>
        </p:sp>
      </p:grpSp>
      <p:grpSp>
        <p:nvGrpSpPr>
          <p:cNvPr id="26647" name="Group 39">
            <a:extLst>
              <a:ext uri="{FF2B5EF4-FFF2-40B4-BE49-F238E27FC236}">
                <a16:creationId xmlns:a16="http://schemas.microsoft.com/office/drawing/2014/main" id="{E3FB337B-55C1-DA42-9C0F-AC9E19BC7F68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4953000"/>
            <a:ext cx="685800" cy="457200"/>
            <a:chOff x="960" y="2352"/>
            <a:chExt cx="432" cy="288"/>
          </a:xfrm>
        </p:grpSpPr>
        <p:sp>
          <p:nvSpPr>
            <p:cNvPr id="80936" name="Oval 40">
              <a:extLst>
                <a:ext uri="{FF2B5EF4-FFF2-40B4-BE49-F238E27FC236}">
                  <a16:creationId xmlns:a16="http://schemas.microsoft.com/office/drawing/2014/main" id="{E99465E4-EDE8-2945-AA3A-65880716E4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0937" name="Text Box 41">
              <a:extLst>
                <a:ext uri="{FF2B5EF4-FFF2-40B4-BE49-F238E27FC236}">
                  <a16:creationId xmlns:a16="http://schemas.microsoft.com/office/drawing/2014/main" id="{94E1DE54-1A54-AC47-8F76-115F871CE0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26648" name="Group 42">
            <a:extLst>
              <a:ext uri="{FF2B5EF4-FFF2-40B4-BE49-F238E27FC236}">
                <a16:creationId xmlns:a16="http://schemas.microsoft.com/office/drawing/2014/main" id="{50ED6C07-450B-0748-B039-3405FF6A1300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4953000"/>
            <a:ext cx="685800" cy="457200"/>
            <a:chOff x="960" y="2352"/>
            <a:chExt cx="432" cy="288"/>
          </a:xfrm>
        </p:grpSpPr>
        <p:sp>
          <p:nvSpPr>
            <p:cNvPr id="80939" name="Oval 43">
              <a:extLst>
                <a:ext uri="{FF2B5EF4-FFF2-40B4-BE49-F238E27FC236}">
                  <a16:creationId xmlns:a16="http://schemas.microsoft.com/office/drawing/2014/main" id="{8BC33553-2E3D-B940-8014-486425F5D8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0940" name="Text Box 44">
              <a:extLst>
                <a:ext uri="{FF2B5EF4-FFF2-40B4-BE49-F238E27FC236}">
                  <a16:creationId xmlns:a16="http://schemas.microsoft.com/office/drawing/2014/main" id="{F8B5D5D8-F9D1-D84D-A1FA-B2294BFC71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26649" name="Group 45">
            <a:extLst>
              <a:ext uri="{FF2B5EF4-FFF2-40B4-BE49-F238E27FC236}">
                <a16:creationId xmlns:a16="http://schemas.microsoft.com/office/drawing/2014/main" id="{AD0410F8-5E63-6644-BA61-6F665C0EFCDC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371600"/>
            <a:ext cx="5715000" cy="381000"/>
            <a:chOff x="768" y="624"/>
            <a:chExt cx="3600" cy="240"/>
          </a:xfrm>
        </p:grpSpPr>
        <p:sp>
          <p:nvSpPr>
            <p:cNvPr id="80942" name="Rectangle 46">
              <a:extLst>
                <a:ext uri="{FF2B5EF4-FFF2-40B4-BE49-F238E27FC236}">
                  <a16:creationId xmlns:a16="http://schemas.microsoft.com/office/drawing/2014/main" id="{44A32532-98A5-8241-8C85-1C54A39038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0943" name="Line 47">
              <a:extLst>
                <a:ext uri="{FF2B5EF4-FFF2-40B4-BE49-F238E27FC236}">
                  <a16:creationId xmlns:a16="http://schemas.microsoft.com/office/drawing/2014/main" id="{25838A2C-1E1E-1446-9123-33756288E1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0944" name="Line 48">
              <a:extLst>
                <a:ext uri="{FF2B5EF4-FFF2-40B4-BE49-F238E27FC236}">
                  <a16:creationId xmlns:a16="http://schemas.microsoft.com/office/drawing/2014/main" id="{037D7C62-B7F3-A044-8AA6-7BD7665E87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0945" name="Line 49">
              <a:extLst>
                <a:ext uri="{FF2B5EF4-FFF2-40B4-BE49-F238E27FC236}">
                  <a16:creationId xmlns:a16="http://schemas.microsoft.com/office/drawing/2014/main" id="{A09301E4-14CC-444B-B643-A8599B0505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0946" name="Line 50">
              <a:extLst>
                <a:ext uri="{FF2B5EF4-FFF2-40B4-BE49-F238E27FC236}">
                  <a16:creationId xmlns:a16="http://schemas.microsoft.com/office/drawing/2014/main" id="{57CD8B38-61B7-C047-964F-A5F99E3304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0947" name="Line 51">
              <a:extLst>
                <a:ext uri="{FF2B5EF4-FFF2-40B4-BE49-F238E27FC236}">
                  <a16:creationId xmlns:a16="http://schemas.microsoft.com/office/drawing/2014/main" id="{8C14AC8A-4969-C24F-90C8-F3C7841DB2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0948" name="Line 52">
              <a:extLst>
                <a:ext uri="{FF2B5EF4-FFF2-40B4-BE49-F238E27FC236}">
                  <a16:creationId xmlns:a16="http://schemas.microsoft.com/office/drawing/2014/main" id="{33A0625B-9C05-3847-B8DD-0A7F4AEAF5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0949" name="Line 53">
              <a:extLst>
                <a:ext uri="{FF2B5EF4-FFF2-40B4-BE49-F238E27FC236}">
                  <a16:creationId xmlns:a16="http://schemas.microsoft.com/office/drawing/2014/main" id="{FDCB2F93-447E-2E4A-9E66-3845CF685A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0950" name="Line 54">
              <a:extLst>
                <a:ext uri="{FF2B5EF4-FFF2-40B4-BE49-F238E27FC236}">
                  <a16:creationId xmlns:a16="http://schemas.microsoft.com/office/drawing/2014/main" id="{1A3BC10C-7E8A-4D46-826B-E4249362BC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0951" name="Line 55">
              <a:extLst>
                <a:ext uri="{FF2B5EF4-FFF2-40B4-BE49-F238E27FC236}">
                  <a16:creationId xmlns:a16="http://schemas.microsoft.com/office/drawing/2014/main" id="{E2FFEB33-2479-EC47-9A56-9B5A0BEA48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0952" name="Line 56">
              <a:extLst>
                <a:ext uri="{FF2B5EF4-FFF2-40B4-BE49-F238E27FC236}">
                  <a16:creationId xmlns:a16="http://schemas.microsoft.com/office/drawing/2014/main" id="{271313DB-23D1-014E-9C24-E2D7E8D32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0953" name="Line 57">
              <a:extLst>
                <a:ext uri="{FF2B5EF4-FFF2-40B4-BE49-F238E27FC236}">
                  <a16:creationId xmlns:a16="http://schemas.microsoft.com/office/drawing/2014/main" id="{ADE1EA8A-B4F0-874A-BDF4-A1587C14C5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0954" name="Line 58">
              <a:extLst>
                <a:ext uri="{FF2B5EF4-FFF2-40B4-BE49-F238E27FC236}">
                  <a16:creationId xmlns:a16="http://schemas.microsoft.com/office/drawing/2014/main" id="{72D19E4D-1D82-C14E-80F7-1FD85B8083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0955" name="Line 59">
              <a:extLst>
                <a:ext uri="{FF2B5EF4-FFF2-40B4-BE49-F238E27FC236}">
                  <a16:creationId xmlns:a16="http://schemas.microsoft.com/office/drawing/2014/main" id="{1594A2B6-550D-5440-9532-175B3BDE9B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0956" name="Line 60">
              <a:extLst>
                <a:ext uri="{FF2B5EF4-FFF2-40B4-BE49-F238E27FC236}">
                  <a16:creationId xmlns:a16="http://schemas.microsoft.com/office/drawing/2014/main" id="{90209010-5D32-7C47-BBAE-3462C11E9F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80957" name="Text Box 61">
            <a:extLst>
              <a:ext uri="{FF2B5EF4-FFF2-40B4-BE49-F238E27FC236}">
                <a16:creationId xmlns:a16="http://schemas.microsoft.com/office/drawing/2014/main" id="{12DC896C-E72E-EA40-B922-03D67451C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371600"/>
            <a:ext cx="563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16   </a:t>
            </a: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</a:rPr>
              <a:t>8</a:t>
            </a:r>
            <a:r>
              <a:rPr lang="en-US">
                <a:latin typeface="Arial" charset="0"/>
                <a:ea typeface="ＭＳ Ｐゴシック" charset="0"/>
              </a:rPr>
              <a:t>  10   </a:t>
            </a: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</a:rPr>
              <a:t>3</a:t>
            </a:r>
            <a:r>
              <a:rPr lang="en-US">
                <a:latin typeface="Arial" charset="0"/>
                <a:ea typeface="ＭＳ Ｐゴシック" charset="0"/>
              </a:rPr>
              <a:t>    7    9    5    2    4    1</a:t>
            </a:r>
          </a:p>
        </p:txBody>
      </p:sp>
      <p:sp>
        <p:nvSpPr>
          <p:cNvPr id="80958" name="Freeform 62">
            <a:extLst>
              <a:ext uri="{FF2B5EF4-FFF2-40B4-BE49-F238E27FC236}">
                <a16:creationId xmlns:a16="http://schemas.microsoft.com/office/drawing/2014/main" id="{1E478173-E35F-8949-9393-9C016A7D2F7D}"/>
              </a:ext>
            </a:extLst>
          </p:cNvPr>
          <p:cNvSpPr>
            <a:spLocks/>
          </p:cNvSpPr>
          <p:nvPr/>
        </p:nvSpPr>
        <p:spPr bwMode="auto">
          <a:xfrm>
            <a:off x="762000" y="1295400"/>
            <a:ext cx="304800" cy="76200"/>
          </a:xfrm>
          <a:custGeom>
            <a:avLst/>
            <a:gdLst>
              <a:gd name="T0" fmla="*/ 0 w 192"/>
              <a:gd name="T1" fmla="*/ 76200 h 96"/>
              <a:gd name="T2" fmla="*/ 152400 w 192"/>
              <a:gd name="T3" fmla="*/ 0 h 96"/>
              <a:gd name="T4" fmla="*/ 304800 w 192"/>
              <a:gd name="T5" fmla="*/ 7620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96">
                <a:moveTo>
                  <a:pt x="0" y="96"/>
                </a:moveTo>
                <a:cubicBezTo>
                  <a:pt x="32" y="48"/>
                  <a:pt x="64" y="0"/>
                  <a:pt x="96" y="0"/>
                </a:cubicBezTo>
                <a:cubicBezTo>
                  <a:pt x="128" y="0"/>
                  <a:pt x="160" y="48"/>
                  <a:pt x="19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59" name="Freeform 63">
            <a:extLst>
              <a:ext uri="{FF2B5EF4-FFF2-40B4-BE49-F238E27FC236}">
                <a16:creationId xmlns:a16="http://schemas.microsoft.com/office/drawing/2014/main" id="{A8C00A2E-CE6E-4F40-8B2B-4929AEED5204}"/>
              </a:ext>
            </a:extLst>
          </p:cNvPr>
          <p:cNvSpPr>
            <a:spLocks/>
          </p:cNvSpPr>
          <p:nvPr/>
        </p:nvSpPr>
        <p:spPr bwMode="auto">
          <a:xfrm>
            <a:off x="762000" y="1219200"/>
            <a:ext cx="685800" cy="152400"/>
          </a:xfrm>
          <a:custGeom>
            <a:avLst/>
            <a:gdLst>
              <a:gd name="T0" fmla="*/ 0 w 192"/>
              <a:gd name="T1" fmla="*/ 152400 h 96"/>
              <a:gd name="T2" fmla="*/ 342900 w 192"/>
              <a:gd name="T3" fmla="*/ 0 h 96"/>
              <a:gd name="T4" fmla="*/ 685800 w 192"/>
              <a:gd name="T5" fmla="*/ 15240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96">
                <a:moveTo>
                  <a:pt x="0" y="96"/>
                </a:moveTo>
                <a:cubicBezTo>
                  <a:pt x="32" y="48"/>
                  <a:pt x="64" y="0"/>
                  <a:pt x="96" y="0"/>
                </a:cubicBezTo>
                <a:cubicBezTo>
                  <a:pt x="128" y="0"/>
                  <a:pt x="160" y="48"/>
                  <a:pt x="19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60" name="Freeform 64">
            <a:extLst>
              <a:ext uri="{FF2B5EF4-FFF2-40B4-BE49-F238E27FC236}">
                <a16:creationId xmlns:a16="http://schemas.microsoft.com/office/drawing/2014/main" id="{72EA368C-7C10-B347-AE82-2CD6A535BD6C}"/>
              </a:ext>
            </a:extLst>
          </p:cNvPr>
          <p:cNvSpPr>
            <a:spLocks/>
          </p:cNvSpPr>
          <p:nvPr/>
        </p:nvSpPr>
        <p:spPr bwMode="auto">
          <a:xfrm flipV="1">
            <a:off x="1066800" y="1752600"/>
            <a:ext cx="838200" cy="76200"/>
          </a:xfrm>
          <a:custGeom>
            <a:avLst/>
            <a:gdLst>
              <a:gd name="T0" fmla="*/ 0 w 192"/>
              <a:gd name="T1" fmla="*/ 76200 h 96"/>
              <a:gd name="T2" fmla="*/ 419100 w 192"/>
              <a:gd name="T3" fmla="*/ 0 h 96"/>
              <a:gd name="T4" fmla="*/ 838200 w 192"/>
              <a:gd name="T5" fmla="*/ 7620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96">
                <a:moveTo>
                  <a:pt x="0" y="96"/>
                </a:moveTo>
                <a:cubicBezTo>
                  <a:pt x="32" y="48"/>
                  <a:pt x="64" y="0"/>
                  <a:pt x="96" y="0"/>
                </a:cubicBezTo>
                <a:cubicBezTo>
                  <a:pt x="128" y="0"/>
                  <a:pt x="160" y="48"/>
                  <a:pt x="19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61" name="Freeform 65">
            <a:extLst>
              <a:ext uri="{FF2B5EF4-FFF2-40B4-BE49-F238E27FC236}">
                <a16:creationId xmlns:a16="http://schemas.microsoft.com/office/drawing/2014/main" id="{9F5C9F01-C9FF-E049-9286-F0C9D83D9031}"/>
              </a:ext>
            </a:extLst>
          </p:cNvPr>
          <p:cNvSpPr>
            <a:spLocks/>
          </p:cNvSpPr>
          <p:nvPr/>
        </p:nvSpPr>
        <p:spPr bwMode="auto">
          <a:xfrm flipV="1">
            <a:off x="1066800" y="1752600"/>
            <a:ext cx="1219200" cy="152400"/>
          </a:xfrm>
          <a:custGeom>
            <a:avLst/>
            <a:gdLst>
              <a:gd name="T0" fmla="*/ 0 w 192"/>
              <a:gd name="T1" fmla="*/ 152400 h 96"/>
              <a:gd name="T2" fmla="*/ 609600 w 192"/>
              <a:gd name="T3" fmla="*/ 0 h 96"/>
              <a:gd name="T4" fmla="*/ 1219200 w 192"/>
              <a:gd name="T5" fmla="*/ 15240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96">
                <a:moveTo>
                  <a:pt x="0" y="96"/>
                </a:moveTo>
                <a:cubicBezTo>
                  <a:pt x="32" y="48"/>
                  <a:pt x="64" y="0"/>
                  <a:pt x="96" y="0"/>
                </a:cubicBezTo>
                <a:cubicBezTo>
                  <a:pt x="128" y="0"/>
                  <a:pt x="160" y="48"/>
                  <a:pt x="19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62" name="Text Box 66">
            <a:extLst>
              <a:ext uri="{FF2B5EF4-FFF2-40B4-BE49-F238E27FC236}">
                <a16:creationId xmlns:a16="http://schemas.microsoft.com/office/drawing/2014/main" id="{8B2B1798-116B-8E48-BEE0-BDDF41B21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224088"/>
            <a:ext cx="5638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1   2    3    4    5    6    7    8    9    10</a:t>
            </a:r>
          </a:p>
        </p:txBody>
      </p:sp>
      <p:sp>
        <p:nvSpPr>
          <p:cNvPr id="80963" name="Freeform 67">
            <a:extLst>
              <a:ext uri="{FF2B5EF4-FFF2-40B4-BE49-F238E27FC236}">
                <a16:creationId xmlns:a16="http://schemas.microsoft.com/office/drawing/2014/main" id="{38D2C657-52EF-504A-A47D-DCE0F89CEE94}"/>
              </a:ext>
            </a:extLst>
          </p:cNvPr>
          <p:cNvSpPr>
            <a:spLocks/>
          </p:cNvSpPr>
          <p:nvPr/>
        </p:nvSpPr>
        <p:spPr bwMode="auto">
          <a:xfrm>
            <a:off x="1447800" y="1219200"/>
            <a:ext cx="1219200" cy="152400"/>
          </a:xfrm>
          <a:custGeom>
            <a:avLst/>
            <a:gdLst>
              <a:gd name="T0" fmla="*/ 0 w 192"/>
              <a:gd name="T1" fmla="*/ 152400 h 96"/>
              <a:gd name="T2" fmla="*/ 609600 w 192"/>
              <a:gd name="T3" fmla="*/ 0 h 96"/>
              <a:gd name="T4" fmla="*/ 1219200 w 192"/>
              <a:gd name="T5" fmla="*/ 15240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96">
                <a:moveTo>
                  <a:pt x="0" y="96"/>
                </a:moveTo>
                <a:cubicBezTo>
                  <a:pt x="32" y="48"/>
                  <a:pt x="64" y="0"/>
                  <a:pt x="96" y="0"/>
                </a:cubicBezTo>
                <a:cubicBezTo>
                  <a:pt x="128" y="0"/>
                  <a:pt x="160" y="48"/>
                  <a:pt x="19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64" name="Freeform 68">
            <a:extLst>
              <a:ext uri="{FF2B5EF4-FFF2-40B4-BE49-F238E27FC236}">
                <a16:creationId xmlns:a16="http://schemas.microsoft.com/office/drawing/2014/main" id="{608432BA-DCA3-4D40-88FC-18D605355CF1}"/>
              </a:ext>
            </a:extLst>
          </p:cNvPr>
          <p:cNvSpPr>
            <a:spLocks/>
          </p:cNvSpPr>
          <p:nvPr/>
        </p:nvSpPr>
        <p:spPr bwMode="auto">
          <a:xfrm>
            <a:off x="1447800" y="1143000"/>
            <a:ext cx="1600200" cy="228600"/>
          </a:xfrm>
          <a:custGeom>
            <a:avLst/>
            <a:gdLst>
              <a:gd name="T0" fmla="*/ 0 w 192"/>
              <a:gd name="T1" fmla="*/ 228600 h 96"/>
              <a:gd name="T2" fmla="*/ 800100 w 192"/>
              <a:gd name="T3" fmla="*/ 0 h 96"/>
              <a:gd name="T4" fmla="*/ 1600200 w 192"/>
              <a:gd name="T5" fmla="*/ 22860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96">
                <a:moveTo>
                  <a:pt x="0" y="96"/>
                </a:moveTo>
                <a:cubicBezTo>
                  <a:pt x="32" y="48"/>
                  <a:pt x="64" y="0"/>
                  <a:pt x="96" y="0"/>
                </a:cubicBezTo>
                <a:cubicBezTo>
                  <a:pt x="128" y="0"/>
                  <a:pt x="160" y="48"/>
                  <a:pt x="19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65" name="Freeform 69">
            <a:extLst>
              <a:ext uri="{FF2B5EF4-FFF2-40B4-BE49-F238E27FC236}">
                <a16:creationId xmlns:a16="http://schemas.microsoft.com/office/drawing/2014/main" id="{50E79E19-387E-4042-BECB-0B5682AB328F}"/>
              </a:ext>
            </a:extLst>
          </p:cNvPr>
          <p:cNvSpPr>
            <a:spLocks/>
          </p:cNvSpPr>
          <p:nvPr/>
        </p:nvSpPr>
        <p:spPr bwMode="auto">
          <a:xfrm flipV="1">
            <a:off x="1905000" y="1752600"/>
            <a:ext cx="1524000" cy="152400"/>
          </a:xfrm>
          <a:custGeom>
            <a:avLst/>
            <a:gdLst>
              <a:gd name="T0" fmla="*/ 0 w 192"/>
              <a:gd name="T1" fmla="*/ 152400 h 96"/>
              <a:gd name="T2" fmla="*/ 762000 w 192"/>
              <a:gd name="T3" fmla="*/ 0 h 96"/>
              <a:gd name="T4" fmla="*/ 1524000 w 192"/>
              <a:gd name="T5" fmla="*/ 15240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96">
                <a:moveTo>
                  <a:pt x="0" y="96"/>
                </a:moveTo>
                <a:cubicBezTo>
                  <a:pt x="32" y="48"/>
                  <a:pt x="64" y="0"/>
                  <a:pt x="96" y="0"/>
                </a:cubicBezTo>
                <a:cubicBezTo>
                  <a:pt x="128" y="0"/>
                  <a:pt x="160" y="48"/>
                  <a:pt x="19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66" name="Freeform 70">
            <a:extLst>
              <a:ext uri="{FF2B5EF4-FFF2-40B4-BE49-F238E27FC236}">
                <a16:creationId xmlns:a16="http://schemas.microsoft.com/office/drawing/2014/main" id="{FCBEAAD7-EF64-D04B-9C77-926341504D08}"/>
              </a:ext>
            </a:extLst>
          </p:cNvPr>
          <p:cNvSpPr>
            <a:spLocks/>
          </p:cNvSpPr>
          <p:nvPr/>
        </p:nvSpPr>
        <p:spPr bwMode="auto">
          <a:xfrm flipV="1">
            <a:off x="1905000" y="1752600"/>
            <a:ext cx="1905000" cy="228600"/>
          </a:xfrm>
          <a:custGeom>
            <a:avLst/>
            <a:gdLst>
              <a:gd name="T0" fmla="*/ 0 w 192"/>
              <a:gd name="T1" fmla="*/ 228600 h 96"/>
              <a:gd name="T2" fmla="*/ 952500 w 192"/>
              <a:gd name="T3" fmla="*/ 0 h 96"/>
              <a:gd name="T4" fmla="*/ 1905000 w 192"/>
              <a:gd name="T5" fmla="*/ 22860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96">
                <a:moveTo>
                  <a:pt x="0" y="96"/>
                </a:moveTo>
                <a:cubicBezTo>
                  <a:pt x="32" y="48"/>
                  <a:pt x="64" y="0"/>
                  <a:pt x="96" y="0"/>
                </a:cubicBezTo>
                <a:cubicBezTo>
                  <a:pt x="128" y="0"/>
                  <a:pt x="160" y="48"/>
                  <a:pt x="19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67" name="Freeform 71">
            <a:extLst>
              <a:ext uri="{FF2B5EF4-FFF2-40B4-BE49-F238E27FC236}">
                <a16:creationId xmlns:a16="http://schemas.microsoft.com/office/drawing/2014/main" id="{E06BEF23-C2DB-864F-BBF3-5FED5DB875AC}"/>
              </a:ext>
            </a:extLst>
          </p:cNvPr>
          <p:cNvSpPr>
            <a:spLocks/>
          </p:cNvSpPr>
          <p:nvPr/>
        </p:nvSpPr>
        <p:spPr bwMode="auto">
          <a:xfrm>
            <a:off x="2286000" y="1219200"/>
            <a:ext cx="1905000" cy="152400"/>
          </a:xfrm>
          <a:custGeom>
            <a:avLst/>
            <a:gdLst>
              <a:gd name="T0" fmla="*/ 0 w 192"/>
              <a:gd name="T1" fmla="*/ 152400 h 96"/>
              <a:gd name="T2" fmla="*/ 952500 w 192"/>
              <a:gd name="T3" fmla="*/ 0 h 96"/>
              <a:gd name="T4" fmla="*/ 1905000 w 192"/>
              <a:gd name="T5" fmla="*/ 15240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96">
                <a:moveTo>
                  <a:pt x="0" y="96"/>
                </a:moveTo>
                <a:cubicBezTo>
                  <a:pt x="32" y="48"/>
                  <a:pt x="64" y="0"/>
                  <a:pt x="96" y="0"/>
                </a:cubicBezTo>
                <a:cubicBezTo>
                  <a:pt x="128" y="0"/>
                  <a:pt x="160" y="48"/>
                  <a:pt x="19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69" name="Rectangle 73">
            <a:extLst>
              <a:ext uri="{FF2B5EF4-FFF2-40B4-BE49-F238E27FC236}">
                <a16:creationId xmlns:a16="http://schemas.microsoft.com/office/drawing/2014/main" id="{9B6FD9AA-1430-7649-8C5F-065A0DDFD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715000"/>
            <a:ext cx="3886200" cy="762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0971" name="Line 75">
            <a:extLst>
              <a:ext uri="{FF2B5EF4-FFF2-40B4-BE49-F238E27FC236}">
                <a16:creationId xmlns:a16="http://schemas.microsoft.com/office/drawing/2014/main" id="{AEEB860D-848D-5242-A731-FDBB8D1636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6800" y="4343400"/>
            <a:ext cx="3048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74">
            <a:extLst>
              <a:ext uri="{FF2B5EF4-FFF2-40B4-BE49-F238E27FC236}">
                <a16:creationId xmlns:a16="http://schemas.microsoft.com/office/drawing/2014/main" id="{79C1990A-F13C-FC44-9048-A6A32A68C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733800"/>
            <a:ext cx="3957638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2" name="Rectangle 2">
            <a:extLst>
              <a:ext uri="{FF2B5EF4-FFF2-40B4-BE49-F238E27FC236}">
                <a16:creationId xmlns:a16="http://schemas.microsoft.com/office/drawing/2014/main" id="{F52C52D5-9264-2245-85BB-429BA455A8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639762"/>
          </a:xfrm>
        </p:spPr>
        <p:txBody>
          <a:bodyPr/>
          <a:lstStyle/>
          <a:p>
            <a:pPr eaLnBrk="1" hangingPunct="1">
              <a:defRPr/>
            </a:pPr>
            <a:r>
              <a:rPr lang="en-US" sz="3500">
                <a:cs typeface="+mj-cs"/>
              </a:rPr>
              <a:t>Heapify</a:t>
            </a:r>
          </a:p>
        </p:txBody>
      </p:sp>
      <p:grpSp>
        <p:nvGrpSpPr>
          <p:cNvPr id="27651" name="Group 3">
            <a:extLst>
              <a:ext uri="{FF2B5EF4-FFF2-40B4-BE49-F238E27FC236}">
                <a16:creationId xmlns:a16="http://schemas.microsoft.com/office/drawing/2014/main" id="{515691F7-2979-9349-A0D3-FA61303283A3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3048000"/>
            <a:ext cx="838200" cy="457200"/>
            <a:chOff x="2016" y="1152"/>
            <a:chExt cx="528" cy="288"/>
          </a:xfrm>
        </p:grpSpPr>
        <p:sp>
          <p:nvSpPr>
            <p:cNvPr id="81924" name="Oval 4">
              <a:extLst>
                <a:ext uri="{FF2B5EF4-FFF2-40B4-BE49-F238E27FC236}">
                  <a16:creationId xmlns:a16="http://schemas.microsoft.com/office/drawing/2014/main" id="{EE2B09F2-67E0-3B4A-B46C-6E3CE4E665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1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1925" name="Text Box 5">
              <a:extLst>
                <a:ext uri="{FF2B5EF4-FFF2-40B4-BE49-F238E27FC236}">
                  <a16:creationId xmlns:a16="http://schemas.microsoft.com/office/drawing/2014/main" id="{68A1B67F-6493-6E43-B7B0-9A52B3FD44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161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1926" name="Text Box 6">
              <a:extLst>
                <a:ext uri="{FF2B5EF4-FFF2-40B4-BE49-F238E27FC236}">
                  <a16:creationId xmlns:a16="http://schemas.microsoft.com/office/drawing/2014/main" id="{DB445391-1822-9A4E-8CEE-1392A45A18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2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16</a:t>
              </a:r>
            </a:p>
          </p:txBody>
        </p:sp>
      </p:grpSp>
      <p:sp>
        <p:nvSpPr>
          <p:cNvPr id="81927" name="Oval 7">
            <a:extLst>
              <a:ext uri="{FF2B5EF4-FFF2-40B4-BE49-F238E27FC236}">
                <a16:creationId xmlns:a16="http://schemas.microsoft.com/office/drawing/2014/main" id="{17CDB6C0-5FBA-D94D-A693-55037155F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962400"/>
            <a:ext cx="609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1928" name="Text Box 8">
            <a:extLst>
              <a:ext uri="{FF2B5EF4-FFF2-40B4-BE49-F238E27FC236}">
                <a16:creationId xmlns:a16="http://schemas.microsoft.com/office/drawing/2014/main" id="{4FDF391E-5121-064B-8B5D-0C44D7EAAE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9766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1929" name="Text Box 9">
            <a:extLst>
              <a:ext uri="{FF2B5EF4-FFF2-40B4-BE49-F238E27FC236}">
                <a16:creationId xmlns:a16="http://schemas.microsoft.com/office/drawing/2014/main" id="{2CACB402-5E7C-964C-B95A-13B98A27A3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038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8</a:t>
            </a:r>
          </a:p>
        </p:txBody>
      </p:sp>
      <p:grpSp>
        <p:nvGrpSpPr>
          <p:cNvPr id="27655" name="Group 10">
            <a:extLst>
              <a:ext uri="{FF2B5EF4-FFF2-40B4-BE49-F238E27FC236}">
                <a16:creationId xmlns:a16="http://schemas.microsoft.com/office/drawing/2014/main" id="{F0B8C09E-A800-F44D-9033-545D27258185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962400"/>
            <a:ext cx="838200" cy="457200"/>
            <a:chOff x="2016" y="1152"/>
            <a:chExt cx="528" cy="288"/>
          </a:xfrm>
        </p:grpSpPr>
        <p:sp>
          <p:nvSpPr>
            <p:cNvPr id="81931" name="Oval 11">
              <a:extLst>
                <a:ext uri="{FF2B5EF4-FFF2-40B4-BE49-F238E27FC236}">
                  <a16:creationId xmlns:a16="http://schemas.microsoft.com/office/drawing/2014/main" id="{B8219BE7-2DC3-474A-93F0-7590A705CE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1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1932" name="Text Box 12">
              <a:extLst>
                <a:ext uri="{FF2B5EF4-FFF2-40B4-BE49-F238E27FC236}">
                  <a16:creationId xmlns:a16="http://schemas.microsoft.com/office/drawing/2014/main" id="{11FC8094-42E5-3649-93B6-6AF83FC7CA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161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1933" name="Text Box 13">
              <a:extLst>
                <a:ext uri="{FF2B5EF4-FFF2-40B4-BE49-F238E27FC236}">
                  <a16:creationId xmlns:a16="http://schemas.microsoft.com/office/drawing/2014/main" id="{57FD4DDD-56B0-7D49-BE8F-00D1192E34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2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10</a:t>
              </a:r>
            </a:p>
          </p:txBody>
        </p:sp>
      </p:grpSp>
      <p:sp>
        <p:nvSpPr>
          <p:cNvPr id="81934" name="Text Box 14">
            <a:extLst>
              <a:ext uri="{FF2B5EF4-FFF2-40B4-BE49-F238E27FC236}">
                <a16:creationId xmlns:a16="http://schemas.microsoft.com/office/drawing/2014/main" id="{6E4164D5-8B3D-C54B-B347-843F9DAFB5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9672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27657" name="Group 15">
            <a:extLst>
              <a:ext uri="{FF2B5EF4-FFF2-40B4-BE49-F238E27FC236}">
                <a16:creationId xmlns:a16="http://schemas.microsoft.com/office/drawing/2014/main" id="{26A515ED-94A5-F845-8665-05834024F640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4953000"/>
            <a:ext cx="685800" cy="457200"/>
            <a:chOff x="960" y="2352"/>
            <a:chExt cx="432" cy="288"/>
          </a:xfrm>
        </p:grpSpPr>
        <p:sp>
          <p:nvSpPr>
            <p:cNvPr id="81936" name="Oval 16">
              <a:extLst>
                <a:ext uri="{FF2B5EF4-FFF2-40B4-BE49-F238E27FC236}">
                  <a16:creationId xmlns:a16="http://schemas.microsoft.com/office/drawing/2014/main" id="{E03369C1-645F-C042-85A0-40CEF78E3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1937" name="Text Box 17">
              <a:extLst>
                <a:ext uri="{FF2B5EF4-FFF2-40B4-BE49-F238E27FC236}">
                  <a16:creationId xmlns:a16="http://schemas.microsoft.com/office/drawing/2014/main" id="{859C3A62-8453-4A41-BFE5-9DA5DF98C8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b="1">
                  <a:solidFill>
                    <a:srgbClr val="FF0000"/>
                  </a:solidFill>
                  <a:latin typeface="Arial" charset="0"/>
                  <a:ea typeface="ＭＳ Ｐゴシック" charset="0"/>
                </a:rPr>
                <a:t>3</a:t>
              </a:r>
            </a:p>
          </p:txBody>
        </p:sp>
      </p:grpSp>
      <p:sp>
        <p:nvSpPr>
          <p:cNvPr id="81938" name="Line 18">
            <a:extLst>
              <a:ext uri="{FF2B5EF4-FFF2-40B4-BE49-F238E27FC236}">
                <a16:creationId xmlns:a16="http://schemas.microsoft.com/office/drawing/2014/main" id="{74F71C76-5380-3C4F-AE39-D021F0B56F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5000" y="34290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1939" name="Line 19">
            <a:extLst>
              <a:ext uri="{FF2B5EF4-FFF2-40B4-BE49-F238E27FC236}">
                <a16:creationId xmlns:a16="http://schemas.microsoft.com/office/drawing/2014/main" id="{96B479EF-670B-6145-A26C-834BD9AA7F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3000" y="4419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1940" name="Line 20">
            <a:extLst>
              <a:ext uri="{FF2B5EF4-FFF2-40B4-BE49-F238E27FC236}">
                <a16:creationId xmlns:a16="http://schemas.microsoft.com/office/drawing/2014/main" id="{6FCE0B8B-701F-2B46-9F95-7303371CC4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" y="54102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1941" name="Line 21">
            <a:extLst>
              <a:ext uri="{FF2B5EF4-FFF2-40B4-BE49-F238E27FC236}">
                <a16:creationId xmlns:a16="http://schemas.microsoft.com/office/drawing/2014/main" id="{0C7DF071-5107-4142-ACBC-7E5A0EAB351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4102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1942" name="Line 22">
            <a:extLst>
              <a:ext uri="{FF2B5EF4-FFF2-40B4-BE49-F238E27FC236}">
                <a16:creationId xmlns:a16="http://schemas.microsoft.com/office/drawing/2014/main" id="{D41C6CBF-E58B-DC42-97EC-7F8DD279D7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54102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1943" name="Line 23">
            <a:extLst>
              <a:ext uri="{FF2B5EF4-FFF2-40B4-BE49-F238E27FC236}">
                <a16:creationId xmlns:a16="http://schemas.microsoft.com/office/drawing/2014/main" id="{936DFF4A-ED30-304B-BC28-4977BF9EDF3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43434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1944" name="Line 24">
            <a:extLst>
              <a:ext uri="{FF2B5EF4-FFF2-40B4-BE49-F238E27FC236}">
                <a16:creationId xmlns:a16="http://schemas.microsoft.com/office/drawing/2014/main" id="{1F5272F2-4D0C-5E47-9903-0F1B486D834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34290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1945" name="Line 25">
            <a:extLst>
              <a:ext uri="{FF2B5EF4-FFF2-40B4-BE49-F238E27FC236}">
                <a16:creationId xmlns:a16="http://schemas.microsoft.com/office/drawing/2014/main" id="{BBD16578-B308-F646-8F97-7764938B21F1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43434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1946" name="Line 26">
            <a:extLst>
              <a:ext uri="{FF2B5EF4-FFF2-40B4-BE49-F238E27FC236}">
                <a16:creationId xmlns:a16="http://schemas.microsoft.com/office/drawing/2014/main" id="{743AE9A7-6227-B543-A5B1-B6AB9E135DD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2800" y="43434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27667" name="Group 27">
            <a:extLst>
              <a:ext uri="{FF2B5EF4-FFF2-40B4-BE49-F238E27FC236}">
                <a16:creationId xmlns:a16="http://schemas.microsoft.com/office/drawing/2014/main" id="{F5901FDE-6F7A-2A4F-931A-82EE114C2558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6096000"/>
            <a:ext cx="685800" cy="457200"/>
            <a:chOff x="960" y="2352"/>
            <a:chExt cx="432" cy="288"/>
          </a:xfrm>
        </p:grpSpPr>
        <p:sp>
          <p:nvSpPr>
            <p:cNvPr id="81948" name="Oval 28">
              <a:extLst>
                <a:ext uri="{FF2B5EF4-FFF2-40B4-BE49-F238E27FC236}">
                  <a16:creationId xmlns:a16="http://schemas.microsoft.com/office/drawing/2014/main" id="{F6A31654-B766-4946-81B1-1F57D3C90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1949" name="Text Box 29">
              <a:extLst>
                <a:ext uri="{FF2B5EF4-FFF2-40B4-BE49-F238E27FC236}">
                  <a16:creationId xmlns:a16="http://schemas.microsoft.com/office/drawing/2014/main" id="{59CF6205-BCA3-EB4B-909A-BCB46E7262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b="1">
                  <a:solidFill>
                    <a:srgbClr val="FF0000"/>
                  </a:solidFill>
                  <a:latin typeface="Arial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27668" name="Group 30">
            <a:extLst>
              <a:ext uri="{FF2B5EF4-FFF2-40B4-BE49-F238E27FC236}">
                <a16:creationId xmlns:a16="http://schemas.microsoft.com/office/drawing/2014/main" id="{D873D2DC-61E3-D24F-AE8D-3E5EB2965D6E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6096000"/>
            <a:ext cx="685800" cy="457200"/>
            <a:chOff x="960" y="2352"/>
            <a:chExt cx="432" cy="288"/>
          </a:xfrm>
        </p:grpSpPr>
        <p:sp>
          <p:nvSpPr>
            <p:cNvPr id="81951" name="Oval 31">
              <a:extLst>
                <a:ext uri="{FF2B5EF4-FFF2-40B4-BE49-F238E27FC236}">
                  <a16:creationId xmlns:a16="http://schemas.microsoft.com/office/drawing/2014/main" id="{46347A5F-525C-7B41-B37C-4074CE061F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1952" name="Text Box 32">
              <a:extLst>
                <a:ext uri="{FF2B5EF4-FFF2-40B4-BE49-F238E27FC236}">
                  <a16:creationId xmlns:a16="http://schemas.microsoft.com/office/drawing/2014/main" id="{EE1503FD-8F5B-1542-A252-207932928E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b="1">
                  <a:solidFill>
                    <a:srgbClr val="FF0000"/>
                  </a:solidFill>
                  <a:latin typeface="Arial" charset="0"/>
                  <a:ea typeface="ＭＳ Ｐゴシック" charset="0"/>
                </a:rPr>
                <a:t>4</a:t>
              </a:r>
            </a:p>
          </p:txBody>
        </p:sp>
      </p:grpSp>
      <p:grpSp>
        <p:nvGrpSpPr>
          <p:cNvPr id="27669" name="Group 33">
            <a:extLst>
              <a:ext uri="{FF2B5EF4-FFF2-40B4-BE49-F238E27FC236}">
                <a16:creationId xmlns:a16="http://schemas.microsoft.com/office/drawing/2014/main" id="{37A59374-2DC5-B74F-B062-EEC3369F9292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6096000"/>
            <a:ext cx="685800" cy="457200"/>
            <a:chOff x="960" y="2352"/>
            <a:chExt cx="432" cy="288"/>
          </a:xfrm>
        </p:grpSpPr>
        <p:sp>
          <p:nvSpPr>
            <p:cNvPr id="81954" name="Oval 34">
              <a:extLst>
                <a:ext uri="{FF2B5EF4-FFF2-40B4-BE49-F238E27FC236}">
                  <a16:creationId xmlns:a16="http://schemas.microsoft.com/office/drawing/2014/main" id="{7C7B27FE-EEC8-E548-9007-20A4E50145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1955" name="Text Box 35">
              <a:extLst>
                <a:ext uri="{FF2B5EF4-FFF2-40B4-BE49-F238E27FC236}">
                  <a16:creationId xmlns:a16="http://schemas.microsoft.com/office/drawing/2014/main" id="{891B5DA4-0BD7-044E-AFAE-7791662BA1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27670" name="Group 36">
            <a:extLst>
              <a:ext uri="{FF2B5EF4-FFF2-40B4-BE49-F238E27FC236}">
                <a16:creationId xmlns:a16="http://schemas.microsoft.com/office/drawing/2014/main" id="{FF00F119-7B81-E346-A3CC-49824C2AD946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4953000"/>
            <a:ext cx="685800" cy="457200"/>
            <a:chOff x="960" y="2352"/>
            <a:chExt cx="432" cy="288"/>
          </a:xfrm>
        </p:grpSpPr>
        <p:sp>
          <p:nvSpPr>
            <p:cNvPr id="81957" name="Oval 37">
              <a:extLst>
                <a:ext uri="{FF2B5EF4-FFF2-40B4-BE49-F238E27FC236}">
                  <a16:creationId xmlns:a16="http://schemas.microsoft.com/office/drawing/2014/main" id="{59F2503F-214D-7649-96E6-C77673152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1958" name="Text Box 38">
              <a:extLst>
                <a:ext uri="{FF2B5EF4-FFF2-40B4-BE49-F238E27FC236}">
                  <a16:creationId xmlns:a16="http://schemas.microsoft.com/office/drawing/2014/main" id="{D77D7C5C-5D3F-2047-B50E-966AA0EAF0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7</a:t>
              </a:r>
            </a:p>
          </p:txBody>
        </p:sp>
      </p:grpSp>
      <p:grpSp>
        <p:nvGrpSpPr>
          <p:cNvPr id="27671" name="Group 39">
            <a:extLst>
              <a:ext uri="{FF2B5EF4-FFF2-40B4-BE49-F238E27FC236}">
                <a16:creationId xmlns:a16="http://schemas.microsoft.com/office/drawing/2014/main" id="{A6FF6FE4-A15B-404A-9E7F-BC42A7AE908F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4953000"/>
            <a:ext cx="685800" cy="457200"/>
            <a:chOff x="960" y="2352"/>
            <a:chExt cx="432" cy="288"/>
          </a:xfrm>
        </p:grpSpPr>
        <p:sp>
          <p:nvSpPr>
            <p:cNvPr id="81960" name="Oval 40">
              <a:extLst>
                <a:ext uri="{FF2B5EF4-FFF2-40B4-BE49-F238E27FC236}">
                  <a16:creationId xmlns:a16="http://schemas.microsoft.com/office/drawing/2014/main" id="{47464D82-B406-5A4E-A7DB-AE70F66EDF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1961" name="Text Box 41">
              <a:extLst>
                <a:ext uri="{FF2B5EF4-FFF2-40B4-BE49-F238E27FC236}">
                  <a16:creationId xmlns:a16="http://schemas.microsoft.com/office/drawing/2014/main" id="{5A0DA403-DEFC-864F-BDC3-E09164CD1A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27672" name="Group 42">
            <a:extLst>
              <a:ext uri="{FF2B5EF4-FFF2-40B4-BE49-F238E27FC236}">
                <a16:creationId xmlns:a16="http://schemas.microsoft.com/office/drawing/2014/main" id="{3DEDBBDF-11A3-4046-A34D-FCFF5B771474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4953000"/>
            <a:ext cx="685800" cy="457200"/>
            <a:chOff x="960" y="2352"/>
            <a:chExt cx="432" cy="288"/>
          </a:xfrm>
        </p:grpSpPr>
        <p:sp>
          <p:nvSpPr>
            <p:cNvPr id="81963" name="Oval 43">
              <a:extLst>
                <a:ext uri="{FF2B5EF4-FFF2-40B4-BE49-F238E27FC236}">
                  <a16:creationId xmlns:a16="http://schemas.microsoft.com/office/drawing/2014/main" id="{3862A45E-481D-3E47-9313-C8BBAA55B9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1964" name="Text Box 44">
              <a:extLst>
                <a:ext uri="{FF2B5EF4-FFF2-40B4-BE49-F238E27FC236}">
                  <a16:creationId xmlns:a16="http://schemas.microsoft.com/office/drawing/2014/main" id="{E585D778-8563-3248-B0CB-9F4E8CD5D1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27673" name="Group 45">
            <a:extLst>
              <a:ext uri="{FF2B5EF4-FFF2-40B4-BE49-F238E27FC236}">
                <a16:creationId xmlns:a16="http://schemas.microsoft.com/office/drawing/2014/main" id="{49A1751D-B77A-E74C-9905-D31391C34916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371600"/>
            <a:ext cx="5715000" cy="381000"/>
            <a:chOff x="768" y="624"/>
            <a:chExt cx="3600" cy="240"/>
          </a:xfrm>
        </p:grpSpPr>
        <p:sp>
          <p:nvSpPr>
            <p:cNvPr id="81966" name="Rectangle 46">
              <a:extLst>
                <a:ext uri="{FF2B5EF4-FFF2-40B4-BE49-F238E27FC236}">
                  <a16:creationId xmlns:a16="http://schemas.microsoft.com/office/drawing/2014/main" id="{F9C9A13C-B2FF-734F-972C-4DADAD7F2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1967" name="Line 47">
              <a:extLst>
                <a:ext uri="{FF2B5EF4-FFF2-40B4-BE49-F238E27FC236}">
                  <a16:creationId xmlns:a16="http://schemas.microsoft.com/office/drawing/2014/main" id="{BCB7F7C7-354C-CD4B-AC14-CBD44C7F21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1968" name="Line 48">
              <a:extLst>
                <a:ext uri="{FF2B5EF4-FFF2-40B4-BE49-F238E27FC236}">
                  <a16:creationId xmlns:a16="http://schemas.microsoft.com/office/drawing/2014/main" id="{88C92402-ED72-6B45-96FA-EA49DCA4DF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1969" name="Line 49">
              <a:extLst>
                <a:ext uri="{FF2B5EF4-FFF2-40B4-BE49-F238E27FC236}">
                  <a16:creationId xmlns:a16="http://schemas.microsoft.com/office/drawing/2014/main" id="{50C46681-3264-594B-9E66-C38C12DAFA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1970" name="Line 50">
              <a:extLst>
                <a:ext uri="{FF2B5EF4-FFF2-40B4-BE49-F238E27FC236}">
                  <a16:creationId xmlns:a16="http://schemas.microsoft.com/office/drawing/2014/main" id="{73937419-B87F-BD4C-AC9F-94434216F1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1971" name="Line 51">
              <a:extLst>
                <a:ext uri="{FF2B5EF4-FFF2-40B4-BE49-F238E27FC236}">
                  <a16:creationId xmlns:a16="http://schemas.microsoft.com/office/drawing/2014/main" id="{0C18237F-CE2B-E246-BEC0-EDFD4DF11D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1972" name="Line 52">
              <a:extLst>
                <a:ext uri="{FF2B5EF4-FFF2-40B4-BE49-F238E27FC236}">
                  <a16:creationId xmlns:a16="http://schemas.microsoft.com/office/drawing/2014/main" id="{7D412159-31C2-894C-9B3D-690A914901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1973" name="Line 53">
              <a:extLst>
                <a:ext uri="{FF2B5EF4-FFF2-40B4-BE49-F238E27FC236}">
                  <a16:creationId xmlns:a16="http://schemas.microsoft.com/office/drawing/2014/main" id="{0C77F746-9695-5C45-B0E3-5102A857B3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1974" name="Line 54">
              <a:extLst>
                <a:ext uri="{FF2B5EF4-FFF2-40B4-BE49-F238E27FC236}">
                  <a16:creationId xmlns:a16="http://schemas.microsoft.com/office/drawing/2014/main" id="{413A988A-B63E-A14B-B424-B3830A0B39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1975" name="Line 55">
              <a:extLst>
                <a:ext uri="{FF2B5EF4-FFF2-40B4-BE49-F238E27FC236}">
                  <a16:creationId xmlns:a16="http://schemas.microsoft.com/office/drawing/2014/main" id="{20AD78B5-CE2D-8C44-801A-6B0626D7E0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1976" name="Line 56">
              <a:extLst>
                <a:ext uri="{FF2B5EF4-FFF2-40B4-BE49-F238E27FC236}">
                  <a16:creationId xmlns:a16="http://schemas.microsoft.com/office/drawing/2014/main" id="{2355ACB1-35EC-BC43-8C31-F2214BBDC5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1977" name="Line 57">
              <a:extLst>
                <a:ext uri="{FF2B5EF4-FFF2-40B4-BE49-F238E27FC236}">
                  <a16:creationId xmlns:a16="http://schemas.microsoft.com/office/drawing/2014/main" id="{C8B0398D-7416-FB4E-8E19-CC963169FD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1978" name="Line 58">
              <a:extLst>
                <a:ext uri="{FF2B5EF4-FFF2-40B4-BE49-F238E27FC236}">
                  <a16:creationId xmlns:a16="http://schemas.microsoft.com/office/drawing/2014/main" id="{4AD69377-8D2B-E74E-AD78-E9CF0C390D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1979" name="Line 59">
              <a:extLst>
                <a:ext uri="{FF2B5EF4-FFF2-40B4-BE49-F238E27FC236}">
                  <a16:creationId xmlns:a16="http://schemas.microsoft.com/office/drawing/2014/main" id="{0FAABB50-D8BF-2343-B909-7F88363FA0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1980" name="Line 60">
              <a:extLst>
                <a:ext uri="{FF2B5EF4-FFF2-40B4-BE49-F238E27FC236}">
                  <a16:creationId xmlns:a16="http://schemas.microsoft.com/office/drawing/2014/main" id="{DEA3BC53-9008-1843-BBE2-5E1EB70333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81981" name="Text Box 61">
            <a:extLst>
              <a:ext uri="{FF2B5EF4-FFF2-40B4-BE49-F238E27FC236}">
                <a16:creationId xmlns:a16="http://schemas.microsoft.com/office/drawing/2014/main" id="{0F2FA718-F2AB-054F-91C5-CA0BE591EA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371600"/>
            <a:ext cx="563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16   8  10   </a:t>
            </a: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</a:rPr>
              <a:t>3</a:t>
            </a:r>
            <a:r>
              <a:rPr lang="en-US">
                <a:latin typeface="Arial" charset="0"/>
                <a:ea typeface="ＭＳ Ｐゴシック" charset="0"/>
              </a:rPr>
              <a:t>    7    9    5    </a:t>
            </a: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</a:rPr>
              <a:t>2</a:t>
            </a:r>
            <a:r>
              <a:rPr lang="en-US">
                <a:latin typeface="Arial" charset="0"/>
                <a:ea typeface="ＭＳ Ｐゴシック" charset="0"/>
              </a:rPr>
              <a:t>    </a:t>
            </a: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</a:rPr>
              <a:t>4</a:t>
            </a:r>
            <a:r>
              <a:rPr lang="en-US">
                <a:latin typeface="Arial" charset="0"/>
                <a:ea typeface="ＭＳ Ｐゴシック" charset="0"/>
              </a:rPr>
              <a:t>    1</a:t>
            </a:r>
          </a:p>
        </p:txBody>
      </p:sp>
      <p:sp>
        <p:nvSpPr>
          <p:cNvPr id="81982" name="Freeform 62">
            <a:extLst>
              <a:ext uri="{FF2B5EF4-FFF2-40B4-BE49-F238E27FC236}">
                <a16:creationId xmlns:a16="http://schemas.microsoft.com/office/drawing/2014/main" id="{13DEA8EA-0921-B648-8EF2-08EA3180C515}"/>
              </a:ext>
            </a:extLst>
          </p:cNvPr>
          <p:cNvSpPr>
            <a:spLocks/>
          </p:cNvSpPr>
          <p:nvPr/>
        </p:nvSpPr>
        <p:spPr bwMode="auto">
          <a:xfrm>
            <a:off x="762000" y="1295400"/>
            <a:ext cx="304800" cy="76200"/>
          </a:xfrm>
          <a:custGeom>
            <a:avLst/>
            <a:gdLst>
              <a:gd name="T0" fmla="*/ 0 w 192"/>
              <a:gd name="T1" fmla="*/ 76200 h 96"/>
              <a:gd name="T2" fmla="*/ 152400 w 192"/>
              <a:gd name="T3" fmla="*/ 0 h 96"/>
              <a:gd name="T4" fmla="*/ 304800 w 192"/>
              <a:gd name="T5" fmla="*/ 7620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96">
                <a:moveTo>
                  <a:pt x="0" y="96"/>
                </a:moveTo>
                <a:cubicBezTo>
                  <a:pt x="32" y="48"/>
                  <a:pt x="64" y="0"/>
                  <a:pt x="96" y="0"/>
                </a:cubicBezTo>
                <a:cubicBezTo>
                  <a:pt x="128" y="0"/>
                  <a:pt x="160" y="48"/>
                  <a:pt x="19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83" name="Freeform 63">
            <a:extLst>
              <a:ext uri="{FF2B5EF4-FFF2-40B4-BE49-F238E27FC236}">
                <a16:creationId xmlns:a16="http://schemas.microsoft.com/office/drawing/2014/main" id="{D31C2F3C-6566-7243-90EC-781290A47103}"/>
              </a:ext>
            </a:extLst>
          </p:cNvPr>
          <p:cNvSpPr>
            <a:spLocks/>
          </p:cNvSpPr>
          <p:nvPr/>
        </p:nvSpPr>
        <p:spPr bwMode="auto">
          <a:xfrm>
            <a:off x="762000" y="1219200"/>
            <a:ext cx="685800" cy="152400"/>
          </a:xfrm>
          <a:custGeom>
            <a:avLst/>
            <a:gdLst>
              <a:gd name="T0" fmla="*/ 0 w 192"/>
              <a:gd name="T1" fmla="*/ 152400 h 96"/>
              <a:gd name="T2" fmla="*/ 342900 w 192"/>
              <a:gd name="T3" fmla="*/ 0 h 96"/>
              <a:gd name="T4" fmla="*/ 685800 w 192"/>
              <a:gd name="T5" fmla="*/ 15240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96">
                <a:moveTo>
                  <a:pt x="0" y="96"/>
                </a:moveTo>
                <a:cubicBezTo>
                  <a:pt x="32" y="48"/>
                  <a:pt x="64" y="0"/>
                  <a:pt x="96" y="0"/>
                </a:cubicBezTo>
                <a:cubicBezTo>
                  <a:pt x="128" y="0"/>
                  <a:pt x="160" y="48"/>
                  <a:pt x="19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84" name="Freeform 64">
            <a:extLst>
              <a:ext uri="{FF2B5EF4-FFF2-40B4-BE49-F238E27FC236}">
                <a16:creationId xmlns:a16="http://schemas.microsoft.com/office/drawing/2014/main" id="{5AB97ADF-6A64-9D4C-B301-5C283493AA07}"/>
              </a:ext>
            </a:extLst>
          </p:cNvPr>
          <p:cNvSpPr>
            <a:spLocks/>
          </p:cNvSpPr>
          <p:nvPr/>
        </p:nvSpPr>
        <p:spPr bwMode="auto">
          <a:xfrm flipV="1">
            <a:off x="1066800" y="1752600"/>
            <a:ext cx="838200" cy="76200"/>
          </a:xfrm>
          <a:custGeom>
            <a:avLst/>
            <a:gdLst>
              <a:gd name="T0" fmla="*/ 0 w 192"/>
              <a:gd name="T1" fmla="*/ 76200 h 96"/>
              <a:gd name="T2" fmla="*/ 419100 w 192"/>
              <a:gd name="T3" fmla="*/ 0 h 96"/>
              <a:gd name="T4" fmla="*/ 838200 w 192"/>
              <a:gd name="T5" fmla="*/ 7620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96">
                <a:moveTo>
                  <a:pt x="0" y="96"/>
                </a:moveTo>
                <a:cubicBezTo>
                  <a:pt x="32" y="48"/>
                  <a:pt x="64" y="0"/>
                  <a:pt x="96" y="0"/>
                </a:cubicBezTo>
                <a:cubicBezTo>
                  <a:pt x="128" y="0"/>
                  <a:pt x="160" y="48"/>
                  <a:pt x="19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85" name="Freeform 65">
            <a:extLst>
              <a:ext uri="{FF2B5EF4-FFF2-40B4-BE49-F238E27FC236}">
                <a16:creationId xmlns:a16="http://schemas.microsoft.com/office/drawing/2014/main" id="{CB14056A-830E-F74B-8B8B-1E0120B8E49B}"/>
              </a:ext>
            </a:extLst>
          </p:cNvPr>
          <p:cNvSpPr>
            <a:spLocks/>
          </p:cNvSpPr>
          <p:nvPr/>
        </p:nvSpPr>
        <p:spPr bwMode="auto">
          <a:xfrm flipV="1">
            <a:off x="1066800" y="1752600"/>
            <a:ext cx="1219200" cy="152400"/>
          </a:xfrm>
          <a:custGeom>
            <a:avLst/>
            <a:gdLst>
              <a:gd name="T0" fmla="*/ 0 w 192"/>
              <a:gd name="T1" fmla="*/ 152400 h 96"/>
              <a:gd name="T2" fmla="*/ 609600 w 192"/>
              <a:gd name="T3" fmla="*/ 0 h 96"/>
              <a:gd name="T4" fmla="*/ 1219200 w 192"/>
              <a:gd name="T5" fmla="*/ 15240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96">
                <a:moveTo>
                  <a:pt x="0" y="96"/>
                </a:moveTo>
                <a:cubicBezTo>
                  <a:pt x="32" y="48"/>
                  <a:pt x="64" y="0"/>
                  <a:pt x="96" y="0"/>
                </a:cubicBezTo>
                <a:cubicBezTo>
                  <a:pt x="128" y="0"/>
                  <a:pt x="160" y="48"/>
                  <a:pt x="19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86" name="Text Box 66">
            <a:extLst>
              <a:ext uri="{FF2B5EF4-FFF2-40B4-BE49-F238E27FC236}">
                <a16:creationId xmlns:a16="http://schemas.microsoft.com/office/drawing/2014/main" id="{24165BC9-684F-C847-A49E-AEB955AF4F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224088"/>
            <a:ext cx="5638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1   2    3    4    5    6    7    8    9    10</a:t>
            </a:r>
          </a:p>
        </p:txBody>
      </p:sp>
      <p:sp>
        <p:nvSpPr>
          <p:cNvPr id="81987" name="Freeform 67">
            <a:extLst>
              <a:ext uri="{FF2B5EF4-FFF2-40B4-BE49-F238E27FC236}">
                <a16:creationId xmlns:a16="http://schemas.microsoft.com/office/drawing/2014/main" id="{971C8F0F-93C5-D947-A70C-926BD9BE326E}"/>
              </a:ext>
            </a:extLst>
          </p:cNvPr>
          <p:cNvSpPr>
            <a:spLocks/>
          </p:cNvSpPr>
          <p:nvPr/>
        </p:nvSpPr>
        <p:spPr bwMode="auto">
          <a:xfrm>
            <a:off x="1447800" y="1219200"/>
            <a:ext cx="1219200" cy="152400"/>
          </a:xfrm>
          <a:custGeom>
            <a:avLst/>
            <a:gdLst>
              <a:gd name="T0" fmla="*/ 0 w 192"/>
              <a:gd name="T1" fmla="*/ 152400 h 96"/>
              <a:gd name="T2" fmla="*/ 609600 w 192"/>
              <a:gd name="T3" fmla="*/ 0 h 96"/>
              <a:gd name="T4" fmla="*/ 1219200 w 192"/>
              <a:gd name="T5" fmla="*/ 15240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96">
                <a:moveTo>
                  <a:pt x="0" y="96"/>
                </a:moveTo>
                <a:cubicBezTo>
                  <a:pt x="32" y="48"/>
                  <a:pt x="64" y="0"/>
                  <a:pt x="96" y="0"/>
                </a:cubicBezTo>
                <a:cubicBezTo>
                  <a:pt x="128" y="0"/>
                  <a:pt x="160" y="48"/>
                  <a:pt x="19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88" name="Freeform 68">
            <a:extLst>
              <a:ext uri="{FF2B5EF4-FFF2-40B4-BE49-F238E27FC236}">
                <a16:creationId xmlns:a16="http://schemas.microsoft.com/office/drawing/2014/main" id="{DC7519A8-D133-DB4D-96C7-5D2FBA8A9E60}"/>
              </a:ext>
            </a:extLst>
          </p:cNvPr>
          <p:cNvSpPr>
            <a:spLocks/>
          </p:cNvSpPr>
          <p:nvPr/>
        </p:nvSpPr>
        <p:spPr bwMode="auto">
          <a:xfrm>
            <a:off x="1447800" y="1143000"/>
            <a:ext cx="1600200" cy="228600"/>
          </a:xfrm>
          <a:custGeom>
            <a:avLst/>
            <a:gdLst>
              <a:gd name="T0" fmla="*/ 0 w 192"/>
              <a:gd name="T1" fmla="*/ 228600 h 96"/>
              <a:gd name="T2" fmla="*/ 800100 w 192"/>
              <a:gd name="T3" fmla="*/ 0 h 96"/>
              <a:gd name="T4" fmla="*/ 1600200 w 192"/>
              <a:gd name="T5" fmla="*/ 22860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96">
                <a:moveTo>
                  <a:pt x="0" y="96"/>
                </a:moveTo>
                <a:cubicBezTo>
                  <a:pt x="32" y="48"/>
                  <a:pt x="64" y="0"/>
                  <a:pt x="96" y="0"/>
                </a:cubicBezTo>
                <a:cubicBezTo>
                  <a:pt x="128" y="0"/>
                  <a:pt x="160" y="48"/>
                  <a:pt x="19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89" name="Freeform 69">
            <a:extLst>
              <a:ext uri="{FF2B5EF4-FFF2-40B4-BE49-F238E27FC236}">
                <a16:creationId xmlns:a16="http://schemas.microsoft.com/office/drawing/2014/main" id="{1D6A434E-0C05-834F-9166-079646A6F337}"/>
              </a:ext>
            </a:extLst>
          </p:cNvPr>
          <p:cNvSpPr>
            <a:spLocks/>
          </p:cNvSpPr>
          <p:nvPr/>
        </p:nvSpPr>
        <p:spPr bwMode="auto">
          <a:xfrm flipV="1">
            <a:off x="1905000" y="1752600"/>
            <a:ext cx="1524000" cy="152400"/>
          </a:xfrm>
          <a:custGeom>
            <a:avLst/>
            <a:gdLst>
              <a:gd name="T0" fmla="*/ 0 w 192"/>
              <a:gd name="T1" fmla="*/ 152400 h 96"/>
              <a:gd name="T2" fmla="*/ 762000 w 192"/>
              <a:gd name="T3" fmla="*/ 0 h 96"/>
              <a:gd name="T4" fmla="*/ 1524000 w 192"/>
              <a:gd name="T5" fmla="*/ 15240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96">
                <a:moveTo>
                  <a:pt x="0" y="96"/>
                </a:moveTo>
                <a:cubicBezTo>
                  <a:pt x="32" y="48"/>
                  <a:pt x="64" y="0"/>
                  <a:pt x="96" y="0"/>
                </a:cubicBezTo>
                <a:cubicBezTo>
                  <a:pt x="128" y="0"/>
                  <a:pt x="160" y="48"/>
                  <a:pt x="19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90" name="Freeform 70">
            <a:extLst>
              <a:ext uri="{FF2B5EF4-FFF2-40B4-BE49-F238E27FC236}">
                <a16:creationId xmlns:a16="http://schemas.microsoft.com/office/drawing/2014/main" id="{8B66D0C9-99C8-7D46-A560-E6160259305F}"/>
              </a:ext>
            </a:extLst>
          </p:cNvPr>
          <p:cNvSpPr>
            <a:spLocks/>
          </p:cNvSpPr>
          <p:nvPr/>
        </p:nvSpPr>
        <p:spPr bwMode="auto">
          <a:xfrm flipV="1">
            <a:off x="1905000" y="1752600"/>
            <a:ext cx="1905000" cy="228600"/>
          </a:xfrm>
          <a:custGeom>
            <a:avLst/>
            <a:gdLst>
              <a:gd name="T0" fmla="*/ 0 w 192"/>
              <a:gd name="T1" fmla="*/ 228600 h 96"/>
              <a:gd name="T2" fmla="*/ 952500 w 192"/>
              <a:gd name="T3" fmla="*/ 0 h 96"/>
              <a:gd name="T4" fmla="*/ 1905000 w 192"/>
              <a:gd name="T5" fmla="*/ 22860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96">
                <a:moveTo>
                  <a:pt x="0" y="96"/>
                </a:moveTo>
                <a:cubicBezTo>
                  <a:pt x="32" y="48"/>
                  <a:pt x="64" y="0"/>
                  <a:pt x="96" y="0"/>
                </a:cubicBezTo>
                <a:cubicBezTo>
                  <a:pt x="128" y="0"/>
                  <a:pt x="160" y="48"/>
                  <a:pt x="19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91" name="Freeform 71">
            <a:extLst>
              <a:ext uri="{FF2B5EF4-FFF2-40B4-BE49-F238E27FC236}">
                <a16:creationId xmlns:a16="http://schemas.microsoft.com/office/drawing/2014/main" id="{11ABFF93-98A7-174B-BF34-4739E89D127C}"/>
              </a:ext>
            </a:extLst>
          </p:cNvPr>
          <p:cNvSpPr>
            <a:spLocks/>
          </p:cNvSpPr>
          <p:nvPr/>
        </p:nvSpPr>
        <p:spPr bwMode="auto">
          <a:xfrm>
            <a:off x="2286000" y="1219200"/>
            <a:ext cx="1905000" cy="152400"/>
          </a:xfrm>
          <a:custGeom>
            <a:avLst/>
            <a:gdLst>
              <a:gd name="T0" fmla="*/ 0 w 192"/>
              <a:gd name="T1" fmla="*/ 152400 h 96"/>
              <a:gd name="T2" fmla="*/ 952500 w 192"/>
              <a:gd name="T3" fmla="*/ 0 h 96"/>
              <a:gd name="T4" fmla="*/ 1905000 w 192"/>
              <a:gd name="T5" fmla="*/ 15240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96">
                <a:moveTo>
                  <a:pt x="0" y="96"/>
                </a:moveTo>
                <a:cubicBezTo>
                  <a:pt x="32" y="48"/>
                  <a:pt x="64" y="0"/>
                  <a:pt x="96" y="0"/>
                </a:cubicBezTo>
                <a:cubicBezTo>
                  <a:pt x="128" y="0"/>
                  <a:pt x="160" y="48"/>
                  <a:pt x="19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95" name="Rectangle 75">
            <a:extLst>
              <a:ext uri="{FF2B5EF4-FFF2-40B4-BE49-F238E27FC236}">
                <a16:creationId xmlns:a16="http://schemas.microsoft.com/office/drawing/2014/main" id="{B593B03B-C118-EB42-A985-2F9A53B1B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962400"/>
            <a:ext cx="3886200" cy="1752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1996" name="Rectangle 76">
            <a:extLst>
              <a:ext uri="{FF2B5EF4-FFF2-40B4-BE49-F238E27FC236}">
                <a16:creationId xmlns:a16="http://schemas.microsoft.com/office/drawing/2014/main" id="{EEB4473F-329C-B040-B69A-3BEA2475C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800600"/>
            <a:ext cx="1600200" cy="1905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74">
            <a:extLst>
              <a:ext uri="{FF2B5EF4-FFF2-40B4-BE49-F238E27FC236}">
                <a16:creationId xmlns:a16="http://schemas.microsoft.com/office/drawing/2014/main" id="{36F42F36-817D-B74F-ACC0-1373F1AA5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733800"/>
            <a:ext cx="3957638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46" name="Rectangle 2">
            <a:extLst>
              <a:ext uri="{FF2B5EF4-FFF2-40B4-BE49-F238E27FC236}">
                <a16:creationId xmlns:a16="http://schemas.microsoft.com/office/drawing/2014/main" id="{2A36BCA7-C4A8-1A4C-A297-EA9F848E89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639762"/>
          </a:xfrm>
        </p:spPr>
        <p:txBody>
          <a:bodyPr/>
          <a:lstStyle/>
          <a:p>
            <a:pPr eaLnBrk="1" hangingPunct="1">
              <a:defRPr/>
            </a:pPr>
            <a:r>
              <a:rPr lang="en-US" sz="3500">
                <a:cs typeface="+mj-cs"/>
              </a:rPr>
              <a:t>Heapify</a:t>
            </a:r>
          </a:p>
        </p:txBody>
      </p:sp>
      <p:grpSp>
        <p:nvGrpSpPr>
          <p:cNvPr id="28675" name="Group 3">
            <a:extLst>
              <a:ext uri="{FF2B5EF4-FFF2-40B4-BE49-F238E27FC236}">
                <a16:creationId xmlns:a16="http://schemas.microsoft.com/office/drawing/2014/main" id="{4C6346E7-7B7D-3841-9C62-06672C9DDD3A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3048000"/>
            <a:ext cx="838200" cy="457200"/>
            <a:chOff x="2016" y="1152"/>
            <a:chExt cx="528" cy="288"/>
          </a:xfrm>
        </p:grpSpPr>
        <p:sp>
          <p:nvSpPr>
            <p:cNvPr id="82948" name="Oval 4">
              <a:extLst>
                <a:ext uri="{FF2B5EF4-FFF2-40B4-BE49-F238E27FC236}">
                  <a16:creationId xmlns:a16="http://schemas.microsoft.com/office/drawing/2014/main" id="{9B18E933-DAE3-1E48-B0AE-8EFB82492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1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949" name="Text Box 5">
              <a:extLst>
                <a:ext uri="{FF2B5EF4-FFF2-40B4-BE49-F238E27FC236}">
                  <a16:creationId xmlns:a16="http://schemas.microsoft.com/office/drawing/2014/main" id="{2C955ADA-F77A-9443-8E4F-C7F3C9EA78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161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950" name="Text Box 6">
              <a:extLst>
                <a:ext uri="{FF2B5EF4-FFF2-40B4-BE49-F238E27FC236}">
                  <a16:creationId xmlns:a16="http://schemas.microsoft.com/office/drawing/2014/main" id="{5BD3C83E-5225-6F41-999B-3C0A1498D1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2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16</a:t>
              </a:r>
            </a:p>
          </p:txBody>
        </p:sp>
      </p:grpSp>
      <p:sp>
        <p:nvSpPr>
          <p:cNvPr id="82951" name="Oval 7">
            <a:extLst>
              <a:ext uri="{FF2B5EF4-FFF2-40B4-BE49-F238E27FC236}">
                <a16:creationId xmlns:a16="http://schemas.microsoft.com/office/drawing/2014/main" id="{836B9845-E8DB-F244-AF05-FE0616BC1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962400"/>
            <a:ext cx="609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2952" name="Text Box 8">
            <a:extLst>
              <a:ext uri="{FF2B5EF4-FFF2-40B4-BE49-F238E27FC236}">
                <a16:creationId xmlns:a16="http://schemas.microsoft.com/office/drawing/2014/main" id="{1923DBAC-5B6B-D949-B72D-01330F73A8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9766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2953" name="Text Box 9">
            <a:extLst>
              <a:ext uri="{FF2B5EF4-FFF2-40B4-BE49-F238E27FC236}">
                <a16:creationId xmlns:a16="http://schemas.microsoft.com/office/drawing/2014/main" id="{17CE2A2D-0084-0647-A24A-D61509E81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038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8</a:t>
            </a:r>
          </a:p>
        </p:txBody>
      </p:sp>
      <p:grpSp>
        <p:nvGrpSpPr>
          <p:cNvPr id="28679" name="Group 10">
            <a:extLst>
              <a:ext uri="{FF2B5EF4-FFF2-40B4-BE49-F238E27FC236}">
                <a16:creationId xmlns:a16="http://schemas.microsoft.com/office/drawing/2014/main" id="{4AE965C8-89A5-3C4A-89B0-D85CE9F72253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962400"/>
            <a:ext cx="838200" cy="457200"/>
            <a:chOff x="2016" y="1152"/>
            <a:chExt cx="528" cy="288"/>
          </a:xfrm>
        </p:grpSpPr>
        <p:sp>
          <p:nvSpPr>
            <p:cNvPr id="82955" name="Oval 11">
              <a:extLst>
                <a:ext uri="{FF2B5EF4-FFF2-40B4-BE49-F238E27FC236}">
                  <a16:creationId xmlns:a16="http://schemas.microsoft.com/office/drawing/2014/main" id="{9EBB707A-0055-B347-AA61-181614F10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1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956" name="Text Box 12">
              <a:extLst>
                <a:ext uri="{FF2B5EF4-FFF2-40B4-BE49-F238E27FC236}">
                  <a16:creationId xmlns:a16="http://schemas.microsoft.com/office/drawing/2014/main" id="{9DF3FBB6-29C5-7B41-99ED-F9E3E301CE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161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957" name="Text Box 13">
              <a:extLst>
                <a:ext uri="{FF2B5EF4-FFF2-40B4-BE49-F238E27FC236}">
                  <a16:creationId xmlns:a16="http://schemas.microsoft.com/office/drawing/2014/main" id="{618593B1-D010-044B-9297-76CDFE0F05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2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10</a:t>
              </a:r>
            </a:p>
          </p:txBody>
        </p:sp>
      </p:grpSp>
      <p:sp>
        <p:nvSpPr>
          <p:cNvPr id="82958" name="Text Box 14">
            <a:extLst>
              <a:ext uri="{FF2B5EF4-FFF2-40B4-BE49-F238E27FC236}">
                <a16:creationId xmlns:a16="http://schemas.microsoft.com/office/drawing/2014/main" id="{64EEB16F-79C2-484E-AECE-22A3BF099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9672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28681" name="Group 15">
            <a:extLst>
              <a:ext uri="{FF2B5EF4-FFF2-40B4-BE49-F238E27FC236}">
                <a16:creationId xmlns:a16="http://schemas.microsoft.com/office/drawing/2014/main" id="{1ABA03BD-2618-7D42-8F2D-07493EFE5F4D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4953000"/>
            <a:ext cx="685800" cy="457200"/>
            <a:chOff x="960" y="2352"/>
            <a:chExt cx="432" cy="288"/>
          </a:xfrm>
        </p:grpSpPr>
        <p:sp>
          <p:nvSpPr>
            <p:cNvPr id="82960" name="Oval 16">
              <a:extLst>
                <a:ext uri="{FF2B5EF4-FFF2-40B4-BE49-F238E27FC236}">
                  <a16:creationId xmlns:a16="http://schemas.microsoft.com/office/drawing/2014/main" id="{3BF1464F-24C3-4646-9D66-A90EAC343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961" name="Text Box 17">
              <a:extLst>
                <a:ext uri="{FF2B5EF4-FFF2-40B4-BE49-F238E27FC236}">
                  <a16:creationId xmlns:a16="http://schemas.microsoft.com/office/drawing/2014/main" id="{E9F8F915-EF79-3041-BCF8-900F24B9A6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b="1">
                  <a:solidFill>
                    <a:srgbClr val="FF0000"/>
                  </a:solidFill>
                  <a:latin typeface="Arial" charset="0"/>
                  <a:ea typeface="ＭＳ Ｐゴシック" charset="0"/>
                </a:rPr>
                <a:t>4</a:t>
              </a:r>
            </a:p>
          </p:txBody>
        </p:sp>
      </p:grpSp>
      <p:sp>
        <p:nvSpPr>
          <p:cNvPr id="82962" name="Line 18">
            <a:extLst>
              <a:ext uri="{FF2B5EF4-FFF2-40B4-BE49-F238E27FC236}">
                <a16:creationId xmlns:a16="http://schemas.microsoft.com/office/drawing/2014/main" id="{A289B5F7-840A-8441-9F76-DA212833CBE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5000" y="34290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2963" name="Line 19">
            <a:extLst>
              <a:ext uri="{FF2B5EF4-FFF2-40B4-BE49-F238E27FC236}">
                <a16:creationId xmlns:a16="http://schemas.microsoft.com/office/drawing/2014/main" id="{9C87CCC6-FEA2-A141-8280-74CDCBECD1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3000" y="4419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2964" name="Line 20">
            <a:extLst>
              <a:ext uri="{FF2B5EF4-FFF2-40B4-BE49-F238E27FC236}">
                <a16:creationId xmlns:a16="http://schemas.microsoft.com/office/drawing/2014/main" id="{423103CA-BAA4-094A-9295-BA070798AA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" y="54102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2965" name="Line 21">
            <a:extLst>
              <a:ext uri="{FF2B5EF4-FFF2-40B4-BE49-F238E27FC236}">
                <a16:creationId xmlns:a16="http://schemas.microsoft.com/office/drawing/2014/main" id="{99B43793-D772-394C-BB52-F9FEBE25835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4102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2966" name="Line 22">
            <a:extLst>
              <a:ext uri="{FF2B5EF4-FFF2-40B4-BE49-F238E27FC236}">
                <a16:creationId xmlns:a16="http://schemas.microsoft.com/office/drawing/2014/main" id="{B00900F1-9464-1540-A7DC-D43E705D7A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54102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2967" name="Line 23">
            <a:extLst>
              <a:ext uri="{FF2B5EF4-FFF2-40B4-BE49-F238E27FC236}">
                <a16:creationId xmlns:a16="http://schemas.microsoft.com/office/drawing/2014/main" id="{D62F1B42-7416-864D-8819-722CC2E9AA5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43434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2968" name="Line 24">
            <a:extLst>
              <a:ext uri="{FF2B5EF4-FFF2-40B4-BE49-F238E27FC236}">
                <a16:creationId xmlns:a16="http://schemas.microsoft.com/office/drawing/2014/main" id="{0B8B3AFC-A4FA-4248-A214-B8025A8BBF6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34290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2969" name="Line 25">
            <a:extLst>
              <a:ext uri="{FF2B5EF4-FFF2-40B4-BE49-F238E27FC236}">
                <a16:creationId xmlns:a16="http://schemas.microsoft.com/office/drawing/2014/main" id="{DCCB93E4-91F8-6847-93BA-24CF0E47C6C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43434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2970" name="Line 26">
            <a:extLst>
              <a:ext uri="{FF2B5EF4-FFF2-40B4-BE49-F238E27FC236}">
                <a16:creationId xmlns:a16="http://schemas.microsoft.com/office/drawing/2014/main" id="{8655C96F-7687-2349-8D9D-9EFCF5C848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2800" y="43434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28691" name="Group 27">
            <a:extLst>
              <a:ext uri="{FF2B5EF4-FFF2-40B4-BE49-F238E27FC236}">
                <a16:creationId xmlns:a16="http://schemas.microsoft.com/office/drawing/2014/main" id="{E612758C-B9EF-414B-AC0E-5B50D12B0690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6096000"/>
            <a:ext cx="685800" cy="457200"/>
            <a:chOff x="960" y="2352"/>
            <a:chExt cx="432" cy="288"/>
          </a:xfrm>
        </p:grpSpPr>
        <p:sp>
          <p:nvSpPr>
            <p:cNvPr id="82972" name="Oval 28">
              <a:extLst>
                <a:ext uri="{FF2B5EF4-FFF2-40B4-BE49-F238E27FC236}">
                  <a16:creationId xmlns:a16="http://schemas.microsoft.com/office/drawing/2014/main" id="{C0CE6A69-351B-3149-BC4D-D59B00893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973" name="Text Box 29">
              <a:extLst>
                <a:ext uri="{FF2B5EF4-FFF2-40B4-BE49-F238E27FC236}">
                  <a16:creationId xmlns:a16="http://schemas.microsoft.com/office/drawing/2014/main" id="{1BDCE851-98E7-794A-BED6-2F7CD71D3E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28692" name="Group 30">
            <a:extLst>
              <a:ext uri="{FF2B5EF4-FFF2-40B4-BE49-F238E27FC236}">
                <a16:creationId xmlns:a16="http://schemas.microsoft.com/office/drawing/2014/main" id="{58CA3FC2-99BF-8249-AB7B-77052C9F22A2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6096000"/>
            <a:ext cx="685800" cy="457200"/>
            <a:chOff x="960" y="2352"/>
            <a:chExt cx="432" cy="288"/>
          </a:xfrm>
        </p:grpSpPr>
        <p:sp>
          <p:nvSpPr>
            <p:cNvPr id="82975" name="Oval 31">
              <a:extLst>
                <a:ext uri="{FF2B5EF4-FFF2-40B4-BE49-F238E27FC236}">
                  <a16:creationId xmlns:a16="http://schemas.microsoft.com/office/drawing/2014/main" id="{7F532FF5-75BA-C04A-81C4-E921D6730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976" name="Text Box 32">
              <a:extLst>
                <a:ext uri="{FF2B5EF4-FFF2-40B4-BE49-F238E27FC236}">
                  <a16:creationId xmlns:a16="http://schemas.microsoft.com/office/drawing/2014/main" id="{75A69659-CDF8-B84E-8E3D-71C560A8C0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b="1">
                  <a:solidFill>
                    <a:srgbClr val="FF0000"/>
                  </a:solidFill>
                  <a:latin typeface="Arial" charset="0"/>
                  <a:ea typeface="ＭＳ Ｐゴシック" charset="0"/>
                </a:rPr>
                <a:t>3</a:t>
              </a:r>
            </a:p>
          </p:txBody>
        </p:sp>
      </p:grpSp>
      <p:grpSp>
        <p:nvGrpSpPr>
          <p:cNvPr id="28693" name="Group 33">
            <a:extLst>
              <a:ext uri="{FF2B5EF4-FFF2-40B4-BE49-F238E27FC236}">
                <a16:creationId xmlns:a16="http://schemas.microsoft.com/office/drawing/2014/main" id="{9D98C6E2-F575-3E43-BE47-27D62DEDC5E5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6096000"/>
            <a:ext cx="685800" cy="457200"/>
            <a:chOff x="960" y="2352"/>
            <a:chExt cx="432" cy="288"/>
          </a:xfrm>
        </p:grpSpPr>
        <p:sp>
          <p:nvSpPr>
            <p:cNvPr id="82978" name="Oval 34">
              <a:extLst>
                <a:ext uri="{FF2B5EF4-FFF2-40B4-BE49-F238E27FC236}">
                  <a16:creationId xmlns:a16="http://schemas.microsoft.com/office/drawing/2014/main" id="{62A356AB-7A50-AE46-A460-B2351668E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979" name="Text Box 35">
              <a:extLst>
                <a:ext uri="{FF2B5EF4-FFF2-40B4-BE49-F238E27FC236}">
                  <a16:creationId xmlns:a16="http://schemas.microsoft.com/office/drawing/2014/main" id="{540DE22A-7051-9547-ADD4-9CB40EAF4A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28694" name="Group 36">
            <a:extLst>
              <a:ext uri="{FF2B5EF4-FFF2-40B4-BE49-F238E27FC236}">
                <a16:creationId xmlns:a16="http://schemas.microsoft.com/office/drawing/2014/main" id="{87C84D9C-232C-FC44-A2D1-FF899F5E93DD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4953000"/>
            <a:ext cx="685800" cy="457200"/>
            <a:chOff x="960" y="2352"/>
            <a:chExt cx="432" cy="288"/>
          </a:xfrm>
        </p:grpSpPr>
        <p:sp>
          <p:nvSpPr>
            <p:cNvPr id="82981" name="Oval 37">
              <a:extLst>
                <a:ext uri="{FF2B5EF4-FFF2-40B4-BE49-F238E27FC236}">
                  <a16:creationId xmlns:a16="http://schemas.microsoft.com/office/drawing/2014/main" id="{E6B8592A-8F42-074B-99A1-C3775F4906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982" name="Text Box 38">
              <a:extLst>
                <a:ext uri="{FF2B5EF4-FFF2-40B4-BE49-F238E27FC236}">
                  <a16:creationId xmlns:a16="http://schemas.microsoft.com/office/drawing/2014/main" id="{6D0E9E05-EE9D-4845-B01E-7EFD2F7478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7</a:t>
              </a:r>
            </a:p>
          </p:txBody>
        </p:sp>
      </p:grpSp>
      <p:grpSp>
        <p:nvGrpSpPr>
          <p:cNvPr id="28695" name="Group 39">
            <a:extLst>
              <a:ext uri="{FF2B5EF4-FFF2-40B4-BE49-F238E27FC236}">
                <a16:creationId xmlns:a16="http://schemas.microsoft.com/office/drawing/2014/main" id="{079929DD-BEB5-2041-AA80-A450C5A60031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4953000"/>
            <a:ext cx="685800" cy="457200"/>
            <a:chOff x="960" y="2352"/>
            <a:chExt cx="432" cy="288"/>
          </a:xfrm>
        </p:grpSpPr>
        <p:sp>
          <p:nvSpPr>
            <p:cNvPr id="82984" name="Oval 40">
              <a:extLst>
                <a:ext uri="{FF2B5EF4-FFF2-40B4-BE49-F238E27FC236}">
                  <a16:creationId xmlns:a16="http://schemas.microsoft.com/office/drawing/2014/main" id="{94128C82-7ADC-D447-953E-1F66F05B7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985" name="Text Box 41">
              <a:extLst>
                <a:ext uri="{FF2B5EF4-FFF2-40B4-BE49-F238E27FC236}">
                  <a16:creationId xmlns:a16="http://schemas.microsoft.com/office/drawing/2014/main" id="{B362A2BC-80E8-3F4A-8E47-664F92CC88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28696" name="Group 42">
            <a:extLst>
              <a:ext uri="{FF2B5EF4-FFF2-40B4-BE49-F238E27FC236}">
                <a16:creationId xmlns:a16="http://schemas.microsoft.com/office/drawing/2014/main" id="{C34638A5-3C31-0347-89CD-B6AE75D6EF81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4953000"/>
            <a:ext cx="685800" cy="457200"/>
            <a:chOff x="960" y="2352"/>
            <a:chExt cx="432" cy="288"/>
          </a:xfrm>
        </p:grpSpPr>
        <p:sp>
          <p:nvSpPr>
            <p:cNvPr id="82987" name="Oval 43">
              <a:extLst>
                <a:ext uri="{FF2B5EF4-FFF2-40B4-BE49-F238E27FC236}">
                  <a16:creationId xmlns:a16="http://schemas.microsoft.com/office/drawing/2014/main" id="{CEF2377D-A5A5-6A40-947F-150702BF3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988" name="Text Box 44">
              <a:extLst>
                <a:ext uri="{FF2B5EF4-FFF2-40B4-BE49-F238E27FC236}">
                  <a16:creationId xmlns:a16="http://schemas.microsoft.com/office/drawing/2014/main" id="{D57AA827-6FBF-3C40-A501-B9375BAC65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28697" name="Group 45">
            <a:extLst>
              <a:ext uri="{FF2B5EF4-FFF2-40B4-BE49-F238E27FC236}">
                <a16:creationId xmlns:a16="http://schemas.microsoft.com/office/drawing/2014/main" id="{31428079-14A3-A848-95DA-DAE93AE03B02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371600"/>
            <a:ext cx="5715000" cy="381000"/>
            <a:chOff x="768" y="624"/>
            <a:chExt cx="3600" cy="240"/>
          </a:xfrm>
        </p:grpSpPr>
        <p:sp>
          <p:nvSpPr>
            <p:cNvPr id="82990" name="Rectangle 46">
              <a:extLst>
                <a:ext uri="{FF2B5EF4-FFF2-40B4-BE49-F238E27FC236}">
                  <a16:creationId xmlns:a16="http://schemas.microsoft.com/office/drawing/2014/main" id="{86C22379-3814-1D4F-A4A5-06E7FDC81A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991" name="Line 47">
              <a:extLst>
                <a:ext uri="{FF2B5EF4-FFF2-40B4-BE49-F238E27FC236}">
                  <a16:creationId xmlns:a16="http://schemas.microsoft.com/office/drawing/2014/main" id="{4E9E9419-274F-7B40-B5EC-413705F5EB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992" name="Line 48">
              <a:extLst>
                <a:ext uri="{FF2B5EF4-FFF2-40B4-BE49-F238E27FC236}">
                  <a16:creationId xmlns:a16="http://schemas.microsoft.com/office/drawing/2014/main" id="{B9D6DA00-E4B3-864A-8789-7162CF48C1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993" name="Line 49">
              <a:extLst>
                <a:ext uri="{FF2B5EF4-FFF2-40B4-BE49-F238E27FC236}">
                  <a16:creationId xmlns:a16="http://schemas.microsoft.com/office/drawing/2014/main" id="{BFD6459D-E1CC-1C4B-99F6-9B0FD4EDEB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994" name="Line 50">
              <a:extLst>
                <a:ext uri="{FF2B5EF4-FFF2-40B4-BE49-F238E27FC236}">
                  <a16:creationId xmlns:a16="http://schemas.microsoft.com/office/drawing/2014/main" id="{AA90F613-5A8A-1B41-925D-FBFB810D1E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995" name="Line 51">
              <a:extLst>
                <a:ext uri="{FF2B5EF4-FFF2-40B4-BE49-F238E27FC236}">
                  <a16:creationId xmlns:a16="http://schemas.microsoft.com/office/drawing/2014/main" id="{B98C3A7F-FD4A-674B-9993-FE3C926739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996" name="Line 52">
              <a:extLst>
                <a:ext uri="{FF2B5EF4-FFF2-40B4-BE49-F238E27FC236}">
                  <a16:creationId xmlns:a16="http://schemas.microsoft.com/office/drawing/2014/main" id="{E883CC5B-C52E-7C42-9BF6-76359B9447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997" name="Line 53">
              <a:extLst>
                <a:ext uri="{FF2B5EF4-FFF2-40B4-BE49-F238E27FC236}">
                  <a16:creationId xmlns:a16="http://schemas.microsoft.com/office/drawing/2014/main" id="{0DFB30B1-27AF-764E-971F-78916A03FA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998" name="Line 54">
              <a:extLst>
                <a:ext uri="{FF2B5EF4-FFF2-40B4-BE49-F238E27FC236}">
                  <a16:creationId xmlns:a16="http://schemas.microsoft.com/office/drawing/2014/main" id="{4921DEFC-C2B1-E34E-BB5E-A19944D491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999" name="Line 55">
              <a:extLst>
                <a:ext uri="{FF2B5EF4-FFF2-40B4-BE49-F238E27FC236}">
                  <a16:creationId xmlns:a16="http://schemas.microsoft.com/office/drawing/2014/main" id="{E197ADA3-74F5-DC48-A9B7-B32A7CEBC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3000" name="Line 56">
              <a:extLst>
                <a:ext uri="{FF2B5EF4-FFF2-40B4-BE49-F238E27FC236}">
                  <a16:creationId xmlns:a16="http://schemas.microsoft.com/office/drawing/2014/main" id="{591B190C-F26B-2149-A1D5-6A7C819190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3001" name="Line 57">
              <a:extLst>
                <a:ext uri="{FF2B5EF4-FFF2-40B4-BE49-F238E27FC236}">
                  <a16:creationId xmlns:a16="http://schemas.microsoft.com/office/drawing/2014/main" id="{243B53AE-FEA3-B64A-BC93-F3F37A8AF5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3002" name="Line 58">
              <a:extLst>
                <a:ext uri="{FF2B5EF4-FFF2-40B4-BE49-F238E27FC236}">
                  <a16:creationId xmlns:a16="http://schemas.microsoft.com/office/drawing/2014/main" id="{05E09A5B-B389-FA44-8EEA-6E9BC91BDC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3003" name="Line 59">
              <a:extLst>
                <a:ext uri="{FF2B5EF4-FFF2-40B4-BE49-F238E27FC236}">
                  <a16:creationId xmlns:a16="http://schemas.microsoft.com/office/drawing/2014/main" id="{8A34AF59-B1EB-C843-B273-55A10DBEC0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3004" name="Line 60">
              <a:extLst>
                <a:ext uri="{FF2B5EF4-FFF2-40B4-BE49-F238E27FC236}">
                  <a16:creationId xmlns:a16="http://schemas.microsoft.com/office/drawing/2014/main" id="{80B68891-6E6E-364A-97C6-F9403773D0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83005" name="Text Box 61">
            <a:extLst>
              <a:ext uri="{FF2B5EF4-FFF2-40B4-BE49-F238E27FC236}">
                <a16:creationId xmlns:a16="http://schemas.microsoft.com/office/drawing/2014/main" id="{29F8ED7B-9702-D14F-BA02-309533982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371600"/>
            <a:ext cx="563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16   8  10   </a:t>
            </a: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</a:rPr>
              <a:t>4</a:t>
            </a:r>
            <a:r>
              <a:rPr lang="en-US">
                <a:latin typeface="Arial" charset="0"/>
                <a:ea typeface="ＭＳ Ｐゴシック" charset="0"/>
              </a:rPr>
              <a:t>    7    9    5    2    </a:t>
            </a: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</a:rPr>
              <a:t>3</a:t>
            </a:r>
            <a:r>
              <a:rPr lang="en-US">
                <a:latin typeface="Arial" charset="0"/>
                <a:ea typeface="ＭＳ Ｐゴシック" charset="0"/>
              </a:rPr>
              <a:t>    1</a:t>
            </a:r>
          </a:p>
        </p:txBody>
      </p:sp>
      <p:sp>
        <p:nvSpPr>
          <p:cNvPr id="83006" name="Freeform 62">
            <a:extLst>
              <a:ext uri="{FF2B5EF4-FFF2-40B4-BE49-F238E27FC236}">
                <a16:creationId xmlns:a16="http://schemas.microsoft.com/office/drawing/2014/main" id="{51E3ACE6-2CAA-1348-923F-09830EAF10C1}"/>
              </a:ext>
            </a:extLst>
          </p:cNvPr>
          <p:cNvSpPr>
            <a:spLocks/>
          </p:cNvSpPr>
          <p:nvPr/>
        </p:nvSpPr>
        <p:spPr bwMode="auto">
          <a:xfrm>
            <a:off x="762000" y="1295400"/>
            <a:ext cx="304800" cy="76200"/>
          </a:xfrm>
          <a:custGeom>
            <a:avLst/>
            <a:gdLst>
              <a:gd name="T0" fmla="*/ 0 w 192"/>
              <a:gd name="T1" fmla="*/ 76200 h 96"/>
              <a:gd name="T2" fmla="*/ 152400 w 192"/>
              <a:gd name="T3" fmla="*/ 0 h 96"/>
              <a:gd name="T4" fmla="*/ 304800 w 192"/>
              <a:gd name="T5" fmla="*/ 7620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96">
                <a:moveTo>
                  <a:pt x="0" y="96"/>
                </a:moveTo>
                <a:cubicBezTo>
                  <a:pt x="32" y="48"/>
                  <a:pt x="64" y="0"/>
                  <a:pt x="96" y="0"/>
                </a:cubicBezTo>
                <a:cubicBezTo>
                  <a:pt x="128" y="0"/>
                  <a:pt x="160" y="48"/>
                  <a:pt x="19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007" name="Freeform 63">
            <a:extLst>
              <a:ext uri="{FF2B5EF4-FFF2-40B4-BE49-F238E27FC236}">
                <a16:creationId xmlns:a16="http://schemas.microsoft.com/office/drawing/2014/main" id="{075026A7-6F29-1B4B-98F3-0A10C02780B6}"/>
              </a:ext>
            </a:extLst>
          </p:cNvPr>
          <p:cNvSpPr>
            <a:spLocks/>
          </p:cNvSpPr>
          <p:nvPr/>
        </p:nvSpPr>
        <p:spPr bwMode="auto">
          <a:xfrm>
            <a:off x="762000" y="1219200"/>
            <a:ext cx="685800" cy="152400"/>
          </a:xfrm>
          <a:custGeom>
            <a:avLst/>
            <a:gdLst>
              <a:gd name="T0" fmla="*/ 0 w 192"/>
              <a:gd name="T1" fmla="*/ 152400 h 96"/>
              <a:gd name="T2" fmla="*/ 342900 w 192"/>
              <a:gd name="T3" fmla="*/ 0 h 96"/>
              <a:gd name="T4" fmla="*/ 685800 w 192"/>
              <a:gd name="T5" fmla="*/ 15240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96">
                <a:moveTo>
                  <a:pt x="0" y="96"/>
                </a:moveTo>
                <a:cubicBezTo>
                  <a:pt x="32" y="48"/>
                  <a:pt x="64" y="0"/>
                  <a:pt x="96" y="0"/>
                </a:cubicBezTo>
                <a:cubicBezTo>
                  <a:pt x="128" y="0"/>
                  <a:pt x="160" y="48"/>
                  <a:pt x="19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008" name="Freeform 64">
            <a:extLst>
              <a:ext uri="{FF2B5EF4-FFF2-40B4-BE49-F238E27FC236}">
                <a16:creationId xmlns:a16="http://schemas.microsoft.com/office/drawing/2014/main" id="{1DE1A645-ECC1-274F-AA7D-3E53BA066083}"/>
              </a:ext>
            </a:extLst>
          </p:cNvPr>
          <p:cNvSpPr>
            <a:spLocks/>
          </p:cNvSpPr>
          <p:nvPr/>
        </p:nvSpPr>
        <p:spPr bwMode="auto">
          <a:xfrm flipV="1">
            <a:off x="1066800" y="1752600"/>
            <a:ext cx="838200" cy="76200"/>
          </a:xfrm>
          <a:custGeom>
            <a:avLst/>
            <a:gdLst>
              <a:gd name="T0" fmla="*/ 0 w 192"/>
              <a:gd name="T1" fmla="*/ 76200 h 96"/>
              <a:gd name="T2" fmla="*/ 419100 w 192"/>
              <a:gd name="T3" fmla="*/ 0 h 96"/>
              <a:gd name="T4" fmla="*/ 838200 w 192"/>
              <a:gd name="T5" fmla="*/ 7620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96">
                <a:moveTo>
                  <a:pt x="0" y="96"/>
                </a:moveTo>
                <a:cubicBezTo>
                  <a:pt x="32" y="48"/>
                  <a:pt x="64" y="0"/>
                  <a:pt x="96" y="0"/>
                </a:cubicBezTo>
                <a:cubicBezTo>
                  <a:pt x="128" y="0"/>
                  <a:pt x="160" y="48"/>
                  <a:pt x="19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009" name="Freeform 65">
            <a:extLst>
              <a:ext uri="{FF2B5EF4-FFF2-40B4-BE49-F238E27FC236}">
                <a16:creationId xmlns:a16="http://schemas.microsoft.com/office/drawing/2014/main" id="{4599B277-F943-734E-B32F-2441B7D10218}"/>
              </a:ext>
            </a:extLst>
          </p:cNvPr>
          <p:cNvSpPr>
            <a:spLocks/>
          </p:cNvSpPr>
          <p:nvPr/>
        </p:nvSpPr>
        <p:spPr bwMode="auto">
          <a:xfrm flipV="1">
            <a:off x="1066800" y="1752600"/>
            <a:ext cx="1219200" cy="152400"/>
          </a:xfrm>
          <a:custGeom>
            <a:avLst/>
            <a:gdLst>
              <a:gd name="T0" fmla="*/ 0 w 192"/>
              <a:gd name="T1" fmla="*/ 152400 h 96"/>
              <a:gd name="T2" fmla="*/ 609600 w 192"/>
              <a:gd name="T3" fmla="*/ 0 h 96"/>
              <a:gd name="T4" fmla="*/ 1219200 w 192"/>
              <a:gd name="T5" fmla="*/ 15240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96">
                <a:moveTo>
                  <a:pt x="0" y="96"/>
                </a:moveTo>
                <a:cubicBezTo>
                  <a:pt x="32" y="48"/>
                  <a:pt x="64" y="0"/>
                  <a:pt x="96" y="0"/>
                </a:cubicBezTo>
                <a:cubicBezTo>
                  <a:pt x="128" y="0"/>
                  <a:pt x="160" y="48"/>
                  <a:pt x="19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010" name="Text Box 66">
            <a:extLst>
              <a:ext uri="{FF2B5EF4-FFF2-40B4-BE49-F238E27FC236}">
                <a16:creationId xmlns:a16="http://schemas.microsoft.com/office/drawing/2014/main" id="{C510D2C7-2F29-FA4A-A058-AF0424F90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224088"/>
            <a:ext cx="5638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1   2    3    4    5    6    7    8    9    10</a:t>
            </a:r>
          </a:p>
        </p:txBody>
      </p:sp>
      <p:sp>
        <p:nvSpPr>
          <p:cNvPr id="83011" name="Freeform 67">
            <a:extLst>
              <a:ext uri="{FF2B5EF4-FFF2-40B4-BE49-F238E27FC236}">
                <a16:creationId xmlns:a16="http://schemas.microsoft.com/office/drawing/2014/main" id="{29BB68FA-9CB2-E140-AE83-805917A049C5}"/>
              </a:ext>
            </a:extLst>
          </p:cNvPr>
          <p:cNvSpPr>
            <a:spLocks/>
          </p:cNvSpPr>
          <p:nvPr/>
        </p:nvSpPr>
        <p:spPr bwMode="auto">
          <a:xfrm>
            <a:off x="1447800" y="1219200"/>
            <a:ext cx="1219200" cy="152400"/>
          </a:xfrm>
          <a:custGeom>
            <a:avLst/>
            <a:gdLst>
              <a:gd name="T0" fmla="*/ 0 w 192"/>
              <a:gd name="T1" fmla="*/ 152400 h 96"/>
              <a:gd name="T2" fmla="*/ 609600 w 192"/>
              <a:gd name="T3" fmla="*/ 0 h 96"/>
              <a:gd name="T4" fmla="*/ 1219200 w 192"/>
              <a:gd name="T5" fmla="*/ 15240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96">
                <a:moveTo>
                  <a:pt x="0" y="96"/>
                </a:moveTo>
                <a:cubicBezTo>
                  <a:pt x="32" y="48"/>
                  <a:pt x="64" y="0"/>
                  <a:pt x="96" y="0"/>
                </a:cubicBezTo>
                <a:cubicBezTo>
                  <a:pt x="128" y="0"/>
                  <a:pt x="160" y="48"/>
                  <a:pt x="19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012" name="Freeform 68">
            <a:extLst>
              <a:ext uri="{FF2B5EF4-FFF2-40B4-BE49-F238E27FC236}">
                <a16:creationId xmlns:a16="http://schemas.microsoft.com/office/drawing/2014/main" id="{6A9CF661-DC98-7146-AE12-F8B21DFBE4C9}"/>
              </a:ext>
            </a:extLst>
          </p:cNvPr>
          <p:cNvSpPr>
            <a:spLocks/>
          </p:cNvSpPr>
          <p:nvPr/>
        </p:nvSpPr>
        <p:spPr bwMode="auto">
          <a:xfrm>
            <a:off x="1447800" y="1143000"/>
            <a:ext cx="1600200" cy="228600"/>
          </a:xfrm>
          <a:custGeom>
            <a:avLst/>
            <a:gdLst>
              <a:gd name="T0" fmla="*/ 0 w 192"/>
              <a:gd name="T1" fmla="*/ 228600 h 96"/>
              <a:gd name="T2" fmla="*/ 800100 w 192"/>
              <a:gd name="T3" fmla="*/ 0 h 96"/>
              <a:gd name="T4" fmla="*/ 1600200 w 192"/>
              <a:gd name="T5" fmla="*/ 22860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96">
                <a:moveTo>
                  <a:pt x="0" y="96"/>
                </a:moveTo>
                <a:cubicBezTo>
                  <a:pt x="32" y="48"/>
                  <a:pt x="64" y="0"/>
                  <a:pt x="96" y="0"/>
                </a:cubicBezTo>
                <a:cubicBezTo>
                  <a:pt x="128" y="0"/>
                  <a:pt x="160" y="48"/>
                  <a:pt x="19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013" name="Freeform 69">
            <a:extLst>
              <a:ext uri="{FF2B5EF4-FFF2-40B4-BE49-F238E27FC236}">
                <a16:creationId xmlns:a16="http://schemas.microsoft.com/office/drawing/2014/main" id="{C1299847-09AF-AA40-A805-DB498F697099}"/>
              </a:ext>
            </a:extLst>
          </p:cNvPr>
          <p:cNvSpPr>
            <a:spLocks/>
          </p:cNvSpPr>
          <p:nvPr/>
        </p:nvSpPr>
        <p:spPr bwMode="auto">
          <a:xfrm flipV="1">
            <a:off x="1905000" y="1752600"/>
            <a:ext cx="1524000" cy="152400"/>
          </a:xfrm>
          <a:custGeom>
            <a:avLst/>
            <a:gdLst>
              <a:gd name="T0" fmla="*/ 0 w 192"/>
              <a:gd name="T1" fmla="*/ 152400 h 96"/>
              <a:gd name="T2" fmla="*/ 762000 w 192"/>
              <a:gd name="T3" fmla="*/ 0 h 96"/>
              <a:gd name="T4" fmla="*/ 1524000 w 192"/>
              <a:gd name="T5" fmla="*/ 15240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96">
                <a:moveTo>
                  <a:pt x="0" y="96"/>
                </a:moveTo>
                <a:cubicBezTo>
                  <a:pt x="32" y="48"/>
                  <a:pt x="64" y="0"/>
                  <a:pt x="96" y="0"/>
                </a:cubicBezTo>
                <a:cubicBezTo>
                  <a:pt x="128" y="0"/>
                  <a:pt x="160" y="48"/>
                  <a:pt x="19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014" name="Freeform 70">
            <a:extLst>
              <a:ext uri="{FF2B5EF4-FFF2-40B4-BE49-F238E27FC236}">
                <a16:creationId xmlns:a16="http://schemas.microsoft.com/office/drawing/2014/main" id="{C20C7699-A8BA-8B46-A743-EDC264BB24F2}"/>
              </a:ext>
            </a:extLst>
          </p:cNvPr>
          <p:cNvSpPr>
            <a:spLocks/>
          </p:cNvSpPr>
          <p:nvPr/>
        </p:nvSpPr>
        <p:spPr bwMode="auto">
          <a:xfrm flipV="1">
            <a:off x="1905000" y="1752600"/>
            <a:ext cx="1905000" cy="228600"/>
          </a:xfrm>
          <a:custGeom>
            <a:avLst/>
            <a:gdLst>
              <a:gd name="T0" fmla="*/ 0 w 192"/>
              <a:gd name="T1" fmla="*/ 228600 h 96"/>
              <a:gd name="T2" fmla="*/ 952500 w 192"/>
              <a:gd name="T3" fmla="*/ 0 h 96"/>
              <a:gd name="T4" fmla="*/ 1905000 w 192"/>
              <a:gd name="T5" fmla="*/ 22860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96">
                <a:moveTo>
                  <a:pt x="0" y="96"/>
                </a:moveTo>
                <a:cubicBezTo>
                  <a:pt x="32" y="48"/>
                  <a:pt x="64" y="0"/>
                  <a:pt x="96" y="0"/>
                </a:cubicBezTo>
                <a:cubicBezTo>
                  <a:pt x="128" y="0"/>
                  <a:pt x="160" y="48"/>
                  <a:pt x="19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015" name="Freeform 71">
            <a:extLst>
              <a:ext uri="{FF2B5EF4-FFF2-40B4-BE49-F238E27FC236}">
                <a16:creationId xmlns:a16="http://schemas.microsoft.com/office/drawing/2014/main" id="{AC9143CD-EC86-E440-BF4C-9E3E835C468B}"/>
              </a:ext>
            </a:extLst>
          </p:cNvPr>
          <p:cNvSpPr>
            <a:spLocks/>
          </p:cNvSpPr>
          <p:nvPr/>
        </p:nvSpPr>
        <p:spPr bwMode="auto">
          <a:xfrm>
            <a:off x="2286000" y="1219200"/>
            <a:ext cx="1905000" cy="152400"/>
          </a:xfrm>
          <a:custGeom>
            <a:avLst/>
            <a:gdLst>
              <a:gd name="T0" fmla="*/ 0 w 192"/>
              <a:gd name="T1" fmla="*/ 152400 h 96"/>
              <a:gd name="T2" fmla="*/ 952500 w 192"/>
              <a:gd name="T3" fmla="*/ 0 h 96"/>
              <a:gd name="T4" fmla="*/ 1905000 w 192"/>
              <a:gd name="T5" fmla="*/ 15240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96">
                <a:moveTo>
                  <a:pt x="0" y="96"/>
                </a:moveTo>
                <a:cubicBezTo>
                  <a:pt x="32" y="48"/>
                  <a:pt x="64" y="0"/>
                  <a:pt x="96" y="0"/>
                </a:cubicBezTo>
                <a:cubicBezTo>
                  <a:pt x="128" y="0"/>
                  <a:pt x="160" y="48"/>
                  <a:pt x="19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019" name="Line 75">
            <a:extLst>
              <a:ext uri="{FF2B5EF4-FFF2-40B4-BE49-F238E27FC236}">
                <a16:creationId xmlns:a16="http://schemas.microsoft.com/office/drawing/2014/main" id="{DC0BB851-110C-F540-B8B1-CDDDC7CCB31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371600" y="5410200"/>
            <a:ext cx="1524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3020" name="Rectangle 76">
            <a:extLst>
              <a:ext uri="{FF2B5EF4-FFF2-40B4-BE49-F238E27FC236}">
                <a16:creationId xmlns:a16="http://schemas.microsoft.com/office/drawing/2014/main" id="{C54CB728-75F2-2A45-9534-AEAF6255C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715000"/>
            <a:ext cx="3886200" cy="762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Picture 73">
            <a:extLst>
              <a:ext uri="{FF2B5EF4-FFF2-40B4-BE49-F238E27FC236}">
                <a16:creationId xmlns:a16="http://schemas.microsoft.com/office/drawing/2014/main" id="{00D8C829-CB34-5C44-8C17-956E54B31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733800"/>
            <a:ext cx="3957638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0" name="Rectangle 2">
            <a:extLst>
              <a:ext uri="{FF2B5EF4-FFF2-40B4-BE49-F238E27FC236}">
                <a16:creationId xmlns:a16="http://schemas.microsoft.com/office/drawing/2014/main" id="{7D070B79-1FD3-D14C-822A-E303275555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639762"/>
          </a:xfrm>
        </p:spPr>
        <p:txBody>
          <a:bodyPr/>
          <a:lstStyle/>
          <a:p>
            <a:pPr eaLnBrk="1" hangingPunct="1">
              <a:defRPr/>
            </a:pPr>
            <a:r>
              <a:rPr lang="en-US" sz="3500">
                <a:cs typeface="+mj-cs"/>
              </a:rPr>
              <a:t>Heapify</a:t>
            </a:r>
          </a:p>
        </p:txBody>
      </p:sp>
      <p:grpSp>
        <p:nvGrpSpPr>
          <p:cNvPr id="29699" name="Group 3">
            <a:extLst>
              <a:ext uri="{FF2B5EF4-FFF2-40B4-BE49-F238E27FC236}">
                <a16:creationId xmlns:a16="http://schemas.microsoft.com/office/drawing/2014/main" id="{57AC89B4-32DB-4545-B8AB-98909E89A28D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3048000"/>
            <a:ext cx="838200" cy="457200"/>
            <a:chOff x="2016" y="1152"/>
            <a:chExt cx="528" cy="288"/>
          </a:xfrm>
        </p:grpSpPr>
        <p:sp>
          <p:nvSpPr>
            <p:cNvPr id="83972" name="Oval 4">
              <a:extLst>
                <a:ext uri="{FF2B5EF4-FFF2-40B4-BE49-F238E27FC236}">
                  <a16:creationId xmlns:a16="http://schemas.microsoft.com/office/drawing/2014/main" id="{3D3842C0-1F63-BA49-8499-0EABE34C5E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1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3973" name="Text Box 5">
              <a:extLst>
                <a:ext uri="{FF2B5EF4-FFF2-40B4-BE49-F238E27FC236}">
                  <a16:creationId xmlns:a16="http://schemas.microsoft.com/office/drawing/2014/main" id="{4CAC5804-379E-7F42-A404-C59C514E8E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161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3974" name="Text Box 6">
              <a:extLst>
                <a:ext uri="{FF2B5EF4-FFF2-40B4-BE49-F238E27FC236}">
                  <a16:creationId xmlns:a16="http://schemas.microsoft.com/office/drawing/2014/main" id="{5A4ABEBF-A097-3247-9525-19612E5EE0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2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16</a:t>
              </a:r>
            </a:p>
          </p:txBody>
        </p:sp>
      </p:grpSp>
      <p:sp>
        <p:nvSpPr>
          <p:cNvPr id="83975" name="Oval 7">
            <a:extLst>
              <a:ext uri="{FF2B5EF4-FFF2-40B4-BE49-F238E27FC236}">
                <a16:creationId xmlns:a16="http://schemas.microsoft.com/office/drawing/2014/main" id="{681FE520-6564-2D46-ACCB-A47F4ED53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962400"/>
            <a:ext cx="609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3976" name="Text Box 8">
            <a:extLst>
              <a:ext uri="{FF2B5EF4-FFF2-40B4-BE49-F238E27FC236}">
                <a16:creationId xmlns:a16="http://schemas.microsoft.com/office/drawing/2014/main" id="{FA1BFF7A-95F6-7E47-9A78-4287B43C3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9766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3977" name="Text Box 9">
            <a:extLst>
              <a:ext uri="{FF2B5EF4-FFF2-40B4-BE49-F238E27FC236}">
                <a16:creationId xmlns:a16="http://schemas.microsoft.com/office/drawing/2014/main" id="{DDF90384-3647-DF4C-89FF-3C1C9BDE5A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038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8</a:t>
            </a:r>
          </a:p>
        </p:txBody>
      </p:sp>
      <p:grpSp>
        <p:nvGrpSpPr>
          <p:cNvPr id="29703" name="Group 10">
            <a:extLst>
              <a:ext uri="{FF2B5EF4-FFF2-40B4-BE49-F238E27FC236}">
                <a16:creationId xmlns:a16="http://schemas.microsoft.com/office/drawing/2014/main" id="{DA8B1194-0B05-D043-B352-508C62E807E2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962400"/>
            <a:ext cx="838200" cy="457200"/>
            <a:chOff x="2016" y="1152"/>
            <a:chExt cx="528" cy="288"/>
          </a:xfrm>
        </p:grpSpPr>
        <p:sp>
          <p:nvSpPr>
            <p:cNvPr id="83979" name="Oval 11">
              <a:extLst>
                <a:ext uri="{FF2B5EF4-FFF2-40B4-BE49-F238E27FC236}">
                  <a16:creationId xmlns:a16="http://schemas.microsoft.com/office/drawing/2014/main" id="{39216871-ADC2-3D43-B929-4603DC0F5F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1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3980" name="Text Box 12">
              <a:extLst>
                <a:ext uri="{FF2B5EF4-FFF2-40B4-BE49-F238E27FC236}">
                  <a16:creationId xmlns:a16="http://schemas.microsoft.com/office/drawing/2014/main" id="{3A3712A8-058A-3149-8544-B7413C384B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161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3981" name="Text Box 13">
              <a:extLst>
                <a:ext uri="{FF2B5EF4-FFF2-40B4-BE49-F238E27FC236}">
                  <a16:creationId xmlns:a16="http://schemas.microsoft.com/office/drawing/2014/main" id="{E1DA02A2-3CE5-1D45-8A88-367D571A40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2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10</a:t>
              </a:r>
            </a:p>
          </p:txBody>
        </p:sp>
      </p:grpSp>
      <p:sp>
        <p:nvSpPr>
          <p:cNvPr id="83982" name="Text Box 14">
            <a:extLst>
              <a:ext uri="{FF2B5EF4-FFF2-40B4-BE49-F238E27FC236}">
                <a16:creationId xmlns:a16="http://schemas.microsoft.com/office/drawing/2014/main" id="{9F68FB9C-CC4E-E344-8DB7-AC03BB5E5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9672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29705" name="Group 15">
            <a:extLst>
              <a:ext uri="{FF2B5EF4-FFF2-40B4-BE49-F238E27FC236}">
                <a16:creationId xmlns:a16="http://schemas.microsoft.com/office/drawing/2014/main" id="{3D4EE881-AEBF-2746-B68C-B5A4A8A6FBF4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4953000"/>
            <a:ext cx="685800" cy="457200"/>
            <a:chOff x="960" y="2352"/>
            <a:chExt cx="432" cy="288"/>
          </a:xfrm>
        </p:grpSpPr>
        <p:sp>
          <p:nvSpPr>
            <p:cNvPr id="83984" name="Oval 16">
              <a:extLst>
                <a:ext uri="{FF2B5EF4-FFF2-40B4-BE49-F238E27FC236}">
                  <a16:creationId xmlns:a16="http://schemas.microsoft.com/office/drawing/2014/main" id="{31F11F29-6026-BC4D-B0D0-8AD3FFB3A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3985" name="Text Box 17">
              <a:extLst>
                <a:ext uri="{FF2B5EF4-FFF2-40B4-BE49-F238E27FC236}">
                  <a16:creationId xmlns:a16="http://schemas.microsoft.com/office/drawing/2014/main" id="{11E52B6E-63D3-E848-951F-E4926962E9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4</a:t>
              </a:r>
            </a:p>
          </p:txBody>
        </p:sp>
      </p:grpSp>
      <p:sp>
        <p:nvSpPr>
          <p:cNvPr id="83986" name="Line 18">
            <a:extLst>
              <a:ext uri="{FF2B5EF4-FFF2-40B4-BE49-F238E27FC236}">
                <a16:creationId xmlns:a16="http://schemas.microsoft.com/office/drawing/2014/main" id="{4EEB200C-8A3F-3D48-ABEE-469F7C0783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5000" y="34290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3987" name="Line 19">
            <a:extLst>
              <a:ext uri="{FF2B5EF4-FFF2-40B4-BE49-F238E27FC236}">
                <a16:creationId xmlns:a16="http://schemas.microsoft.com/office/drawing/2014/main" id="{5508A7DB-3D73-554B-9810-796A595B8F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3000" y="4419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3988" name="Line 20">
            <a:extLst>
              <a:ext uri="{FF2B5EF4-FFF2-40B4-BE49-F238E27FC236}">
                <a16:creationId xmlns:a16="http://schemas.microsoft.com/office/drawing/2014/main" id="{800EC997-8138-B246-9A97-A1A19D0682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" y="54102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3989" name="Line 21">
            <a:extLst>
              <a:ext uri="{FF2B5EF4-FFF2-40B4-BE49-F238E27FC236}">
                <a16:creationId xmlns:a16="http://schemas.microsoft.com/office/drawing/2014/main" id="{9404F24B-305D-8E4D-BA7F-A5DC51D22CD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4102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3990" name="Line 22">
            <a:extLst>
              <a:ext uri="{FF2B5EF4-FFF2-40B4-BE49-F238E27FC236}">
                <a16:creationId xmlns:a16="http://schemas.microsoft.com/office/drawing/2014/main" id="{D5198EF6-8F19-8C44-9026-6C3DE6BF6F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54102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3991" name="Line 23">
            <a:extLst>
              <a:ext uri="{FF2B5EF4-FFF2-40B4-BE49-F238E27FC236}">
                <a16:creationId xmlns:a16="http://schemas.microsoft.com/office/drawing/2014/main" id="{8BD9CE32-7B8E-644D-A191-E807F410575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43434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3992" name="Line 24">
            <a:extLst>
              <a:ext uri="{FF2B5EF4-FFF2-40B4-BE49-F238E27FC236}">
                <a16:creationId xmlns:a16="http://schemas.microsoft.com/office/drawing/2014/main" id="{5559BA42-CC6D-4E44-A1A9-7E5FF4CE7B2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34290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3993" name="Line 25">
            <a:extLst>
              <a:ext uri="{FF2B5EF4-FFF2-40B4-BE49-F238E27FC236}">
                <a16:creationId xmlns:a16="http://schemas.microsoft.com/office/drawing/2014/main" id="{F62210F2-6C0F-EB4D-A54E-0E51D3144ECF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43434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3994" name="Line 26">
            <a:extLst>
              <a:ext uri="{FF2B5EF4-FFF2-40B4-BE49-F238E27FC236}">
                <a16:creationId xmlns:a16="http://schemas.microsoft.com/office/drawing/2014/main" id="{E17ACE5F-C1B2-E341-BA59-7D09013CDB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2800" y="43434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29715" name="Group 27">
            <a:extLst>
              <a:ext uri="{FF2B5EF4-FFF2-40B4-BE49-F238E27FC236}">
                <a16:creationId xmlns:a16="http://schemas.microsoft.com/office/drawing/2014/main" id="{8BB5B1CE-DF75-3547-B39A-1186EE807066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6096000"/>
            <a:ext cx="685800" cy="457200"/>
            <a:chOff x="960" y="2352"/>
            <a:chExt cx="432" cy="288"/>
          </a:xfrm>
        </p:grpSpPr>
        <p:sp>
          <p:nvSpPr>
            <p:cNvPr id="83996" name="Oval 28">
              <a:extLst>
                <a:ext uri="{FF2B5EF4-FFF2-40B4-BE49-F238E27FC236}">
                  <a16:creationId xmlns:a16="http://schemas.microsoft.com/office/drawing/2014/main" id="{C6AFA287-4FAC-E941-A2E4-2BC3B327C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3997" name="Text Box 29">
              <a:extLst>
                <a:ext uri="{FF2B5EF4-FFF2-40B4-BE49-F238E27FC236}">
                  <a16:creationId xmlns:a16="http://schemas.microsoft.com/office/drawing/2014/main" id="{3E6566E9-D15F-8C45-A338-854DC6B273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29716" name="Group 30">
            <a:extLst>
              <a:ext uri="{FF2B5EF4-FFF2-40B4-BE49-F238E27FC236}">
                <a16:creationId xmlns:a16="http://schemas.microsoft.com/office/drawing/2014/main" id="{AB42B660-C794-BF46-8062-D2163DE8F5F3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6096000"/>
            <a:ext cx="685800" cy="457200"/>
            <a:chOff x="960" y="2352"/>
            <a:chExt cx="432" cy="288"/>
          </a:xfrm>
        </p:grpSpPr>
        <p:sp>
          <p:nvSpPr>
            <p:cNvPr id="83999" name="Oval 31">
              <a:extLst>
                <a:ext uri="{FF2B5EF4-FFF2-40B4-BE49-F238E27FC236}">
                  <a16:creationId xmlns:a16="http://schemas.microsoft.com/office/drawing/2014/main" id="{B606EDC9-0E65-5142-81A9-58E6C9E4BC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4000" name="Text Box 32">
              <a:extLst>
                <a:ext uri="{FF2B5EF4-FFF2-40B4-BE49-F238E27FC236}">
                  <a16:creationId xmlns:a16="http://schemas.microsoft.com/office/drawing/2014/main" id="{AFC0F9E8-A7DB-694B-A06E-F47B707E3C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b="1">
                  <a:solidFill>
                    <a:srgbClr val="FF0000"/>
                  </a:solidFill>
                  <a:latin typeface="Arial" charset="0"/>
                  <a:ea typeface="ＭＳ Ｐゴシック" charset="0"/>
                </a:rPr>
                <a:t>3</a:t>
              </a:r>
            </a:p>
          </p:txBody>
        </p:sp>
      </p:grpSp>
      <p:grpSp>
        <p:nvGrpSpPr>
          <p:cNvPr id="29717" name="Group 33">
            <a:extLst>
              <a:ext uri="{FF2B5EF4-FFF2-40B4-BE49-F238E27FC236}">
                <a16:creationId xmlns:a16="http://schemas.microsoft.com/office/drawing/2014/main" id="{2B33F227-DF31-DE48-91F6-F53DF89C017D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6096000"/>
            <a:ext cx="685800" cy="457200"/>
            <a:chOff x="960" y="2352"/>
            <a:chExt cx="432" cy="288"/>
          </a:xfrm>
        </p:grpSpPr>
        <p:sp>
          <p:nvSpPr>
            <p:cNvPr id="84002" name="Oval 34">
              <a:extLst>
                <a:ext uri="{FF2B5EF4-FFF2-40B4-BE49-F238E27FC236}">
                  <a16:creationId xmlns:a16="http://schemas.microsoft.com/office/drawing/2014/main" id="{1A522E1B-300A-A743-A5C8-883E63CD7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4003" name="Text Box 35">
              <a:extLst>
                <a:ext uri="{FF2B5EF4-FFF2-40B4-BE49-F238E27FC236}">
                  <a16:creationId xmlns:a16="http://schemas.microsoft.com/office/drawing/2014/main" id="{860F1062-375A-B141-9A8E-4050C67247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29718" name="Group 36">
            <a:extLst>
              <a:ext uri="{FF2B5EF4-FFF2-40B4-BE49-F238E27FC236}">
                <a16:creationId xmlns:a16="http://schemas.microsoft.com/office/drawing/2014/main" id="{B6F3FD42-7F85-0847-A48C-42DB3D932A09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4953000"/>
            <a:ext cx="685800" cy="457200"/>
            <a:chOff x="960" y="2352"/>
            <a:chExt cx="432" cy="288"/>
          </a:xfrm>
        </p:grpSpPr>
        <p:sp>
          <p:nvSpPr>
            <p:cNvPr id="84005" name="Oval 37">
              <a:extLst>
                <a:ext uri="{FF2B5EF4-FFF2-40B4-BE49-F238E27FC236}">
                  <a16:creationId xmlns:a16="http://schemas.microsoft.com/office/drawing/2014/main" id="{23CBD2CC-3986-0E42-83CA-A848D0C3B6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4006" name="Text Box 38">
              <a:extLst>
                <a:ext uri="{FF2B5EF4-FFF2-40B4-BE49-F238E27FC236}">
                  <a16:creationId xmlns:a16="http://schemas.microsoft.com/office/drawing/2014/main" id="{A2A2F373-4DE2-6949-B551-DA15289BA0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7</a:t>
              </a:r>
            </a:p>
          </p:txBody>
        </p:sp>
      </p:grpSp>
      <p:grpSp>
        <p:nvGrpSpPr>
          <p:cNvPr id="29719" name="Group 39">
            <a:extLst>
              <a:ext uri="{FF2B5EF4-FFF2-40B4-BE49-F238E27FC236}">
                <a16:creationId xmlns:a16="http://schemas.microsoft.com/office/drawing/2014/main" id="{7986827C-F344-5C46-BFA7-ED04AB0FACFF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4953000"/>
            <a:ext cx="685800" cy="457200"/>
            <a:chOff x="960" y="2352"/>
            <a:chExt cx="432" cy="288"/>
          </a:xfrm>
        </p:grpSpPr>
        <p:sp>
          <p:nvSpPr>
            <p:cNvPr id="84008" name="Oval 40">
              <a:extLst>
                <a:ext uri="{FF2B5EF4-FFF2-40B4-BE49-F238E27FC236}">
                  <a16:creationId xmlns:a16="http://schemas.microsoft.com/office/drawing/2014/main" id="{45BD66C7-C5F2-0A43-B250-B35802BEE1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4009" name="Text Box 41">
              <a:extLst>
                <a:ext uri="{FF2B5EF4-FFF2-40B4-BE49-F238E27FC236}">
                  <a16:creationId xmlns:a16="http://schemas.microsoft.com/office/drawing/2014/main" id="{D5A5252E-86ED-6B4C-BF73-C42918C48A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29720" name="Group 42">
            <a:extLst>
              <a:ext uri="{FF2B5EF4-FFF2-40B4-BE49-F238E27FC236}">
                <a16:creationId xmlns:a16="http://schemas.microsoft.com/office/drawing/2014/main" id="{5B705436-76C3-2D46-AF8E-1B648A969A6E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4953000"/>
            <a:ext cx="685800" cy="457200"/>
            <a:chOff x="960" y="2352"/>
            <a:chExt cx="432" cy="288"/>
          </a:xfrm>
        </p:grpSpPr>
        <p:sp>
          <p:nvSpPr>
            <p:cNvPr id="84011" name="Oval 43">
              <a:extLst>
                <a:ext uri="{FF2B5EF4-FFF2-40B4-BE49-F238E27FC236}">
                  <a16:creationId xmlns:a16="http://schemas.microsoft.com/office/drawing/2014/main" id="{796F8F57-9F9C-544C-8F43-0FBD8EEA4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4012" name="Text Box 44">
              <a:extLst>
                <a:ext uri="{FF2B5EF4-FFF2-40B4-BE49-F238E27FC236}">
                  <a16:creationId xmlns:a16="http://schemas.microsoft.com/office/drawing/2014/main" id="{23F3DE8A-472B-294C-ACF5-15D8B796E6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29721" name="Group 45">
            <a:extLst>
              <a:ext uri="{FF2B5EF4-FFF2-40B4-BE49-F238E27FC236}">
                <a16:creationId xmlns:a16="http://schemas.microsoft.com/office/drawing/2014/main" id="{01A8A2C4-300A-0746-81B1-74DE208A8A65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371600"/>
            <a:ext cx="5715000" cy="381000"/>
            <a:chOff x="768" y="624"/>
            <a:chExt cx="3600" cy="240"/>
          </a:xfrm>
        </p:grpSpPr>
        <p:sp>
          <p:nvSpPr>
            <p:cNvPr id="84014" name="Rectangle 46">
              <a:extLst>
                <a:ext uri="{FF2B5EF4-FFF2-40B4-BE49-F238E27FC236}">
                  <a16:creationId xmlns:a16="http://schemas.microsoft.com/office/drawing/2014/main" id="{8DBA01CA-9991-1D4C-8324-C58DF18D5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4015" name="Line 47">
              <a:extLst>
                <a:ext uri="{FF2B5EF4-FFF2-40B4-BE49-F238E27FC236}">
                  <a16:creationId xmlns:a16="http://schemas.microsoft.com/office/drawing/2014/main" id="{5573F29A-BCBA-2F41-AE4B-31B7E02E45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4016" name="Line 48">
              <a:extLst>
                <a:ext uri="{FF2B5EF4-FFF2-40B4-BE49-F238E27FC236}">
                  <a16:creationId xmlns:a16="http://schemas.microsoft.com/office/drawing/2014/main" id="{17947D54-7AAA-1649-B0AA-0186807F08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4017" name="Line 49">
              <a:extLst>
                <a:ext uri="{FF2B5EF4-FFF2-40B4-BE49-F238E27FC236}">
                  <a16:creationId xmlns:a16="http://schemas.microsoft.com/office/drawing/2014/main" id="{2B97095A-8801-7C4E-BD0D-6D8270DE16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4018" name="Line 50">
              <a:extLst>
                <a:ext uri="{FF2B5EF4-FFF2-40B4-BE49-F238E27FC236}">
                  <a16:creationId xmlns:a16="http://schemas.microsoft.com/office/drawing/2014/main" id="{7E28CDA4-5D19-8040-8FBC-1BD7037D43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4019" name="Line 51">
              <a:extLst>
                <a:ext uri="{FF2B5EF4-FFF2-40B4-BE49-F238E27FC236}">
                  <a16:creationId xmlns:a16="http://schemas.microsoft.com/office/drawing/2014/main" id="{EDAAF76E-72C2-B04D-8297-8206B87B3F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4020" name="Line 52">
              <a:extLst>
                <a:ext uri="{FF2B5EF4-FFF2-40B4-BE49-F238E27FC236}">
                  <a16:creationId xmlns:a16="http://schemas.microsoft.com/office/drawing/2014/main" id="{3E2899A6-498B-C247-A96C-25450040F9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4021" name="Line 53">
              <a:extLst>
                <a:ext uri="{FF2B5EF4-FFF2-40B4-BE49-F238E27FC236}">
                  <a16:creationId xmlns:a16="http://schemas.microsoft.com/office/drawing/2014/main" id="{6BDE2DFA-F796-214C-BB9D-DB501D3FAF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4022" name="Line 54">
              <a:extLst>
                <a:ext uri="{FF2B5EF4-FFF2-40B4-BE49-F238E27FC236}">
                  <a16:creationId xmlns:a16="http://schemas.microsoft.com/office/drawing/2014/main" id="{C51CDC56-6FC4-8543-AA4F-02A15DE6B0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4023" name="Line 55">
              <a:extLst>
                <a:ext uri="{FF2B5EF4-FFF2-40B4-BE49-F238E27FC236}">
                  <a16:creationId xmlns:a16="http://schemas.microsoft.com/office/drawing/2014/main" id="{EF8037F5-3BE2-5147-8BB0-57C2E0D5E0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4024" name="Line 56">
              <a:extLst>
                <a:ext uri="{FF2B5EF4-FFF2-40B4-BE49-F238E27FC236}">
                  <a16:creationId xmlns:a16="http://schemas.microsoft.com/office/drawing/2014/main" id="{6EA4E8F8-BDBC-8145-92D7-FFAFF6FE64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4025" name="Line 57">
              <a:extLst>
                <a:ext uri="{FF2B5EF4-FFF2-40B4-BE49-F238E27FC236}">
                  <a16:creationId xmlns:a16="http://schemas.microsoft.com/office/drawing/2014/main" id="{897B51B3-2680-EA42-A639-AB621EB79B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4026" name="Line 58">
              <a:extLst>
                <a:ext uri="{FF2B5EF4-FFF2-40B4-BE49-F238E27FC236}">
                  <a16:creationId xmlns:a16="http://schemas.microsoft.com/office/drawing/2014/main" id="{CFA456EB-379A-4D46-BB78-7FF2124714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4027" name="Line 59">
              <a:extLst>
                <a:ext uri="{FF2B5EF4-FFF2-40B4-BE49-F238E27FC236}">
                  <a16:creationId xmlns:a16="http://schemas.microsoft.com/office/drawing/2014/main" id="{B582B854-2F95-CF44-A138-832E239E80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4028" name="Line 60">
              <a:extLst>
                <a:ext uri="{FF2B5EF4-FFF2-40B4-BE49-F238E27FC236}">
                  <a16:creationId xmlns:a16="http://schemas.microsoft.com/office/drawing/2014/main" id="{F4024B04-34B6-5A46-880B-5C16C566C0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84029" name="Text Box 61">
            <a:extLst>
              <a:ext uri="{FF2B5EF4-FFF2-40B4-BE49-F238E27FC236}">
                <a16:creationId xmlns:a16="http://schemas.microsoft.com/office/drawing/2014/main" id="{27250D24-8417-7F41-97AE-868196428C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371600"/>
            <a:ext cx="563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16   8  10   4    7    9    5    2    </a:t>
            </a: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</a:rPr>
              <a:t>3</a:t>
            </a:r>
            <a:r>
              <a:rPr lang="en-US">
                <a:latin typeface="Arial" charset="0"/>
                <a:ea typeface="ＭＳ Ｐゴシック" charset="0"/>
              </a:rPr>
              <a:t>    1</a:t>
            </a:r>
          </a:p>
        </p:txBody>
      </p:sp>
      <p:sp>
        <p:nvSpPr>
          <p:cNvPr id="84030" name="Freeform 62">
            <a:extLst>
              <a:ext uri="{FF2B5EF4-FFF2-40B4-BE49-F238E27FC236}">
                <a16:creationId xmlns:a16="http://schemas.microsoft.com/office/drawing/2014/main" id="{23DD868A-7DF3-BF42-AF21-E4FAEA30ECB7}"/>
              </a:ext>
            </a:extLst>
          </p:cNvPr>
          <p:cNvSpPr>
            <a:spLocks/>
          </p:cNvSpPr>
          <p:nvPr/>
        </p:nvSpPr>
        <p:spPr bwMode="auto">
          <a:xfrm>
            <a:off x="762000" y="1295400"/>
            <a:ext cx="304800" cy="76200"/>
          </a:xfrm>
          <a:custGeom>
            <a:avLst/>
            <a:gdLst>
              <a:gd name="T0" fmla="*/ 0 w 192"/>
              <a:gd name="T1" fmla="*/ 76200 h 96"/>
              <a:gd name="T2" fmla="*/ 152400 w 192"/>
              <a:gd name="T3" fmla="*/ 0 h 96"/>
              <a:gd name="T4" fmla="*/ 304800 w 192"/>
              <a:gd name="T5" fmla="*/ 7620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96">
                <a:moveTo>
                  <a:pt x="0" y="96"/>
                </a:moveTo>
                <a:cubicBezTo>
                  <a:pt x="32" y="48"/>
                  <a:pt x="64" y="0"/>
                  <a:pt x="96" y="0"/>
                </a:cubicBezTo>
                <a:cubicBezTo>
                  <a:pt x="128" y="0"/>
                  <a:pt x="160" y="48"/>
                  <a:pt x="19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031" name="Freeform 63">
            <a:extLst>
              <a:ext uri="{FF2B5EF4-FFF2-40B4-BE49-F238E27FC236}">
                <a16:creationId xmlns:a16="http://schemas.microsoft.com/office/drawing/2014/main" id="{2BF98492-E3E2-014F-9933-87BE01E088AC}"/>
              </a:ext>
            </a:extLst>
          </p:cNvPr>
          <p:cNvSpPr>
            <a:spLocks/>
          </p:cNvSpPr>
          <p:nvPr/>
        </p:nvSpPr>
        <p:spPr bwMode="auto">
          <a:xfrm>
            <a:off x="762000" y="1219200"/>
            <a:ext cx="685800" cy="152400"/>
          </a:xfrm>
          <a:custGeom>
            <a:avLst/>
            <a:gdLst>
              <a:gd name="T0" fmla="*/ 0 w 192"/>
              <a:gd name="T1" fmla="*/ 152400 h 96"/>
              <a:gd name="T2" fmla="*/ 342900 w 192"/>
              <a:gd name="T3" fmla="*/ 0 h 96"/>
              <a:gd name="T4" fmla="*/ 685800 w 192"/>
              <a:gd name="T5" fmla="*/ 15240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96">
                <a:moveTo>
                  <a:pt x="0" y="96"/>
                </a:moveTo>
                <a:cubicBezTo>
                  <a:pt x="32" y="48"/>
                  <a:pt x="64" y="0"/>
                  <a:pt x="96" y="0"/>
                </a:cubicBezTo>
                <a:cubicBezTo>
                  <a:pt x="128" y="0"/>
                  <a:pt x="160" y="48"/>
                  <a:pt x="19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032" name="Freeform 64">
            <a:extLst>
              <a:ext uri="{FF2B5EF4-FFF2-40B4-BE49-F238E27FC236}">
                <a16:creationId xmlns:a16="http://schemas.microsoft.com/office/drawing/2014/main" id="{9D8BDD6D-B6A0-DF44-BED8-A6DA0B312CBC}"/>
              </a:ext>
            </a:extLst>
          </p:cNvPr>
          <p:cNvSpPr>
            <a:spLocks/>
          </p:cNvSpPr>
          <p:nvPr/>
        </p:nvSpPr>
        <p:spPr bwMode="auto">
          <a:xfrm flipV="1">
            <a:off x="1066800" y="1752600"/>
            <a:ext cx="838200" cy="76200"/>
          </a:xfrm>
          <a:custGeom>
            <a:avLst/>
            <a:gdLst>
              <a:gd name="T0" fmla="*/ 0 w 192"/>
              <a:gd name="T1" fmla="*/ 76200 h 96"/>
              <a:gd name="T2" fmla="*/ 419100 w 192"/>
              <a:gd name="T3" fmla="*/ 0 h 96"/>
              <a:gd name="T4" fmla="*/ 838200 w 192"/>
              <a:gd name="T5" fmla="*/ 7620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96">
                <a:moveTo>
                  <a:pt x="0" y="96"/>
                </a:moveTo>
                <a:cubicBezTo>
                  <a:pt x="32" y="48"/>
                  <a:pt x="64" y="0"/>
                  <a:pt x="96" y="0"/>
                </a:cubicBezTo>
                <a:cubicBezTo>
                  <a:pt x="128" y="0"/>
                  <a:pt x="160" y="48"/>
                  <a:pt x="19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033" name="Freeform 65">
            <a:extLst>
              <a:ext uri="{FF2B5EF4-FFF2-40B4-BE49-F238E27FC236}">
                <a16:creationId xmlns:a16="http://schemas.microsoft.com/office/drawing/2014/main" id="{80ED3C20-5B87-EA43-A013-B1CDF19C58C7}"/>
              </a:ext>
            </a:extLst>
          </p:cNvPr>
          <p:cNvSpPr>
            <a:spLocks/>
          </p:cNvSpPr>
          <p:nvPr/>
        </p:nvSpPr>
        <p:spPr bwMode="auto">
          <a:xfrm flipV="1">
            <a:off x="1066800" y="1752600"/>
            <a:ext cx="1219200" cy="152400"/>
          </a:xfrm>
          <a:custGeom>
            <a:avLst/>
            <a:gdLst>
              <a:gd name="T0" fmla="*/ 0 w 192"/>
              <a:gd name="T1" fmla="*/ 152400 h 96"/>
              <a:gd name="T2" fmla="*/ 609600 w 192"/>
              <a:gd name="T3" fmla="*/ 0 h 96"/>
              <a:gd name="T4" fmla="*/ 1219200 w 192"/>
              <a:gd name="T5" fmla="*/ 15240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96">
                <a:moveTo>
                  <a:pt x="0" y="96"/>
                </a:moveTo>
                <a:cubicBezTo>
                  <a:pt x="32" y="48"/>
                  <a:pt x="64" y="0"/>
                  <a:pt x="96" y="0"/>
                </a:cubicBezTo>
                <a:cubicBezTo>
                  <a:pt x="128" y="0"/>
                  <a:pt x="160" y="48"/>
                  <a:pt x="19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034" name="Text Box 66">
            <a:extLst>
              <a:ext uri="{FF2B5EF4-FFF2-40B4-BE49-F238E27FC236}">
                <a16:creationId xmlns:a16="http://schemas.microsoft.com/office/drawing/2014/main" id="{1EBBFC45-C12A-D942-92CC-25E5016C8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224088"/>
            <a:ext cx="5638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1   2    3    4    5    6    7    8    9    10</a:t>
            </a:r>
          </a:p>
        </p:txBody>
      </p:sp>
      <p:sp>
        <p:nvSpPr>
          <p:cNvPr id="84035" name="Freeform 67">
            <a:extLst>
              <a:ext uri="{FF2B5EF4-FFF2-40B4-BE49-F238E27FC236}">
                <a16:creationId xmlns:a16="http://schemas.microsoft.com/office/drawing/2014/main" id="{3F8A34AC-60B6-9344-AF4C-C50511548430}"/>
              </a:ext>
            </a:extLst>
          </p:cNvPr>
          <p:cNvSpPr>
            <a:spLocks/>
          </p:cNvSpPr>
          <p:nvPr/>
        </p:nvSpPr>
        <p:spPr bwMode="auto">
          <a:xfrm>
            <a:off x="1447800" y="1219200"/>
            <a:ext cx="1219200" cy="152400"/>
          </a:xfrm>
          <a:custGeom>
            <a:avLst/>
            <a:gdLst>
              <a:gd name="T0" fmla="*/ 0 w 192"/>
              <a:gd name="T1" fmla="*/ 152400 h 96"/>
              <a:gd name="T2" fmla="*/ 609600 w 192"/>
              <a:gd name="T3" fmla="*/ 0 h 96"/>
              <a:gd name="T4" fmla="*/ 1219200 w 192"/>
              <a:gd name="T5" fmla="*/ 15240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96">
                <a:moveTo>
                  <a:pt x="0" y="96"/>
                </a:moveTo>
                <a:cubicBezTo>
                  <a:pt x="32" y="48"/>
                  <a:pt x="64" y="0"/>
                  <a:pt x="96" y="0"/>
                </a:cubicBezTo>
                <a:cubicBezTo>
                  <a:pt x="128" y="0"/>
                  <a:pt x="160" y="48"/>
                  <a:pt x="19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036" name="Freeform 68">
            <a:extLst>
              <a:ext uri="{FF2B5EF4-FFF2-40B4-BE49-F238E27FC236}">
                <a16:creationId xmlns:a16="http://schemas.microsoft.com/office/drawing/2014/main" id="{98C44132-B887-6942-BE9C-66959DDBB11A}"/>
              </a:ext>
            </a:extLst>
          </p:cNvPr>
          <p:cNvSpPr>
            <a:spLocks/>
          </p:cNvSpPr>
          <p:nvPr/>
        </p:nvSpPr>
        <p:spPr bwMode="auto">
          <a:xfrm>
            <a:off x="1447800" y="1143000"/>
            <a:ext cx="1600200" cy="228600"/>
          </a:xfrm>
          <a:custGeom>
            <a:avLst/>
            <a:gdLst>
              <a:gd name="T0" fmla="*/ 0 w 192"/>
              <a:gd name="T1" fmla="*/ 228600 h 96"/>
              <a:gd name="T2" fmla="*/ 800100 w 192"/>
              <a:gd name="T3" fmla="*/ 0 h 96"/>
              <a:gd name="T4" fmla="*/ 1600200 w 192"/>
              <a:gd name="T5" fmla="*/ 22860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96">
                <a:moveTo>
                  <a:pt x="0" y="96"/>
                </a:moveTo>
                <a:cubicBezTo>
                  <a:pt x="32" y="48"/>
                  <a:pt x="64" y="0"/>
                  <a:pt x="96" y="0"/>
                </a:cubicBezTo>
                <a:cubicBezTo>
                  <a:pt x="128" y="0"/>
                  <a:pt x="160" y="48"/>
                  <a:pt x="19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037" name="Freeform 69">
            <a:extLst>
              <a:ext uri="{FF2B5EF4-FFF2-40B4-BE49-F238E27FC236}">
                <a16:creationId xmlns:a16="http://schemas.microsoft.com/office/drawing/2014/main" id="{59942E96-DF19-4346-A3EB-55ABAFC7532E}"/>
              </a:ext>
            </a:extLst>
          </p:cNvPr>
          <p:cNvSpPr>
            <a:spLocks/>
          </p:cNvSpPr>
          <p:nvPr/>
        </p:nvSpPr>
        <p:spPr bwMode="auto">
          <a:xfrm flipV="1">
            <a:off x="1905000" y="1752600"/>
            <a:ext cx="1524000" cy="152400"/>
          </a:xfrm>
          <a:custGeom>
            <a:avLst/>
            <a:gdLst>
              <a:gd name="T0" fmla="*/ 0 w 192"/>
              <a:gd name="T1" fmla="*/ 152400 h 96"/>
              <a:gd name="T2" fmla="*/ 762000 w 192"/>
              <a:gd name="T3" fmla="*/ 0 h 96"/>
              <a:gd name="T4" fmla="*/ 1524000 w 192"/>
              <a:gd name="T5" fmla="*/ 15240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96">
                <a:moveTo>
                  <a:pt x="0" y="96"/>
                </a:moveTo>
                <a:cubicBezTo>
                  <a:pt x="32" y="48"/>
                  <a:pt x="64" y="0"/>
                  <a:pt x="96" y="0"/>
                </a:cubicBezTo>
                <a:cubicBezTo>
                  <a:pt x="128" y="0"/>
                  <a:pt x="160" y="48"/>
                  <a:pt x="19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038" name="Freeform 70">
            <a:extLst>
              <a:ext uri="{FF2B5EF4-FFF2-40B4-BE49-F238E27FC236}">
                <a16:creationId xmlns:a16="http://schemas.microsoft.com/office/drawing/2014/main" id="{A830FCA4-AED2-B749-A5E8-D22FCDE5D186}"/>
              </a:ext>
            </a:extLst>
          </p:cNvPr>
          <p:cNvSpPr>
            <a:spLocks/>
          </p:cNvSpPr>
          <p:nvPr/>
        </p:nvSpPr>
        <p:spPr bwMode="auto">
          <a:xfrm flipV="1">
            <a:off x="1905000" y="1752600"/>
            <a:ext cx="1905000" cy="228600"/>
          </a:xfrm>
          <a:custGeom>
            <a:avLst/>
            <a:gdLst>
              <a:gd name="T0" fmla="*/ 0 w 192"/>
              <a:gd name="T1" fmla="*/ 228600 h 96"/>
              <a:gd name="T2" fmla="*/ 952500 w 192"/>
              <a:gd name="T3" fmla="*/ 0 h 96"/>
              <a:gd name="T4" fmla="*/ 1905000 w 192"/>
              <a:gd name="T5" fmla="*/ 22860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96">
                <a:moveTo>
                  <a:pt x="0" y="96"/>
                </a:moveTo>
                <a:cubicBezTo>
                  <a:pt x="32" y="48"/>
                  <a:pt x="64" y="0"/>
                  <a:pt x="96" y="0"/>
                </a:cubicBezTo>
                <a:cubicBezTo>
                  <a:pt x="128" y="0"/>
                  <a:pt x="160" y="48"/>
                  <a:pt x="19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039" name="Freeform 71">
            <a:extLst>
              <a:ext uri="{FF2B5EF4-FFF2-40B4-BE49-F238E27FC236}">
                <a16:creationId xmlns:a16="http://schemas.microsoft.com/office/drawing/2014/main" id="{D443AE32-7DD6-494F-8BD5-93B319EA5F20}"/>
              </a:ext>
            </a:extLst>
          </p:cNvPr>
          <p:cNvSpPr>
            <a:spLocks/>
          </p:cNvSpPr>
          <p:nvPr/>
        </p:nvSpPr>
        <p:spPr bwMode="auto">
          <a:xfrm>
            <a:off x="2286000" y="1219200"/>
            <a:ext cx="1905000" cy="152400"/>
          </a:xfrm>
          <a:custGeom>
            <a:avLst/>
            <a:gdLst>
              <a:gd name="T0" fmla="*/ 0 w 192"/>
              <a:gd name="T1" fmla="*/ 152400 h 96"/>
              <a:gd name="T2" fmla="*/ 952500 w 192"/>
              <a:gd name="T3" fmla="*/ 0 h 96"/>
              <a:gd name="T4" fmla="*/ 1905000 w 192"/>
              <a:gd name="T5" fmla="*/ 15240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96">
                <a:moveTo>
                  <a:pt x="0" y="96"/>
                </a:moveTo>
                <a:cubicBezTo>
                  <a:pt x="32" y="48"/>
                  <a:pt x="64" y="0"/>
                  <a:pt x="96" y="0"/>
                </a:cubicBezTo>
                <a:cubicBezTo>
                  <a:pt x="128" y="0"/>
                  <a:pt x="160" y="48"/>
                  <a:pt x="19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043" name="Rectangle 75">
            <a:extLst>
              <a:ext uri="{FF2B5EF4-FFF2-40B4-BE49-F238E27FC236}">
                <a16:creationId xmlns:a16="http://schemas.microsoft.com/office/drawing/2014/main" id="{42A4D4FF-42B5-BC4C-A6D1-3C814B2F9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962400"/>
            <a:ext cx="3886200" cy="1752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1" name="Picture 73">
            <a:extLst>
              <a:ext uri="{FF2B5EF4-FFF2-40B4-BE49-F238E27FC236}">
                <a16:creationId xmlns:a16="http://schemas.microsoft.com/office/drawing/2014/main" id="{75E136E4-8D6E-A64D-BC29-E4823AF18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733800"/>
            <a:ext cx="3957638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4" name="Rectangle 2">
            <a:extLst>
              <a:ext uri="{FF2B5EF4-FFF2-40B4-BE49-F238E27FC236}">
                <a16:creationId xmlns:a16="http://schemas.microsoft.com/office/drawing/2014/main" id="{66923654-9C14-EC47-8EE0-D87D0D13A8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639762"/>
          </a:xfrm>
        </p:spPr>
        <p:txBody>
          <a:bodyPr/>
          <a:lstStyle/>
          <a:p>
            <a:pPr eaLnBrk="1" hangingPunct="1">
              <a:defRPr/>
            </a:pPr>
            <a:r>
              <a:rPr lang="en-US" sz="3500">
                <a:cs typeface="+mj-cs"/>
              </a:rPr>
              <a:t>Heapify</a:t>
            </a:r>
          </a:p>
        </p:txBody>
      </p:sp>
      <p:grpSp>
        <p:nvGrpSpPr>
          <p:cNvPr id="30723" name="Group 3">
            <a:extLst>
              <a:ext uri="{FF2B5EF4-FFF2-40B4-BE49-F238E27FC236}">
                <a16:creationId xmlns:a16="http://schemas.microsoft.com/office/drawing/2014/main" id="{569BA858-6C89-FD4A-91FC-1731C2EE49E8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3048000"/>
            <a:ext cx="838200" cy="457200"/>
            <a:chOff x="2016" y="1152"/>
            <a:chExt cx="528" cy="288"/>
          </a:xfrm>
        </p:grpSpPr>
        <p:sp>
          <p:nvSpPr>
            <p:cNvPr id="84996" name="Oval 4">
              <a:extLst>
                <a:ext uri="{FF2B5EF4-FFF2-40B4-BE49-F238E27FC236}">
                  <a16:creationId xmlns:a16="http://schemas.microsoft.com/office/drawing/2014/main" id="{ADD38CF6-AA22-B440-BC84-DE418EFBA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1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4997" name="Text Box 5">
              <a:extLst>
                <a:ext uri="{FF2B5EF4-FFF2-40B4-BE49-F238E27FC236}">
                  <a16:creationId xmlns:a16="http://schemas.microsoft.com/office/drawing/2014/main" id="{DE1D5C58-C7A8-9A4B-91B7-C25042C127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161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4998" name="Text Box 6">
              <a:extLst>
                <a:ext uri="{FF2B5EF4-FFF2-40B4-BE49-F238E27FC236}">
                  <a16:creationId xmlns:a16="http://schemas.microsoft.com/office/drawing/2014/main" id="{D0D14050-9847-5F4B-8E15-624CA279F3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2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16</a:t>
              </a:r>
            </a:p>
          </p:txBody>
        </p:sp>
      </p:grpSp>
      <p:sp>
        <p:nvSpPr>
          <p:cNvPr id="84999" name="Oval 7">
            <a:extLst>
              <a:ext uri="{FF2B5EF4-FFF2-40B4-BE49-F238E27FC236}">
                <a16:creationId xmlns:a16="http://schemas.microsoft.com/office/drawing/2014/main" id="{1BFF502B-7555-074F-8786-E15E24449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962400"/>
            <a:ext cx="609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5000" name="Text Box 8">
            <a:extLst>
              <a:ext uri="{FF2B5EF4-FFF2-40B4-BE49-F238E27FC236}">
                <a16:creationId xmlns:a16="http://schemas.microsoft.com/office/drawing/2014/main" id="{1C747D92-C78F-814B-B034-E513A0805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9766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5001" name="Text Box 9">
            <a:extLst>
              <a:ext uri="{FF2B5EF4-FFF2-40B4-BE49-F238E27FC236}">
                <a16:creationId xmlns:a16="http://schemas.microsoft.com/office/drawing/2014/main" id="{95A3FD0E-1DD7-A748-8F98-4DD5C7496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038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8</a:t>
            </a:r>
          </a:p>
        </p:txBody>
      </p:sp>
      <p:grpSp>
        <p:nvGrpSpPr>
          <p:cNvPr id="30727" name="Group 10">
            <a:extLst>
              <a:ext uri="{FF2B5EF4-FFF2-40B4-BE49-F238E27FC236}">
                <a16:creationId xmlns:a16="http://schemas.microsoft.com/office/drawing/2014/main" id="{B8609FB3-D00D-3B42-B209-7FE2BE5FF87E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962400"/>
            <a:ext cx="838200" cy="457200"/>
            <a:chOff x="2016" y="1152"/>
            <a:chExt cx="528" cy="288"/>
          </a:xfrm>
        </p:grpSpPr>
        <p:sp>
          <p:nvSpPr>
            <p:cNvPr id="85003" name="Oval 11">
              <a:extLst>
                <a:ext uri="{FF2B5EF4-FFF2-40B4-BE49-F238E27FC236}">
                  <a16:creationId xmlns:a16="http://schemas.microsoft.com/office/drawing/2014/main" id="{1870DE64-BCAE-C247-9A0B-2F2DE4447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1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5004" name="Text Box 12">
              <a:extLst>
                <a:ext uri="{FF2B5EF4-FFF2-40B4-BE49-F238E27FC236}">
                  <a16:creationId xmlns:a16="http://schemas.microsoft.com/office/drawing/2014/main" id="{1AFD2403-AAB9-F640-AAC4-BDD80F12A5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161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5005" name="Text Box 13">
              <a:extLst>
                <a:ext uri="{FF2B5EF4-FFF2-40B4-BE49-F238E27FC236}">
                  <a16:creationId xmlns:a16="http://schemas.microsoft.com/office/drawing/2014/main" id="{0B6EFF34-CBED-9D4C-B786-A1672164DC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2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10</a:t>
              </a:r>
            </a:p>
          </p:txBody>
        </p:sp>
      </p:grpSp>
      <p:sp>
        <p:nvSpPr>
          <p:cNvPr id="85006" name="Text Box 14">
            <a:extLst>
              <a:ext uri="{FF2B5EF4-FFF2-40B4-BE49-F238E27FC236}">
                <a16:creationId xmlns:a16="http://schemas.microsoft.com/office/drawing/2014/main" id="{1E579771-65A9-0045-AEE0-8F70B54C8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9672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30729" name="Group 15">
            <a:extLst>
              <a:ext uri="{FF2B5EF4-FFF2-40B4-BE49-F238E27FC236}">
                <a16:creationId xmlns:a16="http://schemas.microsoft.com/office/drawing/2014/main" id="{16FF389A-8336-E743-9F30-026ECD3C7974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4953000"/>
            <a:ext cx="685800" cy="457200"/>
            <a:chOff x="960" y="2352"/>
            <a:chExt cx="432" cy="288"/>
          </a:xfrm>
        </p:grpSpPr>
        <p:sp>
          <p:nvSpPr>
            <p:cNvPr id="85008" name="Oval 16">
              <a:extLst>
                <a:ext uri="{FF2B5EF4-FFF2-40B4-BE49-F238E27FC236}">
                  <a16:creationId xmlns:a16="http://schemas.microsoft.com/office/drawing/2014/main" id="{1AC14358-C32E-3E49-A628-FA0D6AF04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5009" name="Text Box 17">
              <a:extLst>
                <a:ext uri="{FF2B5EF4-FFF2-40B4-BE49-F238E27FC236}">
                  <a16:creationId xmlns:a16="http://schemas.microsoft.com/office/drawing/2014/main" id="{962A716D-C9B5-1F48-8222-4A486EDDD1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4</a:t>
              </a:r>
            </a:p>
          </p:txBody>
        </p:sp>
      </p:grpSp>
      <p:sp>
        <p:nvSpPr>
          <p:cNvPr id="85010" name="Line 18">
            <a:extLst>
              <a:ext uri="{FF2B5EF4-FFF2-40B4-BE49-F238E27FC236}">
                <a16:creationId xmlns:a16="http://schemas.microsoft.com/office/drawing/2014/main" id="{85039251-34B4-9045-B110-5D232DC279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5000" y="34290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5011" name="Line 19">
            <a:extLst>
              <a:ext uri="{FF2B5EF4-FFF2-40B4-BE49-F238E27FC236}">
                <a16:creationId xmlns:a16="http://schemas.microsoft.com/office/drawing/2014/main" id="{700554C5-F4FF-C842-AA1E-18A6D342E1E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3000" y="4419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5012" name="Line 20">
            <a:extLst>
              <a:ext uri="{FF2B5EF4-FFF2-40B4-BE49-F238E27FC236}">
                <a16:creationId xmlns:a16="http://schemas.microsoft.com/office/drawing/2014/main" id="{81800506-7892-7D4E-BE96-8369C316BB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" y="54102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5013" name="Line 21">
            <a:extLst>
              <a:ext uri="{FF2B5EF4-FFF2-40B4-BE49-F238E27FC236}">
                <a16:creationId xmlns:a16="http://schemas.microsoft.com/office/drawing/2014/main" id="{DA35974E-C9FA-4B45-9C94-3DE53299F6A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4102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5014" name="Line 22">
            <a:extLst>
              <a:ext uri="{FF2B5EF4-FFF2-40B4-BE49-F238E27FC236}">
                <a16:creationId xmlns:a16="http://schemas.microsoft.com/office/drawing/2014/main" id="{40BAB6DD-55BC-4345-97D5-3FDDF4F16F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54102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5015" name="Line 23">
            <a:extLst>
              <a:ext uri="{FF2B5EF4-FFF2-40B4-BE49-F238E27FC236}">
                <a16:creationId xmlns:a16="http://schemas.microsoft.com/office/drawing/2014/main" id="{006EAB25-0925-1F4F-B889-18D6B9BB411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43434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5016" name="Line 24">
            <a:extLst>
              <a:ext uri="{FF2B5EF4-FFF2-40B4-BE49-F238E27FC236}">
                <a16:creationId xmlns:a16="http://schemas.microsoft.com/office/drawing/2014/main" id="{CA5E88D3-2D52-894C-9ED8-C4C207F0A7B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34290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5017" name="Line 25">
            <a:extLst>
              <a:ext uri="{FF2B5EF4-FFF2-40B4-BE49-F238E27FC236}">
                <a16:creationId xmlns:a16="http://schemas.microsoft.com/office/drawing/2014/main" id="{78A036A5-BA76-1846-89DC-A92713F6615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43434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5018" name="Line 26">
            <a:extLst>
              <a:ext uri="{FF2B5EF4-FFF2-40B4-BE49-F238E27FC236}">
                <a16:creationId xmlns:a16="http://schemas.microsoft.com/office/drawing/2014/main" id="{E92503E3-5B09-3B42-AD9A-7E9215A43D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2800" y="43434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30739" name="Group 27">
            <a:extLst>
              <a:ext uri="{FF2B5EF4-FFF2-40B4-BE49-F238E27FC236}">
                <a16:creationId xmlns:a16="http://schemas.microsoft.com/office/drawing/2014/main" id="{E6F6EA6E-A375-CC40-AC79-AC42DE2E2A26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6096000"/>
            <a:ext cx="685800" cy="457200"/>
            <a:chOff x="960" y="2352"/>
            <a:chExt cx="432" cy="288"/>
          </a:xfrm>
        </p:grpSpPr>
        <p:sp>
          <p:nvSpPr>
            <p:cNvPr id="85020" name="Oval 28">
              <a:extLst>
                <a:ext uri="{FF2B5EF4-FFF2-40B4-BE49-F238E27FC236}">
                  <a16:creationId xmlns:a16="http://schemas.microsoft.com/office/drawing/2014/main" id="{C1765D09-A4E0-9B49-A1C7-9C9240AE29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5021" name="Text Box 29">
              <a:extLst>
                <a:ext uri="{FF2B5EF4-FFF2-40B4-BE49-F238E27FC236}">
                  <a16:creationId xmlns:a16="http://schemas.microsoft.com/office/drawing/2014/main" id="{DA991FFF-FA8C-EF4C-94F6-8986D129AE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30740" name="Group 30">
            <a:extLst>
              <a:ext uri="{FF2B5EF4-FFF2-40B4-BE49-F238E27FC236}">
                <a16:creationId xmlns:a16="http://schemas.microsoft.com/office/drawing/2014/main" id="{70B48BFC-A299-9C41-898C-A18AA26A616C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6096000"/>
            <a:ext cx="685800" cy="457200"/>
            <a:chOff x="960" y="2352"/>
            <a:chExt cx="432" cy="288"/>
          </a:xfrm>
        </p:grpSpPr>
        <p:sp>
          <p:nvSpPr>
            <p:cNvPr id="85023" name="Oval 31">
              <a:extLst>
                <a:ext uri="{FF2B5EF4-FFF2-40B4-BE49-F238E27FC236}">
                  <a16:creationId xmlns:a16="http://schemas.microsoft.com/office/drawing/2014/main" id="{77FCE6D1-14D6-3743-AFAE-04F4FEB3D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5024" name="Text Box 32">
              <a:extLst>
                <a:ext uri="{FF2B5EF4-FFF2-40B4-BE49-F238E27FC236}">
                  <a16:creationId xmlns:a16="http://schemas.microsoft.com/office/drawing/2014/main" id="{BD46D987-C3B9-0640-B0D1-41C5127681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b="1">
                  <a:solidFill>
                    <a:srgbClr val="FF0000"/>
                  </a:solidFill>
                  <a:latin typeface="Arial" charset="0"/>
                  <a:ea typeface="ＭＳ Ｐゴシック" charset="0"/>
                </a:rPr>
                <a:t>3</a:t>
              </a:r>
            </a:p>
          </p:txBody>
        </p:sp>
      </p:grpSp>
      <p:grpSp>
        <p:nvGrpSpPr>
          <p:cNvPr id="30741" name="Group 33">
            <a:extLst>
              <a:ext uri="{FF2B5EF4-FFF2-40B4-BE49-F238E27FC236}">
                <a16:creationId xmlns:a16="http://schemas.microsoft.com/office/drawing/2014/main" id="{5DC3C728-751D-F243-BBA5-3167C70968A4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6096000"/>
            <a:ext cx="685800" cy="457200"/>
            <a:chOff x="960" y="2352"/>
            <a:chExt cx="432" cy="288"/>
          </a:xfrm>
        </p:grpSpPr>
        <p:sp>
          <p:nvSpPr>
            <p:cNvPr id="85026" name="Oval 34">
              <a:extLst>
                <a:ext uri="{FF2B5EF4-FFF2-40B4-BE49-F238E27FC236}">
                  <a16:creationId xmlns:a16="http://schemas.microsoft.com/office/drawing/2014/main" id="{99AFB178-CC46-8E42-BF27-1D9A777B2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5027" name="Text Box 35">
              <a:extLst>
                <a:ext uri="{FF2B5EF4-FFF2-40B4-BE49-F238E27FC236}">
                  <a16:creationId xmlns:a16="http://schemas.microsoft.com/office/drawing/2014/main" id="{EB0C130E-0E84-1846-8406-2DD798F7EF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30742" name="Group 36">
            <a:extLst>
              <a:ext uri="{FF2B5EF4-FFF2-40B4-BE49-F238E27FC236}">
                <a16:creationId xmlns:a16="http://schemas.microsoft.com/office/drawing/2014/main" id="{12162D74-0BAE-7D4C-B830-9E02D6B45F28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4953000"/>
            <a:ext cx="685800" cy="457200"/>
            <a:chOff x="960" y="2352"/>
            <a:chExt cx="432" cy="288"/>
          </a:xfrm>
        </p:grpSpPr>
        <p:sp>
          <p:nvSpPr>
            <p:cNvPr id="85029" name="Oval 37">
              <a:extLst>
                <a:ext uri="{FF2B5EF4-FFF2-40B4-BE49-F238E27FC236}">
                  <a16:creationId xmlns:a16="http://schemas.microsoft.com/office/drawing/2014/main" id="{D99C9FC8-EC40-A34D-95D3-C472056FB6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5030" name="Text Box 38">
              <a:extLst>
                <a:ext uri="{FF2B5EF4-FFF2-40B4-BE49-F238E27FC236}">
                  <a16:creationId xmlns:a16="http://schemas.microsoft.com/office/drawing/2014/main" id="{351F5832-529B-2C49-B4F5-890F44DDA8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7</a:t>
              </a:r>
            </a:p>
          </p:txBody>
        </p:sp>
      </p:grpSp>
      <p:grpSp>
        <p:nvGrpSpPr>
          <p:cNvPr id="30743" name="Group 39">
            <a:extLst>
              <a:ext uri="{FF2B5EF4-FFF2-40B4-BE49-F238E27FC236}">
                <a16:creationId xmlns:a16="http://schemas.microsoft.com/office/drawing/2014/main" id="{0CC5D9F7-2824-1443-AEFD-0F3C72447625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4953000"/>
            <a:ext cx="685800" cy="457200"/>
            <a:chOff x="960" y="2352"/>
            <a:chExt cx="432" cy="288"/>
          </a:xfrm>
        </p:grpSpPr>
        <p:sp>
          <p:nvSpPr>
            <p:cNvPr id="85032" name="Oval 40">
              <a:extLst>
                <a:ext uri="{FF2B5EF4-FFF2-40B4-BE49-F238E27FC236}">
                  <a16:creationId xmlns:a16="http://schemas.microsoft.com/office/drawing/2014/main" id="{D42C313C-FA65-9443-8950-D65312D1A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5033" name="Text Box 41">
              <a:extLst>
                <a:ext uri="{FF2B5EF4-FFF2-40B4-BE49-F238E27FC236}">
                  <a16:creationId xmlns:a16="http://schemas.microsoft.com/office/drawing/2014/main" id="{C7073AFB-0C43-234E-AD77-1860BB769C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30744" name="Group 42">
            <a:extLst>
              <a:ext uri="{FF2B5EF4-FFF2-40B4-BE49-F238E27FC236}">
                <a16:creationId xmlns:a16="http://schemas.microsoft.com/office/drawing/2014/main" id="{104C8B4C-282F-C540-B527-92AD51A3B3E0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4953000"/>
            <a:ext cx="685800" cy="457200"/>
            <a:chOff x="960" y="2352"/>
            <a:chExt cx="432" cy="288"/>
          </a:xfrm>
        </p:grpSpPr>
        <p:sp>
          <p:nvSpPr>
            <p:cNvPr id="85035" name="Oval 43">
              <a:extLst>
                <a:ext uri="{FF2B5EF4-FFF2-40B4-BE49-F238E27FC236}">
                  <a16:creationId xmlns:a16="http://schemas.microsoft.com/office/drawing/2014/main" id="{4288CEAB-1FA8-8D4D-9320-1347239009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5036" name="Text Box 44">
              <a:extLst>
                <a:ext uri="{FF2B5EF4-FFF2-40B4-BE49-F238E27FC236}">
                  <a16:creationId xmlns:a16="http://schemas.microsoft.com/office/drawing/2014/main" id="{60EECD9E-E6F4-B74A-AC8E-B69BB1AF7E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30745" name="Group 45">
            <a:extLst>
              <a:ext uri="{FF2B5EF4-FFF2-40B4-BE49-F238E27FC236}">
                <a16:creationId xmlns:a16="http://schemas.microsoft.com/office/drawing/2014/main" id="{9DA5439C-A70C-E344-AF9C-A83BA02628B8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371600"/>
            <a:ext cx="5715000" cy="381000"/>
            <a:chOff x="768" y="624"/>
            <a:chExt cx="3600" cy="240"/>
          </a:xfrm>
        </p:grpSpPr>
        <p:sp>
          <p:nvSpPr>
            <p:cNvPr id="85038" name="Rectangle 46">
              <a:extLst>
                <a:ext uri="{FF2B5EF4-FFF2-40B4-BE49-F238E27FC236}">
                  <a16:creationId xmlns:a16="http://schemas.microsoft.com/office/drawing/2014/main" id="{B0C2C52E-D49F-D94D-944A-14C3F541C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5039" name="Line 47">
              <a:extLst>
                <a:ext uri="{FF2B5EF4-FFF2-40B4-BE49-F238E27FC236}">
                  <a16:creationId xmlns:a16="http://schemas.microsoft.com/office/drawing/2014/main" id="{8B7DEB84-9712-194A-B414-74D6F9E1FE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5040" name="Line 48">
              <a:extLst>
                <a:ext uri="{FF2B5EF4-FFF2-40B4-BE49-F238E27FC236}">
                  <a16:creationId xmlns:a16="http://schemas.microsoft.com/office/drawing/2014/main" id="{1F633338-3E98-2145-B439-D5ADD7A094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5041" name="Line 49">
              <a:extLst>
                <a:ext uri="{FF2B5EF4-FFF2-40B4-BE49-F238E27FC236}">
                  <a16:creationId xmlns:a16="http://schemas.microsoft.com/office/drawing/2014/main" id="{7F785BA3-0241-9442-8B6C-83EEA8201E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5042" name="Line 50">
              <a:extLst>
                <a:ext uri="{FF2B5EF4-FFF2-40B4-BE49-F238E27FC236}">
                  <a16:creationId xmlns:a16="http://schemas.microsoft.com/office/drawing/2014/main" id="{504664F3-0DA3-834A-B0C1-93D9BECAFB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5043" name="Line 51">
              <a:extLst>
                <a:ext uri="{FF2B5EF4-FFF2-40B4-BE49-F238E27FC236}">
                  <a16:creationId xmlns:a16="http://schemas.microsoft.com/office/drawing/2014/main" id="{EAA6870A-F7DE-4947-B4E2-3BA949DFAA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5044" name="Line 52">
              <a:extLst>
                <a:ext uri="{FF2B5EF4-FFF2-40B4-BE49-F238E27FC236}">
                  <a16:creationId xmlns:a16="http://schemas.microsoft.com/office/drawing/2014/main" id="{E1E55B8E-3AAB-E443-8F2D-10380B6C3A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5045" name="Line 53">
              <a:extLst>
                <a:ext uri="{FF2B5EF4-FFF2-40B4-BE49-F238E27FC236}">
                  <a16:creationId xmlns:a16="http://schemas.microsoft.com/office/drawing/2014/main" id="{BE0750FA-DBA8-4442-AD51-24379483DA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5046" name="Line 54">
              <a:extLst>
                <a:ext uri="{FF2B5EF4-FFF2-40B4-BE49-F238E27FC236}">
                  <a16:creationId xmlns:a16="http://schemas.microsoft.com/office/drawing/2014/main" id="{72E151CE-CBD5-B64D-8148-2C1B847710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5047" name="Line 55">
              <a:extLst>
                <a:ext uri="{FF2B5EF4-FFF2-40B4-BE49-F238E27FC236}">
                  <a16:creationId xmlns:a16="http://schemas.microsoft.com/office/drawing/2014/main" id="{5FF787B4-742C-354E-A0F2-EFDD6E1585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5048" name="Line 56">
              <a:extLst>
                <a:ext uri="{FF2B5EF4-FFF2-40B4-BE49-F238E27FC236}">
                  <a16:creationId xmlns:a16="http://schemas.microsoft.com/office/drawing/2014/main" id="{F9E72D9A-FF1A-FD42-B5CE-DDB2A0E71E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5049" name="Line 57">
              <a:extLst>
                <a:ext uri="{FF2B5EF4-FFF2-40B4-BE49-F238E27FC236}">
                  <a16:creationId xmlns:a16="http://schemas.microsoft.com/office/drawing/2014/main" id="{D5A9F499-4009-034F-AF21-BEDCD983ED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5050" name="Line 58">
              <a:extLst>
                <a:ext uri="{FF2B5EF4-FFF2-40B4-BE49-F238E27FC236}">
                  <a16:creationId xmlns:a16="http://schemas.microsoft.com/office/drawing/2014/main" id="{5CE43C89-2188-CC44-8C3E-A6998E4AE9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5051" name="Line 59">
              <a:extLst>
                <a:ext uri="{FF2B5EF4-FFF2-40B4-BE49-F238E27FC236}">
                  <a16:creationId xmlns:a16="http://schemas.microsoft.com/office/drawing/2014/main" id="{3E94414B-4636-3540-B5A2-2B420FB496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5052" name="Line 60">
              <a:extLst>
                <a:ext uri="{FF2B5EF4-FFF2-40B4-BE49-F238E27FC236}">
                  <a16:creationId xmlns:a16="http://schemas.microsoft.com/office/drawing/2014/main" id="{8114009D-BD14-B240-8841-0F16AE7FDE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85053" name="Text Box 61">
            <a:extLst>
              <a:ext uri="{FF2B5EF4-FFF2-40B4-BE49-F238E27FC236}">
                <a16:creationId xmlns:a16="http://schemas.microsoft.com/office/drawing/2014/main" id="{53EF1443-D561-6342-8E70-ED177C83B1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371600"/>
            <a:ext cx="563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16   8  10   4    7    9    5    2    </a:t>
            </a: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</a:rPr>
              <a:t>3</a:t>
            </a:r>
            <a:r>
              <a:rPr lang="en-US">
                <a:latin typeface="Arial" charset="0"/>
                <a:ea typeface="ＭＳ Ｐゴシック" charset="0"/>
              </a:rPr>
              <a:t>    1</a:t>
            </a:r>
          </a:p>
        </p:txBody>
      </p:sp>
      <p:sp>
        <p:nvSpPr>
          <p:cNvPr id="85054" name="Freeform 62">
            <a:extLst>
              <a:ext uri="{FF2B5EF4-FFF2-40B4-BE49-F238E27FC236}">
                <a16:creationId xmlns:a16="http://schemas.microsoft.com/office/drawing/2014/main" id="{3B2CD7C5-A291-544B-99B1-34711E8270F4}"/>
              </a:ext>
            </a:extLst>
          </p:cNvPr>
          <p:cNvSpPr>
            <a:spLocks/>
          </p:cNvSpPr>
          <p:nvPr/>
        </p:nvSpPr>
        <p:spPr bwMode="auto">
          <a:xfrm>
            <a:off x="762000" y="1295400"/>
            <a:ext cx="304800" cy="76200"/>
          </a:xfrm>
          <a:custGeom>
            <a:avLst/>
            <a:gdLst>
              <a:gd name="T0" fmla="*/ 0 w 192"/>
              <a:gd name="T1" fmla="*/ 76200 h 96"/>
              <a:gd name="T2" fmla="*/ 152400 w 192"/>
              <a:gd name="T3" fmla="*/ 0 h 96"/>
              <a:gd name="T4" fmla="*/ 304800 w 192"/>
              <a:gd name="T5" fmla="*/ 7620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96">
                <a:moveTo>
                  <a:pt x="0" y="96"/>
                </a:moveTo>
                <a:cubicBezTo>
                  <a:pt x="32" y="48"/>
                  <a:pt x="64" y="0"/>
                  <a:pt x="96" y="0"/>
                </a:cubicBezTo>
                <a:cubicBezTo>
                  <a:pt x="128" y="0"/>
                  <a:pt x="160" y="48"/>
                  <a:pt x="19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55" name="Freeform 63">
            <a:extLst>
              <a:ext uri="{FF2B5EF4-FFF2-40B4-BE49-F238E27FC236}">
                <a16:creationId xmlns:a16="http://schemas.microsoft.com/office/drawing/2014/main" id="{A93BA77E-DA8B-CA4D-B498-345324677994}"/>
              </a:ext>
            </a:extLst>
          </p:cNvPr>
          <p:cNvSpPr>
            <a:spLocks/>
          </p:cNvSpPr>
          <p:nvPr/>
        </p:nvSpPr>
        <p:spPr bwMode="auto">
          <a:xfrm>
            <a:off x="762000" y="1219200"/>
            <a:ext cx="685800" cy="152400"/>
          </a:xfrm>
          <a:custGeom>
            <a:avLst/>
            <a:gdLst>
              <a:gd name="T0" fmla="*/ 0 w 192"/>
              <a:gd name="T1" fmla="*/ 152400 h 96"/>
              <a:gd name="T2" fmla="*/ 342900 w 192"/>
              <a:gd name="T3" fmla="*/ 0 h 96"/>
              <a:gd name="T4" fmla="*/ 685800 w 192"/>
              <a:gd name="T5" fmla="*/ 15240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96">
                <a:moveTo>
                  <a:pt x="0" y="96"/>
                </a:moveTo>
                <a:cubicBezTo>
                  <a:pt x="32" y="48"/>
                  <a:pt x="64" y="0"/>
                  <a:pt x="96" y="0"/>
                </a:cubicBezTo>
                <a:cubicBezTo>
                  <a:pt x="128" y="0"/>
                  <a:pt x="160" y="48"/>
                  <a:pt x="19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56" name="Freeform 64">
            <a:extLst>
              <a:ext uri="{FF2B5EF4-FFF2-40B4-BE49-F238E27FC236}">
                <a16:creationId xmlns:a16="http://schemas.microsoft.com/office/drawing/2014/main" id="{41CEFA67-8CFB-F142-8E98-CB0779B2A945}"/>
              </a:ext>
            </a:extLst>
          </p:cNvPr>
          <p:cNvSpPr>
            <a:spLocks/>
          </p:cNvSpPr>
          <p:nvPr/>
        </p:nvSpPr>
        <p:spPr bwMode="auto">
          <a:xfrm flipV="1">
            <a:off x="1066800" y="1752600"/>
            <a:ext cx="838200" cy="76200"/>
          </a:xfrm>
          <a:custGeom>
            <a:avLst/>
            <a:gdLst>
              <a:gd name="T0" fmla="*/ 0 w 192"/>
              <a:gd name="T1" fmla="*/ 76200 h 96"/>
              <a:gd name="T2" fmla="*/ 419100 w 192"/>
              <a:gd name="T3" fmla="*/ 0 h 96"/>
              <a:gd name="T4" fmla="*/ 838200 w 192"/>
              <a:gd name="T5" fmla="*/ 7620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96">
                <a:moveTo>
                  <a:pt x="0" y="96"/>
                </a:moveTo>
                <a:cubicBezTo>
                  <a:pt x="32" y="48"/>
                  <a:pt x="64" y="0"/>
                  <a:pt x="96" y="0"/>
                </a:cubicBezTo>
                <a:cubicBezTo>
                  <a:pt x="128" y="0"/>
                  <a:pt x="160" y="48"/>
                  <a:pt x="19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57" name="Freeform 65">
            <a:extLst>
              <a:ext uri="{FF2B5EF4-FFF2-40B4-BE49-F238E27FC236}">
                <a16:creationId xmlns:a16="http://schemas.microsoft.com/office/drawing/2014/main" id="{8E3F758C-D159-F541-8BC0-B7E15987CD52}"/>
              </a:ext>
            </a:extLst>
          </p:cNvPr>
          <p:cNvSpPr>
            <a:spLocks/>
          </p:cNvSpPr>
          <p:nvPr/>
        </p:nvSpPr>
        <p:spPr bwMode="auto">
          <a:xfrm flipV="1">
            <a:off x="1066800" y="1752600"/>
            <a:ext cx="1219200" cy="152400"/>
          </a:xfrm>
          <a:custGeom>
            <a:avLst/>
            <a:gdLst>
              <a:gd name="T0" fmla="*/ 0 w 192"/>
              <a:gd name="T1" fmla="*/ 152400 h 96"/>
              <a:gd name="T2" fmla="*/ 609600 w 192"/>
              <a:gd name="T3" fmla="*/ 0 h 96"/>
              <a:gd name="T4" fmla="*/ 1219200 w 192"/>
              <a:gd name="T5" fmla="*/ 15240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96">
                <a:moveTo>
                  <a:pt x="0" y="96"/>
                </a:moveTo>
                <a:cubicBezTo>
                  <a:pt x="32" y="48"/>
                  <a:pt x="64" y="0"/>
                  <a:pt x="96" y="0"/>
                </a:cubicBezTo>
                <a:cubicBezTo>
                  <a:pt x="128" y="0"/>
                  <a:pt x="160" y="48"/>
                  <a:pt x="19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58" name="Text Box 66">
            <a:extLst>
              <a:ext uri="{FF2B5EF4-FFF2-40B4-BE49-F238E27FC236}">
                <a16:creationId xmlns:a16="http://schemas.microsoft.com/office/drawing/2014/main" id="{5ADC9E70-F4B4-774A-A000-522F2D990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224088"/>
            <a:ext cx="5638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1   2    3    4    5    6    7    8    9    10</a:t>
            </a:r>
          </a:p>
        </p:txBody>
      </p:sp>
      <p:sp>
        <p:nvSpPr>
          <p:cNvPr id="85059" name="Freeform 67">
            <a:extLst>
              <a:ext uri="{FF2B5EF4-FFF2-40B4-BE49-F238E27FC236}">
                <a16:creationId xmlns:a16="http://schemas.microsoft.com/office/drawing/2014/main" id="{E5D6E4E0-AECB-6F46-8E74-717060744646}"/>
              </a:ext>
            </a:extLst>
          </p:cNvPr>
          <p:cNvSpPr>
            <a:spLocks/>
          </p:cNvSpPr>
          <p:nvPr/>
        </p:nvSpPr>
        <p:spPr bwMode="auto">
          <a:xfrm>
            <a:off x="1447800" y="1219200"/>
            <a:ext cx="1219200" cy="152400"/>
          </a:xfrm>
          <a:custGeom>
            <a:avLst/>
            <a:gdLst>
              <a:gd name="T0" fmla="*/ 0 w 192"/>
              <a:gd name="T1" fmla="*/ 152400 h 96"/>
              <a:gd name="T2" fmla="*/ 609600 w 192"/>
              <a:gd name="T3" fmla="*/ 0 h 96"/>
              <a:gd name="T4" fmla="*/ 1219200 w 192"/>
              <a:gd name="T5" fmla="*/ 15240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96">
                <a:moveTo>
                  <a:pt x="0" y="96"/>
                </a:moveTo>
                <a:cubicBezTo>
                  <a:pt x="32" y="48"/>
                  <a:pt x="64" y="0"/>
                  <a:pt x="96" y="0"/>
                </a:cubicBezTo>
                <a:cubicBezTo>
                  <a:pt x="128" y="0"/>
                  <a:pt x="160" y="48"/>
                  <a:pt x="19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60" name="Freeform 68">
            <a:extLst>
              <a:ext uri="{FF2B5EF4-FFF2-40B4-BE49-F238E27FC236}">
                <a16:creationId xmlns:a16="http://schemas.microsoft.com/office/drawing/2014/main" id="{E96C222B-A12B-6446-8CFA-E0C08B09955B}"/>
              </a:ext>
            </a:extLst>
          </p:cNvPr>
          <p:cNvSpPr>
            <a:spLocks/>
          </p:cNvSpPr>
          <p:nvPr/>
        </p:nvSpPr>
        <p:spPr bwMode="auto">
          <a:xfrm>
            <a:off x="1447800" y="1143000"/>
            <a:ext cx="1600200" cy="228600"/>
          </a:xfrm>
          <a:custGeom>
            <a:avLst/>
            <a:gdLst>
              <a:gd name="T0" fmla="*/ 0 w 192"/>
              <a:gd name="T1" fmla="*/ 228600 h 96"/>
              <a:gd name="T2" fmla="*/ 800100 w 192"/>
              <a:gd name="T3" fmla="*/ 0 h 96"/>
              <a:gd name="T4" fmla="*/ 1600200 w 192"/>
              <a:gd name="T5" fmla="*/ 22860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96">
                <a:moveTo>
                  <a:pt x="0" y="96"/>
                </a:moveTo>
                <a:cubicBezTo>
                  <a:pt x="32" y="48"/>
                  <a:pt x="64" y="0"/>
                  <a:pt x="96" y="0"/>
                </a:cubicBezTo>
                <a:cubicBezTo>
                  <a:pt x="128" y="0"/>
                  <a:pt x="160" y="48"/>
                  <a:pt x="19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61" name="Freeform 69">
            <a:extLst>
              <a:ext uri="{FF2B5EF4-FFF2-40B4-BE49-F238E27FC236}">
                <a16:creationId xmlns:a16="http://schemas.microsoft.com/office/drawing/2014/main" id="{589969A8-066A-7541-8603-333B49AF356B}"/>
              </a:ext>
            </a:extLst>
          </p:cNvPr>
          <p:cNvSpPr>
            <a:spLocks/>
          </p:cNvSpPr>
          <p:nvPr/>
        </p:nvSpPr>
        <p:spPr bwMode="auto">
          <a:xfrm flipV="1">
            <a:off x="1905000" y="1752600"/>
            <a:ext cx="1524000" cy="152400"/>
          </a:xfrm>
          <a:custGeom>
            <a:avLst/>
            <a:gdLst>
              <a:gd name="T0" fmla="*/ 0 w 192"/>
              <a:gd name="T1" fmla="*/ 152400 h 96"/>
              <a:gd name="T2" fmla="*/ 762000 w 192"/>
              <a:gd name="T3" fmla="*/ 0 h 96"/>
              <a:gd name="T4" fmla="*/ 1524000 w 192"/>
              <a:gd name="T5" fmla="*/ 15240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96">
                <a:moveTo>
                  <a:pt x="0" y="96"/>
                </a:moveTo>
                <a:cubicBezTo>
                  <a:pt x="32" y="48"/>
                  <a:pt x="64" y="0"/>
                  <a:pt x="96" y="0"/>
                </a:cubicBezTo>
                <a:cubicBezTo>
                  <a:pt x="128" y="0"/>
                  <a:pt x="160" y="48"/>
                  <a:pt x="19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62" name="Freeform 70">
            <a:extLst>
              <a:ext uri="{FF2B5EF4-FFF2-40B4-BE49-F238E27FC236}">
                <a16:creationId xmlns:a16="http://schemas.microsoft.com/office/drawing/2014/main" id="{A327584D-C38A-6B46-8A47-2702195EDE8C}"/>
              </a:ext>
            </a:extLst>
          </p:cNvPr>
          <p:cNvSpPr>
            <a:spLocks/>
          </p:cNvSpPr>
          <p:nvPr/>
        </p:nvSpPr>
        <p:spPr bwMode="auto">
          <a:xfrm flipV="1">
            <a:off x="1905000" y="1752600"/>
            <a:ext cx="1905000" cy="228600"/>
          </a:xfrm>
          <a:custGeom>
            <a:avLst/>
            <a:gdLst>
              <a:gd name="T0" fmla="*/ 0 w 192"/>
              <a:gd name="T1" fmla="*/ 228600 h 96"/>
              <a:gd name="T2" fmla="*/ 952500 w 192"/>
              <a:gd name="T3" fmla="*/ 0 h 96"/>
              <a:gd name="T4" fmla="*/ 1905000 w 192"/>
              <a:gd name="T5" fmla="*/ 22860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96">
                <a:moveTo>
                  <a:pt x="0" y="96"/>
                </a:moveTo>
                <a:cubicBezTo>
                  <a:pt x="32" y="48"/>
                  <a:pt x="64" y="0"/>
                  <a:pt x="96" y="0"/>
                </a:cubicBezTo>
                <a:cubicBezTo>
                  <a:pt x="128" y="0"/>
                  <a:pt x="160" y="48"/>
                  <a:pt x="19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63" name="Freeform 71">
            <a:extLst>
              <a:ext uri="{FF2B5EF4-FFF2-40B4-BE49-F238E27FC236}">
                <a16:creationId xmlns:a16="http://schemas.microsoft.com/office/drawing/2014/main" id="{1EB848AA-CB8F-2540-8C67-006BB360CF57}"/>
              </a:ext>
            </a:extLst>
          </p:cNvPr>
          <p:cNvSpPr>
            <a:spLocks/>
          </p:cNvSpPr>
          <p:nvPr/>
        </p:nvSpPr>
        <p:spPr bwMode="auto">
          <a:xfrm>
            <a:off x="2286000" y="1219200"/>
            <a:ext cx="1905000" cy="152400"/>
          </a:xfrm>
          <a:custGeom>
            <a:avLst/>
            <a:gdLst>
              <a:gd name="T0" fmla="*/ 0 w 192"/>
              <a:gd name="T1" fmla="*/ 152400 h 96"/>
              <a:gd name="T2" fmla="*/ 952500 w 192"/>
              <a:gd name="T3" fmla="*/ 0 h 96"/>
              <a:gd name="T4" fmla="*/ 1905000 w 192"/>
              <a:gd name="T5" fmla="*/ 15240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96">
                <a:moveTo>
                  <a:pt x="0" y="96"/>
                </a:moveTo>
                <a:cubicBezTo>
                  <a:pt x="32" y="48"/>
                  <a:pt x="64" y="0"/>
                  <a:pt x="96" y="0"/>
                </a:cubicBezTo>
                <a:cubicBezTo>
                  <a:pt x="128" y="0"/>
                  <a:pt x="160" y="48"/>
                  <a:pt x="19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65" name="Rectangle 73">
            <a:extLst>
              <a:ext uri="{FF2B5EF4-FFF2-40B4-BE49-F238E27FC236}">
                <a16:creationId xmlns:a16="http://schemas.microsoft.com/office/drawing/2014/main" id="{EDAB7246-B84D-3D4D-8A3C-9113611F3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715000"/>
            <a:ext cx="3886200" cy="762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892A9C21-E700-C148-B48A-1732DFE778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Correctness of Heapify</a:t>
            </a:r>
          </a:p>
        </p:txBody>
      </p:sp>
      <p:pic>
        <p:nvPicPr>
          <p:cNvPr id="31746" name="Picture 73">
            <a:extLst>
              <a:ext uri="{FF2B5EF4-FFF2-40B4-BE49-F238E27FC236}">
                <a16:creationId xmlns:a16="http://schemas.microsoft.com/office/drawing/2014/main" id="{1E72AFF1-FAA5-7B4C-A5D9-FF99270FC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362200"/>
            <a:ext cx="3957638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25DB2EA8-BB58-BA45-BBE1-DE782BBB1F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Correctness of Heapify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541DB0-C4FA-9743-A210-B4E96CF72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719263"/>
            <a:ext cx="82296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 typeface="Wingdings" charset="0"/>
              <a:buNone/>
              <a:defRPr/>
            </a:pPr>
            <a:r>
              <a:rPr lang="en-US" dirty="0">
                <a:cs typeface="+mn-cs"/>
              </a:rPr>
              <a:t>Base case:</a:t>
            </a:r>
          </a:p>
          <a:p>
            <a:pPr lvl="1" eaLnBrk="1" hangingPunct="1">
              <a:defRPr/>
            </a:pPr>
            <a:r>
              <a:rPr lang="en-US" dirty="0"/>
              <a:t>Heap with a single element</a:t>
            </a:r>
          </a:p>
          <a:p>
            <a:pPr lvl="1" eaLnBrk="1" hangingPunct="1">
              <a:defRPr/>
            </a:pPr>
            <a:r>
              <a:rPr lang="en-US" dirty="0"/>
              <a:t>Trivially a heap</a:t>
            </a:r>
          </a:p>
        </p:txBody>
      </p:sp>
      <p:pic>
        <p:nvPicPr>
          <p:cNvPr id="32771" name="Picture 73">
            <a:extLst>
              <a:ext uri="{FF2B5EF4-FFF2-40B4-BE49-F238E27FC236}">
                <a16:creationId xmlns:a16="http://schemas.microsoft.com/office/drawing/2014/main" id="{818D7894-1B75-0246-BED8-FBC66D4D7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657600"/>
            <a:ext cx="3957638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1A686731-3BAE-C14A-8BA9-B544B153E0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Correctness of Heapify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47C44290-E20A-6A4C-BF01-DD18B86DD1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833937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sz="2400" dirty="0">
                <a:cs typeface="+mn-cs"/>
              </a:rPr>
              <a:t>Both children are valid heaps</a:t>
            </a: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400" dirty="0">
                <a:cs typeface="+mn-cs"/>
              </a:rPr>
              <a:t>Three cases:</a:t>
            </a:r>
          </a:p>
          <a:p>
            <a:pPr marL="0" indent="0" eaLnBrk="1" hangingPunct="1">
              <a:buFont typeface="Wingdings" charset="0"/>
              <a:buNone/>
              <a:defRPr/>
            </a:pPr>
            <a:endParaRPr lang="en-US" sz="2400" dirty="0">
              <a:cs typeface="+mn-cs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400" dirty="0">
                <a:cs typeface="+mn-cs"/>
              </a:rPr>
              <a:t>Case 1: A[</a:t>
            </a:r>
            <a:r>
              <a:rPr lang="en-US" sz="2400" dirty="0" err="1">
                <a:cs typeface="+mn-cs"/>
              </a:rPr>
              <a:t>i</a:t>
            </a:r>
            <a:r>
              <a:rPr lang="en-US" sz="2400" dirty="0">
                <a:cs typeface="+mn-cs"/>
              </a:rPr>
              <a:t>] (current node) is the largest</a:t>
            </a:r>
          </a:p>
          <a:p>
            <a:pPr lvl="1" eaLnBrk="1" hangingPunct="1">
              <a:buFont typeface="Wingdings" charset="0"/>
              <a:buNone/>
              <a:defRPr/>
            </a:pPr>
            <a:endParaRPr lang="en-US" sz="2000" dirty="0"/>
          </a:p>
          <a:p>
            <a:pPr lvl="1" eaLnBrk="1" hangingPunct="1">
              <a:buFont typeface="Wingdings" charset="0"/>
              <a:buNone/>
              <a:defRPr/>
            </a:pPr>
            <a:endParaRPr lang="en-US" sz="2000" dirty="0"/>
          </a:p>
          <a:p>
            <a:pPr lvl="1" eaLnBrk="1" hangingPunct="1">
              <a:buFont typeface="Wingdings" charset="0"/>
              <a:buNone/>
              <a:defRPr/>
            </a:pPr>
            <a:endParaRPr lang="en-US" sz="2000" dirty="0"/>
          </a:p>
          <a:p>
            <a:pPr lvl="1" eaLnBrk="1" hangingPunct="1">
              <a:buFont typeface="Wingdings" charset="0"/>
              <a:buChar char="l"/>
              <a:defRPr/>
            </a:pPr>
            <a:r>
              <a:rPr lang="en-US" sz="2000" dirty="0"/>
              <a:t>parent is greater than both children</a:t>
            </a:r>
          </a:p>
          <a:p>
            <a:pPr lvl="1" eaLnBrk="1" hangingPunct="1">
              <a:buFont typeface="Wingdings" charset="0"/>
              <a:buChar char="l"/>
              <a:defRPr/>
            </a:pPr>
            <a:r>
              <a:rPr lang="en-US" sz="2000" dirty="0"/>
              <a:t>both children are heaps</a:t>
            </a:r>
          </a:p>
          <a:p>
            <a:pPr lvl="1" eaLnBrk="1" hangingPunct="1">
              <a:buFont typeface="Wingdings" charset="0"/>
              <a:buChar char="l"/>
              <a:defRPr/>
            </a:pPr>
            <a:r>
              <a:rPr lang="en-US" sz="2000" dirty="0"/>
              <a:t>current node is a valid heap</a:t>
            </a:r>
          </a:p>
        </p:txBody>
      </p:sp>
      <p:pic>
        <p:nvPicPr>
          <p:cNvPr id="33795" name="Picture 1">
            <a:extLst>
              <a:ext uri="{FF2B5EF4-FFF2-40B4-BE49-F238E27FC236}">
                <a16:creationId xmlns:a16="http://schemas.microsoft.com/office/drawing/2014/main" id="{D9776F02-4D91-E04D-93B9-2E22B248FA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505200"/>
            <a:ext cx="4191000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A48D9-7A94-D043-9B26-DA7F17FC6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976AF-83BD-C64C-9C37-F79D89390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dirty="0"/>
              <a:t>Assignment 2 graded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dirty="0"/>
              <a:t>Assignment 3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dirty="0"/>
              <a:t>Assignment 4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16E65EA7-EDEC-A249-90E0-40006EF0FE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Correctness of </a:t>
            </a:r>
            <a:r>
              <a:rPr lang="en-US" dirty="0" err="1">
                <a:cs typeface="+mj-cs"/>
              </a:rPr>
              <a:t>Heapify</a:t>
            </a:r>
            <a:endParaRPr lang="en-US" dirty="0">
              <a:cs typeface="+mj-cs"/>
            </a:endParaRP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90ACBB77-E440-C24B-956C-DF64804A2E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606925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sz="2400" dirty="0">
                <a:cs typeface="+mn-cs"/>
              </a:rPr>
              <a:t>Case 2: left child is the largest</a:t>
            </a:r>
          </a:p>
          <a:p>
            <a:pPr lvl="1" eaLnBrk="1" hangingPunct="1">
              <a:buFont typeface="Wingdings" charset="0"/>
              <a:buChar char="l"/>
              <a:defRPr/>
            </a:pPr>
            <a:endParaRPr lang="en-US" sz="2000" dirty="0"/>
          </a:p>
          <a:p>
            <a:pPr lvl="1" eaLnBrk="1" hangingPunct="1">
              <a:buFont typeface="Wingdings" charset="0"/>
              <a:buChar char="l"/>
              <a:defRPr/>
            </a:pPr>
            <a:endParaRPr lang="en-US" sz="2000" dirty="0"/>
          </a:p>
          <a:p>
            <a:pPr lvl="1" eaLnBrk="1" hangingPunct="1">
              <a:buFont typeface="Wingdings" charset="0"/>
              <a:buChar char="l"/>
              <a:defRPr/>
            </a:pPr>
            <a:endParaRPr lang="en-US" sz="2000" dirty="0"/>
          </a:p>
          <a:p>
            <a:pPr lvl="1" eaLnBrk="1" hangingPunct="1">
              <a:buFont typeface="Wingdings" charset="0"/>
              <a:buChar char="l"/>
              <a:defRPr/>
            </a:pPr>
            <a:r>
              <a:rPr lang="en-US" sz="2000" dirty="0"/>
              <a:t>When </a:t>
            </a:r>
            <a:r>
              <a:rPr lang="en-US" sz="2000" dirty="0" err="1"/>
              <a:t>Heapify</a:t>
            </a:r>
            <a:r>
              <a:rPr lang="en-US" sz="2000" dirty="0"/>
              <a:t> returns:</a:t>
            </a:r>
          </a:p>
          <a:p>
            <a:pPr lvl="2" eaLnBrk="1" hangingPunct="1">
              <a:buFont typeface="Wingdings" charset="0"/>
              <a:buChar char="l"/>
              <a:defRPr/>
            </a:pPr>
            <a:r>
              <a:rPr lang="en-US" sz="2000" dirty="0"/>
              <a:t>Left child is a valid heap</a:t>
            </a:r>
          </a:p>
          <a:p>
            <a:pPr lvl="2" eaLnBrk="1" hangingPunct="1">
              <a:buFont typeface="Wingdings" charset="0"/>
              <a:buChar char="l"/>
              <a:defRPr/>
            </a:pPr>
            <a:r>
              <a:rPr lang="en-US" sz="2000" dirty="0"/>
              <a:t>Right child is unchanged and therefore a valid heap</a:t>
            </a:r>
          </a:p>
          <a:p>
            <a:pPr lvl="2" eaLnBrk="1" hangingPunct="1">
              <a:buFont typeface="Wingdings" charset="0"/>
              <a:buChar char="l"/>
              <a:defRPr/>
            </a:pPr>
            <a:r>
              <a:rPr lang="en-US" sz="2000" dirty="0"/>
              <a:t>Current node is larger than both children since we selected the largest node of current, left and right</a:t>
            </a:r>
          </a:p>
          <a:p>
            <a:pPr lvl="2" eaLnBrk="1" hangingPunct="1">
              <a:buFont typeface="Wingdings" charset="0"/>
              <a:buChar char="l"/>
              <a:defRPr/>
            </a:pPr>
            <a:r>
              <a:rPr lang="en-US" sz="2000" dirty="0"/>
              <a:t>current node is a valid heap</a:t>
            </a:r>
          </a:p>
          <a:p>
            <a:pPr marL="0" indent="0" eaLnBrk="1" hangingPunct="1">
              <a:buFont typeface="Wingdings" charset="0"/>
              <a:buNone/>
              <a:defRPr/>
            </a:pPr>
            <a:endParaRPr lang="en-US" sz="2400" dirty="0">
              <a:cs typeface="+mn-cs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400" dirty="0">
                <a:cs typeface="+mn-cs"/>
              </a:rPr>
              <a:t>Case 3: right child is largest</a:t>
            </a:r>
          </a:p>
          <a:p>
            <a:pPr lvl="1" eaLnBrk="1" hangingPunct="1">
              <a:buFont typeface="Wingdings" charset="0"/>
              <a:buChar char="l"/>
              <a:defRPr/>
            </a:pPr>
            <a:r>
              <a:rPr lang="en-US" sz="2000" dirty="0"/>
              <a:t>similar to above</a:t>
            </a:r>
          </a:p>
          <a:p>
            <a:pPr lvl="1" eaLnBrk="1" hangingPunct="1">
              <a:buFont typeface="Wingdings" charset="0"/>
              <a:buChar char="l"/>
              <a:defRPr/>
            </a:pPr>
            <a:endParaRPr lang="en-US" sz="2000" dirty="0"/>
          </a:p>
          <a:p>
            <a:pPr lvl="1" eaLnBrk="1" hangingPunct="1">
              <a:buFont typeface="Wingdings" charset="0"/>
              <a:buChar char="l"/>
              <a:defRPr/>
            </a:pPr>
            <a:endParaRPr lang="en-US" sz="2000" dirty="0"/>
          </a:p>
        </p:txBody>
      </p:sp>
      <p:pic>
        <p:nvPicPr>
          <p:cNvPr id="34819" name="Picture 1">
            <a:extLst>
              <a:ext uri="{FF2B5EF4-FFF2-40B4-BE49-F238E27FC236}">
                <a16:creationId xmlns:a16="http://schemas.microsoft.com/office/drawing/2014/main" id="{1C711F36-FA9A-7448-A918-8CA2F1E13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057400"/>
            <a:ext cx="37290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F54828EC-54CF-284C-98EB-73557813F6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7543800" cy="129540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Running time of Heapify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E49E3E23-00FA-584A-8D09-3E13D7EFCD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391400" cy="3200400"/>
          </a:xfrm>
        </p:spPr>
        <p:txBody>
          <a:bodyPr/>
          <a:lstStyle/>
          <a:p>
            <a:pPr marL="344487" lvl="1" indent="0" eaLnBrk="1" hangingPunct="1">
              <a:buNone/>
            </a:pPr>
            <a:r>
              <a:rPr lang="en-US" altLang="en-US" sz="1800" dirty="0">
                <a:solidFill>
                  <a:srgbClr val="0000FF"/>
                </a:solidFill>
                <a:cs typeface="Arial" panose="020B0604020202020204" pitchFamily="34" charset="0"/>
              </a:rPr>
              <a:t>O(height of the tree)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altLang="en-US" sz="2000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000" dirty="0">
                <a:solidFill>
                  <a:srgbClr val="FF0000"/>
                </a:solidFill>
                <a:cs typeface="Arial" panose="020B0604020202020204" pitchFamily="34" charset="0"/>
              </a:rPr>
              <a:t>What is the height of the tree?</a:t>
            </a:r>
          </a:p>
          <a:p>
            <a:pPr lvl="1" eaLnBrk="1" hangingPunct="1"/>
            <a:r>
              <a:rPr lang="en-US" altLang="en-US" sz="1800" dirty="0">
                <a:cs typeface="Arial" panose="020B0604020202020204" pitchFamily="34" charset="0"/>
              </a:rPr>
              <a:t>Complete binary tree, except for the last level</a:t>
            </a:r>
          </a:p>
          <a:p>
            <a:pPr lvl="1" eaLnBrk="1" hangingPunct="1"/>
            <a:endParaRPr lang="el-GR" altLang="en-US" sz="1800" dirty="0">
              <a:cs typeface="Arial" panose="020B0604020202020204" pitchFamily="34" charset="0"/>
            </a:endParaRPr>
          </a:p>
        </p:txBody>
      </p:sp>
      <p:graphicFrame>
        <p:nvGraphicFramePr>
          <p:cNvPr id="87045" name="Object 5">
            <a:extLst>
              <a:ext uri="{FF2B5EF4-FFF2-40B4-BE49-F238E27FC236}">
                <a16:creationId xmlns:a16="http://schemas.microsoft.com/office/drawing/2014/main" id="{40322893-15B3-1D44-8AA1-C56E293E9F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4548188"/>
          <a:ext cx="9906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652000" imgH="4686300" progId="Equation.3">
                  <p:embed/>
                </p:oleObj>
              </mc:Choice>
              <mc:Fallback>
                <p:oleObj name="Equation" r:id="rId2" imgW="9652000" imgH="4686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548188"/>
                        <a:ext cx="99060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6" name="Object 6">
            <a:extLst>
              <a:ext uri="{FF2B5EF4-FFF2-40B4-BE49-F238E27FC236}">
                <a16:creationId xmlns:a16="http://schemas.microsoft.com/office/drawing/2014/main" id="{1AF3E941-A40C-2B4D-8095-5A4A2A61A4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90813" y="5218113"/>
          <a:ext cx="1500187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630400" imgH="4978400" progId="Equation.3">
                  <p:embed/>
                </p:oleObj>
              </mc:Choice>
              <mc:Fallback>
                <p:oleObj name="Equation" r:id="rId4" imgW="14630400" imgH="4978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0813" y="5218113"/>
                        <a:ext cx="1500187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7" name="Text Box 7">
            <a:extLst>
              <a:ext uri="{FF2B5EF4-FFF2-40B4-BE49-F238E27FC236}">
                <a16:creationId xmlns:a16="http://schemas.microsoft.com/office/drawing/2014/main" id="{FEF70989-D2AA-CB4C-AA2A-5B7B58FE2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6110288"/>
            <a:ext cx="1752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solidFill>
                  <a:srgbClr val="0000FF"/>
                </a:solidFill>
                <a:latin typeface="Arial" charset="0"/>
                <a:ea typeface="ＭＳ Ｐゴシック" charset="0"/>
              </a:rPr>
              <a:t>O(log n)</a:t>
            </a:r>
          </a:p>
        </p:txBody>
      </p:sp>
      <p:pic>
        <p:nvPicPr>
          <p:cNvPr id="35846" name="Picture 7">
            <a:extLst>
              <a:ext uri="{FF2B5EF4-FFF2-40B4-BE49-F238E27FC236}">
                <a16:creationId xmlns:a16="http://schemas.microsoft.com/office/drawing/2014/main" id="{112FCDF9-22A0-BC4C-BDE3-C0EC68505F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700" y="4419600"/>
            <a:ext cx="31877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8F62B425-9ED3-7942-B48D-61182A996A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Binary heap - operations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19914874-E4D0-634B-A831-8FEAF1C855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dirty="0"/>
              <a:t>Max</a:t>
            </a:r>
            <a:r>
              <a:rPr lang="en-US" altLang="en-US" sz="2400" dirty="0"/>
              <a:t> - return the largest element in the set</a:t>
            </a:r>
          </a:p>
          <a:p>
            <a:pPr marL="0" indent="0" eaLnBrk="1" hangingPunct="1">
              <a:lnSpc>
                <a:spcPct val="90000"/>
              </a:lnSpc>
            </a:pPr>
            <a:endParaRPr lang="en-US" altLang="en-US" sz="2400" dirty="0"/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dirty="0" err="1"/>
              <a:t>ExtractMax</a:t>
            </a:r>
            <a:r>
              <a:rPr lang="en-US" altLang="en-US" sz="2400" dirty="0"/>
              <a:t> – Return and remove the largest element in the set</a:t>
            </a:r>
          </a:p>
          <a:p>
            <a:pPr marL="0" indent="0" eaLnBrk="1" hangingPunct="1">
              <a:lnSpc>
                <a:spcPct val="90000"/>
              </a:lnSpc>
            </a:pPr>
            <a:endParaRPr lang="en-US" altLang="en-US" sz="2400" dirty="0"/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dirty="0"/>
              <a:t>Insert(</a:t>
            </a:r>
            <a:r>
              <a:rPr lang="en-US" altLang="en-US" sz="2400" b="1" dirty="0" err="1"/>
              <a:t>val</a:t>
            </a:r>
            <a:r>
              <a:rPr lang="en-US" altLang="en-US" sz="2400" b="1" dirty="0"/>
              <a:t>) </a:t>
            </a:r>
            <a:r>
              <a:rPr lang="en-US" altLang="en-US" sz="2400" dirty="0"/>
              <a:t>– insert </a:t>
            </a:r>
            <a:r>
              <a:rPr lang="en-US" altLang="en-US" sz="2400" dirty="0" err="1"/>
              <a:t>val</a:t>
            </a:r>
            <a:r>
              <a:rPr lang="en-US" altLang="en-US" sz="2400" dirty="0"/>
              <a:t> into the set</a:t>
            </a:r>
          </a:p>
          <a:p>
            <a:pPr marL="0" indent="0" eaLnBrk="1" hangingPunct="1">
              <a:lnSpc>
                <a:spcPct val="90000"/>
              </a:lnSpc>
            </a:pPr>
            <a:endParaRPr lang="en-US" altLang="en-US" sz="2400" dirty="0"/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dirty="0" err="1"/>
              <a:t>IncreaseElement</a:t>
            </a:r>
            <a:r>
              <a:rPr lang="en-US" altLang="en-US" sz="2400" b="1" dirty="0"/>
              <a:t>(x, </a:t>
            </a:r>
            <a:r>
              <a:rPr lang="en-US" altLang="en-US" sz="2400" b="1" dirty="0" err="1"/>
              <a:t>val</a:t>
            </a:r>
            <a:r>
              <a:rPr lang="en-US" altLang="en-US" sz="2400" b="1" dirty="0"/>
              <a:t>) </a:t>
            </a:r>
            <a:r>
              <a:rPr lang="en-US" altLang="en-US" sz="2400" dirty="0"/>
              <a:t>– increase the value of element x to </a:t>
            </a:r>
            <a:r>
              <a:rPr lang="en-US" altLang="en-US" sz="2400" dirty="0" err="1"/>
              <a:t>val</a:t>
            </a:r>
            <a:endParaRPr lang="en-US" altLang="en-US" sz="2400" dirty="0"/>
          </a:p>
          <a:p>
            <a:pPr marL="0" indent="0" eaLnBrk="1" hangingPunct="1">
              <a:lnSpc>
                <a:spcPct val="90000"/>
              </a:lnSpc>
            </a:pPr>
            <a:endParaRPr lang="en-US" altLang="en-US" sz="2400" dirty="0"/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dirty="0" err="1"/>
              <a:t>BuildHeap</a:t>
            </a:r>
            <a:r>
              <a:rPr lang="en-US" altLang="en-US" sz="2400" b="1" dirty="0"/>
              <a:t>(A) </a:t>
            </a:r>
            <a:r>
              <a:rPr lang="en-US" altLang="en-US" sz="2400" dirty="0"/>
              <a:t>– build a heap from an array of elements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EB77889F-6F48-A445-94C2-C38CBA4777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Max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E6E141B6-A158-E046-A78E-417CB247C8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dirty="0">
                <a:cs typeface="+mn-cs"/>
              </a:rPr>
              <a:t>What is the largest element in the set?</a:t>
            </a:r>
          </a:p>
          <a:p>
            <a:pPr eaLnBrk="1" hangingPunct="1">
              <a:buFont typeface="Wingdings" charset="0"/>
              <a:buChar char="l"/>
              <a:defRPr/>
            </a:pPr>
            <a:endParaRPr lang="en-US" dirty="0">
              <a:cs typeface="+mn-cs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b="1" dirty="0">
                <a:cs typeface="+mn-cs"/>
              </a:rPr>
              <a:t>Return</a:t>
            </a:r>
            <a:r>
              <a:rPr lang="en-US" dirty="0">
                <a:cs typeface="+mn-cs"/>
              </a:rPr>
              <a:t> A[1]</a:t>
            </a:r>
          </a:p>
        </p:txBody>
      </p:sp>
      <p:grpSp>
        <p:nvGrpSpPr>
          <p:cNvPr id="88068" name="Group 4">
            <a:extLst>
              <a:ext uri="{FF2B5EF4-FFF2-40B4-BE49-F238E27FC236}">
                <a16:creationId xmlns:a16="http://schemas.microsoft.com/office/drawing/2014/main" id="{F2F5EEF8-1089-C74A-86F9-05EF5741418D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4038600"/>
            <a:ext cx="5715000" cy="1447800"/>
            <a:chOff x="768" y="912"/>
            <a:chExt cx="3600" cy="912"/>
          </a:xfrm>
        </p:grpSpPr>
        <p:grpSp>
          <p:nvGrpSpPr>
            <p:cNvPr id="37892" name="Group 5">
              <a:extLst>
                <a:ext uri="{FF2B5EF4-FFF2-40B4-BE49-F238E27FC236}">
                  <a16:creationId xmlns:a16="http://schemas.microsoft.com/office/drawing/2014/main" id="{BF17B146-6BD0-F748-ACBD-73F3B0FAEF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1056"/>
              <a:ext cx="3600" cy="240"/>
              <a:chOff x="768" y="624"/>
              <a:chExt cx="3600" cy="240"/>
            </a:xfrm>
          </p:grpSpPr>
          <p:sp>
            <p:nvSpPr>
              <p:cNvPr id="88070" name="Rectangle 6">
                <a:extLst>
                  <a:ext uri="{FF2B5EF4-FFF2-40B4-BE49-F238E27FC236}">
                    <a16:creationId xmlns:a16="http://schemas.microsoft.com/office/drawing/2014/main" id="{F5B332BD-465B-2E49-B7D8-7123216F25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624"/>
                <a:ext cx="3600" cy="240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8071" name="Line 7">
                <a:extLst>
                  <a:ext uri="{FF2B5EF4-FFF2-40B4-BE49-F238E27FC236}">
                    <a16:creationId xmlns:a16="http://schemas.microsoft.com/office/drawing/2014/main" id="{3D99756E-DEF6-C041-96AE-FD7AAAC70A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62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8072" name="Line 8">
                <a:extLst>
                  <a:ext uri="{FF2B5EF4-FFF2-40B4-BE49-F238E27FC236}">
                    <a16:creationId xmlns:a16="http://schemas.microsoft.com/office/drawing/2014/main" id="{83748AC1-68E0-4C4B-A676-EC28E8FF25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62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8073" name="Line 9">
                <a:extLst>
                  <a:ext uri="{FF2B5EF4-FFF2-40B4-BE49-F238E27FC236}">
                    <a16:creationId xmlns:a16="http://schemas.microsoft.com/office/drawing/2014/main" id="{40823FDE-32C7-044A-95D0-07E3D84DE8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62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8074" name="Line 10">
                <a:extLst>
                  <a:ext uri="{FF2B5EF4-FFF2-40B4-BE49-F238E27FC236}">
                    <a16:creationId xmlns:a16="http://schemas.microsoft.com/office/drawing/2014/main" id="{AF8ADF70-9093-F04D-8836-9E6B3D2B8D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62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8075" name="Line 11">
                <a:extLst>
                  <a:ext uri="{FF2B5EF4-FFF2-40B4-BE49-F238E27FC236}">
                    <a16:creationId xmlns:a16="http://schemas.microsoft.com/office/drawing/2014/main" id="{C756A71D-5079-0040-8398-B6704542C7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8" y="62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8076" name="Line 12">
                <a:extLst>
                  <a:ext uri="{FF2B5EF4-FFF2-40B4-BE49-F238E27FC236}">
                    <a16:creationId xmlns:a16="http://schemas.microsoft.com/office/drawing/2014/main" id="{46C48E09-9711-1346-9918-693E37B93C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62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8077" name="Line 13">
                <a:extLst>
                  <a:ext uri="{FF2B5EF4-FFF2-40B4-BE49-F238E27FC236}">
                    <a16:creationId xmlns:a16="http://schemas.microsoft.com/office/drawing/2014/main" id="{8DDA04DE-CB3A-AF44-9A58-E7D5EE91C7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8" y="62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8078" name="Line 14">
                <a:extLst>
                  <a:ext uri="{FF2B5EF4-FFF2-40B4-BE49-F238E27FC236}">
                    <a16:creationId xmlns:a16="http://schemas.microsoft.com/office/drawing/2014/main" id="{6376DBD9-37C2-0940-AC11-54629A025F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62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8079" name="Line 15">
                <a:extLst>
                  <a:ext uri="{FF2B5EF4-FFF2-40B4-BE49-F238E27FC236}">
                    <a16:creationId xmlns:a16="http://schemas.microsoft.com/office/drawing/2014/main" id="{B6FECF0B-A48C-2E44-8F73-F9AD878672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62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8080" name="Line 16">
                <a:extLst>
                  <a:ext uri="{FF2B5EF4-FFF2-40B4-BE49-F238E27FC236}">
                    <a16:creationId xmlns:a16="http://schemas.microsoft.com/office/drawing/2014/main" id="{CB0232E0-FE3D-924B-9E94-3CE95862BC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68" y="62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8081" name="Line 17">
                <a:extLst>
                  <a:ext uri="{FF2B5EF4-FFF2-40B4-BE49-F238E27FC236}">
                    <a16:creationId xmlns:a16="http://schemas.microsoft.com/office/drawing/2014/main" id="{4AC20531-5A2C-014C-B2F0-DBAD341901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62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8082" name="Line 18">
                <a:extLst>
                  <a:ext uri="{FF2B5EF4-FFF2-40B4-BE49-F238E27FC236}">
                    <a16:creationId xmlns:a16="http://schemas.microsoft.com/office/drawing/2014/main" id="{A396E3A9-F678-0B46-9B06-F97AEA8963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48" y="62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8083" name="Line 19">
                <a:extLst>
                  <a:ext uri="{FF2B5EF4-FFF2-40B4-BE49-F238E27FC236}">
                    <a16:creationId xmlns:a16="http://schemas.microsoft.com/office/drawing/2014/main" id="{88466A6F-3F4C-994A-AF84-F15DD4CF82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62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8084" name="Line 20">
                <a:extLst>
                  <a:ext uri="{FF2B5EF4-FFF2-40B4-BE49-F238E27FC236}">
                    <a16:creationId xmlns:a16="http://schemas.microsoft.com/office/drawing/2014/main" id="{7609B1A1-F55A-C74E-916E-F812D9A721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8" y="62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88085" name="Text Box 21">
              <a:extLst>
                <a:ext uri="{FF2B5EF4-FFF2-40B4-BE49-F238E27FC236}">
                  <a16:creationId xmlns:a16="http://schemas.microsoft.com/office/drawing/2014/main" id="{63DD38AB-1C49-A244-91B4-8201B80A43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1056"/>
              <a:ext cx="35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16  14  10   8    7    9    3    2    4    1</a:t>
              </a:r>
            </a:p>
          </p:txBody>
        </p:sp>
        <p:sp>
          <p:nvSpPr>
            <p:cNvPr id="88086" name="Freeform 22">
              <a:extLst>
                <a:ext uri="{FF2B5EF4-FFF2-40B4-BE49-F238E27FC236}">
                  <a16:creationId xmlns:a16="http://schemas.microsoft.com/office/drawing/2014/main" id="{8E741533-3F6E-344B-BF03-A71F136485AC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" y="1008"/>
              <a:ext cx="192" cy="48"/>
            </a:xfrm>
            <a:custGeom>
              <a:avLst/>
              <a:gdLst>
                <a:gd name="T0" fmla="*/ 0 w 192"/>
                <a:gd name="T1" fmla="*/ 48 h 96"/>
                <a:gd name="T2" fmla="*/ 96 w 192"/>
                <a:gd name="T3" fmla="*/ 0 h 96"/>
                <a:gd name="T4" fmla="*/ 192 w 192"/>
                <a:gd name="T5" fmla="*/ 48 h 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96">
                  <a:moveTo>
                    <a:pt x="0" y="96"/>
                  </a:moveTo>
                  <a:cubicBezTo>
                    <a:pt x="32" y="48"/>
                    <a:pt x="64" y="0"/>
                    <a:pt x="96" y="0"/>
                  </a:cubicBezTo>
                  <a:cubicBezTo>
                    <a:pt x="128" y="0"/>
                    <a:pt x="160" y="48"/>
                    <a:pt x="192" y="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87" name="Freeform 23">
              <a:extLst>
                <a:ext uri="{FF2B5EF4-FFF2-40B4-BE49-F238E27FC236}">
                  <a16:creationId xmlns:a16="http://schemas.microsoft.com/office/drawing/2014/main" id="{9D09241E-CCAB-094B-916F-B4B5AFE14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" y="960"/>
              <a:ext cx="432" cy="96"/>
            </a:xfrm>
            <a:custGeom>
              <a:avLst/>
              <a:gdLst>
                <a:gd name="T0" fmla="*/ 0 w 192"/>
                <a:gd name="T1" fmla="*/ 96 h 96"/>
                <a:gd name="T2" fmla="*/ 216 w 192"/>
                <a:gd name="T3" fmla="*/ 0 h 96"/>
                <a:gd name="T4" fmla="*/ 432 w 192"/>
                <a:gd name="T5" fmla="*/ 96 h 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96">
                  <a:moveTo>
                    <a:pt x="0" y="96"/>
                  </a:moveTo>
                  <a:cubicBezTo>
                    <a:pt x="32" y="48"/>
                    <a:pt x="64" y="0"/>
                    <a:pt x="96" y="0"/>
                  </a:cubicBezTo>
                  <a:cubicBezTo>
                    <a:pt x="128" y="0"/>
                    <a:pt x="160" y="48"/>
                    <a:pt x="192" y="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88" name="Freeform 24">
              <a:extLst>
                <a:ext uri="{FF2B5EF4-FFF2-40B4-BE49-F238E27FC236}">
                  <a16:creationId xmlns:a16="http://schemas.microsoft.com/office/drawing/2014/main" id="{84EDB7EC-2058-9340-B748-0A4272E88BF8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104" y="1296"/>
              <a:ext cx="528" cy="48"/>
            </a:xfrm>
            <a:custGeom>
              <a:avLst/>
              <a:gdLst>
                <a:gd name="T0" fmla="*/ 0 w 192"/>
                <a:gd name="T1" fmla="*/ 48 h 96"/>
                <a:gd name="T2" fmla="*/ 264 w 192"/>
                <a:gd name="T3" fmla="*/ 0 h 96"/>
                <a:gd name="T4" fmla="*/ 528 w 192"/>
                <a:gd name="T5" fmla="*/ 48 h 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96">
                  <a:moveTo>
                    <a:pt x="0" y="96"/>
                  </a:moveTo>
                  <a:cubicBezTo>
                    <a:pt x="32" y="48"/>
                    <a:pt x="64" y="0"/>
                    <a:pt x="96" y="0"/>
                  </a:cubicBezTo>
                  <a:cubicBezTo>
                    <a:pt x="128" y="0"/>
                    <a:pt x="160" y="48"/>
                    <a:pt x="192" y="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89" name="Freeform 25">
              <a:extLst>
                <a:ext uri="{FF2B5EF4-FFF2-40B4-BE49-F238E27FC236}">
                  <a16:creationId xmlns:a16="http://schemas.microsoft.com/office/drawing/2014/main" id="{CA5AE421-829F-EB4A-A584-54EBCA12198C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104" y="1296"/>
              <a:ext cx="768" cy="96"/>
            </a:xfrm>
            <a:custGeom>
              <a:avLst/>
              <a:gdLst>
                <a:gd name="T0" fmla="*/ 0 w 192"/>
                <a:gd name="T1" fmla="*/ 96 h 96"/>
                <a:gd name="T2" fmla="*/ 384 w 192"/>
                <a:gd name="T3" fmla="*/ 0 h 96"/>
                <a:gd name="T4" fmla="*/ 768 w 192"/>
                <a:gd name="T5" fmla="*/ 96 h 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96">
                  <a:moveTo>
                    <a:pt x="0" y="96"/>
                  </a:moveTo>
                  <a:cubicBezTo>
                    <a:pt x="32" y="48"/>
                    <a:pt x="64" y="0"/>
                    <a:pt x="96" y="0"/>
                  </a:cubicBezTo>
                  <a:cubicBezTo>
                    <a:pt x="128" y="0"/>
                    <a:pt x="160" y="48"/>
                    <a:pt x="192" y="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90" name="Text Box 26">
              <a:extLst>
                <a:ext uri="{FF2B5EF4-FFF2-40B4-BE49-F238E27FC236}">
                  <a16:creationId xmlns:a16="http://schemas.microsoft.com/office/drawing/2014/main" id="{C8F4FBFD-EA16-DA42-BEED-5A80EDC75D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593"/>
              <a:ext cx="35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1   2    3    4    5    6    7    8    9    10</a:t>
              </a:r>
            </a:p>
          </p:txBody>
        </p:sp>
        <p:sp>
          <p:nvSpPr>
            <p:cNvPr id="88091" name="Freeform 27">
              <a:extLst>
                <a:ext uri="{FF2B5EF4-FFF2-40B4-BE49-F238E27FC236}">
                  <a16:creationId xmlns:a16="http://schemas.microsoft.com/office/drawing/2014/main" id="{FE0F1F7C-C0D7-9E49-92A6-21D70A894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960"/>
              <a:ext cx="768" cy="96"/>
            </a:xfrm>
            <a:custGeom>
              <a:avLst/>
              <a:gdLst>
                <a:gd name="T0" fmla="*/ 0 w 192"/>
                <a:gd name="T1" fmla="*/ 96 h 96"/>
                <a:gd name="T2" fmla="*/ 384 w 192"/>
                <a:gd name="T3" fmla="*/ 0 h 96"/>
                <a:gd name="T4" fmla="*/ 768 w 192"/>
                <a:gd name="T5" fmla="*/ 96 h 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96">
                  <a:moveTo>
                    <a:pt x="0" y="96"/>
                  </a:moveTo>
                  <a:cubicBezTo>
                    <a:pt x="32" y="48"/>
                    <a:pt x="64" y="0"/>
                    <a:pt x="96" y="0"/>
                  </a:cubicBezTo>
                  <a:cubicBezTo>
                    <a:pt x="128" y="0"/>
                    <a:pt x="160" y="48"/>
                    <a:pt x="192" y="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92" name="Freeform 28">
              <a:extLst>
                <a:ext uri="{FF2B5EF4-FFF2-40B4-BE49-F238E27FC236}">
                  <a16:creationId xmlns:a16="http://schemas.microsoft.com/office/drawing/2014/main" id="{6B2AC5F5-890D-A643-B60F-731B55C57F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912"/>
              <a:ext cx="1008" cy="144"/>
            </a:xfrm>
            <a:custGeom>
              <a:avLst/>
              <a:gdLst>
                <a:gd name="T0" fmla="*/ 0 w 192"/>
                <a:gd name="T1" fmla="*/ 144 h 96"/>
                <a:gd name="T2" fmla="*/ 504 w 192"/>
                <a:gd name="T3" fmla="*/ 0 h 96"/>
                <a:gd name="T4" fmla="*/ 1008 w 192"/>
                <a:gd name="T5" fmla="*/ 144 h 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96">
                  <a:moveTo>
                    <a:pt x="0" y="96"/>
                  </a:moveTo>
                  <a:cubicBezTo>
                    <a:pt x="32" y="48"/>
                    <a:pt x="64" y="0"/>
                    <a:pt x="96" y="0"/>
                  </a:cubicBezTo>
                  <a:cubicBezTo>
                    <a:pt x="128" y="0"/>
                    <a:pt x="160" y="48"/>
                    <a:pt x="192" y="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93" name="Freeform 29">
              <a:extLst>
                <a:ext uri="{FF2B5EF4-FFF2-40B4-BE49-F238E27FC236}">
                  <a16:creationId xmlns:a16="http://schemas.microsoft.com/office/drawing/2014/main" id="{E13F08D5-19CD-494C-82C6-2D8029E64BFB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632" y="1296"/>
              <a:ext cx="960" cy="96"/>
            </a:xfrm>
            <a:custGeom>
              <a:avLst/>
              <a:gdLst>
                <a:gd name="T0" fmla="*/ 0 w 192"/>
                <a:gd name="T1" fmla="*/ 96 h 96"/>
                <a:gd name="T2" fmla="*/ 480 w 192"/>
                <a:gd name="T3" fmla="*/ 0 h 96"/>
                <a:gd name="T4" fmla="*/ 960 w 192"/>
                <a:gd name="T5" fmla="*/ 96 h 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96">
                  <a:moveTo>
                    <a:pt x="0" y="96"/>
                  </a:moveTo>
                  <a:cubicBezTo>
                    <a:pt x="32" y="48"/>
                    <a:pt x="64" y="0"/>
                    <a:pt x="96" y="0"/>
                  </a:cubicBezTo>
                  <a:cubicBezTo>
                    <a:pt x="128" y="0"/>
                    <a:pt x="160" y="48"/>
                    <a:pt x="192" y="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94" name="Freeform 30">
              <a:extLst>
                <a:ext uri="{FF2B5EF4-FFF2-40B4-BE49-F238E27FC236}">
                  <a16:creationId xmlns:a16="http://schemas.microsoft.com/office/drawing/2014/main" id="{479D9755-65AA-9F43-8603-F8ADCD119894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632" y="1296"/>
              <a:ext cx="1200" cy="144"/>
            </a:xfrm>
            <a:custGeom>
              <a:avLst/>
              <a:gdLst>
                <a:gd name="T0" fmla="*/ 0 w 192"/>
                <a:gd name="T1" fmla="*/ 144 h 96"/>
                <a:gd name="T2" fmla="*/ 600 w 192"/>
                <a:gd name="T3" fmla="*/ 0 h 96"/>
                <a:gd name="T4" fmla="*/ 1200 w 192"/>
                <a:gd name="T5" fmla="*/ 144 h 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96">
                  <a:moveTo>
                    <a:pt x="0" y="96"/>
                  </a:moveTo>
                  <a:cubicBezTo>
                    <a:pt x="32" y="48"/>
                    <a:pt x="64" y="0"/>
                    <a:pt x="96" y="0"/>
                  </a:cubicBezTo>
                  <a:cubicBezTo>
                    <a:pt x="128" y="0"/>
                    <a:pt x="160" y="48"/>
                    <a:pt x="192" y="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95" name="Freeform 31">
              <a:extLst>
                <a:ext uri="{FF2B5EF4-FFF2-40B4-BE49-F238E27FC236}">
                  <a16:creationId xmlns:a16="http://schemas.microsoft.com/office/drawing/2014/main" id="{6988943E-F98D-7F4C-9FCE-FD64E003DD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2" y="960"/>
              <a:ext cx="1200" cy="96"/>
            </a:xfrm>
            <a:custGeom>
              <a:avLst/>
              <a:gdLst>
                <a:gd name="T0" fmla="*/ 0 w 192"/>
                <a:gd name="T1" fmla="*/ 96 h 96"/>
                <a:gd name="T2" fmla="*/ 600 w 192"/>
                <a:gd name="T3" fmla="*/ 0 h 96"/>
                <a:gd name="T4" fmla="*/ 1200 w 192"/>
                <a:gd name="T5" fmla="*/ 96 h 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96">
                  <a:moveTo>
                    <a:pt x="0" y="96"/>
                  </a:moveTo>
                  <a:cubicBezTo>
                    <a:pt x="32" y="48"/>
                    <a:pt x="64" y="0"/>
                    <a:pt x="96" y="0"/>
                  </a:cubicBezTo>
                  <a:cubicBezTo>
                    <a:pt x="128" y="0"/>
                    <a:pt x="160" y="48"/>
                    <a:pt x="192" y="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5A05A4DC-BD6B-244E-8A09-49A099398D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ExtractMax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8413633B-2D0E-B540-B6B0-571794E568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609600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sz="2600" dirty="0">
                <a:cs typeface="+mn-cs"/>
              </a:rPr>
              <a:t>Return and remove the largest element in the set</a:t>
            </a:r>
          </a:p>
          <a:p>
            <a:pPr eaLnBrk="1" hangingPunct="1">
              <a:buFont typeface="Wingdings" charset="0"/>
              <a:buChar char="l"/>
              <a:defRPr/>
            </a:pPr>
            <a:endParaRPr lang="en-US" sz="2600" dirty="0">
              <a:cs typeface="+mn-cs"/>
            </a:endParaRPr>
          </a:p>
        </p:txBody>
      </p:sp>
      <p:grpSp>
        <p:nvGrpSpPr>
          <p:cNvPr id="38915" name="Group 4">
            <a:extLst>
              <a:ext uri="{FF2B5EF4-FFF2-40B4-BE49-F238E27FC236}">
                <a16:creationId xmlns:a16="http://schemas.microsoft.com/office/drawing/2014/main" id="{75271DC0-D693-184D-A625-ED2DFF73D765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2438400"/>
            <a:ext cx="4800600" cy="3505200"/>
            <a:chOff x="720" y="1248"/>
            <a:chExt cx="3024" cy="2208"/>
          </a:xfrm>
        </p:grpSpPr>
        <p:grpSp>
          <p:nvGrpSpPr>
            <p:cNvPr id="38916" name="Group 5">
              <a:extLst>
                <a:ext uri="{FF2B5EF4-FFF2-40B4-BE49-F238E27FC236}">
                  <a16:creationId xmlns:a16="http://schemas.microsoft.com/office/drawing/2014/main" id="{454A2331-6E6F-4D44-A952-BDC485910A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1248"/>
              <a:ext cx="528" cy="288"/>
              <a:chOff x="2016" y="1152"/>
              <a:chExt cx="528" cy="288"/>
            </a:xfrm>
          </p:grpSpPr>
          <p:sp>
            <p:nvSpPr>
              <p:cNvPr id="90118" name="Oval 6">
                <a:extLst>
                  <a:ext uri="{FF2B5EF4-FFF2-40B4-BE49-F238E27FC236}">
                    <a16:creationId xmlns:a16="http://schemas.microsoft.com/office/drawing/2014/main" id="{41B54A2D-4142-0D4B-8A45-142C2F7683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1152"/>
                <a:ext cx="384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0119" name="Text Box 7">
                <a:extLst>
                  <a:ext uri="{FF2B5EF4-FFF2-40B4-BE49-F238E27FC236}">
                    <a16:creationId xmlns:a16="http://schemas.microsoft.com/office/drawing/2014/main" id="{CFF3D1C2-E816-EF48-A21D-F122A41893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6" y="1161"/>
                <a:ext cx="52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0120" name="Text Box 8">
                <a:extLst>
                  <a:ext uri="{FF2B5EF4-FFF2-40B4-BE49-F238E27FC236}">
                    <a16:creationId xmlns:a16="http://schemas.microsoft.com/office/drawing/2014/main" id="{1227A4D8-96CB-DE4D-8115-D97D1393FD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12" y="1200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>
                    <a:latin typeface="Arial" charset="0"/>
                    <a:ea typeface="ＭＳ Ｐゴシック" charset="0"/>
                  </a:rPr>
                  <a:t>16</a:t>
                </a:r>
              </a:p>
            </p:txBody>
          </p:sp>
        </p:grpSp>
        <p:grpSp>
          <p:nvGrpSpPr>
            <p:cNvPr id="38917" name="Group 9">
              <a:extLst>
                <a:ext uri="{FF2B5EF4-FFF2-40B4-BE49-F238E27FC236}">
                  <a16:creationId xmlns:a16="http://schemas.microsoft.com/office/drawing/2014/main" id="{8D40C353-BBF8-AE42-95C1-054B810C17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2" y="1824"/>
              <a:ext cx="528" cy="288"/>
              <a:chOff x="2016" y="1152"/>
              <a:chExt cx="528" cy="288"/>
            </a:xfrm>
          </p:grpSpPr>
          <p:sp>
            <p:nvSpPr>
              <p:cNvPr id="90122" name="Oval 10">
                <a:extLst>
                  <a:ext uri="{FF2B5EF4-FFF2-40B4-BE49-F238E27FC236}">
                    <a16:creationId xmlns:a16="http://schemas.microsoft.com/office/drawing/2014/main" id="{9D780370-CC1B-9D46-906B-481318260E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1152"/>
                <a:ext cx="384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0123" name="Text Box 11">
                <a:extLst>
                  <a:ext uri="{FF2B5EF4-FFF2-40B4-BE49-F238E27FC236}">
                    <a16:creationId xmlns:a16="http://schemas.microsoft.com/office/drawing/2014/main" id="{9BC227A5-250C-5D47-83D2-7740954058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6" y="1161"/>
                <a:ext cx="52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0124" name="Text Box 12">
                <a:extLst>
                  <a:ext uri="{FF2B5EF4-FFF2-40B4-BE49-F238E27FC236}">
                    <a16:creationId xmlns:a16="http://schemas.microsoft.com/office/drawing/2014/main" id="{CE7402EE-0433-E24D-8A07-C40E76329B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12" y="1200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>
                    <a:latin typeface="Arial" charset="0"/>
                    <a:ea typeface="ＭＳ Ｐゴシック" charset="0"/>
                  </a:rPr>
                  <a:t>14</a:t>
                </a:r>
              </a:p>
            </p:txBody>
          </p:sp>
        </p:grpSp>
        <p:grpSp>
          <p:nvGrpSpPr>
            <p:cNvPr id="38918" name="Group 13">
              <a:extLst>
                <a:ext uri="{FF2B5EF4-FFF2-40B4-BE49-F238E27FC236}">
                  <a16:creationId xmlns:a16="http://schemas.microsoft.com/office/drawing/2014/main" id="{8173802A-B5EA-6748-9996-18BB626300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6" y="1824"/>
              <a:ext cx="528" cy="288"/>
              <a:chOff x="2016" y="1152"/>
              <a:chExt cx="528" cy="288"/>
            </a:xfrm>
          </p:grpSpPr>
          <p:sp>
            <p:nvSpPr>
              <p:cNvPr id="90126" name="Oval 14">
                <a:extLst>
                  <a:ext uri="{FF2B5EF4-FFF2-40B4-BE49-F238E27FC236}">
                    <a16:creationId xmlns:a16="http://schemas.microsoft.com/office/drawing/2014/main" id="{189BEFB8-5DC9-4941-8106-854A6E8608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1152"/>
                <a:ext cx="384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0127" name="Text Box 15">
                <a:extLst>
                  <a:ext uri="{FF2B5EF4-FFF2-40B4-BE49-F238E27FC236}">
                    <a16:creationId xmlns:a16="http://schemas.microsoft.com/office/drawing/2014/main" id="{D5C6E6DB-FB7C-5145-96AC-11C3A25B18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6" y="1161"/>
                <a:ext cx="52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0128" name="Text Box 16">
                <a:extLst>
                  <a:ext uri="{FF2B5EF4-FFF2-40B4-BE49-F238E27FC236}">
                    <a16:creationId xmlns:a16="http://schemas.microsoft.com/office/drawing/2014/main" id="{E3822E0B-2C45-9948-880A-1C83855468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12" y="1200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>
                    <a:latin typeface="Arial" charset="0"/>
                    <a:ea typeface="ＭＳ Ｐゴシック" charset="0"/>
                  </a:rPr>
                  <a:t>10</a:t>
                </a:r>
              </a:p>
            </p:txBody>
          </p:sp>
        </p:grpSp>
        <p:sp>
          <p:nvSpPr>
            <p:cNvPr id="90129" name="Text Box 17">
              <a:extLst>
                <a:ext uri="{FF2B5EF4-FFF2-40B4-BE49-F238E27FC236}">
                  <a16:creationId xmlns:a16="http://schemas.microsoft.com/office/drawing/2014/main" id="{1442C58F-CBE3-D04F-A557-0C7DE65611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457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38920" name="Group 18">
              <a:extLst>
                <a:ext uri="{FF2B5EF4-FFF2-40B4-BE49-F238E27FC236}">
                  <a16:creationId xmlns:a16="http://schemas.microsoft.com/office/drawing/2014/main" id="{9B17C112-F414-6C4D-AB98-222B8B9BD3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2448"/>
              <a:ext cx="432" cy="288"/>
              <a:chOff x="960" y="2352"/>
              <a:chExt cx="432" cy="288"/>
            </a:xfrm>
          </p:grpSpPr>
          <p:sp>
            <p:nvSpPr>
              <p:cNvPr id="90131" name="Oval 19">
                <a:extLst>
                  <a:ext uri="{FF2B5EF4-FFF2-40B4-BE49-F238E27FC236}">
                    <a16:creationId xmlns:a16="http://schemas.microsoft.com/office/drawing/2014/main" id="{3F29CC6D-6508-8D40-A676-30CE28CD1A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2352"/>
                <a:ext cx="384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0132" name="Text Box 20">
                <a:extLst>
                  <a:ext uri="{FF2B5EF4-FFF2-40B4-BE49-F238E27FC236}">
                    <a16:creationId xmlns:a16="http://schemas.microsoft.com/office/drawing/2014/main" id="{B4DE7A53-3CE9-F24E-8A88-655A9A8ED9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2400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>
                    <a:latin typeface="Arial" charset="0"/>
                    <a:ea typeface="ＭＳ Ｐゴシック" charset="0"/>
                  </a:rPr>
                  <a:t>8</a:t>
                </a:r>
              </a:p>
            </p:txBody>
          </p:sp>
        </p:grpSp>
        <p:sp>
          <p:nvSpPr>
            <p:cNvPr id="90133" name="Line 21">
              <a:extLst>
                <a:ext uri="{FF2B5EF4-FFF2-40B4-BE49-F238E27FC236}">
                  <a16:creationId xmlns:a16="http://schemas.microsoft.com/office/drawing/2014/main" id="{1D51189A-12B7-B947-B555-86300D75C3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76" y="1488"/>
              <a:ext cx="43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0134" name="Line 22">
              <a:extLst>
                <a:ext uri="{FF2B5EF4-FFF2-40B4-BE49-F238E27FC236}">
                  <a16:creationId xmlns:a16="http://schemas.microsoft.com/office/drawing/2014/main" id="{FC99D785-6143-4741-AD2C-68EF4D7ABA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6" y="2112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0135" name="Line 23">
              <a:extLst>
                <a:ext uri="{FF2B5EF4-FFF2-40B4-BE49-F238E27FC236}">
                  <a16:creationId xmlns:a16="http://schemas.microsoft.com/office/drawing/2014/main" id="{6E4E2F26-E59E-D141-9209-96164CE1A0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" y="2736"/>
              <a:ext cx="24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0136" name="Line 24">
              <a:extLst>
                <a:ext uri="{FF2B5EF4-FFF2-40B4-BE49-F238E27FC236}">
                  <a16:creationId xmlns:a16="http://schemas.microsoft.com/office/drawing/2014/main" id="{6BC408FE-E828-D84B-A762-6702AA7A58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736"/>
              <a:ext cx="9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0137" name="Line 25">
              <a:extLst>
                <a:ext uri="{FF2B5EF4-FFF2-40B4-BE49-F238E27FC236}">
                  <a16:creationId xmlns:a16="http://schemas.microsoft.com/office/drawing/2014/main" id="{0FB9AB9A-03CF-C942-A69D-4D7153A2F7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0" y="2736"/>
              <a:ext cx="9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0138" name="Line 26">
              <a:extLst>
                <a:ext uri="{FF2B5EF4-FFF2-40B4-BE49-F238E27FC236}">
                  <a16:creationId xmlns:a16="http://schemas.microsoft.com/office/drawing/2014/main" id="{E7CA70E3-3B2F-D84D-B873-EA9EB79FC7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064"/>
              <a:ext cx="24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0139" name="Line 27">
              <a:extLst>
                <a:ext uri="{FF2B5EF4-FFF2-40B4-BE49-F238E27FC236}">
                  <a16:creationId xmlns:a16="http://schemas.microsoft.com/office/drawing/2014/main" id="{17AE1EE3-A5FD-B143-A7FA-BAB75036C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1488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0140" name="Line 28">
              <a:extLst>
                <a:ext uri="{FF2B5EF4-FFF2-40B4-BE49-F238E27FC236}">
                  <a16:creationId xmlns:a16="http://schemas.microsoft.com/office/drawing/2014/main" id="{DBB664E5-2672-594F-BA36-15116C429B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2064"/>
              <a:ext cx="33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0141" name="Line 29">
              <a:extLst>
                <a:ext uri="{FF2B5EF4-FFF2-40B4-BE49-F238E27FC236}">
                  <a16:creationId xmlns:a16="http://schemas.microsoft.com/office/drawing/2014/main" id="{B884789A-F32E-454A-865C-5667FFEC5D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88" y="2064"/>
              <a:ext cx="14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38930" name="Group 30">
              <a:extLst>
                <a:ext uri="{FF2B5EF4-FFF2-40B4-BE49-F238E27FC236}">
                  <a16:creationId xmlns:a16="http://schemas.microsoft.com/office/drawing/2014/main" id="{F15390AB-2423-1F47-91E0-8A062E78E7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3168"/>
              <a:ext cx="432" cy="288"/>
              <a:chOff x="960" y="2352"/>
              <a:chExt cx="432" cy="288"/>
            </a:xfrm>
          </p:grpSpPr>
          <p:sp>
            <p:nvSpPr>
              <p:cNvPr id="90143" name="Oval 31">
                <a:extLst>
                  <a:ext uri="{FF2B5EF4-FFF2-40B4-BE49-F238E27FC236}">
                    <a16:creationId xmlns:a16="http://schemas.microsoft.com/office/drawing/2014/main" id="{08700A39-223C-4245-929F-24F0EF0127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2352"/>
                <a:ext cx="384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0144" name="Text Box 32">
                <a:extLst>
                  <a:ext uri="{FF2B5EF4-FFF2-40B4-BE49-F238E27FC236}">
                    <a16:creationId xmlns:a16="http://schemas.microsoft.com/office/drawing/2014/main" id="{64A45C23-D7BF-954F-BF98-1045F50DFA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2400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>
                    <a:latin typeface="Arial" charset="0"/>
                    <a:ea typeface="ＭＳ Ｐゴシック" charset="0"/>
                  </a:rPr>
                  <a:t>2</a:t>
                </a:r>
              </a:p>
            </p:txBody>
          </p:sp>
        </p:grpSp>
        <p:grpSp>
          <p:nvGrpSpPr>
            <p:cNvPr id="38931" name="Group 33">
              <a:extLst>
                <a:ext uri="{FF2B5EF4-FFF2-40B4-BE49-F238E27FC236}">
                  <a16:creationId xmlns:a16="http://schemas.microsoft.com/office/drawing/2014/main" id="{26CAD318-9994-0A4C-8108-14CB10A9A8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3168"/>
              <a:ext cx="432" cy="288"/>
              <a:chOff x="960" y="2352"/>
              <a:chExt cx="432" cy="288"/>
            </a:xfrm>
          </p:grpSpPr>
          <p:sp>
            <p:nvSpPr>
              <p:cNvPr id="90146" name="Oval 34">
                <a:extLst>
                  <a:ext uri="{FF2B5EF4-FFF2-40B4-BE49-F238E27FC236}">
                    <a16:creationId xmlns:a16="http://schemas.microsoft.com/office/drawing/2014/main" id="{90B6FFF1-5776-4442-8DFE-7EA26FD288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2352"/>
                <a:ext cx="384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0147" name="Text Box 35">
                <a:extLst>
                  <a:ext uri="{FF2B5EF4-FFF2-40B4-BE49-F238E27FC236}">
                    <a16:creationId xmlns:a16="http://schemas.microsoft.com/office/drawing/2014/main" id="{7683B371-8DB4-ED49-BF0A-0B1B4228E9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2400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>
                    <a:latin typeface="Arial" charset="0"/>
                    <a:ea typeface="ＭＳ Ｐゴシック" charset="0"/>
                  </a:rPr>
                  <a:t>4</a:t>
                </a:r>
              </a:p>
            </p:txBody>
          </p:sp>
        </p:grpSp>
        <p:grpSp>
          <p:nvGrpSpPr>
            <p:cNvPr id="38932" name="Group 36">
              <a:extLst>
                <a:ext uri="{FF2B5EF4-FFF2-40B4-BE49-F238E27FC236}">
                  <a16:creationId xmlns:a16="http://schemas.microsoft.com/office/drawing/2014/main" id="{1389A258-3AE2-1946-9754-988BD98DB8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8" y="3168"/>
              <a:ext cx="432" cy="288"/>
              <a:chOff x="960" y="2352"/>
              <a:chExt cx="432" cy="288"/>
            </a:xfrm>
          </p:grpSpPr>
          <p:sp>
            <p:nvSpPr>
              <p:cNvPr id="90149" name="Oval 37">
                <a:extLst>
                  <a:ext uri="{FF2B5EF4-FFF2-40B4-BE49-F238E27FC236}">
                    <a16:creationId xmlns:a16="http://schemas.microsoft.com/office/drawing/2014/main" id="{01DCC2F6-609D-C141-8E28-BDD8057EDD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2352"/>
                <a:ext cx="384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0150" name="Text Box 38">
                <a:extLst>
                  <a:ext uri="{FF2B5EF4-FFF2-40B4-BE49-F238E27FC236}">
                    <a16:creationId xmlns:a16="http://schemas.microsoft.com/office/drawing/2014/main" id="{021F554C-B956-8844-8E62-CD6F9D431E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2400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>
                    <a:latin typeface="Arial" charset="0"/>
                    <a:ea typeface="ＭＳ Ｐゴシック" charset="0"/>
                  </a:rPr>
                  <a:t>1</a:t>
                </a:r>
              </a:p>
            </p:txBody>
          </p:sp>
        </p:grpSp>
        <p:grpSp>
          <p:nvGrpSpPr>
            <p:cNvPr id="38933" name="Group 39">
              <a:extLst>
                <a:ext uri="{FF2B5EF4-FFF2-40B4-BE49-F238E27FC236}">
                  <a16:creationId xmlns:a16="http://schemas.microsoft.com/office/drawing/2014/main" id="{5FAD0023-6742-D640-8803-1C58E2B5AA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2448"/>
              <a:ext cx="432" cy="288"/>
              <a:chOff x="960" y="2352"/>
              <a:chExt cx="432" cy="288"/>
            </a:xfrm>
          </p:grpSpPr>
          <p:sp>
            <p:nvSpPr>
              <p:cNvPr id="90152" name="Oval 40">
                <a:extLst>
                  <a:ext uri="{FF2B5EF4-FFF2-40B4-BE49-F238E27FC236}">
                    <a16:creationId xmlns:a16="http://schemas.microsoft.com/office/drawing/2014/main" id="{2FE6743D-CE6A-8B47-8958-6FAE9DE6C9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2352"/>
                <a:ext cx="384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0153" name="Text Box 41">
                <a:extLst>
                  <a:ext uri="{FF2B5EF4-FFF2-40B4-BE49-F238E27FC236}">
                    <a16:creationId xmlns:a16="http://schemas.microsoft.com/office/drawing/2014/main" id="{12D86A33-2357-274B-B343-B8FBFCC94D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2400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>
                    <a:latin typeface="Arial" charset="0"/>
                    <a:ea typeface="ＭＳ Ｐゴシック" charset="0"/>
                  </a:rPr>
                  <a:t>7</a:t>
                </a:r>
              </a:p>
            </p:txBody>
          </p:sp>
        </p:grpSp>
        <p:grpSp>
          <p:nvGrpSpPr>
            <p:cNvPr id="38934" name="Group 42">
              <a:extLst>
                <a:ext uri="{FF2B5EF4-FFF2-40B4-BE49-F238E27FC236}">
                  <a16:creationId xmlns:a16="http://schemas.microsoft.com/office/drawing/2014/main" id="{221E0A82-1F3D-5848-A648-0614704F1B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2448"/>
              <a:ext cx="432" cy="288"/>
              <a:chOff x="960" y="2352"/>
              <a:chExt cx="432" cy="288"/>
            </a:xfrm>
          </p:grpSpPr>
          <p:sp>
            <p:nvSpPr>
              <p:cNvPr id="90155" name="Oval 43">
                <a:extLst>
                  <a:ext uri="{FF2B5EF4-FFF2-40B4-BE49-F238E27FC236}">
                    <a16:creationId xmlns:a16="http://schemas.microsoft.com/office/drawing/2014/main" id="{C1DD99D5-B7BA-0743-A557-E98FE5DDA1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2352"/>
                <a:ext cx="384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0156" name="Text Box 44">
                <a:extLst>
                  <a:ext uri="{FF2B5EF4-FFF2-40B4-BE49-F238E27FC236}">
                    <a16:creationId xmlns:a16="http://schemas.microsoft.com/office/drawing/2014/main" id="{78CA70C1-68B1-144F-AAD2-471790EC86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2400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>
                    <a:latin typeface="Arial" charset="0"/>
                    <a:ea typeface="ＭＳ Ｐゴシック" charset="0"/>
                  </a:rPr>
                  <a:t>9</a:t>
                </a:r>
              </a:p>
            </p:txBody>
          </p:sp>
        </p:grpSp>
        <p:grpSp>
          <p:nvGrpSpPr>
            <p:cNvPr id="38935" name="Group 45">
              <a:extLst>
                <a:ext uri="{FF2B5EF4-FFF2-40B4-BE49-F238E27FC236}">
                  <a16:creationId xmlns:a16="http://schemas.microsoft.com/office/drawing/2014/main" id="{3D90B500-963F-D64F-AB28-18962DF639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12" y="2448"/>
              <a:ext cx="432" cy="288"/>
              <a:chOff x="960" y="2352"/>
              <a:chExt cx="432" cy="288"/>
            </a:xfrm>
          </p:grpSpPr>
          <p:sp>
            <p:nvSpPr>
              <p:cNvPr id="90158" name="Oval 46">
                <a:extLst>
                  <a:ext uri="{FF2B5EF4-FFF2-40B4-BE49-F238E27FC236}">
                    <a16:creationId xmlns:a16="http://schemas.microsoft.com/office/drawing/2014/main" id="{962726BD-569E-7E43-9CCB-A384D83B1F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2352"/>
                <a:ext cx="384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0159" name="Text Box 47">
                <a:extLst>
                  <a:ext uri="{FF2B5EF4-FFF2-40B4-BE49-F238E27FC236}">
                    <a16:creationId xmlns:a16="http://schemas.microsoft.com/office/drawing/2014/main" id="{8F1B5903-11BE-BE47-97CF-327116E2A6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2400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>
                    <a:latin typeface="Arial" charset="0"/>
                    <a:ea typeface="ＭＳ Ｐゴシック" charset="0"/>
                  </a:rPr>
                  <a:t>3</a:t>
                </a:r>
              </a:p>
            </p:txBody>
          </p:sp>
        </p:grp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07C8CCBD-6528-1948-8A35-96391322AA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ExtractMax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F38979B0-2817-374F-A03B-1AB42C46ED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609600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sz="2600" dirty="0">
                <a:cs typeface="+mn-cs"/>
              </a:rPr>
              <a:t>Return and remove the largest element in the set</a:t>
            </a:r>
          </a:p>
          <a:p>
            <a:pPr eaLnBrk="1" hangingPunct="1">
              <a:buFont typeface="Wingdings" charset="0"/>
              <a:buChar char="l"/>
              <a:defRPr/>
            </a:pPr>
            <a:endParaRPr lang="en-US" sz="2600" dirty="0">
              <a:cs typeface="+mn-cs"/>
            </a:endParaRPr>
          </a:p>
        </p:txBody>
      </p:sp>
      <p:grpSp>
        <p:nvGrpSpPr>
          <p:cNvPr id="39939" name="Group 9">
            <a:extLst>
              <a:ext uri="{FF2B5EF4-FFF2-40B4-BE49-F238E27FC236}">
                <a16:creationId xmlns:a16="http://schemas.microsoft.com/office/drawing/2014/main" id="{1971C2D0-0381-9748-84B5-B9C2FBA92B8A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3352800"/>
            <a:ext cx="838200" cy="457200"/>
            <a:chOff x="2016" y="1152"/>
            <a:chExt cx="528" cy="288"/>
          </a:xfrm>
        </p:grpSpPr>
        <p:sp>
          <p:nvSpPr>
            <p:cNvPr id="91146" name="Oval 10">
              <a:extLst>
                <a:ext uri="{FF2B5EF4-FFF2-40B4-BE49-F238E27FC236}">
                  <a16:creationId xmlns:a16="http://schemas.microsoft.com/office/drawing/2014/main" id="{92CD09B1-4EB9-A442-9D27-15337BB63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1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1147" name="Text Box 11">
              <a:extLst>
                <a:ext uri="{FF2B5EF4-FFF2-40B4-BE49-F238E27FC236}">
                  <a16:creationId xmlns:a16="http://schemas.microsoft.com/office/drawing/2014/main" id="{88AF4A78-FEDB-7D42-A11A-D76620FF1F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161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1148" name="Text Box 12">
              <a:extLst>
                <a:ext uri="{FF2B5EF4-FFF2-40B4-BE49-F238E27FC236}">
                  <a16:creationId xmlns:a16="http://schemas.microsoft.com/office/drawing/2014/main" id="{98AB1C17-66D5-9B4F-A482-7D57E7E37E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2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14</a:t>
              </a:r>
            </a:p>
          </p:txBody>
        </p:sp>
      </p:grpSp>
      <p:grpSp>
        <p:nvGrpSpPr>
          <p:cNvPr id="39940" name="Group 13">
            <a:extLst>
              <a:ext uri="{FF2B5EF4-FFF2-40B4-BE49-F238E27FC236}">
                <a16:creationId xmlns:a16="http://schemas.microsoft.com/office/drawing/2014/main" id="{8DACD2A8-1BC2-314A-8D7D-AE0DC131C930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3352800"/>
            <a:ext cx="838200" cy="457200"/>
            <a:chOff x="2016" y="1152"/>
            <a:chExt cx="528" cy="288"/>
          </a:xfrm>
        </p:grpSpPr>
        <p:sp>
          <p:nvSpPr>
            <p:cNvPr id="91150" name="Oval 14">
              <a:extLst>
                <a:ext uri="{FF2B5EF4-FFF2-40B4-BE49-F238E27FC236}">
                  <a16:creationId xmlns:a16="http://schemas.microsoft.com/office/drawing/2014/main" id="{118B8FEC-02B2-B64B-AA81-8837E6819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1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1151" name="Text Box 15">
              <a:extLst>
                <a:ext uri="{FF2B5EF4-FFF2-40B4-BE49-F238E27FC236}">
                  <a16:creationId xmlns:a16="http://schemas.microsoft.com/office/drawing/2014/main" id="{9063F4FA-AAD4-AD41-B24A-D1D7665E19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161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1152" name="Text Box 16">
              <a:extLst>
                <a:ext uri="{FF2B5EF4-FFF2-40B4-BE49-F238E27FC236}">
                  <a16:creationId xmlns:a16="http://schemas.microsoft.com/office/drawing/2014/main" id="{BFC4CC89-B4FC-B140-A4EA-F29DAEA8FF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2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10</a:t>
              </a:r>
            </a:p>
          </p:txBody>
        </p:sp>
      </p:grpSp>
      <p:sp>
        <p:nvSpPr>
          <p:cNvPr id="91153" name="Text Box 17">
            <a:extLst>
              <a:ext uri="{FF2B5EF4-FFF2-40B4-BE49-F238E27FC236}">
                <a16:creationId xmlns:a16="http://schemas.microsoft.com/office/drawing/2014/main" id="{63F23D1E-8194-7442-80E2-F3E4DC344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3576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39942" name="Group 18">
            <a:extLst>
              <a:ext uri="{FF2B5EF4-FFF2-40B4-BE49-F238E27FC236}">
                <a16:creationId xmlns:a16="http://schemas.microsoft.com/office/drawing/2014/main" id="{132C166B-1B61-0144-8E72-117E7E80DACA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4343400"/>
            <a:ext cx="685800" cy="457200"/>
            <a:chOff x="960" y="2352"/>
            <a:chExt cx="432" cy="288"/>
          </a:xfrm>
        </p:grpSpPr>
        <p:sp>
          <p:nvSpPr>
            <p:cNvPr id="91155" name="Oval 19">
              <a:extLst>
                <a:ext uri="{FF2B5EF4-FFF2-40B4-BE49-F238E27FC236}">
                  <a16:creationId xmlns:a16="http://schemas.microsoft.com/office/drawing/2014/main" id="{DDE2BE98-D05C-E040-909F-399E79FC2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1156" name="Text Box 20">
              <a:extLst>
                <a:ext uri="{FF2B5EF4-FFF2-40B4-BE49-F238E27FC236}">
                  <a16:creationId xmlns:a16="http://schemas.microsoft.com/office/drawing/2014/main" id="{3F48D204-AE68-6E41-9223-25972E5C3F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91157" name="Line 21">
            <a:extLst>
              <a:ext uri="{FF2B5EF4-FFF2-40B4-BE49-F238E27FC236}">
                <a16:creationId xmlns:a16="http://schemas.microsoft.com/office/drawing/2014/main" id="{19F52436-DB12-6143-A34A-1E9050BD9D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0" y="28194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1158" name="Line 22">
            <a:extLst>
              <a:ext uri="{FF2B5EF4-FFF2-40B4-BE49-F238E27FC236}">
                <a16:creationId xmlns:a16="http://schemas.microsoft.com/office/drawing/2014/main" id="{783FA582-2C10-BC42-9119-EDB2298E84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38100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1159" name="Line 23">
            <a:extLst>
              <a:ext uri="{FF2B5EF4-FFF2-40B4-BE49-F238E27FC236}">
                <a16:creationId xmlns:a16="http://schemas.microsoft.com/office/drawing/2014/main" id="{E075CB8A-D187-4D49-BA94-D66844718F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8400" y="48006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1160" name="Line 24">
            <a:extLst>
              <a:ext uri="{FF2B5EF4-FFF2-40B4-BE49-F238E27FC236}">
                <a16:creationId xmlns:a16="http://schemas.microsoft.com/office/drawing/2014/main" id="{FC152161-0AEB-E34C-9C6C-A7F7FC3D4BB3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4800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1161" name="Line 25">
            <a:extLst>
              <a:ext uri="{FF2B5EF4-FFF2-40B4-BE49-F238E27FC236}">
                <a16:creationId xmlns:a16="http://schemas.microsoft.com/office/drawing/2014/main" id="{F719359A-977D-8246-B434-11F6963EE3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4800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1162" name="Line 26">
            <a:extLst>
              <a:ext uri="{FF2B5EF4-FFF2-40B4-BE49-F238E27FC236}">
                <a16:creationId xmlns:a16="http://schemas.microsoft.com/office/drawing/2014/main" id="{2C588042-53F7-1447-9268-F4A2ED31961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733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1163" name="Line 27">
            <a:extLst>
              <a:ext uri="{FF2B5EF4-FFF2-40B4-BE49-F238E27FC236}">
                <a16:creationId xmlns:a16="http://schemas.microsoft.com/office/drawing/2014/main" id="{F0C6B4A9-7384-2E42-9A60-F0E0F391111B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8194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1164" name="Line 28">
            <a:extLst>
              <a:ext uri="{FF2B5EF4-FFF2-40B4-BE49-F238E27FC236}">
                <a16:creationId xmlns:a16="http://schemas.microsoft.com/office/drawing/2014/main" id="{41197826-0102-934F-AB4D-B77C5CAAAACB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37338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1165" name="Line 29">
            <a:extLst>
              <a:ext uri="{FF2B5EF4-FFF2-40B4-BE49-F238E27FC236}">
                <a16:creationId xmlns:a16="http://schemas.microsoft.com/office/drawing/2014/main" id="{F310176E-080C-C242-909B-675CA662FC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37338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39952" name="Group 30">
            <a:extLst>
              <a:ext uri="{FF2B5EF4-FFF2-40B4-BE49-F238E27FC236}">
                <a16:creationId xmlns:a16="http://schemas.microsoft.com/office/drawing/2014/main" id="{7B254DC4-B30D-814C-8A7A-D639885385A3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5486400"/>
            <a:ext cx="685800" cy="457200"/>
            <a:chOff x="960" y="2352"/>
            <a:chExt cx="432" cy="288"/>
          </a:xfrm>
        </p:grpSpPr>
        <p:sp>
          <p:nvSpPr>
            <p:cNvPr id="91167" name="Oval 31">
              <a:extLst>
                <a:ext uri="{FF2B5EF4-FFF2-40B4-BE49-F238E27FC236}">
                  <a16:creationId xmlns:a16="http://schemas.microsoft.com/office/drawing/2014/main" id="{8DAB4AAB-079F-FB4E-A4F9-0E0BCE52AC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1168" name="Text Box 32">
              <a:extLst>
                <a:ext uri="{FF2B5EF4-FFF2-40B4-BE49-F238E27FC236}">
                  <a16:creationId xmlns:a16="http://schemas.microsoft.com/office/drawing/2014/main" id="{7F05ABF7-8CA4-FB4F-848E-BFE2970AC3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39953" name="Group 33">
            <a:extLst>
              <a:ext uri="{FF2B5EF4-FFF2-40B4-BE49-F238E27FC236}">
                <a16:creationId xmlns:a16="http://schemas.microsoft.com/office/drawing/2014/main" id="{03ADB35E-FD67-D346-8434-2DDA12696C39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5486400"/>
            <a:ext cx="685800" cy="457200"/>
            <a:chOff x="960" y="2352"/>
            <a:chExt cx="432" cy="288"/>
          </a:xfrm>
        </p:grpSpPr>
        <p:sp>
          <p:nvSpPr>
            <p:cNvPr id="91170" name="Oval 34">
              <a:extLst>
                <a:ext uri="{FF2B5EF4-FFF2-40B4-BE49-F238E27FC236}">
                  <a16:creationId xmlns:a16="http://schemas.microsoft.com/office/drawing/2014/main" id="{35CD32B6-5588-3C4A-9FEB-4675017934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1171" name="Text Box 35">
              <a:extLst>
                <a:ext uri="{FF2B5EF4-FFF2-40B4-BE49-F238E27FC236}">
                  <a16:creationId xmlns:a16="http://schemas.microsoft.com/office/drawing/2014/main" id="{28A35722-B602-C444-A6E0-62BAC23F15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4</a:t>
              </a:r>
            </a:p>
          </p:txBody>
        </p:sp>
      </p:grpSp>
      <p:grpSp>
        <p:nvGrpSpPr>
          <p:cNvPr id="39954" name="Group 36">
            <a:extLst>
              <a:ext uri="{FF2B5EF4-FFF2-40B4-BE49-F238E27FC236}">
                <a16:creationId xmlns:a16="http://schemas.microsoft.com/office/drawing/2014/main" id="{E55713FB-7EB6-AD4E-B0E5-8F8703943C5A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486400"/>
            <a:ext cx="685800" cy="457200"/>
            <a:chOff x="960" y="2352"/>
            <a:chExt cx="432" cy="288"/>
          </a:xfrm>
        </p:grpSpPr>
        <p:sp>
          <p:nvSpPr>
            <p:cNvPr id="91173" name="Oval 37">
              <a:extLst>
                <a:ext uri="{FF2B5EF4-FFF2-40B4-BE49-F238E27FC236}">
                  <a16:creationId xmlns:a16="http://schemas.microsoft.com/office/drawing/2014/main" id="{50DE695C-FA6D-2042-BB18-970C5F72BF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1174" name="Text Box 38">
              <a:extLst>
                <a:ext uri="{FF2B5EF4-FFF2-40B4-BE49-F238E27FC236}">
                  <a16:creationId xmlns:a16="http://schemas.microsoft.com/office/drawing/2014/main" id="{D683D850-92E2-1B44-8602-8FF0E1CF1D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39955" name="Group 39">
            <a:extLst>
              <a:ext uri="{FF2B5EF4-FFF2-40B4-BE49-F238E27FC236}">
                <a16:creationId xmlns:a16="http://schemas.microsoft.com/office/drawing/2014/main" id="{E1AD6CF2-17E2-754E-9570-0C844CAC9B63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4343400"/>
            <a:ext cx="685800" cy="457200"/>
            <a:chOff x="960" y="2352"/>
            <a:chExt cx="432" cy="288"/>
          </a:xfrm>
        </p:grpSpPr>
        <p:sp>
          <p:nvSpPr>
            <p:cNvPr id="91176" name="Oval 40">
              <a:extLst>
                <a:ext uri="{FF2B5EF4-FFF2-40B4-BE49-F238E27FC236}">
                  <a16:creationId xmlns:a16="http://schemas.microsoft.com/office/drawing/2014/main" id="{A2ADC36D-6BBE-5E47-BE2F-9CA8F1F61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1177" name="Text Box 41">
              <a:extLst>
                <a:ext uri="{FF2B5EF4-FFF2-40B4-BE49-F238E27FC236}">
                  <a16:creationId xmlns:a16="http://schemas.microsoft.com/office/drawing/2014/main" id="{6A372E40-296B-884B-8421-879969590E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7</a:t>
              </a:r>
            </a:p>
          </p:txBody>
        </p:sp>
      </p:grpSp>
      <p:grpSp>
        <p:nvGrpSpPr>
          <p:cNvPr id="39956" name="Group 42">
            <a:extLst>
              <a:ext uri="{FF2B5EF4-FFF2-40B4-BE49-F238E27FC236}">
                <a16:creationId xmlns:a16="http://schemas.microsoft.com/office/drawing/2014/main" id="{422489C8-80AE-F34B-BB78-D90C91868DA6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343400"/>
            <a:ext cx="685800" cy="457200"/>
            <a:chOff x="960" y="2352"/>
            <a:chExt cx="432" cy="288"/>
          </a:xfrm>
        </p:grpSpPr>
        <p:sp>
          <p:nvSpPr>
            <p:cNvPr id="91179" name="Oval 43">
              <a:extLst>
                <a:ext uri="{FF2B5EF4-FFF2-40B4-BE49-F238E27FC236}">
                  <a16:creationId xmlns:a16="http://schemas.microsoft.com/office/drawing/2014/main" id="{AE93AC1C-1719-474B-834F-6A4765183B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1180" name="Text Box 44">
              <a:extLst>
                <a:ext uri="{FF2B5EF4-FFF2-40B4-BE49-F238E27FC236}">
                  <a16:creationId xmlns:a16="http://schemas.microsoft.com/office/drawing/2014/main" id="{0AA2D874-275B-7242-A617-241D0663B4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39957" name="Group 45">
            <a:extLst>
              <a:ext uri="{FF2B5EF4-FFF2-40B4-BE49-F238E27FC236}">
                <a16:creationId xmlns:a16="http://schemas.microsoft.com/office/drawing/2014/main" id="{2067BED7-C4E7-8E42-9460-C70E79A18B92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4343400"/>
            <a:ext cx="685800" cy="457200"/>
            <a:chOff x="960" y="2352"/>
            <a:chExt cx="432" cy="288"/>
          </a:xfrm>
        </p:grpSpPr>
        <p:sp>
          <p:nvSpPr>
            <p:cNvPr id="91182" name="Oval 46">
              <a:extLst>
                <a:ext uri="{FF2B5EF4-FFF2-40B4-BE49-F238E27FC236}">
                  <a16:creationId xmlns:a16="http://schemas.microsoft.com/office/drawing/2014/main" id="{9B8DACF2-7737-6944-BED8-29221339CF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1183" name="Text Box 47">
              <a:extLst>
                <a:ext uri="{FF2B5EF4-FFF2-40B4-BE49-F238E27FC236}">
                  <a16:creationId xmlns:a16="http://schemas.microsoft.com/office/drawing/2014/main" id="{22D71A65-758A-0640-BA6C-FBECDE5118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3</a:t>
              </a:r>
            </a:p>
          </p:txBody>
        </p:sp>
      </p:grpSp>
      <p:sp>
        <p:nvSpPr>
          <p:cNvPr id="91184" name="Text Box 48">
            <a:extLst>
              <a:ext uri="{FF2B5EF4-FFF2-40B4-BE49-F238E27FC236}">
                <a16:creationId xmlns:a16="http://schemas.microsoft.com/office/drawing/2014/main" id="{2E091D96-BFE0-9C4E-A589-181756A712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362200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?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5478A4B5-94DE-7B4A-B0B7-5C88091EEE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ExtractMax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93F1C88F-DE38-464C-B970-45B354AFFA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609600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sz="2600" dirty="0">
                <a:cs typeface="+mn-cs"/>
              </a:rPr>
              <a:t>Return and remove the largest element in the set</a:t>
            </a:r>
          </a:p>
          <a:p>
            <a:pPr eaLnBrk="1" hangingPunct="1">
              <a:buFont typeface="Wingdings" charset="0"/>
              <a:buChar char="l"/>
              <a:defRPr/>
            </a:pPr>
            <a:endParaRPr lang="en-US" sz="2600" dirty="0">
              <a:cs typeface="+mn-cs"/>
            </a:endParaRPr>
          </a:p>
        </p:txBody>
      </p:sp>
      <p:grpSp>
        <p:nvGrpSpPr>
          <p:cNvPr id="40963" name="Group 4">
            <a:extLst>
              <a:ext uri="{FF2B5EF4-FFF2-40B4-BE49-F238E27FC236}">
                <a16:creationId xmlns:a16="http://schemas.microsoft.com/office/drawing/2014/main" id="{1F1CE14D-FFF6-6343-83BD-7F2293E2F879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2438400"/>
            <a:ext cx="838200" cy="457200"/>
            <a:chOff x="2016" y="1152"/>
            <a:chExt cx="528" cy="288"/>
          </a:xfrm>
        </p:grpSpPr>
        <p:sp>
          <p:nvSpPr>
            <p:cNvPr id="92165" name="Oval 5">
              <a:extLst>
                <a:ext uri="{FF2B5EF4-FFF2-40B4-BE49-F238E27FC236}">
                  <a16:creationId xmlns:a16="http://schemas.microsoft.com/office/drawing/2014/main" id="{725BBD28-63D4-D44B-8193-2A2143F0B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1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2166" name="Text Box 6">
              <a:extLst>
                <a:ext uri="{FF2B5EF4-FFF2-40B4-BE49-F238E27FC236}">
                  <a16:creationId xmlns:a16="http://schemas.microsoft.com/office/drawing/2014/main" id="{86E947CD-9F6F-2F4F-8D8D-FFA89522C2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161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2167" name="Text Box 7">
              <a:extLst>
                <a:ext uri="{FF2B5EF4-FFF2-40B4-BE49-F238E27FC236}">
                  <a16:creationId xmlns:a16="http://schemas.microsoft.com/office/drawing/2014/main" id="{D8EFED2C-01FB-1844-B4C4-BB301A07EA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2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14</a:t>
              </a:r>
            </a:p>
          </p:txBody>
        </p:sp>
      </p:grpSp>
      <p:grpSp>
        <p:nvGrpSpPr>
          <p:cNvPr id="40964" name="Group 8">
            <a:extLst>
              <a:ext uri="{FF2B5EF4-FFF2-40B4-BE49-F238E27FC236}">
                <a16:creationId xmlns:a16="http://schemas.microsoft.com/office/drawing/2014/main" id="{21C9565E-8205-A646-8515-4AFC2B2E461C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3352800"/>
            <a:ext cx="838200" cy="457200"/>
            <a:chOff x="2016" y="1152"/>
            <a:chExt cx="528" cy="288"/>
          </a:xfrm>
        </p:grpSpPr>
        <p:sp>
          <p:nvSpPr>
            <p:cNvPr id="92169" name="Oval 9">
              <a:extLst>
                <a:ext uri="{FF2B5EF4-FFF2-40B4-BE49-F238E27FC236}">
                  <a16:creationId xmlns:a16="http://schemas.microsoft.com/office/drawing/2014/main" id="{09EEE48C-9178-7344-B7A6-CE1184880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1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2170" name="Text Box 10">
              <a:extLst>
                <a:ext uri="{FF2B5EF4-FFF2-40B4-BE49-F238E27FC236}">
                  <a16:creationId xmlns:a16="http://schemas.microsoft.com/office/drawing/2014/main" id="{1FF6DAFD-80AB-564D-A3B3-08D1C0B7D7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161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2171" name="Text Box 11">
              <a:extLst>
                <a:ext uri="{FF2B5EF4-FFF2-40B4-BE49-F238E27FC236}">
                  <a16:creationId xmlns:a16="http://schemas.microsoft.com/office/drawing/2014/main" id="{07BCC1FC-8241-1049-A996-FFFD363E2C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2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10</a:t>
              </a:r>
            </a:p>
          </p:txBody>
        </p:sp>
      </p:grpSp>
      <p:sp>
        <p:nvSpPr>
          <p:cNvPr id="92172" name="Text Box 12">
            <a:extLst>
              <a:ext uri="{FF2B5EF4-FFF2-40B4-BE49-F238E27FC236}">
                <a16:creationId xmlns:a16="http://schemas.microsoft.com/office/drawing/2014/main" id="{E8A8E536-A391-A447-966D-36B61AE5D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3576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40966" name="Group 13">
            <a:extLst>
              <a:ext uri="{FF2B5EF4-FFF2-40B4-BE49-F238E27FC236}">
                <a16:creationId xmlns:a16="http://schemas.microsoft.com/office/drawing/2014/main" id="{F40B63DD-4D89-2E43-99E4-F1EDBBEF4CD1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4343400"/>
            <a:ext cx="685800" cy="457200"/>
            <a:chOff x="960" y="2352"/>
            <a:chExt cx="432" cy="288"/>
          </a:xfrm>
        </p:grpSpPr>
        <p:sp>
          <p:nvSpPr>
            <p:cNvPr id="92174" name="Oval 14">
              <a:extLst>
                <a:ext uri="{FF2B5EF4-FFF2-40B4-BE49-F238E27FC236}">
                  <a16:creationId xmlns:a16="http://schemas.microsoft.com/office/drawing/2014/main" id="{5CF66F2F-4391-2D45-B1CB-9C6FC36BE2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2175" name="Text Box 15">
              <a:extLst>
                <a:ext uri="{FF2B5EF4-FFF2-40B4-BE49-F238E27FC236}">
                  <a16:creationId xmlns:a16="http://schemas.microsoft.com/office/drawing/2014/main" id="{5936C1E6-DD39-F840-A03C-9B7957EA2B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92176" name="Line 16">
            <a:extLst>
              <a:ext uri="{FF2B5EF4-FFF2-40B4-BE49-F238E27FC236}">
                <a16:creationId xmlns:a16="http://schemas.microsoft.com/office/drawing/2014/main" id="{CD62DB54-701C-334D-AE3B-5A7B64CEFA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0" y="28194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2177" name="Line 17">
            <a:extLst>
              <a:ext uri="{FF2B5EF4-FFF2-40B4-BE49-F238E27FC236}">
                <a16:creationId xmlns:a16="http://schemas.microsoft.com/office/drawing/2014/main" id="{9CFEBDD5-3EEE-E34A-8165-DDB4B54F6D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38100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2178" name="Line 18">
            <a:extLst>
              <a:ext uri="{FF2B5EF4-FFF2-40B4-BE49-F238E27FC236}">
                <a16:creationId xmlns:a16="http://schemas.microsoft.com/office/drawing/2014/main" id="{1A8D815F-1DAF-6D4D-974D-3818B07155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8400" y="48006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2179" name="Line 19">
            <a:extLst>
              <a:ext uri="{FF2B5EF4-FFF2-40B4-BE49-F238E27FC236}">
                <a16:creationId xmlns:a16="http://schemas.microsoft.com/office/drawing/2014/main" id="{A053C6C6-52E6-7343-B476-092B101F7949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4800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2180" name="Line 20">
            <a:extLst>
              <a:ext uri="{FF2B5EF4-FFF2-40B4-BE49-F238E27FC236}">
                <a16:creationId xmlns:a16="http://schemas.microsoft.com/office/drawing/2014/main" id="{A724316F-77F7-AC43-AE42-6AE91BBF4E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4800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2181" name="Line 21">
            <a:extLst>
              <a:ext uri="{FF2B5EF4-FFF2-40B4-BE49-F238E27FC236}">
                <a16:creationId xmlns:a16="http://schemas.microsoft.com/office/drawing/2014/main" id="{C0AF83D6-9139-9F40-9936-82621A63C1F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733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2182" name="Line 22">
            <a:extLst>
              <a:ext uri="{FF2B5EF4-FFF2-40B4-BE49-F238E27FC236}">
                <a16:creationId xmlns:a16="http://schemas.microsoft.com/office/drawing/2014/main" id="{BCA5B987-8A14-114B-B8E0-8DE9846E481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8194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2183" name="Line 23">
            <a:extLst>
              <a:ext uri="{FF2B5EF4-FFF2-40B4-BE49-F238E27FC236}">
                <a16:creationId xmlns:a16="http://schemas.microsoft.com/office/drawing/2014/main" id="{B97F9C85-7ECF-5F48-B3CE-B1571B4C7B71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37338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2184" name="Line 24">
            <a:extLst>
              <a:ext uri="{FF2B5EF4-FFF2-40B4-BE49-F238E27FC236}">
                <a16:creationId xmlns:a16="http://schemas.microsoft.com/office/drawing/2014/main" id="{2BFFF8C0-BB1A-3A41-9775-93FF4FED07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37338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40976" name="Group 25">
            <a:extLst>
              <a:ext uri="{FF2B5EF4-FFF2-40B4-BE49-F238E27FC236}">
                <a16:creationId xmlns:a16="http://schemas.microsoft.com/office/drawing/2014/main" id="{0237AC20-C8EF-264D-86F7-0A7E96030D73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5486400"/>
            <a:ext cx="685800" cy="457200"/>
            <a:chOff x="960" y="2352"/>
            <a:chExt cx="432" cy="288"/>
          </a:xfrm>
        </p:grpSpPr>
        <p:sp>
          <p:nvSpPr>
            <p:cNvPr id="92186" name="Oval 26">
              <a:extLst>
                <a:ext uri="{FF2B5EF4-FFF2-40B4-BE49-F238E27FC236}">
                  <a16:creationId xmlns:a16="http://schemas.microsoft.com/office/drawing/2014/main" id="{FFBB55CE-DA3F-8642-8DE9-1A7FBCF42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2187" name="Text Box 27">
              <a:extLst>
                <a:ext uri="{FF2B5EF4-FFF2-40B4-BE49-F238E27FC236}">
                  <a16:creationId xmlns:a16="http://schemas.microsoft.com/office/drawing/2014/main" id="{CAFE564D-9392-4940-B1EC-90F2B1C2B2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40977" name="Group 28">
            <a:extLst>
              <a:ext uri="{FF2B5EF4-FFF2-40B4-BE49-F238E27FC236}">
                <a16:creationId xmlns:a16="http://schemas.microsoft.com/office/drawing/2014/main" id="{DB2F9F0C-F281-E249-A3F3-E930882D9C5A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5486400"/>
            <a:ext cx="685800" cy="457200"/>
            <a:chOff x="960" y="2352"/>
            <a:chExt cx="432" cy="288"/>
          </a:xfrm>
        </p:grpSpPr>
        <p:sp>
          <p:nvSpPr>
            <p:cNvPr id="92189" name="Oval 29">
              <a:extLst>
                <a:ext uri="{FF2B5EF4-FFF2-40B4-BE49-F238E27FC236}">
                  <a16:creationId xmlns:a16="http://schemas.microsoft.com/office/drawing/2014/main" id="{C4116C71-1722-C04F-A607-4BC7F334D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2190" name="Text Box 30">
              <a:extLst>
                <a:ext uri="{FF2B5EF4-FFF2-40B4-BE49-F238E27FC236}">
                  <a16:creationId xmlns:a16="http://schemas.microsoft.com/office/drawing/2014/main" id="{E83AC164-61A1-294C-972A-761AD21CCC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4</a:t>
              </a:r>
            </a:p>
          </p:txBody>
        </p:sp>
      </p:grpSp>
      <p:grpSp>
        <p:nvGrpSpPr>
          <p:cNvPr id="40978" name="Group 31">
            <a:extLst>
              <a:ext uri="{FF2B5EF4-FFF2-40B4-BE49-F238E27FC236}">
                <a16:creationId xmlns:a16="http://schemas.microsoft.com/office/drawing/2014/main" id="{3DB28594-A6A8-A44E-A9BC-A07D4145ABC1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486400"/>
            <a:ext cx="685800" cy="457200"/>
            <a:chOff x="960" y="2352"/>
            <a:chExt cx="432" cy="288"/>
          </a:xfrm>
        </p:grpSpPr>
        <p:sp>
          <p:nvSpPr>
            <p:cNvPr id="92192" name="Oval 32">
              <a:extLst>
                <a:ext uri="{FF2B5EF4-FFF2-40B4-BE49-F238E27FC236}">
                  <a16:creationId xmlns:a16="http://schemas.microsoft.com/office/drawing/2014/main" id="{FA2B9490-16C8-2143-93CE-2F81B29F00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2193" name="Text Box 33">
              <a:extLst>
                <a:ext uri="{FF2B5EF4-FFF2-40B4-BE49-F238E27FC236}">
                  <a16:creationId xmlns:a16="http://schemas.microsoft.com/office/drawing/2014/main" id="{C6642395-B850-F644-A397-5C10784FC7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40979" name="Group 34">
            <a:extLst>
              <a:ext uri="{FF2B5EF4-FFF2-40B4-BE49-F238E27FC236}">
                <a16:creationId xmlns:a16="http://schemas.microsoft.com/office/drawing/2014/main" id="{7C6B1E49-8D77-8044-8E7B-0B2FA2D34581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4343400"/>
            <a:ext cx="685800" cy="457200"/>
            <a:chOff x="960" y="2352"/>
            <a:chExt cx="432" cy="288"/>
          </a:xfrm>
        </p:grpSpPr>
        <p:sp>
          <p:nvSpPr>
            <p:cNvPr id="92195" name="Oval 35">
              <a:extLst>
                <a:ext uri="{FF2B5EF4-FFF2-40B4-BE49-F238E27FC236}">
                  <a16:creationId xmlns:a16="http://schemas.microsoft.com/office/drawing/2014/main" id="{AFC0577B-3A36-6444-A999-9AE5FF674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2196" name="Text Box 36">
              <a:extLst>
                <a:ext uri="{FF2B5EF4-FFF2-40B4-BE49-F238E27FC236}">
                  <a16:creationId xmlns:a16="http://schemas.microsoft.com/office/drawing/2014/main" id="{A9B08341-DF4A-654C-AA0F-BECFA63344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7</a:t>
              </a:r>
            </a:p>
          </p:txBody>
        </p:sp>
      </p:grpSp>
      <p:grpSp>
        <p:nvGrpSpPr>
          <p:cNvPr id="40980" name="Group 37">
            <a:extLst>
              <a:ext uri="{FF2B5EF4-FFF2-40B4-BE49-F238E27FC236}">
                <a16:creationId xmlns:a16="http://schemas.microsoft.com/office/drawing/2014/main" id="{6D9248B9-CA19-CB49-BF27-FCBC90093BF4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343400"/>
            <a:ext cx="685800" cy="457200"/>
            <a:chOff x="960" y="2352"/>
            <a:chExt cx="432" cy="288"/>
          </a:xfrm>
        </p:grpSpPr>
        <p:sp>
          <p:nvSpPr>
            <p:cNvPr id="92198" name="Oval 38">
              <a:extLst>
                <a:ext uri="{FF2B5EF4-FFF2-40B4-BE49-F238E27FC236}">
                  <a16:creationId xmlns:a16="http://schemas.microsoft.com/office/drawing/2014/main" id="{3428845C-EAC4-1D48-B0F3-4E6B7E623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2199" name="Text Box 39">
              <a:extLst>
                <a:ext uri="{FF2B5EF4-FFF2-40B4-BE49-F238E27FC236}">
                  <a16:creationId xmlns:a16="http://schemas.microsoft.com/office/drawing/2014/main" id="{46A68DCC-0C1D-0B4E-B420-8E74A389BD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40981" name="Group 40">
            <a:extLst>
              <a:ext uri="{FF2B5EF4-FFF2-40B4-BE49-F238E27FC236}">
                <a16:creationId xmlns:a16="http://schemas.microsoft.com/office/drawing/2014/main" id="{36560080-CC64-0F43-9BFB-CE1E39F4E6E7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4343400"/>
            <a:ext cx="685800" cy="457200"/>
            <a:chOff x="960" y="2352"/>
            <a:chExt cx="432" cy="288"/>
          </a:xfrm>
        </p:grpSpPr>
        <p:sp>
          <p:nvSpPr>
            <p:cNvPr id="92201" name="Oval 41">
              <a:extLst>
                <a:ext uri="{FF2B5EF4-FFF2-40B4-BE49-F238E27FC236}">
                  <a16:creationId xmlns:a16="http://schemas.microsoft.com/office/drawing/2014/main" id="{3FB3A8FE-3520-C249-B008-24B857335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2202" name="Text Box 42">
              <a:extLst>
                <a:ext uri="{FF2B5EF4-FFF2-40B4-BE49-F238E27FC236}">
                  <a16:creationId xmlns:a16="http://schemas.microsoft.com/office/drawing/2014/main" id="{A0E9AF99-6B88-474B-961D-127CCFFA8A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3</a:t>
              </a:r>
            </a:p>
          </p:txBody>
        </p:sp>
      </p:grpSp>
      <p:sp>
        <p:nvSpPr>
          <p:cNvPr id="92203" name="Text Box 43">
            <a:extLst>
              <a:ext uri="{FF2B5EF4-FFF2-40B4-BE49-F238E27FC236}">
                <a16:creationId xmlns:a16="http://schemas.microsoft.com/office/drawing/2014/main" id="{A43882BC-442E-DB42-983C-CCFE27BC8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352800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?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53CA77E3-C110-7045-A0A1-47FFA9A317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ExtractMax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5B3BFA0A-FA7A-9747-B12B-FA24433076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609600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sz="2600" dirty="0">
                <a:cs typeface="+mn-cs"/>
              </a:rPr>
              <a:t>Return and remove the largest element in the set</a:t>
            </a:r>
          </a:p>
          <a:p>
            <a:pPr eaLnBrk="1" hangingPunct="1">
              <a:buFont typeface="Wingdings" charset="0"/>
              <a:buChar char="l"/>
              <a:defRPr/>
            </a:pPr>
            <a:endParaRPr lang="en-US" sz="2600" dirty="0">
              <a:cs typeface="+mn-cs"/>
            </a:endParaRPr>
          </a:p>
        </p:txBody>
      </p:sp>
      <p:grpSp>
        <p:nvGrpSpPr>
          <p:cNvPr id="41987" name="Group 4">
            <a:extLst>
              <a:ext uri="{FF2B5EF4-FFF2-40B4-BE49-F238E27FC236}">
                <a16:creationId xmlns:a16="http://schemas.microsoft.com/office/drawing/2014/main" id="{E3063E9D-AF1C-064F-A7AC-CAC2E8831ABE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2438400"/>
            <a:ext cx="838200" cy="457200"/>
            <a:chOff x="2016" y="1152"/>
            <a:chExt cx="528" cy="288"/>
          </a:xfrm>
        </p:grpSpPr>
        <p:sp>
          <p:nvSpPr>
            <p:cNvPr id="93189" name="Oval 5">
              <a:extLst>
                <a:ext uri="{FF2B5EF4-FFF2-40B4-BE49-F238E27FC236}">
                  <a16:creationId xmlns:a16="http://schemas.microsoft.com/office/drawing/2014/main" id="{402F5D58-AC3B-A648-99EA-C3148349D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1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3190" name="Text Box 6">
              <a:extLst>
                <a:ext uri="{FF2B5EF4-FFF2-40B4-BE49-F238E27FC236}">
                  <a16:creationId xmlns:a16="http://schemas.microsoft.com/office/drawing/2014/main" id="{1978559F-3052-C24A-B4CB-3F3C46BE28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161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3191" name="Text Box 7">
              <a:extLst>
                <a:ext uri="{FF2B5EF4-FFF2-40B4-BE49-F238E27FC236}">
                  <a16:creationId xmlns:a16="http://schemas.microsoft.com/office/drawing/2014/main" id="{C6315259-4846-4E4C-8AC3-D5445E9066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2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14</a:t>
              </a:r>
            </a:p>
          </p:txBody>
        </p:sp>
      </p:grpSp>
      <p:grpSp>
        <p:nvGrpSpPr>
          <p:cNvPr id="41988" name="Group 8">
            <a:extLst>
              <a:ext uri="{FF2B5EF4-FFF2-40B4-BE49-F238E27FC236}">
                <a16:creationId xmlns:a16="http://schemas.microsoft.com/office/drawing/2014/main" id="{CDD40040-B641-AA45-A5C0-5FB194C552B5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3352800"/>
            <a:ext cx="838200" cy="457200"/>
            <a:chOff x="2016" y="1152"/>
            <a:chExt cx="528" cy="288"/>
          </a:xfrm>
        </p:grpSpPr>
        <p:sp>
          <p:nvSpPr>
            <p:cNvPr id="93193" name="Oval 9">
              <a:extLst>
                <a:ext uri="{FF2B5EF4-FFF2-40B4-BE49-F238E27FC236}">
                  <a16:creationId xmlns:a16="http://schemas.microsoft.com/office/drawing/2014/main" id="{2DC96738-5290-0E45-B123-FC68EA434F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1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3194" name="Text Box 10">
              <a:extLst>
                <a:ext uri="{FF2B5EF4-FFF2-40B4-BE49-F238E27FC236}">
                  <a16:creationId xmlns:a16="http://schemas.microsoft.com/office/drawing/2014/main" id="{824DAB7C-F09D-DF42-843D-4950BC0577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161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3195" name="Text Box 11">
              <a:extLst>
                <a:ext uri="{FF2B5EF4-FFF2-40B4-BE49-F238E27FC236}">
                  <a16:creationId xmlns:a16="http://schemas.microsoft.com/office/drawing/2014/main" id="{7DD02651-C9EF-C94C-9BD5-4ABA3B7BB4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2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10</a:t>
              </a:r>
            </a:p>
          </p:txBody>
        </p:sp>
      </p:grpSp>
      <p:sp>
        <p:nvSpPr>
          <p:cNvPr id="93196" name="Text Box 12">
            <a:extLst>
              <a:ext uri="{FF2B5EF4-FFF2-40B4-BE49-F238E27FC236}">
                <a16:creationId xmlns:a16="http://schemas.microsoft.com/office/drawing/2014/main" id="{9795DBBF-7423-DA48-8AC2-5A0EBFD3F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3576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41990" name="Group 13">
            <a:extLst>
              <a:ext uri="{FF2B5EF4-FFF2-40B4-BE49-F238E27FC236}">
                <a16:creationId xmlns:a16="http://schemas.microsoft.com/office/drawing/2014/main" id="{C9133B2E-BAB2-674E-A950-3459B31FC4A3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3352800"/>
            <a:ext cx="685800" cy="457200"/>
            <a:chOff x="960" y="2352"/>
            <a:chExt cx="432" cy="288"/>
          </a:xfrm>
        </p:grpSpPr>
        <p:sp>
          <p:nvSpPr>
            <p:cNvPr id="93198" name="Oval 14">
              <a:extLst>
                <a:ext uri="{FF2B5EF4-FFF2-40B4-BE49-F238E27FC236}">
                  <a16:creationId xmlns:a16="http://schemas.microsoft.com/office/drawing/2014/main" id="{44934136-819D-5142-86AB-6C20CB1ABE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3199" name="Text Box 15">
              <a:extLst>
                <a:ext uri="{FF2B5EF4-FFF2-40B4-BE49-F238E27FC236}">
                  <a16:creationId xmlns:a16="http://schemas.microsoft.com/office/drawing/2014/main" id="{44FBCB41-F637-E74D-BD2E-012944B517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93200" name="Line 16">
            <a:extLst>
              <a:ext uri="{FF2B5EF4-FFF2-40B4-BE49-F238E27FC236}">
                <a16:creationId xmlns:a16="http://schemas.microsoft.com/office/drawing/2014/main" id="{E6CEA929-116B-A44C-B026-CF370EAB5C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0" y="28194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3201" name="Line 17">
            <a:extLst>
              <a:ext uri="{FF2B5EF4-FFF2-40B4-BE49-F238E27FC236}">
                <a16:creationId xmlns:a16="http://schemas.microsoft.com/office/drawing/2014/main" id="{FD4CC9E8-FC63-D94D-B982-9FD6F18BAB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38100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3202" name="Line 18">
            <a:extLst>
              <a:ext uri="{FF2B5EF4-FFF2-40B4-BE49-F238E27FC236}">
                <a16:creationId xmlns:a16="http://schemas.microsoft.com/office/drawing/2014/main" id="{E769656E-E57E-D347-AF40-CBD04B9EC9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8400" y="48006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3203" name="Line 19">
            <a:extLst>
              <a:ext uri="{FF2B5EF4-FFF2-40B4-BE49-F238E27FC236}">
                <a16:creationId xmlns:a16="http://schemas.microsoft.com/office/drawing/2014/main" id="{83E8893C-84A1-E742-97BA-61EFF06AEE6B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4800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3204" name="Line 20">
            <a:extLst>
              <a:ext uri="{FF2B5EF4-FFF2-40B4-BE49-F238E27FC236}">
                <a16:creationId xmlns:a16="http://schemas.microsoft.com/office/drawing/2014/main" id="{5BC38B15-3391-DC48-812F-733DB471AA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4800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3205" name="Line 21">
            <a:extLst>
              <a:ext uri="{FF2B5EF4-FFF2-40B4-BE49-F238E27FC236}">
                <a16:creationId xmlns:a16="http://schemas.microsoft.com/office/drawing/2014/main" id="{D5B953D4-2238-7047-9105-864F4B6305B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733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3206" name="Line 22">
            <a:extLst>
              <a:ext uri="{FF2B5EF4-FFF2-40B4-BE49-F238E27FC236}">
                <a16:creationId xmlns:a16="http://schemas.microsoft.com/office/drawing/2014/main" id="{906D2D8F-B696-5C4C-8FDA-BDA6CC0B617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8194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3207" name="Line 23">
            <a:extLst>
              <a:ext uri="{FF2B5EF4-FFF2-40B4-BE49-F238E27FC236}">
                <a16:creationId xmlns:a16="http://schemas.microsoft.com/office/drawing/2014/main" id="{C854C18A-B50E-FA49-BFAB-E316659108DB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37338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3208" name="Line 24">
            <a:extLst>
              <a:ext uri="{FF2B5EF4-FFF2-40B4-BE49-F238E27FC236}">
                <a16:creationId xmlns:a16="http://schemas.microsoft.com/office/drawing/2014/main" id="{9A9E9D55-3BD8-9340-8836-A1BC1FB015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37338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42000" name="Group 25">
            <a:extLst>
              <a:ext uri="{FF2B5EF4-FFF2-40B4-BE49-F238E27FC236}">
                <a16:creationId xmlns:a16="http://schemas.microsoft.com/office/drawing/2014/main" id="{73EEF0FE-AA03-A941-874A-D025C7C2A435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5486400"/>
            <a:ext cx="685800" cy="457200"/>
            <a:chOff x="960" y="2352"/>
            <a:chExt cx="432" cy="288"/>
          </a:xfrm>
        </p:grpSpPr>
        <p:sp>
          <p:nvSpPr>
            <p:cNvPr id="93210" name="Oval 26">
              <a:extLst>
                <a:ext uri="{FF2B5EF4-FFF2-40B4-BE49-F238E27FC236}">
                  <a16:creationId xmlns:a16="http://schemas.microsoft.com/office/drawing/2014/main" id="{99689223-8753-1A4E-86F3-FA195B0896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3211" name="Text Box 27">
              <a:extLst>
                <a:ext uri="{FF2B5EF4-FFF2-40B4-BE49-F238E27FC236}">
                  <a16:creationId xmlns:a16="http://schemas.microsoft.com/office/drawing/2014/main" id="{EFF9E2F3-90AC-A34B-BCFF-9C6DFCE0FC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42001" name="Group 28">
            <a:extLst>
              <a:ext uri="{FF2B5EF4-FFF2-40B4-BE49-F238E27FC236}">
                <a16:creationId xmlns:a16="http://schemas.microsoft.com/office/drawing/2014/main" id="{D9C9F969-8B4A-4F44-BF2B-E67A14201398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4343400"/>
            <a:ext cx="685800" cy="457200"/>
            <a:chOff x="960" y="2352"/>
            <a:chExt cx="432" cy="288"/>
          </a:xfrm>
        </p:grpSpPr>
        <p:sp>
          <p:nvSpPr>
            <p:cNvPr id="93213" name="Oval 29">
              <a:extLst>
                <a:ext uri="{FF2B5EF4-FFF2-40B4-BE49-F238E27FC236}">
                  <a16:creationId xmlns:a16="http://schemas.microsoft.com/office/drawing/2014/main" id="{0476AA72-A270-264F-A53F-18132C774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3214" name="Text Box 30">
              <a:extLst>
                <a:ext uri="{FF2B5EF4-FFF2-40B4-BE49-F238E27FC236}">
                  <a16:creationId xmlns:a16="http://schemas.microsoft.com/office/drawing/2014/main" id="{589F374E-5E96-F349-8580-0055764C28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4</a:t>
              </a:r>
            </a:p>
          </p:txBody>
        </p:sp>
      </p:grpSp>
      <p:grpSp>
        <p:nvGrpSpPr>
          <p:cNvPr id="42002" name="Group 31">
            <a:extLst>
              <a:ext uri="{FF2B5EF4-FFF2-40B4-BE49-F238E27FC236}">
                <a16:creationId xmlns:a16="http://schemas.microsoft.com/office/drawing/2014/main" id="{8F89B936-8F68-A74C-887E-89AAE245155E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486400"/>
            <a:ext cx="685800" cy="457200"/>
            <a:chOff x="960" y="2352"/>
            <a:chExt cx="432" cy="288"/>
          </a:xfrm>
        </p:grpSpPr>
        <p:sp>
          <p:nvSpPr>
            <p:cNvPr id="93216" name="Oval 32">
              <a:extLst>
                <a:ext uri="{FF2B5EF4-FFF2-40B4-BE49-F238E27FC236}">
                  <a16:creationId xmlns:a16="http://schemas.microsoft.com/office/drawing/2014/main" id="{D12F1966-9271-9844-B9A6-76A4977ADC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3217" name="Text Box 33">
              <a:extLst>
                <a:ext uri="{FF2B5EF4-FFF2-40B4-BE49-F238E27FC236}">
                  <a16:creationId xmlns:a16="http://schemas.microsoft.com/office/drawing/2014/main" id="{F516BBEE-75B1-1340-9EDD-F6327F2CE4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42003" name="Group 34">
            <a:extLst>
              <a:ext uri="{FF2B5EF4-FFF2-40B4-BE49-F238E27FC236}">
                <a16:creationId xmlns:a16="http://schemas.microsoft.com/office/drawing/2014/main" id="{16B6A820-9003-384D-B788-6907A5E18028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4343400"/>
            <a:ext cx="685800" cy="457200"/>
            <a:chOff x="960" y="2352"/>
            <a:chExt cx="432" cy="288"/>
          </a:xfrm>
        </p:grpSpPr>
        <p:sp>
          <p:nvSpPr>
            <p:cNvPr id="93219" name="Oval 35">
              <a:extLst>
                <a:ext uri="{FF2B5EF4-FFF2-40B4-BE49-F238E27FC236}">
                  <a16:creationId xmlns:a16="http://schemas.microsoft.com/office/drawing/2014/main" id="{F0224536-3E21-CB46-890A-D42F4FF478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3220" name="Text Box 36">
              <a:extLst>
                <a:ext uri="{FF2B5EF4-FFF2-40B4-BE49-F238E27FC236}">
                  <a16:creationId xmlns:a16="http://schemas.microsoft.com/office/drawing/2014/main" id="{0B445932-4D28-4C4B-9388-E483377C71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7</a:t>
              </a:r>
            </a:p>
          </p:txBody>
        </p:sp>
      </p:grpSp>
      <p:grpSp>
        <p:nvGrpSpPr>
          <p:cNvPr id="42004" name="Group 37">
            <a:extLst>
              <a:ext uri="{FF2B5EF4-FFF2-40B4-BE49-F238E27FC236}">
                <a16:creationId xmlns:a16="http://schemas.microsoft.com/office/drawing/2014/main" id="{DEED9290-0507-3247-9198-8BE12EDDED3B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343400"/>
            <a:ext cx="685800" cy="457200"/>
            <a:chOff x="960" y="2352"/>
            <a:chExt cx="432" cy="288"/>
          </a:xfrm>
        </p:grpSpPr>
        <p:sp>
          <p:nvSpPr>
            <p:cNvPr id="93222" name="Oval 38">
              <a:extLst>
                <a:ext uri="{FF2B5EF4-FFF2-40B4-BE49-F238E27FC236}">
                  <a16:creationId xmlns:a16="http://schemas.microsoft.com/office/drawing/2014/main" id="{87B4BD74-1481-3243-AAD9-3FD08BF6F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3223" name="Text Box 39">
              <a:extLst>
                <a:ext uri="{FF2B5EF4-FFF2-40B4-BE49-F238E27FC236}">
                  <a16:creationId xmlns:a16="http://schemas.microsoft.com/office/drawing/2014/main" id="{19775F6A-ABBB-F844-A252-57ED1D0758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42005" name="Group 40">
            <a:extLst>
              <a:ext uri="{FF2B5EF4-FFF2-40B4-BE49-F238E27FC236}">
                <a16:creationId xmlns:a16="http://schemas.microsoft.com/office/drawing/2014/main" id="{B92D5936-F9E8-1142-BF79-7755B77A0899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4343400"/>
            <a:ext cx="685800" cy="457200"/>
            <a:chOff x="960" y="2352"/>
            <a:chExt cx="432" cy="288"/>
          </a:xfrm>
        </p:grpSpPr>
        <p:sp>
          <p:nvSpPr>
            <p:cNvPr id="93225" name="Oval 41">
              <a:extLst>
                <a:ext uri="{FF2B5EF4-FFF2-40B4-BE49-F238E27FC236}">
                  <a16:creationId xmlns:a16="http://schemas.microsoft.com/office/drawing/2014/main" id="{4F049E87-48F0-F747-930A-C2C5C200ED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3226" name="Text Box 42">
              <a:extLst>
                <a:ext uri="{FF2B5EF4-FFF2-40B4-BE49-F238E27FC236}">
                  <a16:creationId xmlns:a16="http://schemas.microsoft.com/office/drawing/2014/main" id="{3EE23CCF-D925-734D-8209-9F86BCA98F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3</a:t>
              </a:r>
            </a:p>
          </p:txBody>
        </p:sp>
      </p:grpSp>
      <p:sp>
        <p:nvSpPr>
          <p:cNvPr id="93227" name="Text Box 43">
            <a:extLst>
              <a:ext uri="{FF2B5EF4-FFF2-40B4-BE49-F238E27FC236}">
                <a16:creationId xmlns:a16="http://schemas.microsoft.com/office/drawing/2014/main" id="{2509F89D-5A69-D54D-9C62-A39F1523E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424488"/>
            <a:ext cx="68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?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25CBC28B-3987-3846-A2BC-14A6EA91FA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ExtractMax</a:t>
            </a:r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945692AB-039F-DB41-A1B1-AE21AEF5FA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609600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sz="2600" dirty="0">
                <a:cs typeface="+mn-cs"/>
              </a:rPr>
              <a:t>Return and remove the largest element in the set</a:t>
            </a:r>
          </a:p>
          <a:p>
            <a:pPr eaLnBrk="1" hangingPunct="1">
              <a:buFont typeface="Wingdings" charset="0"/>
              <a:buChar char="l"/>
              <a:defRPr/>
            </a:pPr>
            <a:endParaRPr lang="en-US" sz="2600" dirty="0">
              <a:cs typeface="+mn-cs"/>
            </a:endParaRPr>
          </a:p>
        </p:txBody>
      </p:sp>
      <p:grpSp>
        <p:nvGrpSpPr>
          <p:cNvPr id="43011" name="Group 4">
            <a:extLst>
              <a:ext uri="{FF2B5EF4-FFF2-40B4-BE49-F238E27FC236}">
                <a16:creationId xmlns:a16="http://schemas.microsoft.com/office/drawing/2014/main" id="{337EF41A-A060-9D4B-A0D1-B3D309F638D5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3352800"/>
            <a:ext cx="838200" cy="457200"/>
            <a:chOff x="2016" y="1152"/>
            <a:chExt cx="528" cy="288"/>
          </a:xfrm>
        </p:grpSpPr>
        <p:sp>
          <p:nvSpPr>
            <p:cNvPr id="95237" name="Oval 5">
              <a:extLst>
                <a:ext uri="{FF2B5EF4-FFF2-40B4-BE49-F238E27FC236}">
                  <a16:creationId xmlns:a16="http://schemas.microsoft.com/office/drawing/2014/main" id="{19007276-C50D-5F45-81AC-2F33E2F55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1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5238" name="Text Box 6">
              <a:extLst>
                <a:ext uri="{FF2B5EF4-FFF2-40B4-BE49-F238E27FC236}">
                  <a16:creationId xmlns:a16="http://schemas.microsoft.com/office/drawing/2014/main" id="{D5351E5E-4340-F74B-8945-B608A6533B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161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5239" name="Text Box 7">
              <a:extLst>
                <a:ext uri="{FF2B5EF4-FFF2-40B4-BE49-F238E27FC236}">
                  <a16:creationId xmlns:a16="http://schemas.microsoft.com/office/drawing/2014/main" id="{9FAF0895-5A6F-1445-8494-9E334E005B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2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14</a:t>
              </a:r>
            </a:p>
          </p:txBody>
        </p:sp>
      </p:grpSp>
      <p:grpSp>
        <p:nvGrpSpPr>
          <p:cNvPr id="43012" name="Group 8">
            <a:extLst>
              <a:ext uri="{FF2B5EF4-FFF2-40B4-BE49-F238E27FC236}">
                <a16:creationId xmlns:a16="http://schemas.microsoft.com/office/drawing/2014/main" id="{8B6EBC1C-9108-2940-85D0-3C0D24EA80B6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3352800"/>
            <a:ext cx="838200" cy="457200"/>
            <a:chOff x="2016" y="1152"/>
            <a:chExt cx="528" cy="288"/>
          </a:xfrm>
        </p:grpSpPr>
        <p:sp>
          <p:nvSpPr>
            <p:cNvPr id="95241" name="Oval 9">
              <a:extLst>
                <a:ext uri="{FF2B5EF4-FFF2-40B4-BE49-F238E27FC236}">
                  <a16:creationId xmlns:a16="http://schemas.microsoft.com/office/drawing/2014/main" id="{341255F9-4B1F-9841-A67A-2F7A40A37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1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5242" name="Text Box 10">
              <a:extLst>
                <a:ext uri="{FF2B5EF4-FFF2-40B4-BE49-F238E27FC236}">
                  <a16:creationId xmlns:a16="http://schemas.microsoft.com/office/drawing/2014/main" id="{39981418-867E-784F-BF54-970A632495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161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5243" name="Text Box 11">
              <a:extLst>
                <a:ext uri="{FF2B5EF4-FFF2-40B4-BE49-F238E27FC236}">
                  <a16:creationId xmlns:a16="http://schemas.microsoft.com/office/drawing/2014/main" id="{D66FCD10-65C8-CF44-A47C-4E9E2EB8FD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2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10</a:t>
              </a:r>
            </a:p>
          </p:txBody>
        </p:sp>
      </p:grpSp>
      <p:sp>
        <p:nvSpPr>
          <p:cNvPr id="95244" name="Text Box 12">
            <a:extLst>
              <a:ext uri="{FF2B5EF4-FFF2-40B4-BE49-F238E27FC236}">
                <a16:creationId xmlns:a16="http://schemas.microsoft.com/office/drawing/2014/main" id="{0778C6C6-D139-E54B-9A20-8A1ED09FD1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3576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43014" name="Group 13">
            <a:extLst>
              <a:ext uri="{FF2B5EF4-FFF2-40B4-BE49-F238E27FC236}">
                <a16:creationId xmlns:a16="http://schemas.microsoft.com/office/drawing/2014/main" id="{DA094F5B-CF1D-A442-BC7B-3B9E0B40BE9A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4343400"/>
            <a:ext cx="685800" cy="457200"/>
            <a:chOff x="960" y="2352"/>
            <a:chExt cx="432" cy="288"/>
          </a:xfrm>
        </p:grpSpPr>
        <p:sp>
          <p:nvSpPr>
            <p:cNvPr id="95246" name="Oval 14">
              <a:extLst>
                <a:ext uri="{FF2B5EF4-FFF2-40B4-BE49-F238E27FC236}">
                  <a16:creationId xmlns:a16="http://schemas.microsoft.com/office/drawing/2014/main" id="{04885AD9-EC2D-FB47-B0C4-CA3E0C9BF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5247" name="Text Box 15">
              <a:extLst>
                <a:ext uri="{FF2B5EF4-FFF2-40B4-BE49-F238E27FC236}">
                  <a16:creationId xmlns:a16="http://schemas.microsoft.com/office/drawing/2014/main" id="{7F942E75-5770-FB44-8EF7-4FE2786FF9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95248" name="Line 16">
            <a:extLst>
              <a:ext uri="{FF2B5EF4-FFF2-40B4-BE49-F238E27FC236}">
                <a16:creationId xmlns:a16="http://schemas.microsoft.com/office/drawing/2014/main" id="{3204ABB3-88CA-6E46-B761-7E11711E34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0" y="28194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5249" name="Line 17">
            <a:extLst>
              <a:ext uri="{FF2B5EF4-FFF2-40B4-BE49-F238E27FC236}">
                <a16:creationId xmlns:a16="http://schemas.microsoft.com/office/drawing/2014/main" id="{C5DF1837-DDC4-2B48-8209-8461427C3E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38100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5250" name="Line 18">
            <a:extLst>
              <a:ext uri="{FF2B5EF4-FFF2-40B4-BE49-F238E27FC236}">
                <a16:creationId xmlns:a16="http://schemas.microsoft.com/office/drawing/2014/main" id="{DD776ADC-FAFB-EE42-A847-B236930950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8400" y="48006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5251" name="Line 19">
            <a:extLst>
              <a:ext uri="{FF2B5EF4-FFF2-40B4-BE49-F238E27FC236}">
                <a16:creationId xmlns:a16="http://schemas.microsoft.com/office/drawing/2014/main" id="{EEB13BA7-9D82-3B42-96CB-E4C3A7AB27C5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4800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5252" name="Line 20">
            <a:extLst>
              <a:ext uri="{FF2B5EF4-FFF2-40B4-BE49-F238E27FC236}">
                <a16:creationId xmlns:a16="http://schemas.microsoft.com/office/drawing/2014/main" id="{16BE2885-636E-7343-9B3B-4C5D8DCAFF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4800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5253" name="Line 21">
            <a:extLst>
              <a:ext uri="{FF2B5EF4-FFF2-40B4-BE49-F238E27FC236}">
                <a16:creationId xmlns:a16="http://schemas.microsoft.com/office/drawing/2014/main" id="{4CDD8665-F841-3E43-BD70-033665FC13E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733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5254" name="Line 22">
            <a:extLst>
              <a:ext uri="{FF2B5EF4-FFF2-40B4-BE49-F238E27FC236}">
                <a16:creationId xmlns:a16="http://schemas.microsoft.com/office/drawing/2014/main" id="{C6183828-0471-4740-9460-AC84EF1B2B65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8194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5255" name="Line 23">
            <a:extLst>
              <a:ext uri="{FF2B5EF4-FFF2-40B4-BE49-F238E27FC236}">
                <a16:creationId xmlns:a16="http://schemas.microsoft.com/office/drawing/2014/main" id="{51467FBD-231A-854C-BA0B-250F9594832E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37338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5256" name="Line 24">
            <a:extLst>
              <a:ext uri="{FF2B5EF4-FFF2-40B4-BE49-F238E27FC236}">
                <a16:creationId xmlns:a16="http://schemas.microsoft.com/office/drawing/2014/main" id="{1A9AD5FB-6457-8B44-BB3C-2B45F784A9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37338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43024" name="Group 25">
            <a:extLst>
              <a:ext uri="{FF2B5EF4-FFF2-40B4-BE49-F238E27FC236}">
                <a16:creationId xmlns:a16="http://schemas.microsoft.com/office/drawing/2014/main" id="{9CCE164B-9FA5-4846-80D4-7979985A2FDA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5486400"/>
            <a:ext cx="685800" cy="457200"/>
            <a:chOff x="960" y="2352"/>
            <a:chExt cx="432" cy="288"/>
          </a:xfrm>
        </p:grpSpPr>
        <p:sp>
          <p:nvSpPr>
            <p:cNvPr id="95258" name="Oval 26">
              <a:extLst>
                <a:ext uri="{FF2B5EF4-FFF2-40B4-BE49-F238E27FC236}">
                  <a16:creationId xmlns:a16="http://schemas.microsoft.com/office/drawing/2014/main" id="{69A74043-69D1-794B-A8B9-D6D07EA82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5259" name="Text Box 27">
              <a:extLst>
                <a:ext uri="{FF2B5EF4-FFF2-40B4-BE49-F238E27FC236}">
                  <a16:creationId xmlns:a16="http://schemas.microsoft.com/office/drawing/2014/main" id="{67C7692E-E966-9D44-9F7D-5BDABD9C22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43025" name="Group 28">
            <a:extLst>
              <a:ext uri="{FF2B5EF4-FFF2-40B4-BE49-F238E27FC236}">
                <a16:creationId xmlns:a16="http://schemas.microsoft.com/office/drawing/2014/main" id="{B7CAB93B-3CA7-1042-86F3-94259765BAE6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5486400"/>
            <a:ext cx="685800" cy="457200"/>
            <a:chOff x="960" y="2352"/>
            <a:chExt cx="432" cy="288"/>
          </a:xfrm>
        </p:grpSpPr>
        <p:sp>
          <p:nvSpPr>
            <p:cNvPr id="95261" name="Oval 29">
              <a:extLst>
                <a:ext uri="{FF2B5EF4-FFF2-40B4-BE49-F238E27FC236}">
                  <a16:creationId xmlns:a16="http://schemas.microsoft.com/office/drawing/2014/main" id="{3F9CE550-088C-6747-9E2E-C7615A73DB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5262" name="Text Box 30">
              <a:extLst>
                <a:ext uri="{FF2B5EF4-FFF2-40B4-BE49-F238E27FC236}">
                  <a16:creationId xmlns:a16="http://schemas.microsoft.com/office/drawing/2014/main" id="{22176120-9956-1B4B-9FF0-C0CBC0ACB5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4</a:t>
              </a:r>
            </a:p>
          </p:txBody>
        </p:sp>
      </p:grpSp>
      <p:grpSp>
        <p:nvGrpSpPr>
          <p:cNvPr id="43026" name="Group 31">
            <a:extLst>
              <a:ext uri="{FF2B5EF4-FFF2-40B4-BE49-F238E27FC236}">
                <a16:creationId xmlns:a16="http://schemas.microsoft.com/office/drawing/2014/main" id="{5E07404B-3B43-FE40-BD03-7154EC28854D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486400"/>
            <a:ext cx="685800" cy="457200"/>
            <a:chOff x="960" y="2352"/>
            <a:chExt cx="432" cy="288"/>
          </a:xfrm>
        </p:grpSpPr>
        <p:sp>
          <p:nvSpPr>
            <p:cNvPr id="95264" name="Oval 32">
              <a:extLst>
                <a:ext uri="{FF2B5EF4-FFF2-40B4-BE49-F238E27FC236}">
                  <a16:creationId xmlns:a16="http://schemas.microsoft.com/office/drawing/2014/main" id="{A62CF0B4-0613-A047-8EE8-FE30C21FA8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5265" name="Text Box 33">
              <a:extLst>
                <a:ext uri="{FF2B5EF4-FFF2-40B4-BE49-F238E27FC236}">
                  <a16:creationId xmlns:a16="http://schemas.microsoft.com/office/drawing/2014/main" id="{1E461AB4-5612-1847-9F34-F66195F501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43027" name="Group 34">
            <a:extLst>
              <a:ext uri="{FF2B5EF4-FFF2-40B4-BE49-F238E27FC236}">
                <a16:creationId xmlns:a16="http://schemas.microsoft.com/office/drawing/2014/main" id="{3425C5CE-E076-954E-B301-CEC87AC9E912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4343400"/>
            <a:ext cx="685800" cy="457200"/>
            <a:chOff x="960" y="2352"/>
            <a:chExt cx="432" cy="288"/>
          </a:xfrm>
        </p:grpSpPr>
        <p:sp>
          <p:nvSpPr>
            <p:cNvPr id="95267" name="Oval 35">
              <a:extLst>
                <a:ext uri="{FF2B5EF4-FFF2-40B4-BE49-F238E27FC236}">
                  <a16:creationId xmlns:a16="http://schemas.microsoft.com/office/drawing/2014/main" id="{060A09D0-D766-A043-853C-2CF1230700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5268" name="Text Box 36">
              <a:extLst>
                <a:ext uri="{FF2B5EF4-FFF2-40B4-BE49-F238E27FC236}">
                  <a16:creationId xmlns:a16="http://schemas.microsoft.com/office/drawing/2014/main" id="{C36CA178-4028-3D4C-A52E-1F7F8851E9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7</a:t>
              </a:r>
            </a:p>
          </p:txBody>
        </p:sp>
      </p:grpSp>
      <p:grpSp>
        <p:nvGrpSpPr>
          <p:cNvPr id="43028" name="Group 37">
            <a:extLst>
              <a:ext uri="{FF2B5EF4-FFF2-40B4-BE49-F238E27FC236}">
                <a16:creationId xmlns:a16="http://schemas.microsoft.com/office/drawing/2014/main" id="{E08CADF2-991D-D648-8FE1-03B3C5B7ECF7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343400"/>
            <a:ext cx="685800" cy="457200"/>
            <a:chOff x="960" y="2352"/>
            <a:chExt cx="432" cy="288"/>
          </a:xfrm>
        </p:grpSpPr>
        <p:sp>
          <p:nvSpPr>
            <p:cNvPr id="95270" name="Oval 38">
              <a:extLst>
                <a:ext uri="{FF2B5EF4-FFF2-40B4-BE49-F238E27FC236}">
                  <a16:creationId xmlns:a16="http://schemas.microsoft.com/office/drawing/2014/main" id="{44E9404F-E7BD-BC40-BC5C-61476BB46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5271" name="Text Box 39">
              <a:extLst>
                <a:ext uri="{FF2B5EF4-FFF2-40B4-BE49-F238E27FC236}">
                  <a16:creationId xmlns:a16="http://schemas.microsoft.com/office/drawing/2014/main" id="{DEA7427B-5341-914A-A763-F31876EB60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43029" name="Group 40">
            <a:extLst>
              <a:ext uri="{FF2B5EF4-FFF2-40B4-BE49-F238E27FC236}">
                <a16:creationId xmlns:a16="http://schemas.microsoft.com/office/drawing/2014/main" id="{86020772-79A8-5F49-9AC4-019F26B24E93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4343400"/>
            <a:ext cx="685800" cy="457200"/>
            <a:chOff x="960" y="2352"/>
            <a:chExt cx="432" cy="288"/>
          </a:xfrm>
        </p:grpSpPr>
        <p:sp>
          <p:nvSpPr>
            <p:cNvPr id="95273" name="Oval 41">
              <a:extLst>
                <a:ext uri="{FF2B5EF4-FFF2-40B4-BE49-F238E27FC236}">
                  <a16:creationId xmlns:a16="http://schemas.microsoft.com/office/drawing/2014/main" id="{6576CA4A-5148-9F4F-B68F-37E4F80552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5274" name="Text Box 42">
              <a:extLst>
                <a:ext uri="{FF2B5EF4-FFF2-40B4-BE49-F238E27FC236}">
                  <a16:creationId xmlns:a16="http://schemas.microsoft.com/office/drawing/2014/main" id="{A6BC7AAA-B44D-D944-A46C-07844BFF32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3</a:t>
              </a:r>
            </a:p>
          </p:txBody>
        </p:sp>
      </p:grpSp>
      <p:sp>
        <p:nvSpPr>
          <p:cNvPr id="95275" name="Text Box 43">
            <a:extLst>
              <a:ext uri="{FF2B5EF4-FFF2-40B4-BE49-F238E27FC236}">
                <a16:creationId xmlns:a16="http://schemas.microsoft.com/office/drawing/2014/main" id="{3C598374-52D8-7C42-BF25-BD8A61D97D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362200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?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7D2A7C16-937B-FF47-91BC-34CE833D40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ExtractMax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B903B018-35D5-774D-805A-AB539B8736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609600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sz="2600" dirty="0">
                <a:cs typeface="+mn-cs"/>
              </a:rPr>
              <a:t>Return and remove the largest element in the set</a:t>
            </a:r>
          </a:p>
          <a:p>
            <a:pPr eaLnBrk="1" hangingPunct="1">
              <a:buFont typeface="Wingdings" charset="0"/>
              <a:buChar char="l"/>
              <a:defRPr/>
            </a:pPr>
            <a:endParaRPr lang="en-US" sz="2600" dirty="0">
              <a:cs typeface="+mn-cs"/>
            </a:endParaRPr>
          </a:p>
        </p:txBody>
      </p:sp>
      <p:grpSp>
        <p:nvGrpSpPr>
          <p:cNvPr id="44035" name="Group 4">
            <a:extLst>
              <a:ext uri="{FF2B5EF4-FFF2-40B4-BE49-F238E27FC236}">
                <a16:creationId xmlns:a16="http://schemas.microsoft.com/office/drawing/2014/main" id="{899D40F0-E0B8-C242-B2B5-DC597C01026B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3352800"/>
            <a:ext cx="838200" cy="457200"/>
            <a:chOff x="2016" y="1152"/>
            <a:chExt cx="528" cy="288"/>
          </a:xfrm>
        </p:grpSpPr>
        <p:sp>
          <p:nvSpPr>
            <p:cNvPr id="96261" name="Oval 5">
              <a:extLst>
                <a:ext uri="{FF2B5EF4-FFF2-40B4-BE49-F238E27FC236}">
                  <a16:creationId xmlns:a16="http://schemas.microsoft.com/office/drawing/2014/main" id="{40F684B9-5178-2245-858D-E3DD94FB3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1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6262" name="Text Box 6">
              <a:extLst>
                <a:ext uri="{FF2B5EF4-FFF2-40B4-BE49-F238E27FC236}">
                  <a16:creationId xmlns:a16="http://schemas.microsoft.com/office/drawing/2014/main" id="{A9C67FB3-8C6F-8845-AA1F-64017614DA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161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6263" name="Text Box 7">
              <a:extLst>
                <a:ext uri="{FF2B5EF4-FFF2-40B4-BE49-F238E27FC236}">
                  <a16:creationId xmlns:a16="http://schemas.microsoft.com/office/drawing/2014/main" id="{F3CE134D-4FB6-DB46-BD8C-28DA3A81DA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2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14</a:t>
              </a:r>
            </a:p>
          </p:txBody>
        </p:sp>
      </p:grpSp>
      <p:grpSp>
        <p:nvGrpSpPr>
          <p:cNvPr id="44036" name="Group 8">
            <a:extLst>
              <a:ext uri="{FF2B5EF4-FFF2-40B4-BE49-F238E27FC236}">
                <a16:creationId xmlns:a16="http://schemas.microsoft.com/office/drawing/2014/main" id="{BC501D4F-4D7B-574A-BEA6-DCAE45297089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3352800"/>
            <a:ext cx="838200" cy="457200"/>
            <a:chOff x="2016" y="1152"/>
            <a:chExt cx="528" cy="288"/>
          </a:xfrm>
        </p:grpSpPr>
        <p:sp>
          <p:nvSpPr>
            <p:cNvPr id="96265" name="Oval 9">
              <a:extLst>
                <a:ext uri="{FF2B5EF4-FFF2-40B4-BE49-F238E27FC236}">
                  <a16:creationId xmlns:a16="http://schemas.microsoft.com/office/drawing/2014/main" id="{D7CC33D9-6DF8-5641-B41F-42828FB6A3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1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6266" name="Text Box 10">
              <a:extLst>
                <a:ext uri="{FF2B5EF4-FFF2-40B4-BE49-F238E27FC236}">
                  <a16:creationId xmlns:a16="http://schemas.microsoft.com/office/drawing/2014/main" id="{A2B9B1D1-836C-D749-8CCB-2751A7C254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161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6267" name="Text Box 11">
              <a:extLst>
                <a:ext uri="{FF2B5EF4-FFF2-40B4-BE49-F238E27FC236}">
                  <a16:creationId xmlns:a16="http://schemas.microsoft.com/office/drawing/2014/main" id="{2F89797F-CC0B-3047-965A-8A77096587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2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10</a:t>
              </a:r>
            </a:p>
          </p:txBody>
        </p:sp>
      </p:grpSp>
      <p:sp>
        <p:nvSpPr>
          <p:cNvPr id="96268" name="Text Box 12">
            <a:extLst>
              <a:ext uri="{FF2B5EF4-FFF2-40B4-BE49-F238E27FC236}">
                <a16:creationId xmlns:a16="http://schemas.microsoft.com/office/drawing/2014/main" id="{8B9A3E9B-C950-4A47-8C11-F6BC848F5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3576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44038" name="Group 13">
            <a:extLst>
              <a:ext uri="{FF2B5EF4-FFF2-40B4-BE49-F238E27FC236}">
                <a16:creationId xmlns:a16="http://schemas.microsoft.com/office/drawing/2014/main" id="{72D2BF61-8BC1-2343-A8CD-9EA64C75C94B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4343400"/>
            <a:ext cx="685800" cy="457200"/>
            <a:chOff x="960" y="2352"/>
            <a:chExt cx="432" cy="288"/>
          </a:xfrm>
        </p:grpSpPr>
        <p:sp>
          <p:nvSpPr>
            <p:cNvPr id="96270" name="Oval 14">
              <a:extLst>
                <a:ext uri="{FF2B5EF4-FFF2-40B4-BE49-F238E27FC236}">
                  <a16:creationId xmlns:a16="http://schemas.microsoft.com/office/drawing/2014/main" id="{8D1B9A19-35D7-1C4D-9DCE-DA54342D25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6271" name="Text Box 15">
              <a:extLst>
                <a:ext uri="{FF2B5EF4-FFF2-40B4-BE49-F238E27FC236}">
                  <a16:creationId xmlns:a16="http://schemas.microsoft.com/office/drawing/2014/main" id="{7617136D-525A-FD47-987A-BF3C5219ED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96272" name="Line 16">
            <a:extLst>
              <a:ext uri="{FF2B5EF4-FFF2-40B4-BE49-F238E27FC236}">
                <a16:creationId xmlns:a16="http://schemas.microsoft.com/office/drawing/2014/main" id="{50390B13-BEE8-1F46-BBC8-F6203E643D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0" y="28194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6273" name="Line 17">
            <a:extLst>
              <a:ext uri="{FF2B5EF4-FFF2-40B4-BE49-F238E27FC236}">
                <a16:creationId xmlns:a16="http://schemas.microsoft.com/office/drawing/2014/main" id="{30C01232-3B58-F14C-99F8-23433EFF087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38100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6274" name="Line 18">
            <a:extLst>
              <a:ext uri="{FF2B5EF4-FFF2-40B4-BE49-F238E27FC236}">
                <a16:creationId xmlns:a16="http://schemas.microsoft.com/office/drawing/2014/main" id="{8465AE07-B2A0-6A43-8B5C-655807F374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8400" y="48006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6275" name="Line 19">
            <a:extLst>
              <a:ext uri="{FF2B5EF4-FFF2-40B4-BE49-F238E27FC236}">
                <a16:creationId xmlns:a16="http://schemas.microsoft.com/office/drawing/2014/main" id="{DFD6F16C-C2EE-8045-85B7-F26EED5E75BD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4800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6277" name="Line 21">
            <a:extLst>
              <a:ext uri="{FF2B5EF4-FFF2-40B4-BE49-F238E27FC236}">
                <a16:creationId xmlns:a16="http://schemas.microsoft.com/office/drawing/2014/main" id="{A5B42A71-9658-D743-805D-8A0D27B2EEC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733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6278" name="Line 22">
            <a:extLst>
              <a:ext uri="{FF2B5EF4-FFF2-40B4-BE49-F238E27FC236}">
                <a16:creationId xmlns:a16="http://schemas.microsoft.com/office/drawing/2014/main" id="{2A26A31D-D782-434E-AE50-98F8385C1194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8194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6279" name="Line 23">
            <a:extLst>
              <a:ext uri="{FF2B5EF4-FFF2-40B4-BE49-F238E27FC236}">
                <a16:creationId xmlns:a16="http://schemas.microsoft.com/office/drawing/2014/main" id="{7F2749A3-B72C-B640-8CF2-4A61AE964716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37338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6280" name="Line 24">
            <a:extLst>
              <a:ext uri="{FF2B5EF4-FFF2-40B4-BE49-F238E27FC236}">
                <a16:creationId xmlns:a16="http://schemas.microsoft.com/office/drawing/2014/main" id="{B0CDC486-336B-534A-960D-BBCD1090641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37338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44047" name="Group 25">
            <a:extLst>
              <a:ext uri="{FF2B5EF4-FFF2-40B4-BE49-F238E27FC236}">
                <a16:creationId xmlns:a16="http://schemas.microsoft.com/office/drawing/2014/main" id="{22B1D516-C9E8-BD4D-A618-8C12B880AF9C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5486400"/>
            <a:ext cx="685800" cy="457200"/>
            <a:chOff x="960" y="2352"/>
            <a:chExt cx="432" cy="288"/>
          </a:xfrm>
        </p:grpSpPr>
        <p:sp>
          <p:nvSpPr>
            <p:cNvPr id="96282" name="Oval 26">
              <a:extLst>
                <a:ext uri="{FF2B5EF4-FFF2-40B4-BE49-F238E27FC236}">
                  <a16:creationId xmlns:a16="http://schemas.microsoft.com/office/drawing/2014/main" id="{54B0D11B-FA10-9F4A-BDFB-FF7B8789B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6283" name="Text Box 27">
              <a:extLst>
                <a:ext uri="{FF2B5EF4-FFF2-40B4-BE49-F238E27FC236}">
                  <a16:creationId xmlns:a16="http://schemas.microsoft.com/office/drawing/2014/main" id="{338DE5F3-8BE6-294D-A02D-944138738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44048" name="Group 28">
            <a:extLst>
              <a:ext uri="{FF2B5EF4-FFF2-40B4-BE49-F238E27FC236}">
                <a16:creationId xmlns:a16="http://schemas.microsoft.com/office/drawing/2014/main" id="{11372E26-962A-DF4A-9F5F-D52FC609955D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5486400"/>
            <a:ext cx="685800" cy="457200"/>
            <a:chOff x="960" y="2352"/>
            <a:chExt cx="432" cy="288"/>
          </a:xfrm>
        </p:grpSpPr>
        <p:sp>
          <p:nvSpPr>
            <p:cNvPr id="96285" name="Oval 29">
              <a:extLst>
                <a:ext uri="{FF2B5EF4-FFF2-40B4-BE49-F238E27FC236}">
                  <a16:creationId xmlns:a16="http://schemas.microsoft.com/office/drawing/2014/main" id="{6394724B-F334-A545-83E2-E3BBA336FE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6286" name="Text Box 30">
              <a:extLst>
                <a:ext uri="{FF2B5EF4-FFF2-40B4-BE49-F238E27FC236}">
                  <a16:creationId xmlns:a16="http://schemas.microsoft.com/office/drawing/2014/main" id="{726224C3-5767-2C45-A1CE-C9EADE18F7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4</a:t>
              </a:r>
            </a:p>
          </p:txBody>
        </p:sp>
      </p:grpSp>
      <p:grpSp>
        <p:nvGrpSpPr>
          <p:cNvPr id="44049" name="Group 31">
            <a:extLst>
              <a:ext uri="{FF2B5EF4-FFF2-40B4-BE49-F238E27FC236}">
                <a16:creationId xmlns:a16="http://schemas.microsoft.com/office/drawing/2014/main" id="{D06A5CAB-A80E-5D4F-B6D3-0F95A5D7A638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2438400"/>
            <a:ext cx="685800" cy="457200"/>
            <a:chOff x="960" y="2352"/>
            <a:chExt cx="432" cy="288"/>
          </a:xfrm>
        </p:grpSpPr>
        <p:sp>
          <p:nvSpPr>
            <p:cNvPr id="96288" name="Oval 32">
              <a:extLst>
                <a:ext uri="{FF2B5EF4-FFF2-40B4-BE49-F238E27FC236}">
                  <a16:creationId xmlns:a16="http://schemas.microsoft.com/office/drawing/2014/main" id="{25000D25-F254-164B-9967-C2D93DA9F6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6289" name="Text Box 33">
              <a:extLst>
                <a:ext uri="{FF2B5EF4-FFF2-40B4-BE49-F238E27FC236}">
                  <a16:creationId xmlns:a16="http://schemas.microsoft.com/office/drawing/2014/main" id="{3C719C54-9354-9B4D-879E-2FA58EB962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44050" name="Group 34">
            <a:extLst>
              <a:ext uri="{FF2B5EF4-FFF2-40B4-BE49-F238E27FC236}">
                <a16:creationId xmlns:a16="http://schemas.microsoft.com/office/drawing/2014/main" id="{D284A1DE-9E4E-9545-8C89-06E4040358EC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4343400"/>
            <a:ext cx="685800" cy="457200"/>
            <a:chOff x="960" y="2352"/>
            <a:chExt cx="432" cy="288"/>
          </a:xfrm>
        </p:grpSpPr>
        <p:sp>
          <p:nvSpPr>
            <p:cNvPr id="96291" name="Oval 35">
              <a:extLst>
                <a:ext uri="{FF2B5EF4-FFF2-40B4-BE49-F238E27FC236}">
                  <a16:creationId xmlns:a16="http://schemas.microsoft.com/office/drawing/2014/main" id="{443A342D-A9D7-A04A-9463-15F0D2C85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6292" name="Text Box 36">
              <a:extLst>
                <a:ext uri="{FF2B5EF4-FFF2-40B4-BE49-F238E27FC236}">
                  <a16:creationId xmlns:a16="http://schemas.microsoft.com/office/drawing/2014/main" id="{BBDBFB9F-E0BE-3141-9CD2-2A01AD4316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7</a:t>
              </a:r>
            </a:p>
          </p:txBody>
        </p:sp>
      </p:grpSp>
      <p:grpSp>
        <p:nvGrpSpPr>
          <p:cNvPr id="44051" name="Group 37">
            <a:extLst>
              <a:ext uri="{FF2B5EF4-FFF2-40B4-BE49-F238E27FC236}">
                <a16:creationId xmlns:a16="http://schemas.microsoft.com/office/drawing/2014/main" id="{025F3536-F3FE-0F4F-BA28-78276B89511A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343400"/>
            <a:ext cx="685800" cy="457200"/>
            <a:chOff x="960" y="2352"/>
            <a:chExt cx="432" cy="288"/>
          </a:xfrm>
        </p:grpSpPr>
        <p:sp>
          <p:nvSpPr>
            <p:cNvPr id="96294" name="Oval 38">
              <a:extLst>
                <a:ext uri="{FF2B5EF4-FFF2-40B4-BE49-F238E27FC236}">
                  <a16:creationId xmlns:a16="http://schemas.microsoft.com/office/drawing/2014/main" id="{D2CA0598-F49D-0048-AE6A-31FA7299C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6295" name="Text Box 39">
              <a:extLst>
                <a:ext uri="{FF2B5EF4-FFF2-40B4-BE49-F238E27FC236}">
                  <a16:creationId xmlns:a16="http://schemas.microsoft.com/office/drawing/2014/main" id="{AE7C9EF1-B394-764D-BC10-63E4A8581E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44052" name="Group 40">
            <a:extLst>
              <a:ext uri="{FF2B5EF4-FFF2-40B4-BE49-F238E27FC236}">
                <a16:creationId xmlns:a16="http://schemas.microsoft.com/office/drawing/2014/main" id="{E2765A8F-7098-F04D-B6E8-579A6DE99A0F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4343400"/>
            <a:ext cx="685800" cy="457200"/>
            <a:chOff x="960" y="2352"/>
            <a:chExt cx="432" cy="288"/>
          </a:xfrm>
        </p:grpSpPr>
        <p:sp>
          <p:nvSpPr>
            <p:cNvPr id="96297" name="Oval 41">
              <a:extLst>
                <a:ext uri="{FF2B5EF4-FFF2-40B4-BE49-F238E27FC236}">
                  <a16:creationId xmlns:a16="http://schemas.microsoft.com/office/drawing/2014/main" id="{B0B1CA2E-2FAE-7649-964D-E728C69B7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6298" name="Text Box 42">
              <a:extLst>
                <a:ext uri="{FF2B5EF4-FFF2-40B4-BE49-F238E27FC236}">
                  <a16:creationId xmlns:a16="http://schemas.microsoft.com/office/drawing/2014/main" id="{C51857F7-270E-684A-A384-E69D7A7E3F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3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AD8EA-5120-D94C-BE66-A5AFA84E5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Another set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CF3BF-AE87-0C48-9C3C-0BC5EEFCA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4757737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2800" dirty="0"/>
              <a:t>Idea: store data in a collection of arrays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2400" dirty="0"/>
              <a:t>array </a:t>
            </a:r>
            <a:r>
              <a:rPr lang="en-US" sz="2400" i="1" dirty="0"/>
              <a:t>i</a:t>
            </a:r>
            <a:r>
              <a:rPr lang="en-US" sz="2400" dirty="0"/>
              <a:t> has size </a:t>
            </a:r>
            <a:r>
              <a:rPr lang="en-US" sz="2400" i="1" dirty="0"/>
              <a:t>2</a:t>
            </a:r>
            <a:r>
              <a:rPr lang="en-US" sz="2400" i="1" baseline="30000" dirty="0"/>
              <a:t>i</a:t>
            </a:r>
            <a:endParaRPr lang="en-US" sz="2400" baseline="30000" dirty="0"/>
          </a:p>
          <a:p>
            <a:pPr lvl="1">
              <a:buFont typeface="Wingdings" charset="0"/>
              <a:buChar char="l"/>
              <a:defRPr/>
            </a:pPr>
            <a:r>
              <a:rPr lang="en-US" sz="2400" dirty="0"/>
              <a:t>an array is either full or empty (never partially full)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2400" dirty="0"/>
              <a:t>each array is stored in sorted order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2400" dirty="0"/>
              <a:t>no relationship between arrays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F8C640-5648-E9A5-42E0-0BD9F82C306B}"/>
              </a:ext>
            </a:extLst>
          </p:cNvPr>
          <p:cNvSpPr txBox="1"/>
          <p:nvPr/>
        </p:nvSpPr>
        <p:spPr>
          <a:xfrm>
            <a:off x="457200" y="4419600"/>
            <a:ext cx="251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Binary array 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20CAD4-3724-C3A4-F3E6-1C7FEB387C8C}"/>
              </a:ext>
            </a:extLst>
          </p:cNvPr>
          <p:cNvSpPr txBox="1"/>
          <p:nvPr/>
        </p:nvSpPr>
        <p:spPr>
          <a:xfrm>
            <a:off x="685800" y="4898868"/>
            <a:ext cx="6248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https://www.nayuki.io/page/binary-array-set#:~:text=The%20binary%20array%20set%20data,a%20BAS%20is%20practically%20negligible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C413DE26-0252-A34B-8A71-110E004599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ExtractMax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53FB51B7-E9E0-E344-9179-5F67B7E8C9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609600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sz="2600" dirty="0">
                <a:cs typeface="+mn-cs"/>
              </a:rPr>
              <a:t>Return and remove the largest element in the set.</a:t>
            </a:r>
          </a:p>
          <a:p>
            <a:pPr eaLnBrk="1" hangingPunct="1">
              <a:buFont typeface="Wingdings" charset="0"/>
              <a:buChar char="l"/>
              <a:defRPr/>
            </a:pPr>
            <a:endParaRPr lang="en-US" sz="2600" dirty="0">
              <a:cs typeface="+mn-cs"/>
            </a:endParaRPr>
          </a:p>
        </p:txBody>
      </p:sp>
      <p:grpSp>
        <p:nvGrpSpPr>
          <p:cNvPr id="45059" name="Group 4">
            <a:extLst>
              <a:ext uri="{FF2B5EF4-FFF2-40B4-BE49-F238E27FC236}">
                <a16:creationId xmlns:a16="http://schemas.microsoft.com/office/drawing/2014/main" id="{2A55952C-10F0-0E4A-A8A8-1320635A262E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3352800"/>
            <a:ext cx="838200" cy="457200"/>
            <a:chOff x="2016" y="1152"/>
            <a:chExt cx="528" cy="288"/>
          </a:xfrm>
        </p:grpSpPr>
        <p:sp>
          <p:nvSpPr>
            <p:cNvPr id="97285" name="Oval 5">
              <a:extLst>
                <a:ext uri="{FF2B5EF4-FFF2-40B4-BE49-F238E27FC236}">
                  <a16:creationId xmlns:a16="http://schemas.microsoft.com/office/drawing/2014/main" id="{E30D667E-AE53-574C-B8BB-05B07C3051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1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7286" name="Text Box 6">
              <a:extLst>
                <a:ext uri="{FF2B5EF4-FFF2-40B4-BE49-F238E27FC236}">
                  <a16:creationId xmlns:a16="http://schemas.microsoft.com/office/drawing/2014/main" id="{915632F9-8162-F245-892E-D04366D3AD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161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7287" name="Text Box 7">
              <a:extLst>
                <a:ext uri="{FF2B5EF4-FFF2-40B4-BE49-F238E27FC236}">
                  <a16:creationId xmlns:a16="http://schemas.microsoft.com/office/drawing/2014/main" id="{EE033238-D0CC-5246-B9D3-3B492841D1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2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14</a:t>
              </a:r>
            </a:p>
          </p:txBody>
        </p:sp>
      </p:grpSp>
      <p:grpSp>
        <p:nvGrpSpPr>
          <p:cNvPr id="45060" name="Group 8">
            <a:extLst>
              <a:ext uri="{FF2B5EF4-FFF2-40B4-BE49-F238E27FC236}">
                <a16:creationId xmlns:a16="http://schemas.microsoft.com/office/drawing/2014/main" id="{695F6D27-23D2-FA4A-BE5A-06906B621248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3352800"/>
            <a:ext cx="838200" cy="457200"/>
            <a:chOff x="2016" y="1152"/>
            <a:chExt cx="528" cy="288"/>
          </a:xfrm>
        </p:grpSpPr>
        <p:sp>
          <p:nvSpPr>
            <p:cNvPr id="97289" name="Oval 9">
              <a:extLst>
                <a:ext uri="{FF2B5EF4-FFF2-40B4-BE49-F238E27FC236}">
                  <a16:creationId xmlns:a16="http://schemas.microsoft.com/office/drawing/2014/main" id="{F3CE945E-96FE-4744-856B-EBEA502A5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1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7290" name="Text Box 10">
              <a:extLst>
                <a:ext uri="{FF2B5EF4-FFF2-40B4-BE49-F238E27FC236}">
                  <a16:creationId xmlns:a16="http://schemas.microsoft.com/office/drawing/2014/main" id="{312BCBD1-633E-A24F-924B-901671FCD1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161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7291" name="Text Box 11">
              <a:extLst>
                <a:ext uri="{FF2B5EF4-FFF2-40B4-BE49-F238E27FC236}">
                  <a16:creationId xmlns:a16="http://schemas.microsoft.com/office/drawing/2014/main" id="{965E0C3E-AB98-464B-A494-0372171D95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2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10</a:t>
              </a:r>
            </a:p>
          </p:txBody>
        </p:sp>
      </p:grpSp>
      <p:sp>
        <p:nvSpPr>
          <p:cNvPr id="97292" name="Text Box 12">
            <a:extLst>
              <a:ext uri="{FF2B5EF4-FFF2-40B4-BE49-F238E27FC236}">
                <a16:creationId xmlns:a16="http://schemas.microsoft.com/office/drawing/2014/main" id="{6B487468-5A9B-5E4F-9BD2-6485409E56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3576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45062" name="Group 13">
            <a:extLst>
              <a:ext uri="{FF2B5EF4-FFF2-40B4-BE49-F238E27FC236}">
                <a16:creationId xmlns:a16="http://schemas.microsoft.com/office/drawing/2014/main" id="{34A762EB-8ADA-624E-9C61-EDF2D7B8354F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4343400"/>
            <a:ext cx="685800" cy="457200"/>
            <a:chOff x="960" y="2352"/>
            <a:chExt cx="432" cy="288"/>
          </a:xfrm>
        </p:grpSpPr>
        <p:sp>
          <p:nvSpPr>
            <p:cNvPr id="97294" name="Oval 14">
              <a:extLst>
                <a:ext uri="{FF2B5EF4-FFF2-40B4-BE49-F238E27FC236}">
                  <a16:creationId xmlns:a16="http://schemas.microsoft.com/office/drawing/2014/main" id="{99974117-78D8-0C4E-8FC7-9390592C4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7295" name="Text Box 15">
              <a:extLst>
                <a:ext uri="{FF2B5EF4-FFF2-40B4-BE49-F238E27FC236}">
                  <a16:creationId xmlns:a16="http://schemas.microsoft.com/office/drawing/2014/main" id="{4A78BA5B-F649-554D-B80B-952F39D6B5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97296" name="Line 16">
            <a:extLst>
              <a:ext uri="{FF2B5EF4-FFF2-40B4-BE49-F238E27FC236}">
                <a16:creationId xmlns:a16="http://schemas.microsoft.com/office/drawing/2014/main" id="{46D65B0C-34F2-A54E-9878-5DF67C6901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0" y="28194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7297" name="Line 17">
            <a:extLst>
              <a:ext uri="{FF2B5EF4-FFF2-40B4-BE49-F238E27FC236}">
                <a16:creationId xmlns:a16="http://schemas.microsoft.com/office/drawing/2014/main" id="{712617C1-B086-E140-841E-E81AEA5EBB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38100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7298" name="Line 18">
            <a:extLst>
              <a:ext uri="{FF2B5EF4-FFF2-40B4-BE49-F238E27FC236}">
                <a16:creationId xmlns:a16="http://schemas.microsoft.com/office/drawing/2014/main" id="{6DBD0C19-4E0C-9B4D-9AE9-B9504F19AE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8400" y="48006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7299" name="Line 19">
            <a:extLst>
              <a:ext uri="{FF2B5EF4-FFF2-40B4-BE49-F238E27FC236}">
                <a16:creationId xmlns:a16="http://schemas.microsoft.com/office/drawing/2014/main" id="{3ADDD547-4A6B-E04E-9A06-D033A5466578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4800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7300" name="Line 20">
            <a:extLst>
              <a:ext uri="{FF2B5EF4-FFF2-40B4-BE49-F238E27FC236}">
                <a16:creationId xmlns:a16="http://schemas.microsoft.com/office/drawing/2014/main" id="{19EA0DEC-A72B-4F4B-9A8E-495CB77CCAD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733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7301" name="Line 21">
            <a:extLst>
              <a:ext uri="{FF2B5EF4-FFF2-40B4-BE49-F238E27FC236}">
                <a16:creationId xmlns:a16="http://schemas.microsoft.com/office/drawing/2014/main" id="{DEF108FC-F2B1-904C-B512-7158FAA88BB5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8194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7302" name="Line 22">
            <a:extLst>
              <a:ext uri="{FF2B5EF4-FFF2-40B4-BE49-F238E27FC236}">
                <a16:creationId xmlns:a16="http://schemas.microsoft.com/office/drawing/2014/main" id="{3E134701-CE74-8C4A-A004-AE287DDA3A53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37338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7303" name="Line 23">
            <a:extLst>
              <a:ext uri="{FF2B5EF4-FFF2-40B4-BE49-F238E27FC236}">
                <a16:creationId xmlns:a16="http://schemas.microsoft.com/office/drawing/2014/main" id="{6529CBA4-53D3-E243-8D09-3DAB94A8EF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37338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45071" name="Group 24">
            <a:extLst>
              <a:ext uri="{FF2B5EF4-FFF2-40B4-BE49-F238E27FC236}">
                <a16:creationId xmlns:a16="http://schemas.microsoft.com/office/drawing/2014/main" id="{6F8D3FFF-F9D8-C840-A304-93EABDAA2B07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5486400"/>
            <a:ext cx="685800" cy="457200"/>
            <a:chOff x="960" y="2352"/>
            <a:chExt cx="432" cy="288"/>
          </a:xfrm>
        </p:grpSpPr>
        <p:sp>
          <p:nvSpPr>
            <p:cNvPr id="97305" name="Oval 25">
              <a:extLst>
                <a:ext uri="{FF2B5EF4-FFF2-40B4-BE49-F238E27FC236}">
                  <a16:creationId xmlns:a16="http://schemas.microsoft.com/office/drawing/2014/main" id="{3C46F1C3-C629-A340-8930-9E0E010DC2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7306" name="Text Box 26">
              <a:extLst>
                <a:ext uri="{FF2B5EF4-FFF2-40B4-BE49-F238E27FC236}">
                  <a16:creationId xmlns:a16="http://schemas.microsoft.com/office/drawing/2014/main" id="{D542DC02-FE6B-274F-860D-09F08E1D78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45072" name="Group 27">
            <a:extLst>
              <a:ext uri="{FF2B5EF4-FFF2-40B4-BE49-F238E27FC236}">
                <a16:creationId xmlns:a16="http://schemas.microsoft.com/office/drawing/2014/main" id="{761A3E88-DFD2-6743-92FF-E9378444B369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5486400"/>
            <a:ext cx="685800" cy="457200"/>
            <a:chOff x="960" y="2352"/>
            <a:chExt cx="432" cy="288"/>
          </a:xfrm>
        </p:grpSpPr>
        <p:sp>
          <p:nvSpPr>
            <p:cNvPr id="97308" name="Oval 28">
              <a:extLst>
                <a:ext uri="{FF2B5EF4-FFF2-40B4-BE49-F238E27FC236}">
                  <a16:creationId xmlns:a16="http://schemas.microsoft.com/office/drawing/2014/main" id="{942900B0-DBA6-A440-AA78-4D0BD3DBF7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7309" name="Text Box 29">
              <a:extLst>
                <a:ext uri="{FF2B5EF4-FFF2-40B4-BE49-F238E27FC236}">
                  <a16:creationId xmlns:a16="http://schemas.microsoft.com/office/drawing/2014/main" id="{24128653-B8CF-2148-AA07-DE1575262E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4</a:t>
              </a:r>
            </a:p>
          </p:txBody>
        </p:sp>
      </p:grpSp>
      <p:grpSp>
        <p:nvGrpSpPr>
          <p:cNvPr id="45073" name="Group 30">
            <a:extLst>
              <a:ext uri="{FF2B5EF4-FFF2-40B4-BE49-F238E27FC236}">
                <a16:creationId xmlns:a16="http://schemas.microsoft.com/office/drawing/2014/main" id="{91F1B6C9-FA42-DE45-B31D-3B46AB5C9230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2438400"/>
            <a:ext cx="685800" cy="457200"/>
            <a:chOff x="960" y="2352"/>
            <a:chExt cx="432" cy="288"/>
          </a:xfrm>
        </p:grpSpPr>
        <p:sp>
          <p:nvSpPr>
            <p:cNvPr id="97311" name="Oval 31">
              <a:extLst>
                <a:ext uri="{FF2B5EF4-FFF2-40B4-BE49-F238E27FC236}">
                  <a16:creationId xmlns:a16="http://schemas.microsoft.com/office/drawing/2014/main" id="{632A6D23-1680-F34F-B4B9-A4FF7BCF5E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7312" name="Text Box 32">
              <a:extLst>
                <a:ext uri="{FF2B5EF4-FFF2-40B4-BE49-F238E27FC236}">
                  <a16:creationId xmlns:a16="http://schemas.microsoft.com/office/drawing/2014/main" id="{1FAEE627-A78D-DB47-8880-D63352A157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45074" name="Group 33">
            <a:extLst>
              <a:ext uri="{FF2B5EF4-FFF2-40B4-BE49-F238E27FC236}">
                <a16:creationId xmlns:a16="http://schemas.microsoft.com/office/drawing/2014/main" id="{CCF12AB1-A1BF-5D47-B383-5805E1F43C9C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4343400"/>
            <a:ext cx="685800" cy="457200"/>
            <a:chOff x="960" y="2352"/>
            <a:chExt cx="432" cy="288"/>
          </a:xfrm>
        </p:grpSpPr>
        <p:sp>
          <p:nvSpPr>
            <p:cNvPr id="97314" name="Oval 34">
              <a:extLst>
                <a:ext uri="{FF2B5EF4-FFF2-40B4-BE49-F238E27FC236}">
                  <a16:creationId xmlns:a16="http://schemas.microsoft.com/office/drawing/2014/main" id="{372B7BE4-9A8B-D942-BC5E-7DB6C2731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7315" name="Text Box 35">
              <a:extLst>
                <a:ext uri="{FF2B5EF4-FFF2-40B4-BE49-F238E27FC236}">
                  <a16:creationId xmlns:a16="http://schemas.microsoft.com/office/drawing/2014/main" id="{63895D39-1E11-3F4D-9132-1955C7C167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7</a:t>
              </a:r>
            </a:p>
          </p:txBody>
        </p:sp>
      </p:grpSp>
      <p:grpSp>
        <p:nvGrpSpPr>
          <p:cNvPr id="45075" name="Group 36">
            <a:extLst>
              <a:ext uri="{FF2B5EF4-FFF2-40B4-BE49-F238E27FC236}">
                <a16:creationId xmlns:a16="http://schemas.microsoft.com/office/drawing/2014/main" id="{135F9CC4-302E-A840-9A8E-63BD2EF2095E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343400"/>
            <a:ext cx="685800" cy="457200"/>
            <a:chOff x="960" y="2352"/>
            <a:chExt cx="432" cy="288"/>
          </a:xfrm>
        </p:grpSpPr>
        <p:sp>
          <p:nvSpPr>
            <p:cNvPr id="97317" name="Oval 37">
              <a:extLst>
                <a:ext uri="{FF2B5EF4-FFF2-40B4-BE49-F238E27FC236}">
                  <a16:creationId xmlns:a16="http://schemas.microsoft.com/office/drawing/2014/main" id="{540E3B7A-5419-2643-81BA-F761246010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7318" name="Text Box 38">
              <a:extLst>
                <a:ext uri="{FF2B5EF4-FFF2-40B4-BE49-F238E27FC236}">
                  <a16:creationId xmlns:a16="http://schemas.microsoft.com/office/drawing/2014/main" id="{29D57862-0F6F-B84E-9CC1-6BC1B5F0F8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45076" name="Group 39">
            <a:extLst>
              <a:ext uri="{FF2B5EF4-FFF2-40B4-BE49-F238E27FC236}">
                <a16:creationId xmlns:a16="http://schemas.microsoft.com/office/drawing/2014/main" id="{98B286A6-CB9C-B24E-8CD5-A172EB7A537D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4343400"/>
            <a:ext cx="685800" cy="457200"/>
            <a:chOff x="960" y="2352"/>
            <a:chExt cx="432" cy="288"/>
          </a:xfrm>
        </p:grpSpPr>
        <p:sp>
          <p:nvSpPr>
            <p:cNvPr id="97320" name="Oval 40">
              <a:extLst>
                <a:ext uri="{FF2B5EF4-FFF2-40B4-BE49-F238E27FC236}">
                  <a16:creationId xmlns:a16="http://schemas.microsoft.com/office/drawing/2014/main" id="{A5C145CA-5D36-BD4F-BD6F-CBA88F5FE5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7321" name="Text Box 41">
              <a:extLst>
                <a:ext uri="{FF2B5EF4-FFF2-40B4-BE49-F238E27FC236}">
                  <a16:creationId xmlns:a16="http://schemas.microsoft.com/office/drawing/2014/main" id="{41609AE3-7375-6449-87B5-5710E23FA1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3</a:t>
              </a:r>
            </a:p>
          </p:txBody>
        </p:sp>
      </p:grpSp>
      <p:sp>
        <p:nvSpPr>
          <p:cNvPr id="97322" name="Text Box 42">
            <a:extLst>
              <a:ext uri="{FF2B5EF4-FFF2-40B4-BE49-F238E27FC236}">
                <a16:creationId xmlns:a16="http://schemas.microsoft.com/office/drawing/2014/main" id="{C454AB1E-F570-734E-8001-7D19B2D31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2362200"/>
            <a:ext cx="1752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>
                <a:solidFill>
                  <a:srgbClr val="FF0000"/>
                </a:solidFill>
                <a:latin typeface="Arial" charset="0"/>
                <a:ea typeface="ＭＳ Ｐゴシック" charset="0"/>
              </a:rPr>
              <a:t>Heapify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>
            <a:extLst>
              <a:ext uri="{FF2B5EF4-FFF2-40B4-BE49-F238E27FC236}">
                <a16:creationId xmlns:a16="http://schemas.microsoft.com/office/drawing/2014/main" id="{617D230D-B4BD-2E46-B042-0526AFF5F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ExtractMax</a:t>
            </a:r>
          </a:p>
        </p:txBody>
      </p:sp>
      <p:sp>
        <p:nvSpPr>
          <p:cNvPr id="156675" name="Rectangle 3">
            <a:extLst>
              <a:ext uri="{FF2B5EF4-FFF2-40B4-BE49-F238E27FC236}">
                <a16:creationId xmlns:a16="http://schemas.microsoft.com/office/drawing/2014/main" id="{F9BFFB24-606C-1E44-952F-96B5E22ED2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609600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sz="2600" dirty="0">
                <a:cs typeface="+mn-cs"/>
              </a:rPr>
              <a:t>Return and remove the largest element in the set</a:t>
            </a:r>
          </a:p>
          <a:p>
            <a:pPr eaLnBrk="1" hangingPunct="1">
              <a:buFont typeface="Wingdings" charset="0"/>
              <a:buChar char="l"/>
              <a:defRPr/>
            </a:pPr>
            <a:endParaRPr lang="en-US" sz="2600" dirty="0">
              <a:cs typeface="+mn-cs"/>
            </a:endParaRPr>
          </a:p>
        </p:txBody>
      </p:sp>
      <p:sp>
        <p:nvSpPr>
          <p:cNvPr id="156677" name="Oval 5">
            <a:extLst>
              <a:ext uri="{FF2B5EF4-FFF2-40B4-BE49-F238E27FC236}">
                <a16:creationId xmlns:a16="http://schemas.microsoft.com/office/drawing/2014/main" id="{F5724D2C-1CDB-CD48-81A2-059DC689E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352800"/>
            <a:ext cx="609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56678" name="Text Box 6">
            <a:extLst>
              <a:ext uri="{FF2B5EF4-FFF2-40B4-BE49-F238E27FC236}">
                <a16:creationId xmlns:a16="http://schemas.microsoft.com/office/drawing/2014/main" id="{64EFB893-B6E5-4B4B-A174-B9B51CF91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3670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56679" name="Text Box 7">
            <a:extLst>
              <a:ext uri="{FF2B5EF4-FFF2-40B4-BE49-F238E27FC236}">
                <a16:creationId xmlns:a16="http://schemas.microsoft.com/office/drawing/2014/main" id="{D4305398-414F-A54E-89E2-DF8145C060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429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8</a:t>
            </a:r>
          </a:p>
        </p:txBody>
      </p:sp>
      <p:grpSp>
        <p:nvGrpSpPr>
          <p:cNvPr id="46086" name="Group 8">
            <a:extLst>
              <a:ext uri="{FF2B5EF4-FFF2-40B4-BE49-F238E27FC236}">
                <a16:creationId xmlns:a16="http://schemas.microsoft.com/office/drawing/2014/main" id="{459AA4A6-39DD-4C4C-B6A9-2AF0F7B7A6F1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3352800"/>
            <a:ext cx="838200" cy="457200"/>
            <a:chOff x="2016" y="1152"/>
            <a:chExt cx="528" cy="288"/>
          </a:xfrm>
        </p:grpSpPr>
        <p:sp>
          <p:nvSpPr>
            <p:cNvPr id="156681" name="Oval 9">
              <a:extLst>
                <a:ext uri="{FF2B5EF4-FFF2-40B4-BE49-F238E27FC236}">
                  <a16:creationId xmlns:a16="http://schemas.microsoft.com/office/drawing/2014/main" id="{6DB17165-DB29-A449-A03D-198F29D5B2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1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56682" name="Text Box 10">
              <a:extLst>
                <a:ext uri="{FF2B5EF4-FFF2-40B4-BE49-F238E27FC236}">
                  <a16:creationId xmlns:a16="http://schemas.microsoft.com/office/drawing/2014/main" id="{0CB8948B-9E58-3E47-8B5A-6585120EFE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161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56683" name="Text Box 11">
              <a:extLst>
                <a:ext uri="{FF2B5EF4-FFF2-40B4-BE49-F238E27FC236}">
                  <a16:creationId xmlns:a16="http://schemas.microsoft.com/office/drawing/2014/main" id="{F3D5E428-274A-BA4A-96D5-4B61EC0128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2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10</a:t>
              </a:r>
            </a:p>
          </p:txBody>
        </p:sp>
      </p:grpSp>
      <p:sp>
        <p:nvSpPr>
          <p:cNvPr id="156684" name="Text Box 12">
            <a:extLst>
              <a:ext uri="{FF2B5EF4-FFF2-40B4-BE49-F238E27FC236}">
                <a16:creationId xmlns:a16="http://schemas.microsoft.com/office/drawing/2014/main" id="{CF00A6F0-3569-A74A-974F-3AF04FA74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3576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46088" name="Group 13">
            <a:extLst>
              <a:ext uri="{FF2B5EF4-FFF2-40B4-BE49-F238E27FC236}">
                <a16:creationId xmlns:a16="http://schemas.microsoft.com/office/drawing/2014/main" id="{BB266B91-80F0-7F45-963D-4F3F2790254D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4343400"/>
            <a:ext cx="685800" cy="457200"/>
            <a:chOff x="960" y="2352"/>
            <a:chExt cx="432" cy="288"/>
          </a:xfrm>
        </p:grpSpPr>
        <p:sp>
          <p:nvSpPr>
            <p:cNvPr id="156686" name="Oval 14">
              <a:extLst>
                <a:ext uri="{FF2B5EF4-FFF2-40B4-BE49-F238E27FC236}">
                  <a16:creationId xmlns:a16="http://schemas.microsoft.com/office/drawing/2014/main" id="{626A2861-72E5-114D-89D3-D7A9BFE1EA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56687" name="Text Box 15">
              <a:extLst>
                <a:ext uri="{FF2B5EF4-FFF2-40B4-BE49-F238E27FC236}">
                  <a16:creationId xmlns:a16="http://schemas.microsoft.com/office/drawing/2014/main" id="{E2ACB51D-FB60-924F-8477-ECE92A6112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4</a:t>
              </a:r>
            </a:p>
          </p:txBody>
        </p:sp>
      </p:grpSp>
      <p:sp>
        <p:nvSpPr>
          <p:cNvPr id="156688" name="Line 16">
            <a:extLst>
              <a:ext uri="{FF2B5EF4-FFF2-40B4-BE49-F238E27FC236}">
                <a16:creationId xmlns:a16="http://schemas.microsoft.com/office/drawing/2014/main" id="{3A42FF10-535D-664C-BDB7-A88572F7C5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0" y="28194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56689" name="Line 17">
            <a:extLst>
              <a:ext uri="{FF2B5EF4-FFF2-40B4-BE49-F238E27FC236}">
                <a16:creationId xmlns:a16="http://schemas.microsoft.com/office/drawing/2014/main" id="{07EBAAB2-9B39-2048-BB40-40111126A3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38100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56690" name="Line 18">
            <a:extLst>
              <a:ext uri="{FF2B5EF4-FFF2-40B4-BE49-F238E27FC236}">
                <a16:creationId xmlns:a16="http://schemas.microsoft.com/office/drawing/2014/main" id="{A939D9C8-E712-C248-8CF8-70E96190C8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8400" y="48006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56691" name="Line 19">
            <a:extLst>
              <a:ext uri="{FF2B5EF4-FFF2-40B4-BE49-F238E27FC236}">
                <a16:creationId xmlns:a16="http://schemas.microsoft.com/office/drawing/2014/main" id="{17CD6AE1-2795-F34D-81A2-E7F09ACE9761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4800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56692" name="Line 20">
            <a:extLst>
              <a:ext uri="{FF2B5EF4-FFF2-40B4-BE49-F238E27FC236}">
                <a16:creationId xmlns:a16="http://schemas.microsoft.com/office/drawing/2014/main" id="{EBAE808D-D271-1247-B5CC-49A04A10D53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733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56693" name="Line 21">
            <a:extLst>
              <a:ext uri="{FF2B5EF4-FFF2-40B4-BE49-F238E27FC236}">
                <a16:creationId xmlns:a16="http://schemas.microsoft.com/office/drawing/2014/main" id="{67F3267D-4259-5646-8B6A-5877A84BACB6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8194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56694" name="Line 22">
            <a:extLst>
              <a:ext uri="{FF2B5EF4-FFF2-40B4-BE49-F238E27FC236}">
                <a16:creationId xmlns:a16="http://schemas.microsoft.com/office/drawing/2014/main" id="{19B03C69-FA3B-5545-AA95-48C7C0FFACC1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37338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56695" name="Line 23">
            <a:extLst>
              <a:ext uri="{FF2B5EF4-FFF2-40B4-BE49-F238E27FC236}">
                <a16:creationId xmlns:a16="http://schemas.microsoft.com/office/drawing/2014/main" id="{D1A07C06-2BE4-184C-A1D7-5D59767C9B0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37338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46097" name="Group 24">
            <a:extLst>
              <a:ext uri="{FF2B5EF4-FFF2-40B4-BE49-F238E27FC236}">
                <a16:creationId xmlns:a16="http://schemas.microsoft.com/office/drawing/2014/main" id="{9D12788D-6381-7341-B612-9833EA7B990D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5486400"/>
            <a:ext cx="685800" cy="457200"/>
            <a:chOff x="960" y="2352"/>
            <a:chExt cx="432" cy="288"/>
          </a:xfrm>
        </p:grpSpPr>
        <p:sp>
          <p:nvSpPr>
            <p:cNvPr id="156697" name="Oval 25">
              <a:extLst>
                <a:ext uri="{FF2B5EF4-FFF2-40B4-BE49-F238E27FC236}">
                  <a16:creationId xmlns:a16="http://schemas.microsoft.com/office/drawing/2014/main" id="{1220D188-EFF7-3B4E-8219-818D1A12A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56698" name="Text Box 26">
              <a:extLst>
                <a:ext uri="{FF2B5EF4-FFF2-40B4-BE49-F238E27FC236}">
                  <a16:creationId xmlns:a16="http://schemas.microsoft.com/office/drawing/2014/main" id="{EEABF7BA-02F7-8B42-9B0F-8664B45381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46098" name="Group 27">
            <a:extLst>
              <a:ext uri="{FF2B5EF4-FFF2-40B4-BE49-F238E27FC236}">
                <a16:creationId xmlns:a16="http://schemas.microsoft.com/office/drawing/2014/main" id="{5A08E34E-C079-0D48-81B4-147A0E07BDE5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5486400"/>
            <a:ext cx="685800" cy="457200"/>
            <a:chOff x="960" y="2352"/>
            <a:chExt cx="432" cy="288"/>
          </a:xfrm>
        </p:grpSpPr>
        <p:sp>
          <p:nvSpPr>
            <p:cNvPr id="156700" name="Oval 28">
              <a:extLst>
                <a:ext uri="{FF2B5EF4-FFF2-40B4-BE49-F238E27FC236}">
                  <a16:creationId xmlns:a16="http://schemas.microsoft.com/office/drawing/2014/main" id="{6DE0FB90-CA4B-E240-9CCD-02E4A84C2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56701" name="Text Box 29">
              <a:extLst>
                <a:ext uri="{FF2B5EF4-FFF2-40B4-BE49-F238E27FC236}">
                  <a16:creationId xmlns:a16="http://schemas.microsoft.com/office/drawing/2014/main" id="{56EA8C2B-65E6-0747-AFEB-FDF83CE32C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</a:t>
              </a:r>
            </a:p>
          </p:txBody>
        </p:sp>
      </p:grpSp>
      <p:sp>
        <p:nvSpPr>
          <p:cNvPr id="156703" name="Oval 31">
            <a:extLst>
              <a:ext uri="{FF2B5EF4-FFF2-40B4-BE49-F238E27FC236}">
                <a16:creationId xmlns:a16="http://schemas.microsoft.com/office/drawing/2014/main" id="{BCFAE366-1A20-2A41-B4A2-929B348DF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438400"/>
            <a:ext cx="609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56704" name="Text Box 32">
            <a:extLst>
              <a:ext uri="{FF2B5EF4-FFF2-40B4-BE49-F238E27FC236}">
                <a16:creationId xmlns:a16="http://schemas.microsoft.com/office/drawing/2014/main" id="{4CF396F8-3779-434C-A348-26E58BA4B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514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14</a:t>
            </a:r>
          </a:p>
        </p:txBody>
      </p:sp>
      <p:grpSp>
        <p:nvGrpSpPr>
          <p:cNvPr id="46101" name="Group 33">
            <a:extLst>
              <a:ext uri="{FF2B5EF4-FFF2-40B4-BE49-F238E27FC236}">
                <a16:creationId xmlns:a16="http://schemas.microsoft.com/office/drawing/2014/main" id="{8F3E2C56-E0EF-4540-9873-85B1EF9F0CA1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4343400"/>
            <a:ext cx="685800" cy="457200"/>
            <a:chOff x="960" y="2352"/>
            <a:chExt cx="432" cy="288"/>
          </a:xfrm>
        </p:grpSpPr>
        <p:sp>
          <p:nvSpPr>
            <p:cNvPr id="156706" name="Oval 34">
              <a:extLst>
                <a:ext uri="{FF2B5EF4-FFF2-40B4-BE49-F238E27FC236}">
                  <a16:creationId xmlns:a16="http://schemas.microsoft.com/office/drawing/2014/main" id="{B7236BB2-167A-FD4F-8B7D-55C0C9FB6E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56707" name="Text Box 35">
              <a:extLst>
                <a:ext uri="{FF2B5EF4-FFF2-40B4-BE49-F238E27FC236}">
                  <a16:creationId xmlns:a16="http://schemas.microsoft.com/office/drawing/2014/main" id="{784C38C3-878C-F743-B9E0-1BE2449BAE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7</a:t>
              </a:r>
            </a:p>
          </p:txBody>
        </p:sp>
      </p:grpSp>
      <p:grpSp>
        <p:nvGrpSpPr>
          <p:cNvPr id="46102" name="Group 36">
            <a:extLst>
              <a:ext uri="{FF2B5EF4-FFF2-40B4-BE49-F238E27FC236}">
                <a16:creationId xmlns:a16="http://schemas.microsoft.com/office/drawing/2014/main" id="{EABC18F1-D787-244E-BA4E-82D75F0EA720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343400"/>
            <a:ext cx="685800" cy="457200"/>
            <a:chOff x="960" y="2352"/>
            <a:chExt cx="432" cy="288"/>
          </a:xfrm>
        </p:grpSpPr>
        <p:sp>
          <p:nvSpPr>
            <p:cNvPr id="156709" name="Oval 37">
              <a:extLst>
                <a:ext uri="{FF2B5EF4-FFF2-40B4-BE49-F238E27FC236}">
                  <a16:creationId xmlns:a16="http://schemas.microsoft.com/office/drawing/2014/main" id="{56D7A767-6349-DC4B-BF20-BEC02B3FB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56710" name="Text Box 38">
              <a:extLst>
                <a:ext uri="{FF2B5EF4-FFF2-40B4-BE49-F238E27FC236}">
                  <a16:creationId xmlns:a16="http://schemas.microsoft.com/office/drawing/2014/main" id="{232A80B2-ED28-4E47-A19A-5766DA6C49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46103" name="Group 39">
            <a:extLst>
              <a:ext uri="{FF2B5EF4-FFF2-40B4-BE49-F238E27FC236}">
                <a16:creationId xmlns:a16="http://schemas.microsoft.com/office/drawing/2014/main" id="{0A656C28-2B39-604E-AF50-001F003C4A1C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4343400"/>
            <a:ext cx="685800" cy="457200"/>
            <a:chOff x="960" y="2352"/>
            <a:chExt cx="432" cy="288"/>
          </a:xfrm>
        </p:grpSpPr>
        <p:sp>
          <p:nvSpPr>
            <p:cNvPr id="156712" name="Oval 40">
              <a:extLst>
                <a:ext uri="{FF2B5EF4-FFF2-40B4-BE49-F238E27FC236}">
                  <a16:creationId xmlns:a16="http://schemas.microsoft.com/office/drawing/2014/main" id="{9142576C-CD69-7145-879F-97C192E26E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56713" name="Text Box 41">
              <a:extLst>
                <a:ext uri="{FF2B5EF4-FFF2-40B4-BE49-F238E27FC236}">
                  <a16:creationId xmlns:a16="http://schemas.microsoft.com/office/drawing/2014/main" id="{071E0FF6-9121-1743-BC65-D548FAA50F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3</a:t>
              </a:r>
            </a:p>
          </p:txBody>
        </p:sp>
      </p:grpSp>
      <p:sp>
        <p:nvSpPr>
          <p:cNvPr id="156714" name="Text Box 42">
            <a:extLst>
              <a:ext uri="{FF2B5EF4-FFF2-40B4-BE49-F238E27FC236}">
                <a16:creationId xmlns:a16="http://schemas.microsoft.com/office/drawing/2014/main" id="{0D7B8BC5-DF64-D940-8409-EA1D9F148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2362200"/>
            <a:ext cx="1752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>
                <a:solidFill>
                  <a:srgbClr val="FF0000"/>
                </a:solidFill>
                <a:latin typeface="Arial" charset="0"/>
                <a:ea typeface="ＭＳ Ｐゴシック" charset="0"/>
              </a:rPr>
              <a:t>Heapify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8E2BC2-BC59-31A7-4862-EFA93544B89E}"/>
              </a:ext>
            </a:extLst>
          </p:cNvPr>
          <p:cNvSpPr txBox="1"/>
          <p:nvPr/>
        </p:nvSpPr>
        <p:spPr>
          <a:xfrm>
            <a:off x="76200" y="2362200"/>
            <a:ext cx="2514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Swap the largest element with the element at the “last” leaf and delete after swapping.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A35873FD-6CAC-2148-BB58-509F1687B0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ExtractMax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0D8A827D-93CA-274D-A1E8-6DD1BB133D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609600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sz="2600" dirty="0">
                <a:cs typeface="+mn-cs"/>
              </a:rPr>
              <a:t>Return and remove the largest element in the set</a:t>
            </a:r>
          </a:p>
          <a:p>
            <a:pPr eaLnBrk="1" hangingPunct="1">
              <a:buFont typeface="Wingdings" charset="0"/>
              <a:buChar char="l"/>
              <a:defRPr/>
            </a:pPr>
            <a:endParaRPr lang="en-US" sz="2600" dirty="0">
              <a:cs typeface="+mn-cs"/>
            </a:endParaRPr>
          </a:p>
        </p:txBody>
      </p:sp>
      <p:pic>
        <p:nvPicPr>
          <p:cNvPr id="47107" name="Picture 1">
            <a:extLst>
              <a:ext uri="{FF2B5EF4-FFF2-40B4-BE49-F238E27FC236}">
                <a16:creationId xmlns:a16="http://schemas.microsoft.com/office/drawing/2014/main" id="{DDC38E41-C5BD-C344-9071-373CECA51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50" y="2133600"/>
            <a:ext cx="46101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A9C8FAA2-0260-D948-816F-E6A9DE3AE0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ExtractMax running time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4D8B0F03-FA8B-884C-A1BE-78AB82F8BD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/>
              <a:t>Constant amount of work plus one call to Heapify – </a:t>
            </a:r>
            <a:r>
              <a:rPr lang="en-US" altLang="en-US">
                <a:solidFill>
                  <a:srgbClr val="0000FF"/>
                </a:solidFill>
              </a:rPr>
              <a:t>O(log n)</a:t>
            </a:r>
          </a:p>
        </p:txBody>
      </p:sp>
      <p:pic>
        <p:nvPicPr>
          <p:cNvPr id="48131" name="Picture 4">
            <a:extLst>
              <a:ext uri="{FF2B5EF4-FFF2-40B4-BE49-F238E27FC236}">
                <a16:creationId xmlns:a16="http://schemas.microsoft.com/office/drawing/2014/main" id="{9D8BA97A-A0B2-1F4E-AA62-EC5C61BB6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048000"/>
            <a:ext cx="46101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8DB689A7-2318-5D42-B002-3B435BA219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2900" y="469900"/>
            <a:ext cx="7696200" cy="61277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>
                <a:cs typeface="+mj-cs"/>
              </a:rPr>
              <a:t>IncreaseElement</a:t>
            </a:r>
            <a:r>
              <a:rPr lang="en-US" dirty="0">
                <a:cs typeface="+mj-cs"/>
              </a:rPr>
              <a:t> (aka swim up)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B0F9C74A-E2D4-FB4B-AF34-466674A7EA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566737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dirty="0">
                <a:cs typeface="+mn-cs"/>
              </a:rPr>
              <a:t>Increase the value of element </a:t>
            </a:r>
            <a:r>
              <a:rPr lang="en-US" i="1" dirty="0">
                <a:cs typeface="+mn-cs"/>
              </a:rPr>
              <a:t>x</a:t>
            </a:r>
            <a:r>
              <a:rPr lang="en-US" dirty="0">
                <a:cs typeface="+mn-cs"/>
              </a:rPr>
              <a:t> to </a:t>
            </a:r>
            <a:r>
              <a:rPr lang="en-US" i="1" dirty="0">
                <a:cs typeface="+mn-cs"/>
              </a:rPr>
              <a:t>val.</a:t>
            </a:r>
          </a:p>
        </p:txBody>
      </p:sp>
      <p:grpSp>
        <p:nvGrpSpPr>
          <p:cNvPr id="49155" name="Group 4">
            <a:extLst>
              <a:ext uri="{FF2B5EF4-FFF2-40B4-BE49-F238E27FC236}">
                <a16:creationId xmlns:a16="http://schemas.microsoft.com/office/drawing/2014/main" id="{6DD694AC-712A-DE43-841E-0B5042CBC588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2438400"/>
            <a:ext cx="4800600" cy="3505200"/>
            <a:chOff x="720" y="1248"/>
            <a:chExt cx="3024" cy="2208"/>
          </a:xfrm>
        </p:grpSpPr>
        <p:grpSp>
          <p:nvGrpSpPr>
            <p:cNvPr id="49158" name="Group 5">
              <a:extLst>
                <a:ext uri="{FF2B5EF4-FFF2-40B4-BE49-F238E27FC236}">
                  <a16:creationId xmlns:a16="http://schemas.microsoft.com/office/drawing/2014/main" id="{6DD1E384-166D-6748-8647-38007ED239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1248"/>
              <a:ext cx="528" cy="288"/>
              <a:chOff x="2016" y="1152"/>
              <a:chExt cx="528" cy="288"/>
            </a:xfrm>
          </p:grpSpPr>
          <p:sp>
            <p:nvSpPr>
              <p:cNvPr id="101382" name="Oval 6">
                <a:extLst>
                  <a:ext uri="{FF2B5EF4-FFF2-40B4-BE49-F238E27FC236}">
                    <a16:creationId xmlns:a16="http://schemas.microsoft.com/office/drawing/2014/main" id="{0C00A7C1-86EB-E74F-9F35-5F0F324A7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1152"/>
                <a:ext cx="384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1383" name="Text Box 7">
                <a:extLst>
                  <a:ext uri="{FF2B5EF4-FFF2-40B4-BE49-F238E27FC236}">
                    <a16:creationId xmlns:a16="http://schemas.microsoft.com/office/drawing/2014/main" id="{0F08B48F-E45B-0A4F-9880-7D40E7AAFC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6" y="1161"/>
                <a:ext cx="52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1384" name="Text Box 8">
                <a:extLst>
                  <a:ext uri="{FF2B5EF4-FFF2-40B4-BE49-F238E27FC236}">
                    <a16:creationId xmlns:a16="http://schemas.microsoft.com/office/drawing/2014/main" id="{82718EFE-DBFB-7141-9FB9-4625B67538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12" y="1200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>
                    <a:latin typeface="Arial" charset="0"/>
                    <a:ea typeface="ＭＳ Ｐゴシック" charset="0"/>
                  </a:rPr>
                  <a:t>16</a:t>
                </a:r>
              </a:p>
            </p:txBody>
          </p:sp>
        </p:grpSp>
        <p:grpSp>
          <p:nvGrpSpPr>
            <p:cNvPr id="49159" name="Group 9">
              <a:extLst>
                <a:ext uri="{FF2B5EF4-FFF2-40B4-BE49-F238E27FC236}">
                  <a16:creationId xmlns:a16="http://schemas.microsoft.com/office/drawing/2014/main" id="{746E4EA8-F52D-8549-BC3C-F9B5A46C88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2" y="1824"/>
              <a:ext cx="528" cy="288"/>
              <a:chOff x="2016" y="1152"/>
              <a:chExt cx="528" cy="288"/>
            </a:xfrm>
          </p:grpSpPr>
          <p:sp>
            <p:nvSpPr>
              <p:cNvPr id="101386" name="Oval 10">
                <a:extLst>
                  <a:ext uri="{FF2B5EF4-FFF2-40B4-BE49-F238E27FC236}">
                    <a16:creationId xmlns:a16="http://schemas.microsoft.com/office/drawing/2014/main" id="{022240FC-609C-374C-9E9D-C8F9245E4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1152"/>
                <a:ext cx="384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1387" name="Text Box 11">
                <a:extLst>
                  <a:ext uri="{FF2B5EF4-FFF2-40B4-BE49-F238E27FC236}">
                    <a16:creationId xmlns:a16="http://schemas.microsoft.com/office/drawing/2014/main" id="{4ACFD9C6-DE42-F44A-AE0E-16EB6015AE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6" y="1161"/>
                <a:ext cx="52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1388" name="Text Box 12">
                <a:extLst>
                  <a:ext uri="{FF2B5EF4-FFF2-40B4-BE49-F238E27FC236}">
                    <a16:creationId xmlns:a16="http://schemas.microsoft.com/office/drawing/2014/main" id="{C7FC43CA-800B-C44B-9315-D7B9BFE7C6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12" y="1200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>
                    <a:latin typeface="Arial" charset="0"/>
                    <a:ea typeface="ＭＳ Ｐゴシック" charset="0"/>
                  </a:rPr>
                  <a:t>14</a:t>
                </a:r>
              </a:p>
            </p:txBody>
          </p:sp>
        </p:grpSp>
        <p:grpSp>
          <p:nvGrpSpPr>
            <p:cNvPr id="49160" name="Group 13">
              <a:extLst>
                <a:ext uri="{FF2B5EF4-FFF2-40B4-BE49-F238E27FC236}">
                  <a16:creationId xmlns:a16="http://schemas.microsoft.com/office/drawing/2014/main" id="{87721B94-D7CF-434C-837B-EE6BD52891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6" y="1824"/>
              <a:ext cx="528" cy="288"/>
              <a:chOff x="2016" y="1152"/>
              <a:chExt cx="528" cy="288"/>
            </a:xfrm>
          </p:grpSpPr>
          <p:sp>
            <p:nvSpPr>
              <p:cNvPr id="101390" name="Oval 14">
                <a:extLst>
                  <a:ext uri="{FF2B5EF4-FFF2-40B4-BE49-F238E27FC236}">
                    <a16:creationId xmlns:a16="http://schemas.microsoft.com/office/drawing/2014/main" id="{52DAAAE3-1475-C74B-9A96-FF55CE85E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1152"/>
                <a:ext cx="384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1391" name="Text Box 15">
                <a:extLst>
                  <a:ext uri="{FF2B5EF4-FFF2-40B4-BE49-F238E27FC236}">
                    <a16:creationId xmlns:a16="http://schemas.microsoft.com/office/drawing/2014/main" id="{8B323FAB-4849-9245-B986-E422B095D1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6" y="1161"/>
                <a:ext cx="52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1392" name="Text Box 16">
                <a:extLst>
                  <a:ext uri="{FF2B5EF4-FFF2-40B4-BE49-F238E27FC236}">
                    <a16:creationId xmlns:a16="http://schemas.microsoft.com/office/drawing/2014/main" id="{50460261-F091-A043-9F78-98E79E3584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12" y="1200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>
                    <a:latin typeface="Arial" charset="0"/>
                    <a:ea typeface="ＭＳ Ｐゴシック" charset="0"/>
                  </a:rPr>
                  <a:t>10</a:t>
                </a:r>
              </a:p>
            </p:txBody>
          </p:sp>
        </p:grpSp>
        <p:sp>
          <p:nvSpPr>
            <p:cNvPr id="101393" name="Text Box 17">
              <a:extLst>
                <a:ext uri="{FF2B5EF4-FFF2-40B4-BE49-F238E27FC236}">
                  <a16:creationId xmlns:a16="http://schemas.microsoft.com/office/drawing/2014/main" id="{6700F9BC-BDCE-AA46-9ED4-B50E10CB07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457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49162" name="Group 18">
              <a:extLst>
                <a:ext uri="{FF2B5EF4-FFF2-40B4-BE49-F238E27FC236}">
                  <a16:creationId xmlns:a16="http://schemas.microsoft.com/office/drawing/2014/main" id="{FC9F7092-D4D1-024C-B509-B8B534FE83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2448"/>
              <a:ext cx="432" cy="288"/>
              <a:chOff x="960" y="2352"/>
              <a:chExt cx="432" cy="288"/>
            </a:xfrm>
          </p:grpSpPr>
          <p:sp>
            <p:nvSpPr>
              <p:cNvPr id="101395" name="Oval 19">
                <a:extLst>
                  <a:ext uri="{FF2B5EF4-FFF2-40B4-BE49-F238E27FC236}">
                    <a16:creationId xmlns:a16="http://schemas.microsoft.com/office/drawing/2014/main" id="{20B49543-0301-1D4B-99A5-83502426E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2352"/>
                <a:ext cx="384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1396" name="Text Box 20">
                <a:extLst>
                  <a:ext uri="{FF2B5EF4-FFF2-40B4-BE49-F238E27FC236}">
                    <a16:creationId xmlns:a16="http://schemas.microsoft.com/office/drawing/2014/main" id="{A5B72217-E318-D142-945A-A891B78357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2400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>
                    <a:latin typeface="Arial" charset="0"/>
                    <a:ea typeface="ＭＳ Ｐゴシック" charset="0"/>
                  </a:rPr>
                  <a:t>8</a:t>
                </a:r>
              </a:p>
            </p:txBody>
          </p:sp>
        </p:grpSp>
        <p:sp>
          <p:nvSpPr>
            <p:cNvPr id="101397" name="Line 21">
              <a:extLst>
                <a:ext uri="{FF2B5EF4-FFF2-40B4-BE49-F238E27FC236}">
                  <a16:creationId xmlns:a16="http://schemas.microsoft.com/office/drawing/2014/main" id="{FFFA42A7-D795-B446-B6F1-6B9F189B7A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76" y="1488"/>
              <a:ext cx="43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1398" name="Line 22">
              <a:extLst>
                <a:ext uri="{FF2B5EF4-FFF2-40B4-BE49-F238E27FC236}">
                  <a16:creationId xmlns:a16="http://schemas.microsoft.com/office/drawing/2014/main" id="{ED26FE17-0B7C-634D-8706-C6B50D24CE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6" y="2112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1399" name="Line 23">
              <a:extLst>
                <a:ext uri="{FF2B5EF4-FFF2-40B4-BE49-F238E27FC236}">
                  <a16:creationId xmlns:a16="http://schemas.microsoft.com/office/drawing/2014/main" id="{EF649A9D-1A0C-6B4E-916B-03ABB32BD3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" y="2736"/>
              <a:ext cx="24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1400" name="Line 24">
              <a:extLst>
                <a:ext uri="{FF2B5EF4-FFF2-40B4-BE49-F238E27FC236}">
                  <a16:creationId xmlns:a16="http://schemas.microsoft.com/office/drawing/2014/main" id="{78C34C7F-5BDA-4D49-86EB-39D7B25095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736"/>
              <a:ext cx="9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1401" name="Line 25">
              <a:extLst>
                <a:ext uri="{FF2B5EF4-FFF2-40B4-BE49-F238E27FC236}">
                  <a16:creationId xmlns:a16="http://schemas.microsoft.com/office/drawing/2014/main" id="{1E926871-F0FE-1244-BD90-2A3E3AFE15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0" y="2736"/>
              <a:ext cx="9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1402" name="Line 26">
              <a:extLst>
                <a:ext uri="{FF2B5EF4-FFF2-40B4-BE49-F238E27FC236}">
                  <a16:creationId xmlns:a16="http://schemas.microsoft.com/office/drawing/2014/main" id="{04CCF423-FF95-4C49-9BA2-4AA1FEBB25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064"/>
              <a:ext cx="24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1403" name="Line 27">
              <a:extLst>
                <a:ext uri="{FF2B5EF4-FFF2-40B4-BE49-F238E27FC236}">
                  <a16:creationId xmlns:a16="http://schemas.microsoft.com/office/drawing/2014/main" id="{459CD0A3-821D-014A-AA62-AF0E32E0DC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1488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1404" name="Line 28">
              <a:extLst>
                <a:ext uri="{FF2B5EF4-FFF2-40B4-BE49-F238E27FC236}">
                  <a16:creationId xmlns:a16="http://schemas.microsoft.com/office/drawing/2014/main" id="{D062E974-AB1C-284B-B1EF-9A14D1B3CA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2064"/>
              <a:ext cx="33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1405" name="Line 29">
              <a:extLst>
                <a:ext uri="{FF2B5EF4-FFF2-40B4-BE49-F238E27FC236}">
                  <a16:creationId xmlns:a16="http://schemas.microsoft.com/office/drawing/2014/main" id="{EA18ABBE-2F77-8344-9B16-8D6D52E953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88" y="2064"/>
              <a:ext cx="14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49172" name="Group 30">
              <a:extLst>
                <a:ext uri="{FF2B5EF4-FFF2-40B4-BE49-F238E27FC236}">
                  <a16:creationId xmlns:a16="http://schemas.microsoft.com/office/drawing/2014/main" id="{C018BFA0-33E9-F84D-AD70-88E6C38925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3168"/>
              <a:ext cx="432" cy="288"/>
              <a:chOff x="960" y="2352"/>
              <a:chExt cx="432" cy="288"/>
            </a:xfrm>
          </p:grpSpPr>
          <p:sp>
            <p:nvSpPr>
              <p:cNvPr id="101407" name="Oval 31">
                <a:extLst>
                  <a:ext uri="{FF2B5EF4-FFF2-40B4-BE49-F238E27FC236}">
                    <a16:creationId xmlns:a16="http://schemas.microsoft.com/office/drawing/2014/main" id="{340473FC-E857-C14E-86ED-50E2A5E864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2352"/>
                <a:ext cx="384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1408" name="Text Box 32">
                <a:extLst>
                  <a:ext uri="{FF2B5EF4-FFF2-40B4-BE49-F238E27FC236}">
                    <a16:creationId xmlns:a16="http://schemas.microsoft.com/office/drawing/2014/main" id="{002DCBA9-D46F-8647-8A55-12432E87DB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2400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>
                    <a:latin typeface="Arial" charset="0"/>
                    <a:ea typeface="ＭＳ Ｐゴシック" charset="0"/>
                  </a:rPr>
                  <a:t>2</a:t>
                </a:r>
              </a:p>
            </p:txBody>
          </p:sp>
        </p:grpSp>
        <p:grpSp>
          <p:nvGrpSpPr>
            <p:cNvPr id="49173" name="Group 33">
              <a:extLst>
                <a:ext uri="{FF2B5EF4-FFF2-40B4-BE49-F238E27FC236}">
                  <a16:creationId xmlns:a16="http://schemas.microsoft.com/office/drawing/2014/main" id="{54249B25-A040-1143-8148-9FE21E6407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3168"/>
              <a:ext cx="432" cy="288"/>
              <a:chOff x="960" y="2352"/>
              <a:chExt cx="432" cy="288"/>
            </a:xfrm>
          </p:grpSpPr>
          <p:sp>
            <p:nvSpPr>
              <p:cNvPr id="101410" name="Oval 34">
                <a:extLst>
                  <a:ext uri="{FF2B5EF4-FFF2-40B4-BE49-F238E27FC236}">
                    <a16:creationId xmlns:a16="http://schemas.microsoft.com/office/drawing/2014/main" id="{D5FC8A95-DD19-0444-870F-73765FCDA4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2352"/>
                <a:ext cx="384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1411" name="Text Box 35">
                <a:extLst>
                  <a:ext uri="{FF2B5EF4-FFF2-40B4-BE49-F238E27FC236}">
                    <a16:creationId xmlns:a16="http://schemas.microsoft.com/office/drawing/2014/main" id="{31A3C09B-C808-5A4C-9FFD-7EEC3AA647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2400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>
                    <a:latin typeface="Arial" charset="0"/>
                    <a:ea typeface="ＭＳ Ｐゴシック" charset="0"/>
                  </a:rPr>
                  <a:t>4</a:t>
                </a:r>
              </a:p>
            </p:txBody>
          </p:sp>
        </p:grpSp>
        <p:grpSp>
          <p:nvGrpSpPr>
            <p:cNvPr id="49174" name="Group 36">
              <a:extLst>
                <a:ext uri="{FF2B5EF4-FFF2-40B4-BE49-F238E27FC236}">
                  <a16:creationId xmlns:a16="http://schemas.microsoft.com/office/drawing/2014/main" id="{9288BD27-5387-BD49-8E22-D4F682B262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8" y="3168"/>
              <a:ext cx="432" cy="288"/>
              <a:chOff x="960" y="2352"/>
              <a:chExt cx="432" cy="288"/>
            </a:xfrm>
          </p:grpSpPr>
          <p:sp>
            <p:nvSpPr>
              <p:cNvPr id="101413" name="Oval 37">
                <a:extLst>
                  <a:ext uri="{FF2B5EF4-FFF2-40B4-BE49-F238E27FC236}">
                    <a16:creationId xmlns:a16="http://schemas.microsoft.com/office/drawing/2014/main" id="{6B386B83-DB47-EB4F-BF8A-89BA42C22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2352"/>
                <a:ext cx="384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1414" name="Text Box 38">
                <a:extLst>
                  <a:ext uri="{FF2B5EF4-FFF2-40B4-BE49-F238E27FC236}">
                    <a16:creationId xmlns:a16="http://schemas.microsoft.com/office/drawing/2014/main" id="{42C1437B-FFF3-974C-8D53-F927A5799D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2400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>
                    <a:latin typeface="Arial" charset="0"/>
                    <a:ea typeface="ＭＳ Ｐゴシック" charset="0"/>
                  </a:rPr>
                  <a:t>1</a:t>
                </a:r>
              </a:p>
            </p:txBody>
          </p:sp>
        </p:grpSp>
        <p:grpSp>
          <p:nvGrpSpPr>
            <p:cNvPr id="49175" name="Group 39">
              <a:extLst>
                <a:ext uri="{FF2B5EF4-FFF2-40B4-BE49-F238E27FC236}">
                  <a16:creationId xmlns:a16="http://schemas.microsoft.com/office/drawing/2014/main" id="{90FC19DB-4562-0E49-B895-D95FA42B7B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2448"/>
              <a:ext cx="432" cy="288"/>
              <a:chOff x="960" y="2352"/>
              <a:chExt cx="432" cy="288"/>
            </a:xfrm>
          </p:grpSpPr>
          <p:sp>
            <p:nvSpPr>
              <p:cNvPr id="101416" name="Oval 40">
                <a:extLst>
                  <a:ext uri="{FF2B5EF4-FFF2-40B4-BE49-F238E27FC236}">
                    <a16:creationId xmlns:a16="http://schemas.microsoft.com/office/drawing/2014/main" id="{12F4BD77-FFD5-F942-9643-8E1F53B19E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2352"/>
                <a:ext cx="384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1417" name="Text Box 41">
                <a:extLst>
                  <a:ext uri="{FF2B5EF4-FFF2-40B4-BE49-F238E27FC236}">
                    <a16:creationId xmlns:a16="http://schemas.microsoft.com/office/drawing/2014/main" id="{BCCD094A-6612-4548-AB51-3065E40E14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2400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>
                    <a:latin typeface="Arial" charset="0"/>
                    <a:ea typeface="ＭＳ Ｐゴシック" charset="0"/>
                  </a:rPr>
                  <a:t>7</a:t>
                </a:r>
              </a:p>
            </p:txBody>
          </p:sp>
        </p:grpSp>
        <p:grpSp>
          <p:nvGrpSpPr>
            <p:cNvPr id="49176" name="Group 42">
              <a:extLst>
                <a:ext uri="{FF2B5EF4-FFF2-40B4-BE49-F238E27FC236}">
                  <a16:creationId xmlns:a16="http://schemas.microsoft.com/office/drawing/2014/main" id="{5E2E1822-283E-504B-8472-062C92B01E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2448"/>
              <a:ext cx="432" cy="288"/>
              <a:chOff x="960" y="2352"/>
              <a:chExt cx="432" cy="288"/>
            </a:xfrm>
          </p:grpSpPr>
          <p:sp>
            <p:nvSpPr>
              <p:cNvPr id="101419" name="Oval 43">
                <a:extLst>
                  <a:ext uri="{FF2B5EF4-FFF2-40B4-BE49-F238E27FC236}">
                    <a16:creationId xmlns:a16="http://schemas.microsoft.com/office/drawing/2014/main" id="{C4D148EC-F033-C243-B84A-B7D7240ACD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2352"/>
                <a:ext cx="384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1420" name="Text Box 44">
                <a:extLst>
                  <a:ext uri="{FF2B5EF4-FFF2-40B4-BE49-F238E27FC236}">
                    <a16:creationId xmlns:a16="http://schemas.microsoft.com/office/drawing/2014/main" id="{F416FCC2-024D-9B4B-B0F7-BB5932FAD4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2400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>
                    <a:latin typeface="Arial" charset="0"/>
                    <a:ea typeface="ＭＳ Ｐゴシック" charset="0"/>
                  </a:rPr>
                  <a:t>9</a:t>
                </a:r>
              </a:p>
            </p:txBody>
          </p:sp>
        </p:grpSp>
        <p:grpSp>
          <p:nvGrpSpPr>
            <p:cNvPr id="49177" name="Group 45">
              <a:extLst>
                <a:ext uri="{FF2B5EF4-FFF2-40B4-BE49-F238E27FC236}">
                  <a16:creationId xmlns:a16="http://schemas.microsoft.com/office/drawing/2014/main" id="{1F9CC5A6-4572-A04A-8658-B698769242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12" y="2448"/>
              <a:ext cx="432" cy="288"/>
              <a:chOff x="960" y="2352"/>
              <a:chExt cx="432" cy="288"/>
            </a:xfrm>
          </p:grpSpPr>
          <p:sp>
            <p:nvSpPr>
              <p:cNvPr id="101422" name="Oval 46">
                <a:extLst>
                  <a:ext uri="{FF2B5EF4-FFF2-40B4-BE49-F238E27FC236}">
                    <a16:creationId xmlns:a16="http://schemas.microsoft.com/office/drawing/2014/main" id="{1A779E6C-81B9-624E-A941-BED1F261C3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2352"/>
                <a:ext cx="384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1423" name="Text Box 47">
                <a:extLst>
                  <a:ext uri="{FF2B5EF4-FFF2-40B4-BE49-F238E27FC236}">
                    <a16:creationId xmlns:a16="http://schemas.microsoft.com/office/drawing/2014/main" id="{9E62C2D0-95FE-5840-B3A8-8089F6E097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2400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>
                    <a:latin typeface="Arial" charset="0"/>
                    <a:ea typeface="ＭＳ Ｐゴシック" charset="0"/>
                  </a:rPr>
                  <a:t>3</a:t>
                </a:r>
              </a:p>
            </p:txBody>
          </p:sp>
        </p:grpSp>
      </p:grpSp>
      <p:sp>
        <p:nvSpPr>
          <p:cNvPr id="101424" name="Text Box 48">
            <a:extLst>
              <a:ext uri="{FF2B5EF4-FFF2-40B4-BE49-F238E27FC236}">
                <a16:creationId xmlns:a16="http://schemas.microsoft.com/office/drawing/2014/main" id="{22BF10F1-3EB2-D84B-B85F-6294ED299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7244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15</a:t>
            </a:r>
          </a:p>
        </p:txBody>
      </p:sp>
      <p:sp>
        <p:nvSpPr>
          <p:cNvPr id="101425" name="AutoShape 49">
            <a:extLst>
              <a:ext uri="{FF2B5EF4-FFF2-40B4-BE49-F238E27FC236}">
                <a16:creationId xmlns:a16="http://schemas.microsoft.com/office/drawing/2014/main" id="{849D3411-1B26-B840-B0C6-D115D84D4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105400"/>
            <a:ext cx="381000" cy="381000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51477527-4BD3-484A-88F0-DE20ACC289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IncreaseElement</a:t>
            </a: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151AE26B-AC14-3C49-B82D-99FF2A9A60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566737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dirty="0">
                <a:cs typeface="+mn-cs"/>
              </a:rPr>
              <a:t>Increase the value of element </a:t>
            </a:r>
            <a:r>
              <a:rPr lang="en-US" i="1" dirty="0">
                <a:cs typeface="+mn-cs"/>
              </a:rPr>
              <a:t>x</a:t>
            </a:r>
            <a:r>
              <a:rPr lang="en-US" dirty="0">
                <a:cs typeface="+mn-cs"/>
              </a:rPr>
              <a:t> to </a:t>
            </a:r>
            <a:r>
              <a:rPr lang="en-US" i="1" dirty="0" err="1">
                <a:cs typeface="+mn-cs"/>
              </a:rPr>
              <a:t>val</a:t>
            </a:r>
            <a:endParaRPr lang="en-US" i="1" dirty="0">
              <a:cs typeface="+mn-cs"/>
            </a:endParaRPr>
          </a:p>
        </p:txBody>
      </p:sp>
      <p:grpSp>
        <p:nvGrpSpPr>
          <p:cNvPr id="50179" name="Group 5">
            <a:extLst>
              <a:ext uri="{FF2B5EF4-FFF2-40B4-BE49-F238E27FC236}">
                <a16:creationId xmlns:a16="http://schemas.microsoft.com/office/drawing/2014/main" id="{956B190B-E578-BA45-AAD6-2FBF6AC464EB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2438400"/>
            <a:ext cx="838200" cy="457200"/>
            <a:chOff x="2016" y="1152"/>
            <a:chExt cx="528" cy="288"/>
          </a:xfrm>
        </p:grpSpPr>
        <p:sp>
          <p:nvSpPr>
            <p:cNvPr id="105478" name="Oval 6">
              <a:extLst>
                <a:ext uri="{FF2B5EF4-FFF2-40B4-BE49-F238E27FC236}">
                  <a16:creationId xmlns:a16="http://schemas.microsoft.com/office/drawing/2014/main" id="{BD5BA7F8-0594-7146-82A2-1B1F81FD52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1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5479" name="Text Box 7">
              <a:extLst>
                <a:ext uri="{FF2B5EF4-FFF2-40B4-BE49-F238E27FC236}">
                  <a16:creationId xmlns:a16="http://schemas.microsoft.com/office/drawing/2014/main" id="{B8789BE1-98BF-8348-B1BA-1B35C59630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161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5480" name="Text Box 8">
              <a:extLst>
                <a:ext uri="{FF2B5EF4-FFF2-40B4-BE49-F238E27FC236}">
                  <a16:creationId xmlns:a16="http://schemas.microsoft.com/office/drawing/2014/main" id="{DCD58223-ED0E-1449-A818-4680EDFBE7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2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16</a:t>
              </a:r>
            </a:p>
          </p:txBody>
        </p:sp>
      </p:grpSp>
      <p:grpSp>
        <p:nvGrpSpPr>
          <p:cNvPr id="50180" name="Group 9">
            <a:extLst>
              <a:ext uri="{FF2B5EF4-FFF2-40B4-BE49-F238E27FC236}">
                <a16:creationId xmlns:a16="http://schemas.microsoft.com/office/drawing/2014/main" id="{C4107C49-391F-C24C-9709-0002AE5C83FF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3352800"/>
            <a:ext cx="838200" cy="457200"/>
            <a:chOff x="2016" y="1152"/>
            <a:chExt cx="528" cy="288"/>
          </a:xfrm>
        </p:grpSpPr>
        <p:sp>
          <p:nvSpPr>
            <p:cNvPr id="105482" name="Oval 10">
              <a:extLst>
                <a:ext uri="{FF2B5EF4-FFF2-40B4-BE49-F238E27FC236}">
                  <a16:creationId xmlns:a16="http://schemas.microsoft.com/office/drawing/2014/main" id="{FEB18153-DD4F-DD49-ADB8-DA2BBBF895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1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5483" name="Text Box 11">
              <a:extLst>
                <a:ext uri="{FF2B5EF4-FFF2-40B4-BE49-F238E27FC236}">
                  <a16:creationId xmlns:a16="http://schemas.microsoft.com/office/drawing/2014/main" id="{DB03F1DB-B3B1-A947-B590-03336AB490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161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5484" name="Text Box 12">
              <a:extLst>
                <a:ext uri="{FF2B5EF4-FFF2-40B4-BE49-F238E27FC236}">
                  <a16:creationId xmlns:a16="http://schemas.microsoft.com/office/drawing/2014/main" id="{745BCF52-9C2F-954E-85D1-4A183100C9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2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14</a:t>
              </a:r>
            </a:p>
          </p:txBody>
        </p:sp>
      </p:grpSp>
      <p:grpSp>
        <p:nvGrpSpPr>
          <p:cNvPr id="50181" name="Group 13">
            <a:extLst>
              <a:ext uri="{FF2B5EF4-FFF2-40B4-BE49-F238E27FC236}">
                <a16:creationId xmlns:a16="http://schemas.microsoft.com/office/drawing/2014/main" id="{CC642905-48BB-5F49-AC7D-C81190D1B526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3352800"/>
            <a:ext cx="838200" cy="457200"/>
            <a:chOff x="2016" y="1152"/>
            <a:chExt cx="528" cy="288"/>
          </a:xfrm>
        </p:grpSpPr>
        <p:sp>
          <p:nvSpPr>
            <p:cNvPr id="105486" name="Oval 14">
              <a:extLst>
                <a:ext uri="{FF2B5EF4-FFF2-40B4-BE49-F238E27FC236}">
                  <a16:creationId xmlns:a16="http://schemas.microsoft.com/office/drawing/2014/main" id="{E46D1AB5-185D-9844-B803-63FA995BE6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1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5487" name="Text Box 15">
              <a:extLst>
                <a:ext uri="{FF2B5EF4-FFF2-40B4-BE49-F238E27FC236}">
                  <a16:creationId xmlns:a16="http://schemas.microsoft.com/office/drawing/2014/main" id="{8A447D09-A1E6-7E4D-8055-88E0C82C28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161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5488" name="Text Box 16">
              <a:extLst>
                <a:ext uri="{FF2B5EF4-FFF2-40B4-BE49-F238E27FC236}">
                  <a16:creationId xmlns:a16="http://schemas.microsoft.com/office/drawing/2014/main" id="{A8453228-E907-2446-BE8E-B33A2E2A72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2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10</a:t>
              </a:r>
            </a:p>
          </p:txBody>
        </p:sp>
      </p:grpSp>
      <p:sp>
        <p:nvSpPr>
          <p:cNvPr id="105489" name="Text Box 17">
            <a:extLst>
              <a:ext uri="{FF2B5EF4-FFF2-40B4-BE49-F238E27FC236}">
                <a16:creationId xmlns:a16="http://schemas.microsoft.com/office/drawing/2014/main" id="{182912C9-8604-174E-B495-9FA3448CF0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3576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50183" name="Group 18">
            <a:extLst>
              <a:ext uri="{FF2B5EF4-FFF2-40B4-BE49-F238E27FC236}">
                <a16:creationId xmlns:a16="http://schemas.microsoft.com/office/drawing/2014/main" id="{C8B94E4B-86BA-0746-A837-DD6FA9363E31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4343400"/>
            <a:ext cx="685800" cy="457200"/>
            <a:chOff x="960" y="2352"/>
            <a:chExt cx="432" cy="288"/>
          </a:xfrm>
        </p:grpSpPr>
        <p:sp>
          <p:nvSpPr>
            <p:cNvPr id="105491" name="Oval 19">
              <a:extLst>
                <a:ext uri="{FF2B5EF4-FFF2-40B4-BE49-F238E27FC236}">
                  <a16:creationId xmlns:a16="http://schemas.microsoft.com/office/drawing/2014/main" id="{2E85FB60-07D7-074B-9949-44278D6C2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5492" name="Text Box 20">
              <a:extLst>
                <a:ext uri="{FF2B5EF4-FFF2-40B4-BE49-F238E27FC236}">
                  <a16:creationId xmlns:a16="http://schemas.microsoft.com/office/drawing/2014/main" id="{D5EAA0F7-49F7-0047-B474-B01BF22385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105493" name="Line 21">
            <a:extLst>
              <a:ext uri="{FF2B5EF4-FFF2-40B4-BE49-F238E27FC236}">
                <a16:creationId xmlns:a16="http://schemas.microsoft.com/office/drawing/2014/main" id="{EA7F9E47-6BA4-0E44-9A54-CC1B3F67FF6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0" y="28194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5494" name="Line 22">
            <a:extLst>
              <a:ext uri="{FF2B5EF4-FFF2-40B4-BE49-F238E27FC236}">
                <a16:creationId xmlns:a16="http://schemas.microsoft.com/office/drawing/2014/main" id="{F070C66B-74E4-E047-8573-7A1FF560D7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38100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5495" name="Line 23">
            <a:extLst>
              <a:ext uri="{FF2B5EF4-FFF2-40B4-BE49-F238E27FC236}">
                <a16:creationId xmlns:a16="http://schemas.microsoft.com/office/drawing/2014/main" id="{08114C80-6A85-4142-8F3F-237A710E14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8400" y="48006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5496" name="Line 24">
            <a:extLst>
              <a:ext uri="{FF2B5EF4-FFF2-40B4-BE49-F238E27FC236}">
                <a16:creationId xmlns:a16="http://schemas.microsoft.com/office/drawing/2014/main" id="{3A4B84C5-00FA-D647-92AF-8D0F10639F97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4800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5497" name="Line 25">
            <a:extLst>
              <a:ext uri="{FF2B5EF4-FFF2-40B4-BE49-F238E27FC236}">
                <a16:creationId xmlns:a16="http://schemas.microsoft.com/office/drawing/2014/main" id="{E3090C8C-6346-384D-A868-085A6E021F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4800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5498" name="Line 26">
            <a:extLst>
              <a:ext uri="{FF2B5EF4-FFF2-40B4-BE49-F238E27FC236}">
                <a16:creationId xmlns:a16="http://schemas.microsoft.com/office/drawing/2014/main" id="{F8C2EB17-D4B1-0C49-88A3-98EE188D5D9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733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5499" name="Line 27">
            <a:extLst>
              <a:ext uri="{FF2B5EF4-FFF2-40B4-BE49-F238E27FC236}">
                <a16:creationId xmlns:a16="http://schemas.microsoft.com/office/drawing/2014/main" id="{CE37018D-244E-0A43-A07B-AA47EAE83217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8194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5500" name="Line 28">
            <a:extLst>
              <a:ext uri="{FF2B5EF4-FFF2-40B4-BE49-F238E27FC236}">
                <a16:creationId xmlns:a16="http://schemas.microsoft.com/office/drawing/2014/main" id="{BD946A3E-6F56-AD47-A7B2-BB63D294D109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37338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5501" name="Line 29">
            <a:extLst>
              <a:ext uri="{FF2B5EF4-FFF2-40B4-BE49-F238E27FC236}">
                <a16:creationId xmlns:a16="http://schemas.microsoft.com/office/drawing/2014/main" id="{7D93B272-1EAA-2B4C-9C6A-2C5E54171D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37338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50193" name="Group 30">
            <a:extLst>
              <a:ext uri="{FF2B5EF4-FFF2-40B4-BE49-F238E27FC236}">
                <a16:creationId xmlns:a16="http://schemas.microsoft.com/office/drawing/2014/main" id="{FBFB470B-5742-F84A-87C5-A6906F08BE16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5486400"/>
            <a:ext cx="685800" cy="457200"/>
            <a:chOff x="960" y="2352"/>
            <a:chExt cx="432" cy="288"/>
          </a:xfrm>
        </p:grpSpPr>
        <p:sp>
          <p:nvSpPr>
            <p:cNvPr id="105503" name="Oval 31">
              <a:extLst>
                <a:ext uri="{FF2B5EF4-FFF2-40B4-BE49-F238E27FC236}">
                  <a16:creationId xmlns:a16="http://schemas.microsoft.com/office/drawing/2014/main" id="{0892479A-3C82-F14B-BB0C-9A0CE5F4C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5504" name="Text Box 32">
              <a:extLst>
                <a:ext uri="{FF2B5EF4-FFF2-40B4-BE49-F238E27FC236}">
                  <a16:creationId xmlns:a16="http://schemas.microsoft.com/office/drawing/2014/main" id="{360B9A35-3E91-A84D-A60E-E65676FF7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105506" name="Oval 34">
            <a:extLst>
              <a:ext uri="{FF2B5EF4-FFF2-40B4-BE49-F238E27FC236}">
                <a16:creationId xmlns:a16="http://schemas.microsoft.com/office/drawing/2014/main" id="{7C1D8C09-2443-3A48-8019-423EFD547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486400"/>
            <a:ext cx="609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5507" name="Text Box 35">
            <a:extLst>
              <a:ext uri="{FF2B5EF4-FFF2-40B4-BE49-F238E27FC236}">
                <a16:creationId xmlns:a16="http://schemas.microsoft.com/office/drawing/2014/main" id="{707ACF46-75AD-C14A-87ED-CECFB05D09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562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</a:rPr>
              <a:t>15</a:t>
            </a:r>
          </a:p>
        </p:txBody>
      </p:sp>
      <p:grpSp>
        <p:nvGrpSpPr>
          <p:cNvPr id="50196" name="Group 36">
            <a:extLst>
              <a:ext uri="{FF2B5EF4-FFF2-40B4-BE49-F238E27FC236}">
                <a16:creationId xmlns:a16="http://schemas.microsoft.com/office/drawing/2014/main" id="{3FCE4E19-11F5-6F47-84E0-AE9AC2B4A280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486400"/>
            <a:ext cx="685800" cy="457200"/>
            <a:chOff x="960" y="2352"/>
            <a:chExt cx="432" cy="288"/>
          </a:xfrm>
        </p:grpSpPr>
        <p:sp>
          <p:nvSpPr>
            <p:cNvPr id="105509" name="Oval 37">
              <a:extLst>
                <a:ext uri="{FF2B5EF4-FFF2-40B4-BE49-F238E27FC236}">
                  <a16:creationId xmlns:a16="http://schemas.microsoft.com/office/drawing/2014/main" id="{819DEAD8-E64A-714A-9C91-FE885147C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5510" name="Text Box 38">
              <a:extLst>
                <a:ext uri="{FF2B5EF4-FFF2-40B4-BE49-F238E27FC236}">
                  <a16:creationId xmlns:a16="http://schemas.microsoft.com/office/drawing/2014/main" id="{E448EFB0-A78B-0B4E-942B-ED21195B86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50197" name="Group 39">
            <a:extLst>
              <a:ext uri="{FF2B5EF4-FFF2-40B4-BE49-F238E27FC236}">
                <a16:creationId xmlns:a16="http://schemas.microsoft.com/office/drawing/2014/main" id="{FF44923C-FEE5-7142-B74D-6C52B4CC4C5F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4343400"/>
            <a:ext cx="685800" cy="457200"/>
            <a:chOff x="960" y="2352"/>
            <a:chExt cx="432" cy="288"/>
          </a:xfrm>
        </p:grpSpPr>
        <p:sp>
          <p:nvSpPr>
            <p:cNvPr id="105512" name="Oval 40">
              <a:extLst>
                <a:ext uri="{FF2B5EF4-FFF2-40B4-BE49-F238E27FC236}">
                  <a16:creationId xmlns:a16="http://schemas.microsoft.com/office/drawing/2014/main" id="{17CDB646-5CB0-9E4D-B3C9-E1C938F452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5513" name="Text Box 41">
              <a:extLst>
                <a:ext uri="{FF2B5EF4-FFF2-40B4-BE49-F238E27FC236}">
                  <a16:creationId xmlns:a16="http://schemas.microsoft.com/office/drawing/2014/main" id="{C4D816F7-5280-1742-9F79-63661D2605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7</a:t>
              </a:r>
            </a:p>
          </p:txBody>
        </p:sp>
      </p:grpSp>
      <p:grpSp>
        <p:nvGrpSpPr>
          <p:cNvPr id="50198" name="Group 42">
            <a:extLst>
              <a:ext uri="{FF2B5EF4-FFF2-40B4-BE49-F238E27FC236}">
                <a16:creationId xmlns:a16="http://schemas.microsoft.com/office/drawing/2014/main" id="{60BBC87C-14A4-CF43-A633-663BF7E8AB2E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343400"/>
            <a:ext cx="685800" cy="457200"/>
            <a:chOff x="960" y="2352"/>
            <a:chExt cx="432" cy="288"/>
          </a:xfrm>
        </p:grpSpPr>
        <p:sp>
          <p:nvSpPr>
            <p:cNvPr id="105515" name="Oval 43">
              <a:extLst>
                <a:ext uri="{FF2B5EF4-FFF2-40B4-BE49-F238E27FC236}">
                  <a16:creationId xmlns:a16="http://schemas.microsoft.com/office/drawing/2014/main" id="{014D8D46-1CE4-FB45-9B10-1809E339F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5516" name="Text Box 44">
              <a:extLst>
                <a:ext uri="{FF2B5EF4-FFF2-40B4-BE49-F238E27FC236}">
                  <a16:creationId xmlns:a16="http://schemas.microsoft.com/office/drawing/2014/main" id="{DC77ACBF-B60B-1744-B4F4-A590796765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50199" name="Group 45">
            <a:extLst>
              <a:ext uri="{FF2B5EF4-FFF2-40B4-BE49-F238E27FC236}">
                <a16:creationId xmlns:a16="http://schemas.microsoft.com/office/drawing/2014/main" id="{1FD812C6-4405-CE4F-A054-6EBEBEBD6002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4343400"/>
            <a:ext cx="685800" cy="457200"/>
            <a:chOff x="960" y="2352"/>
            <a:chExt cx="432" cy="288"/>
          </a:xfrm>
        </p:grpSpPr>
        <p:sp>
          <p:nvSpPr>
            <p:cNvPr id="105518" name="Oval 46">
              <a:extLst>
                <a:ext uri="{FF2B5EF4-FFF2-40B4-BE49-F238E27FC236}">
                  <a16:creationId xmlns:a16="http://schemas.microsoft.com/office/drawing/2014/main" id="{4EB24612-A05D-0C4D-9947-C39F63A3DC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5519" name="Text Box 47">
              <a:extLst>
                <a:ext uri="{FF2B5EF4-FFF2-40B4-BE49-F238E27FC236}">
                  <a16:creationId xmlns:a16="http://schemas.microsoft.com/office/drawing/2014/main" id="{0A96BF76-270A-A241-85EA-4165559333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3</a:t>
              </a: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92510553-3E57-6E4F-BB14-170CC336CA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IncreaseElement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828A1D08-0C5B-F54D-92A6-43DD7A3E33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566737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dirty="0">
                <a:cs typeface="+mn-cs"/>
              </a:rPr>
              <a:t>Increase the value of element </a:t>
            </a:r>
            <a:r>
              <a:rPr lang="en-US" i="1" dirty="0">
                <a:cs typeface="+mn-cs"/>
              </a:rPr>
              <a:t>x</a:t>
            </a:r>
            <a:r>
              <a:rPr lang="en-US" dirty="0">
                <a:cs typeface="+mn-cs"/>
              </a:rPr>
              <a:t> to </a:t>
            </a:r>
            <a:r>
              <a:rPr lang="en-US" i="1" dirty="0" err="1">
                <a:cs typeface="+mn-cs"/>
              </a:rPr>
              <a:t>val</a:t>
            </a:r>
            <a:endParaRPr lang="en-US" i="1" dirty="0">
              <a:cs typeface="+mn-cs"/>
            </a:endParaRPr>
          </a:p>
        </p:txBody>
      </p:sp>
      <p:grpSp>
        <p:nvGrpSpPr>
          <p:cNvPr id="51203" name="Group 4">
            <a:extLst>
              <a:ext uri="{FF2B5EF4-FFF2-40B4-BE49-F238E27FC236}">
                <a16:creationId xmlns:a16="http://schemas.microsoft.com/office/drawing/2014/main" id="{779195B2-7ADF-3941-937F-5B40678E5601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2438400"/>
            <a:ext cx="838200" cy="457200"/>
            <a:chOff x="2016" y="1152"/>
            <a:chExt cx="528" cy="288"/>
          </a:xfrm>
        </p:grpSpPr>
        <p:sp>
          <p:nvSpPr>
            <p:cNvPr id="106501" name="Oval 5">
              <a:extLst>
                <a:ext uri="{FF2B5EF4-FFF2-40B4-BE49-F238E27FC236}">
                  <a16:creationId xmlns:a16="http://schemas.microsoft.com/office/drawing/2014/main" id="{2B9B226E-F687-434D-A912-5EA3731472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1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6502" name="Text Box 6">
              <a:extLst>
                <a:ext uri="{FF2B5EF4-FFF2-40B4-BE49-F238E27FC236}">
                  <a16:creationId xmlns:a16="http://schemas.microsoft.com/office/drawing/2014/main" id="{B2D0D7DE-36CB-F645-BCD7-A61F030E6C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161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6503" name="Text Box 7">
              <a:extLst>
                <a:ext uri="{FF2B5EF4-FFF2-40B4-BE49-F238E27FC236}">
                  <a16:creationId xmlns:a16="http://schemas.microsoft.com/office/drawing/2014/main" id="{FC0652D3-9192-984D-959A-48DDDF2C10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2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16</a:t>
              </a:r>
            </a:p>
          </p:txBody>
        </p:sp>
      </p:grpSp>
      <p:grpSp>
        <p:nvGrpSpPr>
          <p:cNvPr id="51204" name="Group 8">
            <a:extLst>
              <a:ext uri="{FF2B5EF4-FFF2-40B4-BE49-F238E27FC236}">
                <a16:creationId xmlns:a16="http://schemas.microsoft.com/office/drawing/2014/main" id="{D9190BBA-B879-FA43-BD9B-081E8C447054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3352800"/>
            <a:ext cx="838200" cy="457200"/>
            <a:chOff x="2016" y="1152"/>
            <a:chExt cx="528" cy="288"/>
          </a:xfrm>
        </p:grpSpPr>
        <p:sp>
          <p:nvSpPr>
            <p:cNvPr id="106505" name="Oval 9">
              <a:extLst>
                <a:ext uri="{FF2B5EF4-FFF2-40B4-BE49-F238E27FC236}">
                  <a16:creationId xmlns:a16="http://schemas.microsoft.com/office/drawing/2014/main" id="{FB21427C-430E-FD46-8C82-509566FE9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1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6506" name="Text Box 10">
              <a:extLst>
                <a:ext uri="{FF2B5EF4-FFF2-40B4-BE49-F238E27FC236}">
                  <a16:creationId xmlns:a16="http://schemas.microsoft.com/office/drawing/2014/main" id="{1309EA57-1645-134C-AA69-CC9B0765C5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161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6507" name="Text Box 11">
              <a:extLst>
                <a:ext uri="{FF2B5EF4-FFF2-40B4-BE49-F238E27FC236}">
                  <a16:creationId xmlns:a16="http://schemas.microsoft.com/office/drawing/2014/main" id="{61E35BD2-EAE8-944A-8A1E-905D068D3E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2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14</a:t>
              </a:r>
            </a:p>
          </p:txBody>
        </p:sp>
      </p:grpSp>
      <p:grpSp>
        <p:nvGrpSpPr>
          <p:cNvPr id="51205" name="Group 12">
            <a:extLst>
              <a:ext uri="{FF2B5EF4-FFF2-40B4-BE49-F238E27FC236}">
                <a16:creationId xmlns:a16="http://schemas.microsoft.com/office/drawing/2014/main" id="{1DE4C1C9-A016-674A-8B01-BF26CDE0100D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3352800"/>
            <a:ext cx="838200" cy="457200"/>
            <a:chOff x="2016" y="1152"/>
            <a:chExt cx="528" cy="288"/>
          </a:xfrm>
        </p:grpSpPr>
        <p:sp>
          <p:nvSpPr>
            <p:cNvPr id="106509" name="Oval 13">
              <a:extLst>
                <a:ext uri="{FF2B5EF4-FFF2-40B4-BE49-F238E27FC236}">
                  <a16:creationId xmlns:a16="http://schemas.microsoft.com/office/drawing/2014/main" id="{C2C4DDA9-2D1B-864B-B08E-D05D94E3B8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1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6510" name="Text Box 14">
              <a:extLst>
                <a:ext uri="{FF2B5EF4-FFF2-40B4-BE49-F238E27FC236}">
                  <a16:creationId xmlns:a16="http://schemas.microsoft.com/office/drawing/2014/main" id="{0E53BA1C-5991-DB44-B4A7-9C9AE8986C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161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6511" name="Text Box 15">
              <a:extLst>
                <a:ext uri="{FF2B5EF4-FFF2-40B4-BE49-F238E27FC236}">
                  <a16:creationId xmlns:a16="http://schemas.microsoft.com/office/drawing/2014/main" id="{5CCFFC85-EADD-6E44-9D33-7B97C3C7CC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2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10</a:t>
              </a:r>
            </a:p>
          </p:txBody>
        </p:sp>
      </p:grpSp>
      <p:sp>
        <p:nvSpPr>
          <p:cNvPr id="106512" name="Text Box 16">
            <a:extLst>
              <a:ext uri="{FF2B5EF4-FFF2-40B4-BE49-F238E27FC236}">
                <a16:creationId xmlns:a16="http://schemas.microsoft.com/office/drawing/2014/main" id="{828F4225-A3F6-064A-BC8D-6CB241512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3576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6514" name="Oval 18">
            <a:extLst>
              <a:ext uri="{FF2B5EF4-FFF2-40B4-BE49-F238E27FC236}">
                <a16:creationId xmlns:a16="http://schemas.microsoft.com/office/drawing/2014/main" id="{D009D27D-F124-6345-B658-4D2621418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343400"/>
            <a:ext cx="609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6515" name="Text Box 19">
            <a:extLst>
              <a:ext uri="{FF2B5EF4-FFF2-40B4-BE49-F238E27FC236}">
                <a16:creationId xmlns:a16="http://schemas.microsoft.com/office/drawing/2014/main" id="{CB7EAD3D-0E4C-B34E-BBF1-2B7858193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419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</a:rPr>
              <a:t>15</a:t>
            </a:r>
          </a:p>
        </p:txBody>
      </p:sp>
      <p:sp>
        <p:nvSpPr>
          <p:cNvPr id="106516" name="Line 20">
            <a:extLst>
              <a:ext uri="{FF2B5EF4-FFF2-40B4-BE49-F238E27FC236}">
                <a16:creationId xmlns:a16="http://schemas.microsoft.com/office/drawing/2014/main" id="{AC308CDF-4FE6-864B-B4AC-12C0951C0D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0" y="28194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6517" name="Line 21">
            <a:extLst>
              <a:ext uri="{FF2B5EF4-FFF2-40B4-BE49-F238E27FC236}">
                <a16:creationId xmlns:a16="http://schemas.microsoft.com/office/drawing/2014/main" id="{EAE168B2-F08E-194B-8D29-109E7818FF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38100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6518" name="Line 22">
            <a:extLst>
              <a:ext uri="{FF2B5EF4-FFF2-40B4-BE49-F238E27FC236}">
                <a16:creationId xmlns:a16="http://schemas.microsoft.com/office/drawing/2014/main" id="{62DD471B-2178-2A4B-800C-47BF5F592A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8400" y="48006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6519" name="Line 23">
            <a:extLst>
              <a:ext uri="{FF2B5EF4-FFF2-40B4-BE49-F238E27FC236}">
                <a16:creationId xmlns:a16="http://schemas.microsoft.com/office/drawing/2014/main" id="{BB72139E-2E4C-CF4F-A4DA-0101A6E924B2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4800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6520" name="Line 24">
            <a:extLst>
              <a:ext uri="{FF2B5EF4-FFF2-40B4-BE49-F238E27FC236}">
                <a16:creationId xmlns:a16="http://schemas.microsoft.com/office/drawing/2014/main" id="{EE894F90-18B6-5644-8CC3-A17AF4577D3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4800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6521" name="Line 25">
            <a:extLst>
              <a:ext uri="{FF2B5EF4-FFF2-40B4-BE49-F238E27FC236}">
                <a16:creationId xmlns:a16="http://schemas.microsoft.com/office/drawing/2014/main" id="{4CDD6F84-9155-E044-AFA1-ED9C736A633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733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6522" name="Line 26">
            <a:extLst>
              <a:ext uri="{FF2B5EF4-FFF2-40B4-BE49-F238E27FC236}">
                <a16:creationId xmlns:a16="http://schemas.microsoft.com/office/drawing/2014/main" id="{77391496-722A-8B47-80EE-2F1E68E9434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8194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6523" name="Line 27">
            <a:extLst>
              <a:ext uri="{FF2B5EF4-FFF2-40B4-BE49-F238E27FC236}">
                <a16:creationId xmlns:a16="http://schemas.microsoft.com/office/drawing/2014/main" id="{C8A7A0B8-13D3-0A44-BAA0-C91BC6FD937F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37338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6524" name="Line 28">
            <a:extLst>
              <a:ext uri="{FF2B5EF4-FFF2-40B4-BE49-F238E27FC236}">
                <a16:creationId xmlns:a16="http://schemas.microsoft.com/office/drawing/2014/main" id="{E274DB8D-C47C-4143-8C3F-30E03E2304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37338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51218" name="Group 29">
            <a:extLst>
              <a:ext uri="{FF2B5EF4-FFF2-40B4-BE49-F238E27FC236}">
                <a16:creationId xmlns:a16="http://schemas.microsoft.com/office/drawing/2014/main" id="{FC3AB16E-D659-D648-AE6D-72951A78A2B2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5486400"/>
            <a:ext cx="685800" cy="457200"/>
            <a:chOff x="960" y="2352"/>
            <a:chExt cx="432" cy="288"/>
          </a:xfrm>
        </p:grpSpPr>
        <p:sp>
          <p:nvSpPr>
            <p:cNvPr id="106526" name="Oval 30">
              <a:extLst>
                <a:ext uri="{FF2B5EF4-FFF2-40B4-BE49-F238E27FC236}">
                  <a16:creationId xmlns:a16="http://schemas.microsoft.com/office/drawing/2014/main" id="{6528A47B-2B90-754B-8342-23A423A97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6527" name="Text Box 31">
              <a:extLst>
                <a:ext uri="{FF2B5EF4-FFF2-40B4-BE49-F238E27FC236}">
                  <a16:creationId xmlns:a16="http://schemas.microsoft.com/office/drawing/2014/main" id="{C7FAEF10-501A-5E49-AC28-9C26F62CEF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106528" name="Oval 32">
            <a:extLst>
              <a:ext uri="{FF2B5EF4-FFF2-40B4-BE49-F238E27FC236}">
                <a16:creationId xmlns:a16="http://schemas.microsoft.com/office/drawing/2014/main" id="{4C8415A1-12E7-0744-85B9-69D6F720A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486400"/>
            <a:ext cx="609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6529" name="Text Box 33">
            <a:extLst>
              <a:ext uri="{FF2B5EF4-FFF2-40B4-BE49-F238E27FC236}">
                <a16:creationId xmlns:a16="http://schemas.microsoft.com/office/drawing/2014/main" id="{B563B261-C538-FD42-BD7A-06F2345DD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5562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</a:rPr>
              <a:t>8</a:t>
            </a:r>
          </a:p>
        </p:txBody>
      </p:sp>
      <p:grpSp>
        <p:nvGrpSpPr>
          <p:cNvPr id="51221" name="Group 34">
            <a:extLst>
              <a:ext uri="{FF2B5EF4-FFF2-40B4-BE49-F238E27FC236}">
                <a16:creationId xmlns:a16="http://schemas.microsoft.com/office/drawing/2014/main" id="{07440507-F633-A94F-8CFF-96E900F31E17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486400"/>
            <a:ext cx="685800" cy="457200"/>
            <a:chOff x="960" y="2352"/>
            <a:chExt cx="432" cy="288"/>
          </a:xfrm>
        </p:grpSpPr>
        <p:sp>
          <p:nvSpPr>
            <p:cNvPr id="106531" name="Oval 35">
              <a:extLst>
                <a:ext uri="{FF2B5EF4-FFF2-40B4-BE49-F238E27FC236}">
                  <a16:creationId xmlns:a16="http://schemas.microsoft.com/office/drawing/2014/main" id="{A0456B08-E6B2-F245-9221-A5567E269E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6532" name="Text Box 36">
              <a:extLst>
                <a:ext uri="{FF2B5EF4-FFF2-40B4-BE49-F238E27FC236}">
                  <a16:creationId xmlns:a16="http://schemas.microsoft.com/office/drawing/2014/main" id="{65043A62-E80F-0F44-96AB-85BB96719E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51222" name="Group 37">
            <a:extLst>
              <a:ext uri="{FF2B5EF4-FFF2-40B4-BE49-F238E27FC236}">
                <a16:creationId xmlns:a16="http://schemas.microsoft.com/office/drawing/2014/main" id="{A9D79671-EDDC-5845-B856-4790B4418AEF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4343400"/>
            <a:ext cx="685800" cy="457200"/>
            <a:chOff x="960" y="2352"/>
            <a:chExt cx="432" cy="288"/>
          </a:xfrm>
        </p:grpSpPr>
        <p:sp>
          <p:nvSpPr>
            <p:cNvPr id="106534" name="Oval 38">
              <a:extLst>
                <a:ext uri="{FF2B5EF4-FFF2-40B4-BE49-F238E27FC236}">
                  <a16:creationId xmlns:a16="http://schemas.microsoft.com/office/drawing/2014/main" id="{7F313C21-D6C8-6A45-B6BB-5D1C0E1067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6535" name="Text Box 39">
              <a:extLst>
                <a:ext uri="{FF2B5EF4-FFF2-40B4-BE49-F238E27FC236}">
                  <a16:creationId xmlns:a16="http://schemas.microsoft.com/office/drawing/2014/main" id="{A2A22079-5400-0848-8349-9484CE8C6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7</a:t>
              </a:r>
            </a:p>
          </p:txBody>
        </p:sp>
      </p:grpSp>
      <p:grpSp>
        <p:nvGrpSpPr>
          <p:cNvPr id="51223" name="Group 40">
            <a:extLst>
              <a:ext uri="{FF2B5EF4-FFF2-40B4-BE49-F238E27FC236}">
                <a16:creationId xmlns:a16="http://schemas.microsoft.com/office/drawing/2014/main" id="{544003BD-6815-1942-B277-1B39788C4542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343400"/>
            <a:ext cx="685800" cy="457200"/>
            <a:chOff x="960" y="2352"/>
            <a:chExt cx="432" cy="288"/>
          </a:xfrm>
        </p:grpSpPr>
        <p:sp>
          <p:nvSpPr>
            <p:cNvPr id="106537" name="Oval 41">
              <a:extLst>
                <a:ext uri="{FF2B5EF4-FFF2-40B4-BE49-F238E27FC236}">
                  <a16:creationId xmlns:a16="http://schemas.microsoft.com/office/drawing/2014/main" id="{EE8DD5E2-C7DC-4540-B707-04DCE432AB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6538" name="Text Box 42">
              <a:extLst>
                <a:ext uri="{FF2B5EF4-FFF2-40B4-BE49-F238E27FC236}">
                  <a16:creationId xmlns:a16="http://schemas.microsoft.com/office/drawing/2014/main" id="{3810FD42-9F91-4F44-BEA3-947BDD3C92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51224" name="Group 43">
            <a:extLst>
              <a:ext uri="{FF2B5EF4-FFF2-40B4-BE49-F238E27FC236}">
                <a16:creationId xmlns:a16="http://schemas.microsoft.com/office/drawing/2014/main" id="{E776C836-4190-6A4A-9D5B-3CD2BE755E73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4343400"/>
            <a:ext cx="685800" cy="457200"/>
            <a:chOff x="960" y="2352"/>
            <a:chExt cx="432" cy="288"/>
          </a:xfrm>
        </p:grpSpPr>
        <p:sp>
          <p:nvSpPr>
            <p:cNvPr id="106540" name="Oval 44">
              <a:extLst>
                <a:ext uri="{FF2B5EF4-FFF2-40B4-BE49-F238E27FC236}">
                  <a16:creationId xmlns:a16="http://schemas.microsoft.com/office/drawing/2014/main" id="{4B2EB708-E6FA-024D-8AF6-2A338CDCDE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6541" name="Text Box 45">
              <a:extLst>
                <a:ext uri="{FF2B5EF4-FFF2-40B4-BE49-F238E27FC236}">
                  <a16:creationId xmlns:a16="http://schemas.microsoft.com/office/drawing/2014/main" id="{4867EFF0-9CFE-D34D-B8DA-45AB19EB79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3</a:t>
              </a:r>
            </a:p>
          </p:txBody>
        </p:sp>
      </p:grpSp>
      <p:sp>
        <p:nvSpPr>
          <p:cNvPr id="106542" name="Line 46">
            <a:extLst>
              <a:ext uri="{FF2B5EF4-FFF2-40B4-BE49-F238E27FC236}">
                <a16:creationId xmlns:a16="http://schemas.microsoft.com/office/drawing/2014/main" id="{21F75493-5C2B-2846-8D61-9987160CCE6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76600" y="4800600"/>
            <a:ext cx="15240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4FF64963-677F-D34A-9CBF-C9918BF008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IncreaseElement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23481E82-400E-B44D-A2CB-4B20E08EFE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566737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dirty="0">
                <a:cs typeface="+mn-cs"/>
              </a:rPr>
              <a:t>Increase the value of element </a:t>
            </a:r>
            <a:r>
              <a:rPr lang="en-US" i="1" dirty="0">
                <a:cs typeface="+mn-cs"/>
              </a:rPr>
              <a:t>x</a:t>
            </a:r>
            <a:r>
              <a:rPr lang="en-US" dirty="0">
                <a:cs typeface="+mn-cs"/>
              </a:rPr>
              <a:t> to </a:t>
            </a:r>
            <a:r>
              <a:rPr lang="en-US" i="1" dirty="0" err="1">
                <a:cs typeface="+mn-cs"/>
              </a:rPr>
              <a:t>val</a:t>
            </a:r>
            <a:endParaRPr lang="en-US" i="1" dirty="0">
              <a:cs typeface="+mn-cs"/>
            </a:endParaRPr>
          </a:p>
        </p:txBody>
      </p:sp>
      <p:grpSp>
        <p:nvGrpSpPr>
          <p:cNvPr id="52227" name="Group 4">
            <a:extLst>
              <a:ext uri="{FF2B5EF4-FFF2-40B4-BE49-F238E27FC236}">
                <a16:creationId xmlns:a16="http://schemas.microsoft.com/office/drawing/2014/main" id="{D1660364-EF9A-364F-A1A7-4C7A98E9628F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2438400"/>
            <a:ext cx="838200" cy="457200"/>
            <a:chOff x="2016" y="1152"/>
            <a:chExt cx="528" cy="288"/>
          </a:xfrm>
        </p:grpSpPr>
        <p:sp>
          <p:nvSpPr>
            <p:cNvPr id="103429" name="Oval 5">
              <a:extLst>
                <a:ext uri="{FF2B5EF4-FFF2-40B4-BE49-F238E27FC236}">
                  <a16:creationId xmlns:a16="http://schemas.microsoft.com/office/drawing/2014/main" id="{209B875B-75D4-3040-A7CA-5BEA9D354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1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3430" name="Text Box 6">
              <a:extLst>
                <a:ext uri="{FF2B5EF4-FFF2-40B4-BE49-F238E27FC236}">
                  <a16:creationId xmlns:a16="http://schemas.microsoft.com/office/drawing/2014/main" id="{D08E659F-189C-9A49-8CE9-87FC0D6B85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161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3431" name="Text Box 7">
              <a:extLst>
                <a:ext uri="{FF2B5EF4-FFF2-40B4-BE49-F238E27FC236}">
                  <a16:creationId xmlns:a16="http://schemas.microsoft.com/office/drawing/2014/main" id="{D43105A3-61A1-CF4A-95BD-B98315F717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2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16</a:t>
              </a:r>
            </a:p>
          </p:txBody>
        </p:sp>
      </p:grpSp>
      <p:grpSp>
        <p:nvGrpSpPr>
          <p:cNvPr id="52228" name="Group 8">
            <a:extLst>
              <a:ext uri="{FF2B5EF4-FFF2-40B4-BE49-F238E27FC236}">
                <a16:creationId xmlns:a16="http://schemas.microsoft.com/office/drawing/2014/main" id="{FE6FA5FB-D235-8C44-80BB-DE3A0B90070C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3352800"/>
            <a:ext cx="838200" cy="457200"/>
            <a:chOff x="2016" y="1152"/>
            <a:chExt cx="528" cy="288"/>
          </a:xfrm>
        </p:grpSpPr>
        <p:sp>
          <p:nvSpPr>
            <p:cNvPr id="103433" name="Oval 9">
              <a:extLst>
                <a:ext uri="{FF2B5EF4-FFF2-40B4-BE49-F238E27FC236}">
                  <a16:creationId xmlns:a16="http://schemas.microsoft.com/office/drawing/2014/main" id="{2AD3CC87-8721-1D47-A795-5E791FF08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1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3434" name="Text Box 10">
              <a:extLst>
                <a:ext uri="{FF2B5EF4-FFF2-40B4-BE49-F238E27FC236}">
                  <a16:creationId xmlns:a16="http://schemas.microsoft.com/office/drawing/2014/main" id="{658D83EE-6E22-A84D-86F8-113656D66B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161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3435" name="Text Box 11">
              <a:extLst>
                <a:ext uri="{FF2B5EF4-FFF2-40B4-BE49-F238E27FC236}">
                  <a16:creationId xmlns:a16="http://schemas.microsoft.com/office/drawing/2014/main" id="{99948EDF-BEAA-204B-9DED-910DFD7945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2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14</a:t>
              </a:r>
            </a:p>
          </p:txBody>
        </p:sp>
      </p:grpSp>
      <p:grpSp>
        <p:nvGrpSpPr>
          <p:cNvPr id="52229" name="Group 12">
            <a:extLst>
              <a:ext uri="{FF2B5EF4-FFF2-40B4-BE49-F238E27FC236}">
                <a16:creationId xmlns:a16="http://schemas.microsoft.com/office/drawing/2014/main" id="{E89F6CD2-578C-B54E-8B00-D06DF2D1954C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3352800"/>
            <a:ext cx="838200" cy="457200"/>
            <a:chOff x="2016" y="1152"/>
            <a:chExt cx="528" cy="288"/>
          </a:xfrm>
        </p:grpSpPr>
        <p:sp>
          <p:nvSpPr>
            <p:cNvPr id="103437" name="Oval 13">
              <a:extLst>
                <a:ext uri="{FF2B5EF4-FFF2-40B4-BE49-F238E27FC236}">
                  <a16:creationId xmlns:a16="http://schemas.microsoft.com/office/drawing/2014/main" id="{BADB60CD-B844-9443-B530-C8A2D53F4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1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3438" name="Text Box 14">
              <a:extLst>
                <a:ext uri="{FF2B5EF4-FFF2-40B4-BE49-F238E27FC236}">
                  <a16:creationId xmlns:a16="http://schemas.microsoft.com/office/drawing/2014/main" id="{2361BE9E-CDF4-8F4B-B926-7B515AB1DC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161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3439" name="Text Box 15">
              <a:extLst>
                <a:ext uri="{FF2B5EF4-FFF2-40B4-BE49-F238E27FC236}">
                  <a16:creationId xmlns:a16="http://schemas.microsoft.com/office/drawing/2014/main" id="{5AD84D68-7F20-7945-B936-2EBD45437B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2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10</a:t>
              </a:r>
            </a:p>
          </p:txBody>
        </p:sp>
      </p:grpSp>
      <p:sp>
        <p:nvSpPr>
          <p:cNvPr id="103440" name="Text Box 16">
            <a:extLst>
              <a:ext uri="{FF2B5EF4-FFF2-40B4-BE49-F238E27FC236}">
                <a16:creationId xmlns:a16="http://schemas.microsoft.com/office/drawing/2014/main" id="{AE014FB4-B523-8C4F-804B-0CCF29E0A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3576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3441" name="Oval 17">
            <a:extLst>
              <a:ext uri="{FF2B5EF4-FFF2-40B4-BE49-F238E27FC236}">
                <a16:creationId xmlns:a16="http://schemas.microsoft.com/office/drawing/2014/main" id="{48F650AC-C2CD-D645-BF8B-8DA3EFB4C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343400"/>
            <a:ext cx="609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3442" name="Text Box 18">
            <a:extLst>
              <a:ext uri="{FF2B5EF4-FFF2-40B4-BE49-F238E27FC236}">
                <a16:creationId xmlns:a16="http://schemas.microsoft.com/office/drawing/2014/main" id="{8D4E1C43-FC93-6C41-A2F4-CB16ADA471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419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</a:rPr>
              <a:t>15</a:t>
            </a:r>
          </a:p>
        </p:txBody>
      </p:sp>
      <p:sp>
        <p:nvSpPr>
          <p:cNvPr id="103443" name="Line 19">
            <a:extLst>
              <a:ext uri="{FF2B5EF4-FFF2-40B4-BE49-F238E27FC236}">
                <a16:creationId xmlns:a16="http://schemas.microsoft.com/office/drawing/2014/main" id="{1AA5A015-445F-554D-913F-EB89D84546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0" y="28194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3444" name="Line 20">
            <a:extLst>
              <a:ext uri="{FF2B5EF4-FFF2-40B4-BE49-F238E27FC236}">
                <a16:creationId xmlns:a16="http://schemas.microsoft.com/office/drawing/2014/main" id="{C74FB0E1-B781-A548-926D-690632F104D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38100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3445" name="Line 21">
            <a:extLst>
              <a:ext uri="{FF2B5EF4-FFF2-40B4-BE49-F238E27FC236}">
                <a16:creationId xmlns:a16="http://schemas.microsoft.com/office/drawing/2014/main" id="{54FFEEAB-9357-A747-8683-BDF6F29FA9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8400" y="48006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3446" name="Line 22">
            <a:extLst>
              <a:ext uri="{FF2B5EF4-FFF2-40B4-BE49-F238E27FC236}">
                <a16:creationId xmlns:a16="http://schemas.microsoft.com/office/drawing/2014/main" id="{6EF92DD7-E747-4C4E-98C1-2E4BE1904CC1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4800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3447" name="Line 23">
            <a:extLst>
              <a:ext uri="{FF2B5EF4-FFF2-40B4-BE49-F238E27FC236}">
                <a16:creationId xmlns:a16="http://schemas.microsoft.com/office/drawing/2014/main" id="{8E0A2A46-A763-134F-8D25-89E2BECB3B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4800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3448" name="Line 24">
            <a:extLst>
              <a:ext uri="{FF2B5EF4-FFF2-40B4-BE49-F238E27FC236}">
                <a16:creationId xmlns:a16="http://schemas.microsoft.com/office/drawing/2014/main" id="{E8CADBAF-1540-7C4A-85B9-1136B8F3A3C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733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3449" name="Line 25">
            <a:extLst>
              <a:ext uri="{FF2B5EF4-FFF2-40B4-BE49-F238E27FC236}">
                <a16:creationId xmlns:a16="http://schemas.microsoft.com/office/drawing/2014/main" id="{D0EB3658-DBDE-CD4B-8026-3CDB2DE2A6F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8194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3450" name="Line 26">
            <a:extLst>
              <a:ext uri="{FF2B5EF4-FFF2-40B4-BE49-F238E27FC236}">
                <a16:creationId xmlns:a16="http://schemas.microsoft.com/office/drawing/2014/main" id="{14DCB212-D22B-0249-BCF4-FA4302ACBCC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37338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3451" name="Line 27">
            <a:extLst>
              <a:ext uri="{FF2B5EF4-FFF2-40B4-BE49-F238E27FC236}">
                <a16:creationId xmlns:a16="http://schemas.microsoft.com/office/drawing/2014/main" id="{987123FE-7EDA-CA48-88C5-6DFDB7AC76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37338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52242" name="Group 28">
            <a:extLst>
              <a:ext uri="{FF2B5EF4-FFF2-40B4-BE49-F238E27FC236}">
                <a16:creationId xmlns:a16="http://schemas.microsoft.com/office/drawing/2014/main" id="{70522332-20B2-894B-B164-6BD6B57EF65A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5486400"/>
            <a:ext cx="685800" cy="457200"/>
            <a:chOff x="960" y="2352"/>
            <a:chExt cx="432" cy="288"/>
          </a:xfrm>
        </p:grpSpPr>
        <p:sp>
          <p:nvSpPr>
            <p:cNvPr id="103453" name="Oval 29">
              <a:extLst>
                <a:ext uri="{FF2B5EF4-FFF2-40B4-BE49-F238E27FC236}">
                  <a16:creationId xmlns:a16="http://schemas.microsoft.com/office/drawing/2014/main" id="{284D2460-32D1-7249-BBB9-B8BBC3EE8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3454" name="Text Box 30">
              <a:extLst>
                <a:ext uri="{FF2B5EF4-FFF2-40B4-BE49-F238E27FC236}">
                  <a16:creationId xmlns:a16="http://schemas.microsoft.com/office/drawing/2014/main" id="{E510DAE3-63D1-4249-815E-412D15D89F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52243" name="Group 31">
            <a:extLst>
              <a:ext uri="{FF2B5EF4-FFF2-40B4-BE49-F238E27FC236}">
                <a16:creationId xmlns:a16="http://schemas.microsoft.com/office/drawing/2014/main" id="{AED90002-FCB8-0047-96AC-9ADB463C9C28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5486400"/>
            <a:ext cx="685800" cy="457200"/>
            <a:chOff x="960" y="2352"/>
            <a:chExt cx="432" cy="288"/>
          </a:xfrm>
        </p:grpSpPr>
        <p:sp>
          <p:nvSpPr>
            <p:cNvPr id="103456" name="Oval 32">
              <a:extLst>
                <a:ext uri="{FF2B5EF4-FFF2-40B4-BE49-F238E27FC236}">
                  <a16:creationId xmlns:a16="http://schemas.microsoft.com/office/drawing/2014/main" id="{851FAF4E-3B8C-CC4C-A323-2AC4406AA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3457" name="Text Box 33">
              <a:extLst>
                <a:ext uri="{FF2B5EF4-FFF2-40B4-BE49-F238E27FC236}">
                  <a16:creationId xmlns:a16="http://schemas.microsoft.com/office/drawing/2014/main" id="{367B0AA0-A376-3F4C-8D82-41F5058784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8</a:t>
              </a:r>
            </a:p>
          </p:txBody>
        </p:sp>
      </p:grpSp>
      <p:grpSp>
        <p:nvGrpSpPr>
          <p:cNvPr id="52244" name="Group 34">
            <a:extLst>
              <a:ext uri="{FF2B5EF4-FFF2-40B4-BE49-F238E27FC236}">
                <a16:creationId xmlns:a16="http://schemas.microsoft.com/office/drawing/2014/main" id="{F111851E-B7B7-CB45-9F4A-48B571C3B540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486400"/>
            <a:ext cx="685800" cy="457200"/>
            <a:chOff x="960" y="2352"/>
            <a:chExt cx="432" cy="288"/>
          </a:xfrm>
        </p:grpSpPr>
        <p:sp>
          <p:nvSpPr>
            <p:cNvPr id="103459" name="Oval 35">
              <a:extLst>
                <a:ext uri="{FF2B5EF4-FFF2-40B4-BE49-F238E27FC236}">
                  <a16:creationId xmlns:a16="http://schemas.microsoft.com/office/drawing/2014/main" id="{10ABF43B-F542-C547-82AE-64BF846A5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3460" name="Text Box 36">
              <a:extLst>
                <a:ext uri="{FF2B5EF4-FFF2-40B4-BE49-F238E27FC236}">
                  <a16:creationId xmlns:a16="http://schemas.microsoft.com/office/drawing/2014/main" id="{9881349D-4CCE-8E4A-BCB9-BB06AD55F2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52245" name="Group 37">
            <a:extLst>
              <a:ext uri="{FF2B5EF4-FFF2-40B4-BE49-F238E27FC236}">
                <a16:creationId xmlns:a16="http://schemas.microsoft.com/office/drawing/2014/main" id="{E6E13AD2-D824-7041-BF40-85132A984CDE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4343400"/>
            <a:ext cx="685800" cy="457200"/>
            <a:chOff x="960" y="2352"/>
            <a:chExt cx="432" cy="288"/>
          </a:xfrm>
        </p:grpSpPr>
        <p:sp>
          <p:nvSpPr>
            <p:cNvPr id="103462" name="Oval 38">
              <a:extLst>
                <a:ext uri="{FF2B5EF4-FFF2-40B4-BE49-F238E27FC236}">
                  <a16:creationId xmlns:a16="http://schemas.microsoft.com/office/drawing/2014/main" id="{89DF3C97-FAE6-E04A-9B4F-0A4AF7539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3463" name="Text Box 39">
              <a:extLst>
                <a:ext uri="{FF2B5EF4-FFF2-40B4-BE49-F238E27FC236}">
                  <a16:creationId xmlns:a16="http://schemas.microsoft.com/office/drawing/2014/main" id="{5416BE1C-32C5-1A48-AB9C-763B57F8AF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7</a:t>
              </a:r>
            </a:p>
          </p:txBody>
        </p:sp>
      </p:grpSp>
      <p:grpSp>
        <p:nvGrpSpPr>
          <p:cNvPr id="52246" name="Group 40">
            <a:extLst>
              <a:ext uri="{FF2B5EF4-FFF2-40B4-BE49-F238E27FC236}">
                <a16:creationId xmlns:a16="http://schemas.microsoft.com/office/drawing/2014/main" id="{D6B1DF72-980A-A849-806A-9436446A1F2A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343400"/>
            <a:ext cx="685800" cy="457200"/>
            <a:chOff x="960" y="2352"/>
            <a:chExt cx="432" cy="288"/>
          </a:xfrm>
        </p:grpSpPr>
        <p:sp>
          <p:nvSpPr>
            <p:cNvPr id="103465" name="Oval 41">
              <a:extLst>
                <a:ext uri="{FF2B5EF4-FFF2-40B4-BE49-F238E27FC236}">
                  <a16:creationId xmlns:a16="http://schemas.microsoft.com/office/drawing/2014/main" id="{CD4CA6F3-4544-854D-8460-D7B01692B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3466" name="Text Box 42">
              <a:extLst>
                <a:ext uri="{FF2B5EF4-FFF2-40B4-BE49-F238E27FC236}">
                  <a16:creationId xmlns:a16="http://schemas.microsoft.com/office/drawing/2014/main" id="{11F3683F-5A85-034C-BE49-1F38644F50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52247" name="Group 43">
            <a:extLst>
              <a:ext uri="{FF2B5EF4-FFF2-40B4-BE49-F238E27FC236}">
                <a16:creationId xmlns:a16="http://schemas.microsoft.com/office/drawing/2014/main" id="{96C0D051-DE29-8C4D-BC4A-1AACE0A6DEB6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4343400"/>
            <a:ext cx="685800" cy="457200"/>
            <a:chOff x="960" y="2352"/>
            <a:chExt cx="432" cy="288"/>
          </a:xfrm>
        </p:grpSpPr>
        <p:sp>
          <p:nvSpPr>
            <p:cNvPr id="103468" name="Oval 44">
              <a:extLst>
                <a:ext uri="{FF2B5EF4-FFF2-40B4-BE49-F238E27FC236}">
                  <a16:creationId xmlns:a16="http://schemas.microsoft.com/office/drawing/2014/main" id="{B4ED5AD6-160C-9241-A2F5-C02834054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3469" name="Text Box 45">
              <a:extLst>
                <a:ext uri="{FF2B5EF4-FFF2-40B4-BE49-F238E27FC236}">
                  <a16:creationId xmlns:a16="http://schemas.microsoft.com/office/drawing/2014/main" id="{C71B36A5-E076-3A43-BA89-1BE658D512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3</a:t>
              </a: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34B695E7-56AB-1B4C-B25F-E3B35779B3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IncreaseElement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AEA6F13A-F62C-2647-982B-084675A728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566737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dirty="0">
                <a:cs typeface="+mn-cs"/>
              </a:rPr>
              <a:t>Increase the value of element </a:t>
            </a:r>
            <a:r>
              <a:rPr lang="en-US" i="1" dirty="0">
                <a:cs typeface="+mn-cs"/>
              </a:rPr>
              <a:t>x</a:t>
            </a:r>
            <a:r>
              <a:rPr lang="en-US" dirty="0">
                <a:cs typeface="+mn-cs"/>
              </a:rPr>
              <a:t> to </a:t>
            </a:r>
            <a:r>
              <a:rPr lang="en-US" i="1" dirty="0" err="1">
                <a:cs typeface="+mn-cs"/>
              </a:rPr>
              <a:t>val</a:t>
            </a:r>
            <a:endParaRPr lang="en-US" i="1" dirty="0">
              <a:cs typeface="+mn-cs"/>
            </a:endParaRPr>
          </a:p>
        </p:txBody>
      </p:sp>
      <p:grpSp>
        <p:nvGrpSpPr>
          <p:cNvPr id="53251" name="Group 4">
            <a:extLst>
              <a:ext uri="{FF2B5EF4-FFF2-40B4-BE49-F238E27FC236}">
                <a16:creationId xmlns:a16="http://schemas.microsoft.com/office/drawing/2014/main" id="{4CD6FD7A-DEFF-1E44-B4E4-25BE188DC30E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2438400"/>
            <a:ext cx="838200" cy="457200"/>
            <a:chOff x="2016" y="1152"/>
            <a:chExt cx="528" cy="288"/>
          </a:xfrm>
        </p:grpSpPr>
        <p:sp>
          <p:nvSpPr>
            <p:cNvPr id="107525" name="Oval 5">
              <a:extLst>
                <a:ext uri="{FF2B5EF4-FFF2-40B4-BE49-F238E27FC236}">
                  <a16:creationId xmlns:a16="http://schemas.microsoft.com/office/drawing/2014/main" id="{469819BE-1B37-0C4D-973E-8DDC7D95D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1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7526" name="Text Box 6">
              <a:extLst>
                <a:ext uri="{FF2B5EF4-FFF2-40B4-BE49-F238E27FC236}">
                  <a16:creationId xmlns:a16="http://schemas.microsoft.com/office/drawing/2014/main" id="{92049035-8690-5140-B224-BEBC4D4286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161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7527" name="Text Box 7">
              <a:extLst>
                <a:ext uri="{FF2B5EF4-FFF2-40B4-BE49-F238E27FC236}">
                  <a16:creationId xmlns:a16="http://schemas.microsoft.com/office/drawing/2014/main" id="{EAF273A4-1727-604C-806F-C5CEDEA149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2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16</a:t>
              </a:r>
            </a:p>
          </p:txBody>
        </p:sp>
      </p:grpSp>
      <p:grpSp>
        <p:nvGrpSpPr>
          <p:cNvPr id="53252" name="Group 8">
            <a:extLst>
              <a:ext uri="{FF2B5EF4-FFF2-40B4-BE49-F238E27FC236}">
                <a16:creationId xmlns:a16="http://schemas.microsoft.com/office/drawing/2014/main" id="{0157BA20-1F41-F14E-9895-AE61D47C84D9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3352800"/>
            <a:ext cx="838200" cy="457200"/>
            <a:chOff x="2016" y="1152"/>
            <a:chExt cx="528" cy="288"/>
          </a:xfrm>
        </p:grpSpPr>
        <p:sp>
          <p:nvSpPr>
            <p:cNvPr id="107529" name="Oval 9">
              <a:extLst>
                <a:ext uri="{FF2B5EF4-FFF2-40B4-BE49-F238E27FC236}">
                  <a16:creationId xmlns:a16="http://schemas.microsoft.com/office/drawing/2014/main" id="{3108E657-E78F-CD48-9C3D-7C108D3236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1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7530" name="Text Box 10">
              <a:extLst>
                <a:ext uri="{FF2B5EF4-FFF2-40B4-BE49-F238E27FC236}">
                  <a16:creationId xmlns:a16="http://schemas.microsoft.com/office/drawing/2014/main" id="{B8E1F148-6DDC-FA41-A430-17D209C614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161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7531" name="Text Box 11">
              <a:extLst>
                <a:ext uri="{FF2B5EF4-FFF2-40B4-BE49-F238E27FC236}">
                  <a16:creationId xmlns:a16="http://schemas.microsoft.com/office/drawing/2014/main" id="{B73BB1F5-5FA9-464E-B030-ACEA0B5B45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2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b="1">
                  <a:solidFill>
                    <a:srgbClr val="FF0000"/>
                  </a:solidFill>
                  <a:latin typeface="Arial" charset="0"/>
                  <a:ea typeface="ＭＳ Ｐゴシック" charset="0"/>
                </a:rPr>
                <a:t>15</a:t>
              </a:r>
            </a:p>
          </p:txBody>
        </p:sp>
      </p:grpSp>
      <p:grpSp>
        <p:nvGrpSpPr>
          <p:cNvPr id="53253" name="Group 12">
            <a:extLst>
              <a:ext uri="{FF2B5EF4-FFF2-40B4-BE49-F238E27FC236}">
                <a16:creationId xmlns:a16="http://schemas.microsoft.com/office/drawing/2014/main" id="{D3995DAE-AFEC-214B-B149-D173F382BCAE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3352800"/>
            <a:ext cx="838200" cy="457200"/>
            <a:chOff x="2016" y="1152"/>
            <a:chExt cx="528" cy="288"/>
          </a:xfrm>
        </p:grpSpPr>
        <p:sp>
          <p:nvSpPr>
            <p:cNvPr id="107533" name="Oval 13">
              <a:extLst>
                <a:ext uri="{FF2B5EF4-FFF2-40B4-BE49-F238E27FC236}">
                  <a16:creationId xmlns:a16="http://schemas.microsoft.com/office/drawing/2014/main" id="{8713C971-3459-C146-8946-443C46086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1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7534" name="Text Box 14">
              <a:extLst>
                <a:ext uri="{FF2B5EF4-FFF2-40B4-BE49-F238E27FC236}">
                  <a16:creationId xmlns:a16="http://schemas.microsoft.com/office/drawing/2014/main" id="{09162091-73CF-6F47-9D64-AF9A285E7A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161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7535" name="Text Box 15">
              <a:extLst>
                <a:ext uri="{FF2B5EF4-FFF2-40B4-BE49-F238E27FC236}">
                  <a16:creationId xmlns:a16="http://schemas.microsoft.com/office/drawing/2014/main" id="{E2C9AE71-6518-9341-B76E-13F06F8029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2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10</a:t>
              </a:r>
            </a:p>
          </p:txBody>
        </p:sp>
      </p:grpSp>
      <p:sp>
        <p:nvSpPr>
          <p:cNvPr id="107536" name="Text Box 16">
            <a:extLst>
              <a:ext uri="{FF2B5EF4-FFF2-40B4-BE49-F238E27FC236}">
                <a16:creationId xmlns:a16="http://schemas.microsoft.com/office/drawing/2014/main" id="{4498A08E-652D-604B-A46F-D63A80BA41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3576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7537" name="Oval 17">
            <a:extLst>
              <a:ext uri="{FF2B5EF4-FFF2-40B4-BE49-F238E27FC236}">
                <a16:creationId xmlns:a16="http://schemas.microsoft.com/office/drawing/2014/main" id="{A8D6F461-6062-CE47-9335-9D984E5CA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343400"/>
            <a:ext cx="609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7538" name="Text Box 18">
            <a:extLst>
              <a:ext uri="{FF2B5EF4-FFF2-40B4-BE49-F238E27FC236}">
                <a16:creationId xmlns:a16="http://schemas.microsoft.com/office/drawing/2014/main" id="{ACDBE8CF-CDCB-7341-B01A-2F6AAE0CF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419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</a:rPr>
              <a:t>14</a:t>
            </a:r>
          </a:p>
        </p:txBody>
      </p:sp>
      <p:sp>
        <p:nvSpPr>
          <p:cNvPr id="107539" name="Line 19">
            <a:extLst>
              <a:ext uri="{FF2B5EF4-FFF2-40B4-BE49-F238E27FC236}">
                <a16:creationId xmlns:a16="http://schemas.microsoft.com/office/drawing/2014/main" id="{4FE367CC-8CF9-DD43-AE17-58DE7A2747F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0" y="28194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7540" name="Line 20">
            <a:extLst>
              <a:ext uri="{FF2B5EF4-FFF2-40B4-BE49-F238E27FC236}">
                <a16:creationId xmlns:a16="http://schemas.microsoft.com/office/drawing/2014/main" id="{03ABE65A-0CD8-F444-A27F-D4EFAB870A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38100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7541" name="Line 21">
            <a:extLst>
              <a:ext uri="{FF2B5EF4-FFF2-40B4-BE49-F238E27FC236}">
                <a16:creationId xmlns:a16="http://schemas.microsoft.com/office/drawing/2014/main" id="{BFD06AFA-CBBB-CF45-B434-153D8EE99A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8400" y="48006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7542" name="Line 22">
            <a:extLst>
              <a:ext uri="{FF2B5EF4-FFF2-40B4-BE49-F238E27FC236}">
                <a16:creationId xmlns:a16="http://schemas.microsoft.com/office/drawing/2014/main" id="{545EE908-29DE-9148-9A67-1D6069BAD34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4800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7543" name="Line 23">
            <a:extLst>
              <a:ext uri="{FF2B5EF4-FFF2-40B4-BE49-F238E27FC236}">
                <a16:creationId xmlns:a16="http://schemas.microsoft.com/office/drawing/2014/main" id="{0617D073-FD39-6F4C-BD2A-6F485227A8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4800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7544" name="Line 24">
            <a:extLst>
              <a:ext uri="{FF2B5EF4-FFF2-40B4-BE49-F238E27FC236}">
                <a16:creationId xmlns:a16="http://schemas.microsoft.com/office/drawing/2014/main" id="{2675A877-96F8-8947-A9B0-EAC954321FB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733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7545" name="Line 25">
            <a:extLst>
              <a:ext uri="{FF2B5EF4-FFF2-40B4-BE49-F238E27FC236}">
                <a16:creationId xmlns:a16="http://schemas.microsoft.com/office/drawing/2014/main" id="{5EBC1FDE-BA60-D446-8533-3F4E763F2900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8194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7546" name="Line 26">
            <a:extLst>
              <a:ext uri="{FF2B5EF4-FFF2-40B4-BE49-F238E27FC236}">
                <a16:creationId xmlns:a16="http://schemas.microsoft.com/office/drawing/2014/main" id="{3AE8C07B-422B-F046-BA35-B8AA8DFC70FC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37338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7547" name="Line 27">
            <a:extLst>
              <a:ext uri="{FF2B5EF4-FFF2-40B4-BE49-F238E27FC236}">
                <a16:creationId xmlns:a16="http://schemas.microsoft.com/office/drawing/2014/main" id="{DE41ADFF-31B0-4A4C-AEF0-F2A6F91F5DD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37338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53266" name="Group 28">
            <a:extLst>
              <a:ext uri="{FF2B5EF4-FFF2-40B4-BE49-F238E27FC236}">
                <a16:creationId xmlns:a16="http://schemas.microsoft.com/office/drawing/2014/main" id="{9B44634C-F3AF-0F42-9EF4-CA8EB66BB719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5486400"/>
            <a:ext cx="685800" cy="457200"/>
            <a:chOff x="960" y="2352"/>
            <a:chExt cx="432" cy="288"/>
          </a:xfrm>
        </p:grpSpPr>
        <p:sp>
          <p:nvSpPr>
            <p:cNvPr id="107549" name="Oval 29">
              <a:extLst>
                <a:ext uri="{FF2B5EF4-FFF2-40B4-BE49-F238E27FC236}">
                  <a16:creationId xmlns:a16="http://schemas.microsoft.com/office/drawing/2014/main" id="{9910193B-F2A1-D846-9A7B-B78094EA7F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7550" name="Text Box 30">
              <a:extLst>
                <a:ext uri="{FF2B5EF4-FFF2-40B4-BE49-F238E27FC236}">
                  <a16:creationId xmlns:a16="http://schemas.microsoft.com/office/drawing/2014/main" id="{9A1AEA51-4809-484B-92CE-E2E09AB68A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53267" name="Group 31">
            <a:extLst>
              <a:ext uri="{FF2B5EF4-FFF2-40B4-BE49-F238E27FC236}">
                <a16:creationId xmlns:a16="http://schemas.microsoft.com/office/drawing/2014/main" id="{2C5E4BA4-5798-C04B-AF9B-E3BB4E4A1C3A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5486400"/>
            <a:ext cx="685800" cy="457200"/>
            <a:chOff x="960" y="2352"/>
            <a:chExt cx="432" cy="288"/>
          </a:xfrm>
        </p:grpSpPr>
        <p:sp>
          <p:nvSpPr>
            <p:cNvPr id="107552" name="Oval 32">
              <a:extLst>
                <a:ext uri="{FF2B5EF4-FFF2-40B4-BE49-F238E27FC236}">
                  <a16:creationId xmlns:a16="http://schemas.microsoft.com/office/drawing/2014/main" id="{9C852198-BFA2-3541-8AFB-03C4BB672B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7553" name="Text Box 33">
              <a:extLst>
                <a:ext uri="{FF2B5EF4-FFF2-40B4-BE49-F238E27FC236}">
                  <a16:creationId xmlns:a16="http://schemas.microsoft.com/office/drawing/2014/main" id="{17DFBA1E-573B-CC48-8053-FD449BE108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8</a:t>
              </a:r>
            </a:p>
          </p:txBody>
        </p:sp>
      </p:grpSp>
      <p:grpSp>
        <p:nvGrpSpPr>
          <p:cNvPr id="53268" name="Group 34">
            <a:extLst>
              <a:ext uri="{FF2B5EF4-FFF2-40B4-BE49-F238E27FC236}">
                <a16:creationId xmlns:a16="http://schemas.microsoft.com/office/drawing/2014/main" id="{41D06433-5F79-8648-9CFA-EF5993031BBB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486400"/>
            <a:ext cx="685800" cy="457200"/>
            <a:chOff x="960" y="2352"/>
            <a:chExt cx="432" cy="288"/>
          </a:xfrm>
        </p:grpSpPr>
        <p:sp>
          <p:nvSpPr>
            <p:cNvPr id="107555" name="Oval 35">
              <a:extLst>
                <a:ext uri="{FF2B5EF4-FFF2-40B4-BE49-F238E27FC236}">
                  <a16:creationId xmlns:a16="http://schemas.microsoft.com/office/drawing/2014/main" id="{91ECA010-6FDE-5147-81CE-59DEE74DD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7556" name="Text Box 36">
              <a:extLst>
                <a:ext uri="{FF2B5EF4-FFF2-40B4-BE49-F238E27FC236}">
                  <a16:creationId xmlns:a16="http://schemas.microsoft.com/office/drawing/2014/main" id="{8D9C1B32-2EC5-6643-9014-8C00AA4392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53269" name="Group 37">
            <a:extLst>
              <a:ext uri="{FF2B5EF4-FFF2-40B4-BE49-F238E27FC236}">
                <a16:creationId xmlns:a16="http://schemas.microsoft.com/office/drawing/2014/main" id="{8E1D4BC5-F3FF-FA42-A37C-2A235EA80457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4343400"/>
            <a:ext cx="685800" cy="457200"/>
            <a:chOff x="960" y="2352"/>
            <a:chExt cx="432" cy="288"/>
          </a:xfrm>
        </p:grpSpPr>
        <p:sp>
          <p:nvSpPr>
            <p:cNvPr id="107558" name="Oval 38">
              <a:extLst>
                <a:ext uri="{FF2B5EF4-FFF2-40B4-BE49-F238E27FC236}">
                  <a16:creationId xmlns:a16="http://schemas.microsoft.com/office/drawing/2014/main" id="{0F258188-9CD1-EB48-99D8-D6F1727C1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7559" name="Text Box 39">
              <a:extLst>
                <a:ext uri="{FF2B5EF4-FFF2-40B4-BE49-F238E27FC236}">
                  <a16:creationId xmlns:a16="http://schemas.microsoft.com/office/drawing/2014/main" id="{622BAC6D-6F27-C04D-A3D8-52BCD316A3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7</a:t>
              </a:r>
            </a:p>
          </p:txBody>
        </p:sp>
      </p:grpSp>
      <p:grpSp>
        <p:nvGrpSpPr>
          <p:cNvPr id="53270" name="Group 40">
            <a:extLst>
              <a:ext uri="{FF2B5EF4-FFF2-40B4-BE49-F238E27FC236}">
                <a16:creationId xmlns:a16="http://schemas.microsoft.com/office/drawing/2014/main" id="{CE85FD4F-0440-7E4B-8E6A-E484CB7DF41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343400"/>
            <a:ext cx="685800" cy="457200"/>
            <a:chOff x="960" y="2352"/>
            <a:chExt cx="432" cy="288"/>
          </a:xfrm>
        </p:grpSpPr>
        <p:sp>
          <p:nvSpPr>
            <p:cNvPr id="107561" name="Oval 41">
              <a:extLst>
                <a:ext uri="{FF2B5EF4-FFF2-40B4-BE49-F238E27FC236}">
                  <a16:creationId xmlns:a16="http://schemas.microsoft.com/office/drawing/2014/main" id="{BE5C03D3-032A-B748-8AA8-D77BB667E0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7562" name="Text Box 42">
              <a:extLst>
                <a:ext uri="{FF2B5EF4-FFF2-40B4-BE49-F238E27FC236}">
                  <a16:creationId xmlns:a16="http://schemas.microsoft.com/office/drawing/2014/main" id="{6656BDFA-6993-AC4B-9B44-D2535A263F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53271" name="Group 43">
            <a:extLst>
              <a:ext uri="{FF2B5EF4-FFF2-40B4-BE49-F238E27FC236}">
                <a16:creationId xmlns:a16="http://schemas.microsoft.com/office/drawing/2014/main" id="{93C90D5F-9D51-0B47-BFEB-C5698CF360ED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4343400"/>
            <a:ext cx="685800" cy="457200"/>
            <a:chOff x="960" y="2352"/>
            <a:chExt cx="432" cy="288"/>
          </a:xfrm>
        </p:grpSpPr>
        <p:sp>
          <p:nvSpPr>
            <p:cNvPr id="107564" name="Oval 44">
              <a:extLst>
                <a:ext uri="{FF2B5EF4-FFF2-40B4-BE49-F238E27FC236}">
                  <a16:creationId xmlns:a16="http://schemas.microsoft.com/office/drawing/2014/main" id="{DF708F82-86BE-0B4E-A69A-385D85B02A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7565" name="Text Box 45">
              <a:extLst>
                <a:ext uri="{FF2B5EF4-FFF2-40B4-BE49-F238E27FC236}">
                  <a16:creationId xmlns:a16="http://schemas.microsoft.com/office/drawing/2014/main" id="{99576266-9468-5F45-955D-31C581703F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3</a:t>
              </a:r>
            </a:p>
          </p:txBody>
        </p:sp>
      </p:grpSp>
      <p:sp>
        <p:nvSpPr>
          <p:cNvPr id="107566" name="Line 46">
            <a:extLst>
              <a:ext uri="{FF2B5EF4-FFF2-40B4-BE49-F238E27FC236}">
                <a16:creationId xmlns:a16="http://schemas.microsoft.com/office/drawing/2014/main" id="{235FD00D-7331-6E48-B5BF-516E98566C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3733800"/>
            <a:ext cx="3048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34B695E7-56AB-1B4C-B25F-E3B35779B3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IncreaseElement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AEA6F13A-F62C-2647-982B-084675A728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566737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dirty="0">
                <a:cs typeface="+mn-cs"/>
              </a:rPr>
              <a:t>Increase the value of element </a:t>
            </a:r>
            <a:r>
              <a:rPr lang="en-US" i="1" dirty="0">
                <a:cs typeface="+mn-cs"/>
              </a:rPr>
              <a:t>x</a:t>
            </a:r>
            <a:r>
              <a:rPr lang="en-US" dirty="0">
                <a:cs typeface="+mn-cs"/>
              </a:rPr>
              <a:t> to </a:t>
            </a:r>
            <a:r>
              <a:rPr lang="en-US" i="1" dirty="0" err="1">
                <a:cs typeface="+mn-cs"/>
              </a:rPr>
              <a:t>val</a:t>
            </a:r>
            <a:endParaRPr lang="en-US" i="1" dirty="0">
              <a:cs typeface="+mn-cs"/>
            </a:endParaRPr>
          </a:p>
        </p:txBody>
      </p:sp>
      <p:grpSp>
        <p:nvGrpSpPr>
          <p:cNvPr id="53251" name="Group 4">
            <a:extLst>
              <a:ext uri="{FF2B5EF4-FFF2-40B4-BE49-F238E27FC236}">
                <a16:creationId xmlns:a16="http://schemas.microsoft.com/office/drawing/2014/main" id="{4CD6FD7A-DEFF-1E44-B4E4-25BE188DC30E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2438400"/>
            <a:ext cx="838200" cy="457200"/>
            <a:chOff x="2016" y="1152"/>
            <a:chExt cx="528" cy="288"/>
          </a:xfrm>
        </p:grpSpPr>
        <p:sp>
          <p:nvSpPr>
            <p:cNvPr id="107525" name="Oval 5">
              <a:extLst>
                <a:ext uri="{FF2B5EF4-FFF2-40B4-BE49-F238E27FC236}">
                  <a16:creationId xmlns:a16="http://schemas.microsoft.com/office/drawing/2014/main" id="{469819BE-1B37-0C4D-973E-8DDC7D95D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1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7526" name="Text Box 6">
              <a:extLst>
                <a:ext uri="{FF2B5EF4-FFF2-40B4-BE49-F238E27FC236}">
                  <a16:creationId xmlns:a16="http://schemas.microsoft.com/office/drawing/2014/main" id="{92049035-8690-5140-B224-BEBC4D4286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161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7527" name="Text Box 7">
              <a:extLst>
                <a:ext uri="{FF2B5EF4-FFF2-40B4-BE49-F238E27FC236}">
                  <a16:creationId xmlns:a16="http://schemas.microsoft.com/office/drawing/2014/main" id="{EAF273A4-1727-604C-806F-C5CEDEA149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2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16</a:t>
              </a:r>
            </a:p>
          </p:txBody>
        </p:sp>
      </p:grpSp>
      <p:grpSp>
        <p:nvGrpSpPr>
          <p:cNvPr id="53252" name="Group 8">
            <a:extLst>
              <a:ext uri="{FF2B5EF4-FFF2-40B4-BE49-F238E27FC236}">
                <a16:creationId xmlns:a16="http://schemas.microsoft.com/office/drawing/2014/main" id="{0157BA20-1F41-F14E-9895-AE61D47C84D9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3352800"/>
            <a:ext cx="838200" cy="457200"/>
            <a:chOff x="2016" y="1152"/>
            <a:chExt cx="528" cy="288"/>
          </a:xfrm>
        </p:grpSpPr>
        <p:sp>
          <p:nvSpPr>
            <p:cNvPr id="107529" name="Oval 9">
              <a:extLst>
                <a:ext uri="{FF2B5EF4-FFF2-40B4-BE49-F238E27FC236}">
                  <a16:creationId xmlns:a16="http://schemas.microsoft.com/office/drawing/2014/main" id="{3108E657-E78F-CD48-9C3D-7C108D3236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1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7530" name="Text Box 10">
              <a:extLst>
                <a:ext uri="{FF2B5EF4-FFF2-40B4-BE49-F238E27FC236}">
                  <a16:creationId xmlns:a16="http://schemas.microsoft.com/office/drawing/2014/main" id="{B8E1F148-6DDC-FA41-A430-17D209C614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161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7531" name="Text Box 11">
              <a:extLst>
                <a:ext uri="{FF2B5EF4-FFF2-40B4-BE49-F238E27FC236}">
                  <a16:creationId xmlns:a16="http://schemas.microsoft.com/office/drawing/2014/main" id="{B73BB1F5-5FA9-464E-B030-ACEA0B5B45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2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b="1">
                  <a:solidFill>
                    <a:srgbClr val="FF0000"/>
                  </a:solidFill>
                  <a:latin typeface="Arial" charset="0"/>
                  <a:ea typeface="ＭＳ Ｐゴシック" charset="0"/>
                </a:rPr>
                <a:t>15</a:t>
              </a:r>
            </a:p>
          </p:txBody>
        </p:sp>
      </p:grpSp>
      <p:grpSp>
        <p:nvGrpSpPr>
          <p:cNvPr id="53253" name="Group 12">
            <a:extLst>
              <a:ext uri="{FF2B5EF4-FFF2-40B4-BE49-F238E27FC236}">
                <a16:creationId xmlns:a16="http://schemas.microsoft.com/office/drawing/2014/main" id="{D3995DAE-AFEC-214B-B149-D173F382BCAE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3352800"/>
            <a:ext cx="838200" cy="457200"/>
            <a:chOff x="2016" y="1152"/>
            <a:chExt cx="528" cy="288"/>
          </a:xfrm>
        </p:grpSpPr>
        <p:sp>
          <p:nvSpPr>
            <p:cNvPr id="107533" name="Oval 13">
              <a:extLst>
                <a:ext uri="{FF2B5EF4-FFF2-40B4-BE49-F238E27FC236}">
                  <a16:creationId xmlns:a16="http://schemas.microsoft.com/office/drawing/2014/main" id="{8713C971-3459-C146-8946-443C46086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1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7534" name="Text Box 14">
              <a:extLst>
                <a:ext uri="{FF2B5EF4-FFF2-40B4-BE49-F238E27FC236}">
                  <a16:creationId xmlns:a16="http://schemas.microsoft.com/office/drawing/2014/main" id="{09162091-73CF-6F47-9D64-AF9A285E7A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161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7535" name="Text Box 15">
              <a:extLst>
                <a:ext uri="{FF2B5EF4-FFF2-40B4-BE49-F238E27FC236}">
                  <a16:creationId xmlns:a16="http://schemas.microsoft.com/office/drawing/2014/main" id="{E2C9AE71-6518-9341-B76E-13F06F8029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2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10</a:t>
              </a:r>
            </a:p>
          </p:txBody>
        </p:sp>
      </p:grpSp>
      <p:sp>
        <p:nvSpPr>
          <p:cNvPr id="107536" name="Text Box 16">
            <a:extLst>
              <a:ext uri="{FF2B5EF4-FFF2-40B4-BE49-F238E27FC236}">
                <a16:creationId xmlns:a16="http://schemas.microsoft.com/office/drawing/2014/main" id="{4498A08E-652D-604B-A46F-D63A80BA41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3576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7537" name="Oval 17">
            <a:extLst>
              <a:ext uri="{FF2B5EF4-FFF2-40B4-BE49-F238E27FC236}">
                <a16:creationId xmlns:a16="http://schemas.microsoft.com/office/drawing/2014/main" id="{A8D6F461-6062-CE47-9335-9D984E5CA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343400"/>
            <a:ext cx="609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7538" name="Text Box 18">
            <a:extLst>
              <a:ext uri="{FF2B5EF4-FFF2-40B4-BE49-F238E27FC236}">
                <a16:creationId xmlns:a16="http://schemas.microsoft.com/office/drawing/2014/main" id="{ACDBE8CF-CDCB-7341-B01A-2F6AAE0CF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419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</a:rPr>
              <a:t>14</a:t>
            </a:r>
          </a:p>
        </p:txBody>
      </p:sp>
      <p:sp>
        <p:nvSpPr>
          <p:cNvPr id="107539" name="Line 19">
            <a:extLst>
              <a:ext uri="{FF2B5EF4-FFF2-40B4-BE49-F238E27FC236}">
                <a16:creationId xmlns:a16="http://schemas.microsoft.com/office/drawing/2014/main" id="{4FE367CC-8CF9-DD43-AE17-58DE7A2747F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0" y="28194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7540" name="Line 20">
            <a:extLst>
              <a:ext uri="{FF2B5EF4-FFF2-40B4-BE49-F238E27FC236}">
                <a16:creationId xmlns:a16="http://schemas.microsoft.com/office/drawing/2014/main" id="{03ABE65A-0CD8-F444-A27F-D4EFAB870A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38100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7541" name="Line 21">
            <a:extLst>
              <a:ext uri="{FF2B5EF4-FFF2-40B4-BE49-F238E27FC236}">
                <a16:creationId xmlns:a16="http://schemas.microsoft.com/office/drawing/2014/main" id="{BFD06AFA-CBBB-CF45-B434-153D8EE99A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8400" y="48006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7542" name="Line 22">
            <a:extLst>
              <a:ext uri="{FF2B5EF4-FFF2-40B4-BE49-F238E27FC236}">
                <a16:creationId xmlns:a16="http://schemas.microsoft.com/office/drawing/2014/main" id="{545EE908-29DE-9148-9A67-1D6069BAD34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4800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7543" name="Line 23">
            <a:extLst>
              <a:ext uri="{FF2B5EF4-FFF2-40B4-BE49-F238E27FC236}">
                <a16:creationId xmlns:a16="http://schemas.microsoft.com/office/drawing/2014/main" id="{0617D073-FD39-6F4C-BD2A-6F485227A8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4800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7544" name="Line 24">
            <a:extLst>
              <a:ext uri="{FF2B5EF4-FFF2-40B4-BE49-F238E27FC236}">
                <a16:creationId xmlns:a16="http://schemas.microsoft.com/office/drawing/2014/main" id="{2675A877-96F8-8947-A9B0-EAC954321FB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733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7545" name="Line 25">
            <a:extLst>
              <a:ext uri="{FF2B5EF4-FFF2-40B4-BE49-F238E27FC236}">
                <a16:creationId xmlns:a16="http://schemas.microsoft.com/office/drawing/2014/main" id="{5EBC1FDE-BA60-D446-8533-3F4E763F2900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8194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7546" name="Line 26">
            <a:extLst>
              <a:ext uri="{FF2B5EF4-FFF2-40B4-BE49-F238E27FC236}">
                <a16:creationId xmlns:a16="http://schemas.microsoft.com/office/drawing/2014/main" id="{3AE8C07B-422B-F046-BA35-B8AA8DFC70FC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37338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7547" name="Line 27">
            <a:extLst>
              <a:ext uri="{FF2B5EF4-FFF2-40B4-BE49-F238E27FC236}">
                <a16:creationId xmlns:a16="http://schemas.microsoft.com/office/drawing/2014/main" id="{DE41ADFF-31B0-4A4C-AEF0-F2A6F91F5DD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37338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53266" name="Group 28">
            <a:extLst>
              <a:ext uri="{FF2B5EF4-FFF2-40B4-BE49-F238E27FC236}">
                <a16:creationId xmlns:a16="http://schemas.microsoft.com/office/drawing/2014/main" id="{9B44634C-F3AF-0F42-9EF4-CA8EB66BB719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5486400"/>
            <a:ext cx="685800" cy="457200"/>
            <a:chOff x="960" y="2352"/>
            <a:chExt cx="432" cy="288"/>
          </a:xfrm>
        </p:grpSpPr>
        <p:sp>
          <p:nvSpPr>
            <p:cNvPr id="107549" name="Oval 29">
              <a:extLst>
                <a:ext uri="{FF2B5EF4-FFF2-40B4-BE49-F238E27FC236}">
                  <a16:creationId xmlns:a16="http://schemas.microsoft.com/office/drawing/2014/main" id="{9910193B-F2A1-D846-9A7B-B78094EA7F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7550" name="Text Box 30">
              <a:extLst>
                <a:ext uri="{FF2B5EF4-FFF2-40B4-BE49-F238E27FC236}">
                  <a16:creationId xmlns:a16="http://schemas.microsoft.com/office/drawing/2014/main" id="{9A1AEA51-4809-484B-92CE-E2E09AB68A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53267" name="Group 31">
            <a:extLst>
              <a:ext uri="{FF2B5EF4-FFF2-40B4-BE49-F238E27FC236}">
                <a16:creationId xmlns:a16="http://schemas.microsoft.com/office/drawing/2014/main" id="{2C5E4BA4-5798-C04B-AF9B-E3BB4E4A1C3A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5486400"/>
            <a:ext cx="685800" cy="457200"/>
            <a:chOff x="960" y="2352"/>
            <a:chExt cx="432" cy="288"/>
          </a:xfrm>
        </p:grpSpPr>
        <p:sp>
          <p:nvSpPr>
            <p:cNvPr id="107552" name="Oval 32">
              <a:extLst>
                <a:ext uri="{FF2B5EF4-FFF2-40B4-BE49-F238E27FC236}">
                  <a16:creationId xmlns:a16="http://schemas.microsoft.com/office/drawing/2014/main" id="{9C852198-BFA2-3541-8AFB-03C4BB672B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7553" name="Text Box 33">
              <a:extLst>
                <a:ext uri="{FF2B5EF4-FFF2-40B4-BE49-F238E27FC236}">
                  <a16:creationId xmlns:a16="http://schemas.microsoft.com/office/drawing/2014/main" id="{17DFBA1E-573B-CC48-8053-FD449BE108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8</a:t>
              </a:r>
            </a:p>
          </p:txBody>
        </p:sp>
      </p:grpSp>
      <p:grpSp>
        <p:nvGrpSpPr>
          <p:cNvPr id="53268" name="Group 34">
            <a:extLst>
              <a:ext uri="{FF2B5EF4-FFF2-40B4-BE49-F238E27FC236}">
                <a16:creationId xmlns:a16="http://schemas.microsoft.com/office/drawing/2014/main" id="{41D06433-5F79-8648-9CFA-EF5993031BBB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486400"/>
            <a:ext cx="685800" cy="457200"/>
            <a:chOff x="960" y="2352"/>
            <a:chExt cx="432" cy="288"/>
          </a:xfrm>
        </p:grpSpPr>
        <p:sp>
          <p:nvSpPr>
            <p:cNvPr id="107555" name="Oval 35">
              <a:extLst>
                <a:ext uri="{FF2B5EF4-FFF2-40B4-BE49-F238E27FC236}">
                  <a16:creationId xmlns:a16="http://schemas.microsoft.com/office/drawing/2014/main" id="{91ECA010-6FDE-5147-81CE-59DEE74DD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7556" name="Text Box 36">
              <a:extLst>
                <a:ext uri="{FF2B5EF4-FFF2-40B4-BE49-F238E27FC236}">
                  <a16:creationId xmlns:a16="http://schemas.microsoft.com/office/drawing/2014/main" id="{8D9C1B32-2EC5-6643-9014-8C00AA4392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53269" name="Group 37">
            <a:extLst>
              <a:ext uri="{FF2B5EF4-FFF2-40B4-BE49-F238E27FC236}">
                <a16:creationId xmlns:a16="http://schemas.microsoft.com/office/drawing/2014/main" id="{8E1D4BC5-F3FF-FA42-A37C-2A235EA80457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4343400"/>
            <a:ext cx="685800" cy="457200"/>
            <a:chOff x="960" y="2352"/>
            <a:chExt cx="432" cy="288"/>
          </a:xfrm>
        </p:grpSpPr>
        <p:sp>
          <p:nvSpPr>
            <p:cNvPr id="107558" name="Oval 38">
              <a:extLst>
                <a:ext uri="{FF2B5EF4-FFF2-40B4-BE49-F238E27FC236}">
                  <a16:creationId xmlns:a16="http://schemas.microsoft.com/office/drawing/2014/main" id="{0F258188-9CD1-EB48-99D8-D6F1727C1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7559" name="Text Box 39">
              <a:extLst>
                <a:ext uri="{FF2B5EF4-FFF2-40B4-BE49-F238E27FC236}">
                  <a16:creationId xmlns:a16="http://schemas.microsoft.com/office/drawing/2014/main" id="{622BAC6D-6F27-C04D-A3D8-52BCD316A3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7</a:t>
              </a:r>
            </a:p>
          </p:txBody>
        </p:sp>
      </p:grpSp>
      <p:grpSp>
        <p:nvGrpSpPr>
          <p:cNvPr id="53270" name="Group 40">
            <a:extLst>
              <a:ext uri="{FF2B5EF4-FFF2-40B4-BE49-F238E27FC236}">
                <a16:creationId xmlns:a16="http://schemas.microsoft.com/office/drawing/2014/main" id="{CE85FD4F-0440-7E4B-8E6A-E484CB7DF41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343400"/>
            <a:ext cx="685800" cy="457200"/>
            <a:chOff x="960" y="2352"/>
            <a:chExt cx="432" cy="288"/>
          </a:xfrm>
        </p:grpSpPr>
        <p:sp>
          <p:nvSpPr>
            <p:cNvPr id="107561" name="Oval 41">
              <a:extLst>
                <a:ext uri="{FF2B5EF4-FFF2-40B4-BE49-F238E27FC236}">
                  <a16:creationId xmlns:a16="http://schemas.microsoft.com/office/drawing/2014/main" id="{BE5C03D3-032A-B748-8AA8-D77BB667E0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7562" name="Text Box 42">
              <a:extLst>
                <a:ext uri="{FF2B5EF4-FFF2-40B4-BE49-F238E27FC236}">
                  <a16:creationId xmlns:a16="http://schemas.microsoft.com/office/drawing/2014/main" id="{6656BDFA-6993-AC4B-9B44-D2535A263F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53271" name="Group 43">
            <a:extLst>
              <a:ext uri="{FF2B5EF4-FFF2-40B4-BE49-F238E27FC236}">
                <a16:creationId xmlns:a16="http://schemas.microsoft.com/office/drawing/2014/main" id="{93C90D5F-9D51-0B47-BFEB-C5698CF360ED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4343400"/>
            <a:ext cx="685800" cy="457200"/>
            <a:chOff x="960" y="2352"/>
            <a:chExt cx="432" cy="288"/>
          </a:xfrm>
        </p:grpSpPr>
        <p:sp>
          <p:nvSpPr>
            <p:cNvPr id="107564" name="Oval 44">
              <a:extLst>
                <a:ext uri="{FF2B5EF4-FFF2-40B4-BE49-F238E27FC236}">
                  <a16:creationId xmlns:a16="http://schemas.microsoft.com/office/drawing/2014/main" id="{DF708F82-86BE-0B4E-A69A-385D85B02A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7565" name="Text Box 45">
              <a:extLst>
                <a:ext uri="{FF2B5EF4-FFF2-40B4-BE49-F238E27FC236}">
                  <a16:creationId xmlns:a16="http://schemas.microsoft.com/office/drawing/2014/main" id="{99576266-9468-5F45-955D-31C581703F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3</a:t>
              </a:r>
            </a:p>
          </p:txBody>
        </p:sp>
      </p:grpSp>
      <p:sp>
        <p:nvSpPr>
          <p:cNvPr id="107566" name="Line 46">
            <a:extLst>
              <a:ext uri="{FF2B5EF4-FFF2-40B4-BE49-F238E27FC236}">
                <a16:creationId xmlns:a16="http://schemas.microsoft.com/office/drawing/2014/main" id="{235FD00D-7331-6E48-B5BF-516E98566C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3733800"/>
            <a:ext cx="3048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90881B5-6962-B144-9823-058606C8EE17}"/>
              </a:ext>
            </a:extLst>
          </p:cNvPr>
          <p:cNvSpPr txBox="1"/>
          <p:nvPr/>
        </p:nvSpPr>
        <p:spPr>
          <a:xfrm>
            <a:off x="7010400" y="2752527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Runtime?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2692C9F-43C5-8243-A12A-3A2D9C4E1F4A}"/>
              </a:ext>
            </a:extLst>
          </p:cNvPr>
          <p:cNvSpPr txBox="1"/>
          <p:nvPr/>
        </p:nvSpPr>
        <p:spPr>
          <a:xfrm>
            <a:off x="6863080" y="3544669"/>
            <a:ext cx="2127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O(height of tree) = </a:t>
            </a:r>
          </a:p>
          <a:p>
            <a:r>
              <a:rPr lang="en-US" dirty="0">
                <a:solidFill>
                  <a:srgbClr val="0000FF"/>
                </a:solidFill>
              </a:rPr>
              <a:t>O(log n)</a:t>
            </a:r>
          </a:p>
        </p:txBody>
      </p:sp>
    </p:spTree>
    <p:extLst>
      <p:ext uri="{BB962C8B-B14F-4D97-AF65-F5344CB8AC3E}">
        <p14:creationId xmlns:p14="http://schemas.microsoft.com/office/powerpoint/2010/main" val="422069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3BFA9399-3DE0-984F-A3F1-D3F1908BDB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Binary heap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96879A80-130F-7B4D-A316-55C58F6C4D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800" dirty="0"/>
              <a:t>A binary tree where the value of a parent is greater than or equal to the value of it</a:t>
            </a:r>
            <a:r>
              <a:rPr lang="en-US" altLang="ja-JP" sz="2800" dirty="0"/>
              <a:t>s children.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altLang="en-US" sz="2800" dirty="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800" dirty="0"/>
              <a:t>Additional restriction: all levels of the tree are </a:t>
            </a:r>
            <a:r>
              <a:rPr lang="en-US" altLang="en-US" sz="2800" b="1" dirty="0"/>
              <a:t>complete</a:t>
            </a:r>
            <a:r>
              <a:rPr lang="en-US" altLang="en-US" sz="2800" dirty="0"/>
              <a:t> except the last.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altLang="en-US" sz="2800" dirty="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800" dirty="0"/>
              <a:t>Max heap vs. min heap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3" name="Picture 1">
            <a:extLst>
              <a:ext uri="{FF2B5EF4-FFF2-40B4-BE49-F238E27FC236}">
                <a16:creationId xmlns:a16="http://schemas.microsoft.com/office/drawing/2014/main" id="{26DE24A0-F59F-7E45-B985-D896A81CA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276600"/>
            <a:ext cx="5776913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70" name="Rectangle 2">
            <a:extLst>
              <a:ext uri="{FF2B5EF4-FFF2-40B4-BE49-F238E27FC236}">
                <a16:creationId xmlns:a16="http://schemas.microsoft.com/office/drawing/2014/main" id="{1ACD2446-B361-8B40-A564-9AD475A726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IncreaseElement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73A6BAF0-CE30-E04C-814F-3A97ADC54A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566737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dirty="0">
                <a:cs typeface="+mn-cs"/>
              </a:rPr>
              <a:t>Increase the value of element </a:t>
            </a:r>
            <a:r>
              <a:rPr lang="en-US" i="1" dirty="0">
                <a:cs typeface="+mn-cs"/>
              </a:rPr>
              <a:t>x</a:t>
            </a:r>
            <a:r>
              <a:rPr lang="en-US" dirty="0">
                <a:cs typeface="+mn-cs"/>
              </a:rPr>
              <a:t> to </a:t>
            </a:r>
            <a:r>
              <a:rPr lang="en-US" i="1" dirty="0" err="1">
                <a:cs typeface="+mn-cs"/>
              </a:rPr>
              <a:t>val</a:t>
            </a:r>
            <a:endParaRPr lang="en-US" i="1" dirty="0">
              <a:cs typeface="+mn-c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7" name="Picture 5">
            <a:extLst>
              <a:ext uri="{FF2B5EF4-FFF2-40B4-BE49-F238E27FC236}">
                <a16:creationId xmlns:a16="http://schemas.microsoft.com/office/drawing/2014/main" id="{106E64F1-D08F-364B-8C55-04BE00B080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276600"/>
            <a:ext cx="5776913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618" name="Rectangle 2">
            <a:extLst>
              <a:ext uri="{FF2B5EF4-FFF2-40B4-BE49-F238E27FC236}">
                <a16:creationId xmlns:a16="http://schemas.microsoft.com/office/drawing/2014/main" id="{75F5758F-0EDF-CE43-A0C8-59FA72CEBE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500">
                <a:cs typeface="+mj-cs"/>
              </a:rPr>
              <a:t>Correctness of IncreaseElement</a:t>
            </a:r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F7051E3F-37C1-6049-BB5E-8307AC59EE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566737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dirty="0">
                <a:solidFill>
                  <a:srgbClr val="FF0000"/>
                </a:solidFill>
                <a:cs typeface="+mn-cs"/>
              </a:rPr>
              <a:t>Why is it ok to swap values with parent?</a:t>
            </a:r>
            <a:endParaRPr lang="en-US" i="1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111621" name="Rectangle 5">
            <a:extLst>
              <a:ext uri="{FF2B5EF4-FFF2-40B4-BE49-F238E27FC236}">
                <a16:creationId xmlns:a16="http://schemas.microsoft.com/office/drawing/2014/main" id="{88022721-993D-5949-8E7B-A612163F2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334000"/>
            <a:ext cx="5867400" cy="457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1" name="Picture 5">
            <a:extLst>
              <a:ext uri="{FF2B5EF4-FFF2-40B4-BE49-F238E27FC236}">
                <a16:creationId xmlns:a16="http://schemas.microsoft.com/office/drawing/2014/main" id="{10ABCF89-BF55-B642-8519-87427D03EE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276600"/>
            <a:ext cx="5776913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42" name="Rectangle 2">
            <a:extLst>
              <a:ext uri="{FF2B5EF4-FFF2-40B4-BE49-F238E27FC236}">
                <a16:creationId xmlns:a16="http://schemas.microsoft.com/office/drawing/2014/main" id="{43352BAA-B54A-ED47-8D52-BFB1A04573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500">
                <a:cs typeface="+mj-cs"/>
              </a:rPr>
              <a:t>Correctness of IncreaseElement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104A2C06-AE25-954F-A83E-F74E465514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566737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dirty="0">
                <a:cs typeface="+mn-cs"/>
              </a:rPr>
              <a:t>Stop when heap property is satisfied</a:t>
            </a:r>
            <a:endParaRPr lang="en-US" i="1" dirty="0">
              <a:cs typeface="+mn-cs"/>
            </a:endParaRPr>
          </a:p>
        </p:txBody>
      </p:sp>
      <p:sp>
        <p:nvSpPr>
          <p:cNvPr id="112645" name="Rectangle 5">
            <a:extLst>
              <a:ext uri="{FF2B5EF4-FFF2-40B4-BE49-F238E27FC236}">
                <a16:creationId xmlns:a16="http://schemas.microsoft.com/office/drawing/2014/main" id="{39057083-3244-F349-9FF2-08D9E1191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953000"/>
            <a:ext cx="5867400" cy="457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B82F94E5-6270-384D-9739-3E05CEC7F7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500">
                <a:cs typeface="+mj-cs"/>
              </a:rPr>
              <a:t>Running time of IncreaseElement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2D09BA64-EA1B-574D-A927-33FE671F5D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719263"/>
            <a:ext cx="8153400" cy="2547937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sz="2400" dirty="0">
                <a:cs typeface="+mn-cs"/>
              </a:rPr>
              <a:t>Follows a path from a node to the root</a:t>
            </a:r>
          </a:p>
          <a:p>
            <a:pPr marL="0" indent="0" eaLnBrk="1" hangingPunct="1">
              <a:buFont typeface="Wingdings" charset="0"/>
              <a:buNone/>
              <a:defRPr/>
            </a:pPr>
            <a:endParaRPr lang="en-US" sz="2400" dirty="0">
              <a:cs typeface="+mn-cs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400" dirty="0">
                <a:cs typeface="+mn-cs"/>
              </a:rPr>
              <a:t>Worst case O(height of the tree)</a:t>
            </a:r>
          </a:p>
          <a:p>
            <a:pPr marL="0" indent="0" eaLnBrk="1" hangingPunct="1">
              <a:buFont typeface="Wingdings" charset="0"/>
              <a:buNone/>
              <a:defRPr/>
            </a:pPr>
            <a:endParaRPr lang="en-US" sz="2400" dirty="0">
              <a:solidFill>
                <a:srgbClr val="0000FF"/>
              </a:solidFill>
              <a:cs typeface="+mn-cs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400" dirty="0">
                <a:solidFill>
                  <a:srgbClr val="0000FF"/>
                </a:solidFill>
                <a:cs typeface="+mn-cs"/>
              </a:rPr>
              <a:t>O(log n)</a:t>
            </a:r>
          </a:p>
        </p:txBody>
      </p:sp>
      <p:pic>
        <p:nvPicPr>
          <p:cNvPr id="57347" name="Picture 4">
            <a:extLst>
              <a:ext uri="{FF2B5EF4-FFF2-40B4-BE49-F238E27FC236}">
                <a16:creationId xmlns:a16="http://schemas.microsoft.com/office/drawing/2014/main" id="{3F163EEE-F656-1442-80A5-23905B464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962400"/>
            <a:ext cx="4724400" cy="236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7F24AB56-C739-2348-925F-EF2B620A64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Insert</a:t>
            </a: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5ADE5D2A-3B2B-C54F-A00F-9F6864A830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685800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dirty="0">
                <a:cs typeface="+mn-cs"/>
              </a:rPr>
              <a:t>Insert </a:t>
            </a:r>
            <a:r>
              <a:rPr lang="en-US" i="1" dirty="0" err="1">
                <a:cs typeface="+mn-cs"/>
              </a:rPr>
              <a:t>val</a:t>
            </a:r>
            <a:r>
              <a:rPr lang="en-US" dirty="0">
                <a:cs typeface="+mn-cs"/>
              </a:rPr>
              <a:t> into the set</a:t>
            </a:r>
          </a:p>
        </p:txBody>
      </p:sp>
      <p:grpSp>
        <p:nvGrpSpPr>
          <p:cNvPr id="58371" name="Group 5">
            <a:extLst>
              <a:ext uri="{FF2B5EF4-FFF2-40B4-BE49-F238E27FC236}">
                <a16:creationId xmlns:a16="http://schemas.microsoft.com/office/drawing/2014/main" id="{EA212FDE-C9B7-524F-8D9D-CFEEA37C4BFE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2743200"/>
            <a:ext cx="838200" cy="457200"/>
            <a:chOff x="2016" y="1152"/>
            <a:chExt cx="528" cy="288"/>
          </a:xfrm>
        </p:grpSpPr>
        <p:sp>
          <p:nvSpPr>
            <p:cNvPr id="115718" name="Oval 6">
              <a:extLst>
                <a:ext uri="{FF2B5EF4-FFF2-40B4-BE49-F238E27FC236}">
                  <a16:creationId xmlns:a16="http://schemas.microsoft.com/office/drawing/2014/main" id="{6D6F4D8A-EE2B-D243-9E6F-C42F99784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1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5719" name="Text Box 7">
              <a:extLst>
                <a:ext uri="{FF2B5EF4-FFF2-40B4-BE49-F238E27FC236}">
                  <a16:creationId xmlns:a16="http://schemas.microsoft.com/office/drawing/2014/main" id="{6233B294-EA25-CE42-992A-D766ADD448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161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5720" name="Text Box 8">
              <a:extLst>
                <a:ext uri="{FF2B5EF4-FFF2-40B4-BE49-F238E27FC236}">
                  <a16:creationId xmlns:a16="http://schemas.microsoft.com/office/drawing/2014/main" id="{D0618DAB-DBBC-1A41-ACE9-4A74F770A1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2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16</a:t>
              </a:r>
            </a:p>
          </p:txBody>
        </p:sp>
      </p:grpSp>
      <p:grpSp>
        <p:nvGrpSpPr>
          <p:cNvPr id="58372" name="Group 9">
            <a:extLst>
              <a:ext uri="{FF2B5EF4-FFF2-40B4-BE49-F238E27FC236}">
                <a16:creationId xmlns:a16="http://schemas.microsoft.com/office/drawing/2014/main" id="{D5FE0E7E-228A-2340-AA3B-5FE63F4989FA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3657600"/>
            <a:ext cx="838200" cy="457200"/>
            <a:chOff x="2016" y="1152"/>
            <a:chExt cx="528" cy="288"/>
          </a:xfrm>
        </p:grpSpPr>
        <p:sp>
          <p:nvSpPr>
            <p:cNvPr id="115722" name="Oval 10">
              <a:extLst>
                <a:ext uri="{FF2B5EF4-FFF2-40B4-BE49-F238E27FC236}">
                  <a16:creationId xmlns:a16="http://schemas.microsoft.com/office/drawing/2014/main" id="{175947FF-BAC7-1E4C-9401-DB7B631671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1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5723" name="Text Box 11">
              <a:extLst>
                <a:ext uri="{FF2B5EF4-FFF2-40B4-BE49-F238E27FC236}">
                  <a16:creationId xmlns:a16="http://schemas.microsoft.com/office/drawing/2014/main" id="{2C3ED00A-17E9-A447-AE77-C7110A9275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161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5724" name="Text Box 12">
              <a:extLst>
                <a:ext uri="{FF2B5EF4-FFF2-40B4-BE49-F238E27FC236}">
                  <a16:creationId xmlns:a16="http://schemas.microsoft.com/office/drawing/2014/main" id="{01CE0C66-BD0D-3948-B95D-DC37F00CD7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2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14</a:t>
              </a:r>
            </a:p>
          </p:txBody>
        </p:sp>
      </p:grpSp>
      <p:grpSp>
        <p:nvGrpSpPr>
          <p:cNvPr id="58373" name="Group 13">
            <a:extLst>
              <a:ext uri="{FF2B5EF4-FFF2-40B4-BE49-F238E27FC236}">
                <a16:creationId xmlns:a16="http://schemas.microsoft.com/office/drawing/2014/main" id="{77BD1DDA-8592-5648-AB0C-4B934D60FC19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3657600"/>
            <a:ext cx="838200" cy="457200"/>
            <a:chOff x="2016" y="1152"/>
            <a:chExt cx="528" cy="288"/>
          </a:xfrm>
        </p:grpSpPr>
        <p:sp>
          <p:nvSpPr>
            <p:cNvPr id="115726" name="Oval 14">
              <a:extLst>
                <a:ext uri="{FF2B5EF4-FFF2-40B4-BE49-F238E27FC236}">
                  <a16:creationId xmlns:a16="http://schemas.microsoft.com/office/drawing/2014/main" id="{23F47416-ED7E-8845-B523-A7B88C3C5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1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5727" name="Text Box 15">
              <a:extLst>
                <a:ext uri="{FF2B5EF4-FFF2-40B4-BE49-F238E27FC236}">
                  <a16:creationId xmlns:a16="http://schemas.microsoft.com/office/drawing/2014/main" id="{A8D04E95-C895-D346-B8F5-3932509055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161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5728" name="Text Box 16">
              <a:extLst>
                <a:ext uri="{FF2B5EF4-FFF2-40B4-BE49-F238E27FC236}">
                  <a16:creationId xmlns:a16="http://schemas.microsoft.com/office/drawing/2014/main" id="{D2523B4C-B762-034B-B280-A0B42C18E2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2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10</a:t>
              </a:r>
            </a:p>
          </p:txBody>
        </p:sp>
      </p:grpSp>
      <p:sp>
        <p:nvSpPr>
          <p:cNvPr id="115729" name="Text Box 17">
            <a:extLst>
              <a:ext uri="{FF2B5EF4-FFF2-40B4-BE49-F238E27FC236}">
                <a16:creationId xmlns:a16="http://schemas.microsoft.com/office/drawing/2014/main" id="{2685329B-A684-9A4A-AAFD-346AF1CE33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6624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58375" name="Group 18">
            <a:extLst>
              <a:ext uri="{FF2B5EF4-FFF2-40B4-BE49-F238E27FC236}">
                <a16:creationId xmlns:a16="http://schemas.microsoft.com/office/drawing/2014/main" id="{63032A40-CC77-1A4B-AE62-5CBD0F3348B8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4648200"/>
            <a:ext cx="685800" cy="457200"/>
            <a:chOff x="960" y="2352"/>
            <a:chExt cx="432" cy="288"/>
          </a:xfrm>
        </p:grpSpPr>
        <p:sp>
          <p:nvSpPr>
            <p:cNvPr id="115731" name="Oval 19">
              <a:extLst>
                <a:ext uri="{FF2B5EF4-FFF2-40B4-BE49-F238E27FC236}">
                  <a16:creationId xmlns:a16="http://schemas.microsoft.com/office/drawing/2014/main" id="{63B7841F-3D51-4148-AA19-4085AAC7A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5732" name="Text Box 20">
              <a:extLst>
                <a:ext uri="{FF2B5EF4-FFF2-40B4-BE49-F238E27FC236}">
                  <a16:creationId xmlns:a16="http://schemas.microsoft.com/office/drawing/2014/main" id="{BA88D3DC-B2AB-194E-B657-E8CBEEE0F5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115733" name="Line 21">
            <a:extLst>
              <a:ext uri="{FF2B5EF4-FFF2-40B4-BE49-F238E27FC236}">
                <a16:creationId xmlns:a16="http://schemas.microsoft.com/office/drawing/2014/main" id="{860859CF-69D6-9846-AEB1-301453C7EA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00400" y="31242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5734" name="Line 22">
            <a:extLst>
              <a:ext uri="{FF2B5EF4-FFF2-40B4-BE49-F238E27FC236}">
                <a16:creationId xmlns:a16="http://schemas.microsoft.com/office/drawing/2014/main" id="{AEC6E5A3-ABDD-1641-9231-1C56CB1C9CE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8400" y="41148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5735" name="Line 23">
            <a:extLst>
              <a:ext uri="{FF2B5EF4-FFF2-40B4-BE49-F238E27FC236}">
                <a16:creationId xmlns:a16="http://schemas.microsoft.com/office/drawing/2014/main" id="{54ABEE23-8AA7-C647-B3FF-C86D2B2307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8800" y="51054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5736" name="Line 24">
            <a:extLst>
              <a:ext uri="{FF2B5EF4-FFF2-40B4-BE49-F238E27FC236}">
                <a16:creationId xmlns:a16="http://schemas.microsoft.com/office/drawing/2014/main" id="{3AF2A6F5-D00F-FF42-BD6E-E21F3843D22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1054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5737" name="Line 25">
            <a:extLst>
              <a:ext uri="{FF2B5EF4-FFF2-40B4-BE49-F238E27FC236}">
                <a16:creationId xmlns:a16="http://schemas.microsoft.com/office/drawing/2014/main" id="{AD5A56BE-7346-BA47-8783-2E422A51F3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9000" y="51054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5738" name="Line 26">
            <a:extLst>
              <a:ext uri="{FF2B5EF4-FFF2-40B4-BE49-F238E27FC236}">
                <a16:creationId xmlns:a16="http://schemas.microsoft.com/office/drawing/2014/main" id="{26A4A5F1-137B-694C-8229-75198ADEC63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40386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5739" name="Line 27">
            <a:extLst>
              <a:ext uri="{FF2B5EF4-FFF2-40B4-BE49-F238E27FC236}">
                <a16:creationId xmlns:a16="http://schemas.microsoft.com/office/drawing/2014/main" id="{6980AE71-6AA4-0B4E-8FF7-8B7787021E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1242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5740" name="Line 28">
            <a:extLst>
              <a:ext uri="{FF2B5EF4-FFF2-40B4-BE49-F238E27FC236}">
                <a16:creationId xmlns:a16="http://schemas.microsoft.com/office/drawing/2014/main" id="{8E7E9E8C-E3D6-6644-9598-6C5D4E78BC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40386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5741" name="Line 29">
            <a:extLst>
              <a:ext uri="{FF2B5EF4-FFF2-40B4-BE49-F238E27FC236}">
                <a16:creationId xmlns:a16="http://schemas.microsoft.com/office/drawing/2014/main" id="{4E5E56A1-94C7-C543-A825-52DB7AADF0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8200" y="40386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58385" name="Group 30">
            <a:extLst>
              <a:ext uri="{FF2B5EF4-FFF2-40B4-BE49-F238E27FC236}">
                <a16:creationId xmlns:a16="http://schemas.microsoft.com/office/drawing/2014/main" id="{86742611-3AB2-9E44-825F-49CE855A51A7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5791200"/>
            <a:ext cx="685800" cy="457200"/>
            <a:chOff x="960" y="2352"/>
            <a:chExt cx="432" cy="288"/>
          </a:xfrm>
        </p:grpSpPr>
        <p:sp>
          <p:nvSpPr>
            <p:cNvPr id="115743" name="Oval 31">
              <a:extLst>
                <a:ext uri="{FF2B5EF4-FFF2-40B4-BE49-F238E27FC236}">
                  <a16:creationId xmlns:a16="http://schemas.microsoft.com/office/drawing/2014/main" id="{4F907338-317B-B74B-957F-D877EF294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5744" name="Text Box 32">
              <a:extLst>
                <a:ext uri="{FF2B5EF4-FFF2-40B4-BE49-F238E27FC236}">
                  <a16:creationId xmlns:a16="http://schemas.microsoft.com/office/drawing/2014/main" id="{BE3A71F9-2A6A-DF4B-84D1-A49D5B53A6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58386" name="Group 33">
            <a:extLst>
              <a:ext uri="{FF2B5EF4-FFF2-40B4-BE49-F238E27FC236}">
                <a16:creationId xmlns:a16="http://schemas.microsoft.com/office/drawing/2014/main" id="{1BC1C36B-DE18-ED4A-81F4-42CF3D38541F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5791200"/>
            <a:ext cx="685800" cy="457200"/>
            <a:chOff x="960" y="2352"/>
            <a:chExt cx="432" cy="288"/>
          </a:xfrm>
        </p:grpSpPr>
        <p:sp>
          <p:nvSpPr>
            <p:cNvPr id="115746" name="Oval 34">
              <a:extLst>
                <a:ext uri="{FF2B5EF4-FFF2-40B4-BE49-F238E27FC236}">
                  <a16:creationId xmlns:a16="http://schemas.microsoft.com/office/drawing/2014/main" id="{4D427FB7-8B1B-FF41-B018-78F552B2AA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5747" name="Text Box 35">
              <a:extLst>
                <a:ext uri="{FF2B5EF4-FFF2-40B4-BE49-F238E27FC236}">
                  <a16:creationId xmlns:a16="http://schemas.microsoft.com/office/drawing/2014/main" id="{64684B39-DF1A-5E49-9733-A9C75D1D0C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4</a:t>
              </a:r>
            </a:p>
          </p:txBody>
        </p:sp>
      </p:grpSp>
      <p:grpSp>
        <p:nvGrpSpPr>
          <p:cNvPr id="58387" name="Group 36">
            <a:extLst>
              <a:ext uri="{FF2B5EF4-FFF2-40B4-BE49-F238E27FC236}">
                <a16:creationId xmlns:a16="http://schemas.microsoft.com/office/drawing/2014/main" id="{1AB84C81-E95C-714F-BFBE-460EB9A50E2C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791200"/>
            <a:ext cx="685800" cy="457200"/>
            <a:chOff x="960" y="2352"/>
            <a:chExt cx="432" cy="288"/>
          </a:xfrm>
        </p:grpSpPr>
        <p:sp>
          <p:nvSpPr>
            <p:cNvPr id="115749" name="Oval 37">
              <a:extLst>
                <a:ext uri="{FF2B5EF4-FFF2-40B4-BE49-F238E27FC236}">
                  <a16:creationId xmlns:a16="http://schemas.microsoft.com/office/drawing/2014/main" id="{89B1F4A1-22AD-9B48-9AD2-C212BCB688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5750" name="Text Box 38">
              <a:extLst>
                <a:ext uri="{FF2B5EF4-FFF2-40B4-BE49-F238E27FC236}">
                  <a16:creationId xmlns:a16="http://schemas.microsoft.com/office/drawing/2014/main" id="{43DD15C3-A378-E64F-A3A6-09EB2A3FE8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58388" name="Group 39">
            <a:extLst>
              <a:ext uri="{FF2B5EF4-FFF2-40B4-BE49-F238E27FC236}">
                <a16:creationId xmlns:a16="http://schemas.microsoft.com/office/drawing/2014/main" id="{5904C3B4-2C0D-6E49-ABBB-BB61565CC0A4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4648200"/>
            <a:ext cx="685800" cy="457200"/>
            <a:chOff x="960" y="2352"/>
            <a:chExt cx="432" cy="288"/>
          </a:xfrm>
        </p:grpSpPr>
        <p:sp>
          <p:nvSpPr>
            <p:cNvPr id="115752" name="Oval 40">
              <a:extLst>
                <a:ext uri="{FF2B5EF4-FFF2-40B4-BE49-F238E27FC236}">
                  <a16:creationId xmlns:a16="http://schemas.microsoft.com/office/drawing/2014/main" id="{DAC11869-61D1-2C49-92D1-5ADAAEC0E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5753" name="Text Box 41">
              <a:extLst>
                <a:ext uri="{FF2B5EF4-FFF2-40B4-BE49-F238E27FC236}">
                  <a16:creationId xmlns:a16="http://schemas.microsoft.com/office/drawing/2014/main" id="{D5AED10D-E672-0946-BD48-3F266263E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7</a:t>
              </a:r>
            </a:p>
          </p:txBody>
        </p:sp>
      </p:grpSp>
      <p:grpSp>
        <p:nvGrpSpPr>
          <p:cNvPr id="58389" name="Group 42">
            <a:extLst>
              <a:ext uri="{FF2B5EF4-FFF2-40B4-BE49-F238E27FC236}">
                <a16:creationId xmlns:a16="http://schemas.microsoft.com/office/drawing/2014/main" id="{AF5C2CA1-E69D-9342-B66D-17EDA535A82C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4648200"/>
            <a:ext cx="685800" cy="457200"/>
            <a:chOff x="960" y="2352"/>
            <a:chExt cx="432" cy="288"/>
          </a:xfrm>
        </p:grpSpPr>
        <p:sp>
          <p:nvSpPr>
            <p:cNvPr id="115755" name="Oval 43">
              <a:extLst>
                <a:ext uri="{FF2B5EF4-FFF2-40B4-BE49-F238E27FC236}">
                  <a16:creationId xmlns:a16="http://schemas.microsoft.com/office/drawing/2014/main" id="{C9E5649A-5AE0-764C-BC27-12B4FD8CA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5756" name="Text Box 44">
              <a:extLst>
                <a:ext uri="{FF2B5EF4-FFF2-40B4-BE49-F238E27FC236}">
                  <a16:creationId xmlns:a16="http://schemas.microsoft.com/office/drawing/2014/main" id="{EFC6AB0B-4FF3-EC44-822B-1AF2BFB9E0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58390" name="Group 45">
            <a:extLst>
              <a:ext uri="{FF2B5EF4-FFF2-40B4-BE49-F238E27FC236}">
                <a16:creationId xmlns:a16="http://schemas.microsoft.com/office/drawing/2014/main" id="{FDBB45A0-C95A-1D47-9DE5-9E0CE621D207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4648200"/>
            <a:ext cx="685800" cy="457200"/>
            <a:chOff x="960" y="2352"/>
            <a:chExt cx="432" cy="288"/>
          </a:xfrm>
        </p:grpSpPr>
        <p:sp>
          <p:nvSpPr>
            <p:cNvPr id="115758" name="Oval 46">
              <a:extLst>
                <a:ext uri="{FF2B5EF4-FFF2-40B4-BE49-F238E27FC236}">
                  <a16:creationId xmlns:a16="http://schemas.microsoft.com/office/drawing/2014/main" id="{39BBC43E-D51D-4743-B460-61FB81AB8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5759" name="Text Box 47">
              <a:extLst>
                <a:ext uri="{FF2B5EF4-FFF2-40B4-BE49-F238E27FC236}">
                  <a16:creationId xmlns:a16="http://schemas.microsoft.com/office/drawing/2014/main" id="{7482CC22-5F44-AA40-919A-8F03EA94A4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3</a:t>
              </a:r>
            </a:p>
          </p:txBody>
        </p:sp>
      </p:grpSp>
      <p:sp>
        <p:nvSpPr>
          <p:cNvPr id="115761" name="Oval 49">
            <a:extLst>
              <a:ext uri="{FF2B5EF4-FFF2-40B4-BE49-F238E27FC236}">
                <a16:creationId xmlns:a16="http://schemas.microsoft.com/office/drawing/2014/main" id="{46154F0D-2A79-5443-966E-616B2A877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810000"/>
            <a:ext cx="609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5762" name="Text Box 50">
            <a:extLst>
              <a:ext uri="{FF2B5EF4-FFF2-40B4-BE49-F238E27FC236}">
                <a16:creationId xmlns:a16="http://schemas.microsoft.com/office/drawing/2014/main" id="{49088076-FB7D-944A-B75F-1E2596CA39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8242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5763" name="Text Box 51">
            <a:extLst>
              <a:ext uri="{FF2B5EF4-FFF2-40B4-BE49-F238E27FC236}">
                <a16:creationId xmlns:a16="http://schemas.microsoft.com/office/drawing/2014/main" id="{39D7FE65-A852-0848-ACBD-E1EFB5BFB7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886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6</a:t>
            </a:r>
          </a:p>
        </p:txBody>
      </p:sp>
      <p:sp>
        <p:nvSpPr>
          <p:cNvPr id="115764" name="AutoShape 52">
            <a:extLst>
              <a:ext uri="{FF2B5EF4-FFF2-40B4-BE49-F238E27FC236}">
                <a16:creationId xmlns:a16="http://schemas.microsoft.com/office/drawing/2014/main" id="{4AE04C1E-FD9B-6A4A-A346-5D8625DBF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3733800"/>
            <a:ext cx="914400" cy="609600"/>
          </a:xfrm>
          <a:prstGeom prst="leftArrow">
            <a:avLst>
              <a:gd name="adj1" fmla="val 50000"/>
              <a:gd name="adj2" fmla="val 3750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254C7A9E-9388-6B48-AA61-D792AE9423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Insert</a:t>
            </a:r>
          </a:p>
        </p:txBody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D1DE7C7B-322D-5046-9EDD-D064058F48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685800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dirty="0">
                <a:cs typeface="+mn-cs"/>
              </a:rPr>
              <a:t>Insert </a:t>
            </a:r>
            <a:r>
              <a:rPr lang="en-US" i="1" dirty="0" err="1">
                <a:cs typeface="+mn-cs"/>
              </a:rPr>
              <a:t>val</a:t>
            </a:r>
            <a:r>
              <a:rPr lang="en-US" dirty="0">
                <a:cs typeface="+mn-cs"/>
              </a:rPr>
              <a:t> into the set</a:t>
            </a:r>
          </a:p>
        </p:txBody>
      </p:sp>
      <p:grpSp>
        <p:nvGrpSpPr>
          <p:cNvPr id="59395" name="Group 4">
            <a:extLst>
              <a:ext uri="{FF2B5EF4-FFF2-40B4-BE49-F238E27FC236}">
                <a16:creationId xmlns:a16="http://schemas.microsoft.com/office/drawing/2014/main" id="{7DFF6A46-059E-1C4D-ADE2-DBA90887D7AB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2743200"/>
            <a:ext cx="838200" cy="457200"/>
            <a:chOff x="2016" y="1152"/>
            <a:chExt cx="528" cy="288"/>
          </a:xfrm>
        </p:grpSpPr>
        <p:sp>
          <p:nvSpPr>
            <p:cNvPr id="117765" name="Oval 5">
              <a:extLst>
                <a:ext uri="{FF2B5EF4-FFF2-40B4-BE49-F238E27FC236}">
                  <a16:creationId xmlns:a16="http://schemas.microsoft.com/office/drawing/2014/main" id="{EB3F0A41-2476-2443-80A9-046FF29C8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1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7766" name="Text Box 6">
              <a:extLst>
                <a:ext uri="{FF2B5EF4-FFF2-40B4-BE49-F238E27FC236}">
                  <a16:creationId xmlns:a16="http://schemas.microsoft.com/office/drawing/2014/main" id="{53867E8A-55A4-5B42-9461-3398E11EF6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161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7767" name="Text Box 7">
              <a:extLst>
                <a:ext uri="{FF2B5EF4-FFF2-40B4-BE49-F238E27FC236}">
                  <a16:creationId xmlns:a16="http://schemas.microsoft.com/office/drawing/2014/main" id="{C3E54B45-FC56-A64C-8BD5-B25BEA12DE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2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16</a:t>
              </a:r>
            </a:p>
          </p:txBody>
        </p:sp>
      </p:grpSp>
      <p:grpSp>
        <p:nvGrpSpPr>
          <p:cNvPr id="59396" name="Group 8">
            <a:extLst>
              <a:ext uri="{FF2B5EF4-FFF2-40B4-BE49-F238E27FC236}">
                <a16:creationId xmlns:a16="http://schemas.microsoft.com/office/drawing/2014/main" id="{4F77B722-3452-C44B-8205-B64AA8F86A5A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3657600"/>
            <a:ext cx="838200" cy="457200"/>
            <a:chOff x="2016" y="1152"/>
            <a:chExt cx="528" cy="288"/>
          </a:xfrm>
        </p:grpSpPr>
        <p:sp>
          <p:nvSpPr>
            <p:cNvPr id="117769" name="Oval 9">
              <a:extLst>
                <a:ext uri="{FF2B5EF4-FFF2-40B4-BE49-F238E27FC236}">
                  <a16:creationId xmlns:a16="http://schemas.microsoft.com/office/drawing/2014/main" id="{339319D0-1F1C-1F48-AF47-D5024A7BF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1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7770" name="Text Box 10">
              <a:extLst>
                <a:ext uri="{FF2B5EF4-FFF2-40B4-BE49-F238E27FC236}">
                  <a16:creationId xmlns:a16="http://schemas.microsoft.com/office/drawing/2014/main" id="{916462D1-74F0-B646-99EB-9778B78E08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161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7771" name="Text Box 11">
              <a:extLst>
                <a:ext uri="{FF2B5EF4-FFF2-40B4-BE49-F238E27FC236}">
                  <a16:creationId xmlns:a16="http://schemas.microsoft.com/office/drawing/2014/main" id="{F62789EA-3188-6343-9D7F-A5B0558474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2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14</a:t>
              </a:r>
            </a:p>
          </p:txBody>
        </p:sp>
      </p:grpSp>
      <p:grpSp>
        <p:nvGrpSpPr>
          <p:cNvPr id="59397" name="Group 12">
            <a:extLst>
              <a:ext uri="{FF2B5EF4-FFF2-40B4-BE49-F238E27FC236}">
                <a16:creationId xmlns:a16="http://schemas.microsoft.com/office/drawing/2014/main" id="{F76DC042-3ABD-CE4D-B3FF-31368A23B9CF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3657600"/>
            <a:ext cx="838200" cy="457200"/>
            <a:chOff x="2016" y="1152"/>
            <a:chExt cx="528" cy="288"/>
          </a:xfrm>
        </p:grpSpPr>
        <p:sp>
          <p:nvSpPr>
            <p:cNvPr id="117773" name="Oval 13">
              <a:extLst>
                <a:ext uri="{FF2B5EF4-FFF2-40B4-BE49-F238E27FC236}">
                  <a16:creationId xmlns:a16="http://schemas.microsoft.com/office/drawing/2014/main" id="{B21FD275-E9D8-2646-892F-B65F27225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1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7774" name="Text Box 14">
              <a:extLst>
                <a:ext uri="{FF2B5EF4-FFF2-40B4-BE49-F238E27FC236}">
                  <a16:creationId xmlns:a16="http://schemas.microsoft.com/office/drawing/2014/main" id="{F92DE8C4-542D-0343-879F-47E18C9A6F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161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7775" name="Text Box 15">
              <a:extLst>
                <a:ext uri="{FF2B5EF4-FFF2-40B4-BE49-F238E27FC236}">
                  <a16:creationId xmlns:a16="http://schemas.microsoft.com/office/drawing/2014/main" id="{DB3836C6-6165-1E4F-B2D2-C3AB173909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2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10</a:t>
              </a:r>
            </a:p>
          </p:txBody>
        </p:sp>
      </p:grpSp>
      <p:sp>
        <p:nvSpPr>
          <p:cNvPr id="117776" name="Text Box 16">
            <a:extLst>
              <a:ext uri="{FF2B5EF4-FFF2-40B4-BE49-F238E27FC236}">
                <a16:creationId xmlns:a16="http://schemas.microsoft.com/office/drawing/2014/main" id="{D5DC7860-B55A-6D4C-BEA2-ACABEFF98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6624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59399" name="Group 17">
            <a:extLst>
              <a:ext uri="{FF2B5EF4-FFF2-40B4-BE49-F238E27FC236}">
                <a16:creationId xmlns:a16="http://schemas.microsoft.com/office/drawing/2014/main" id="{2B0DF729-8CBC-A946-8311-4F83E8FD382F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4648200"/>
            <a:ext cx="685800" cy="457200"/>
            <a:chOff x="960" y="2352"/>
            <a:chExt cx="432" cy="288"/>
          </a:xfrm>
        </p:grpSpPr>
        <p:sp>
          <p:nvSpPr>
            <p:cNvPr id="117778" name="Oval 18">
              <a:extLst>
                <a:ext uri="{FF2B5EF4-FFF2-40B4-BE49-F238E27FC236}">
                  <a16:creationId xmlns:a16="http://schemas.microsoft.com/office/drawing/2014/main" id="{93A41D3E-D830-F242-A41A-6DDABBD9D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7779" name="Text Box 19">
              <a:extLst>
                <a:ext uri="{FF2B5EF4-FFF2-40B4-BE49-F238E27FC236}">
                  <a16:creationId xmlns:a16="http://schemas.microsoft.com/office/drawing/2014/main" id="{FA7920F1-6FCC-A344-8993-A1DD813775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117780" name="Line 20">
            <a:extLst>
              <a:ext uri="{FF2B5EF4-FFF2-40B4-BE49-F238E27FC236}">
                <a16:creationId xmlns:a16="http://schemas.microsoft.com/office/drawing/2014/main" id="{8830C72F-AF75-6742-ADAB-94FB15B179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00400" y="31242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7781" name="Line 21">
            <a:extLst>
              <a:ext uri="{FF2B5EF4-FFF2-40B4-BE49-F238E27FC236}">
                <a16:creationId xmlns:a16="http://schemas.microsoft.com/office/drawing/2014/main" id="{FA06C1AF-8E45-144F-A478-C6997DCF20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8400" y="41148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7782" name="Line 22">
            <a:extLst>
              <a:ext uri="{FF2B5EF4-FFF2-40B4-BE49-F238E27FC236}">
                <a16:creationId xmlns:a16="http://schemas.microsoft.com/office/drawing/2014/main" id="{72B2E5BD-1A6C-144A-8910-A7F5930A727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8800" y="51054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7783" name="Line 23">
            <a:extLst>
              <a:ext uri="{FF2B5EF4-FFF2-40B4-BE49-F238E27FC236}">
                <a16:creationId xmlns:a16="http://schemas.microsoft.com/office/drawing/2014/main" id="{1FFB1D4A-4541-824C-ABAE-A4FCFCBB38D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1054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7784" name="Line 24">
            <a:extLst>
              <a:ext uri="{FF2B5EF4-FFF2-40B4-BE49-F238E27FC236}">
                <a16:creationId xmlns:a16="http://schemas.microsoft.com/office/drawing/2014/main" id="{B41D835A-6884-F949-B8BD-29670A236F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9000" y="51054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7785" name="Line 25">
            <a:extLst>
              <a:ext uri="{FF2B5EF4-FFF2-40B4-BE49-F238E27FC236}">
                <a16:creationId xmlns:a16="http://schemas.microsoft.com/office/drawing/2014/main" id="{56249EA3-D24F-1342-8454-2FF6E4F524A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40386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7786" name="Line 26">
            <a:extLst>
              <a:ext uri="{FF2B5EF4-FFF2-40B4-BE49-F238E27FC236}">
                <a16:creationId xmlns:a16="http://schemas.microsoft.com/office/drawing/2014/main" id="{886139F2-3E0E-504A-85F2-78522676F549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1242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7787" name="Line 27">
            <a:extLst>
              <a:ext uri="{FF2B5EF4-FFF2-40B4-BE49-F238E27FC236}">
                <a16:creationId xmlns:a16="http://schemas.microsoft.com/office/drawing/2014/main" id="{CACB1B2D-2C05-5D4D-A58A-A147147FF3A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40386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7788" name="Line 28">
            <a:extLst>
              <a:ext uri="{FF2B5EF4-FFF2-40B4-BE49-F238E27FC236}">
                <a16:creationId xmlns:a16="http://schemas.microsoft.com/office/drawing/2014/main" id="{33782D70-95AF-1C44-9C82-97804D5D15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8200" y="40386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59409" name="Group 29">
            <a:extLst>
              <a:ext uri="{FF2B5EF4-FFF2-40B4-BE49-F238E27FC236}">
                <a16:creationId xmlns:a16="http://schemas.microsoft.com/office/drawing/2014/main" id="{93BFCBB0-AE76-5742-A51C-EDF862BF5487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5791200"/>
            <a:ext cx="685800" cy="457200"/>
            <a:chOff x="960" y="2352"/>
            <a:chExt cx="432" cy="288"/>
          </a:xfrm>
        </p:grpSpPr>
        <p:sp>
          <p:nvSpPr>
            <p:cNvPr id="117790" name="Oval 30">
              <a:extLst>
                <a:ext uri="{FF2B5EF4-FFF2-40B4-BE49-F238E27FC236}">
                  <a16:creationId xmlns:a16="http://schemas.microsoft.com/office/drawing/2014/main" id="{250DE22F-B110-C647-94DF-C1C252DBBB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7791" name="Text Box 31">
              <a:extLst>
                <a:ext uri="{FF2B5EF4-FFF2-40B4-BE49-F238E27FC236}">
                  <a16:creationId xmlns:a16="http://schemas.microsoft.com/office/drawing/2014/main" id="{D421ABB4-EADB-334F-B792-2951DDB0A9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59410" name="Group 32">
            <a:extLst>
              <a:ext uri="{FF2B5EF4-FFF2-40B4-BE49-F238E27FC236}">
                <a16:creationId xmlns:a16="http://schemas.microsoft.com/office/drawing/2014/main" id="{3DC58424-7C67-614E-944A-A7D02B6D3670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5791200"/>
            <a:ext cx="685800" cy="457200"/>
            <a:chOff x="960" y="2352"/>
            <a:chExt cx="432" cy="288"/>
          </a:xfrm>
        </p:grpSpPr>
        <p:sp>
          <p:nvSpPr>
            <p:cNvPr id="117793" name="Oval 33">
              <a:extLst>
                <a:ext uri="{FF2B5EF4-FFF2-40B4-BE49-F238E27FC236}">
                  <a16:creationId xmlns:a16="http://schemas.microsoft.com/office/drawing/2014/main" id="{3ADA3C4A-D664-0D42-84B2-9473852E58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7794" name="Text Box 34">
              <a:extLst>
                <a:ext uri="{FF2B5EF4-FFF2-40B4-BE49-F238E27FC236}">
                  <a16:creationId xmlns:a16="http://schemas.microsoft.com/office/drawing/2014/main" id="{498541FB-C448-8744-BAC7-C3D59B2696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4</a:t>
              </a:r>
            </a:p>
          </p:txBody>
        </p:sp>
      </p:grpSp>
      <p:grpSp>
        <p:nvGrpSpPr>
          <p:cNvPr id="59411" name="Group 35">
            <a:extLst>
              <a:ext uri="{FF2B5EF4-FFF2-40B4-BE49-F238E27FC236}">
                <a16:creationId xmlns:a16="http://schemas.microsoft.com/office/drawing/2014/main" id="{AECD78F1-FD15-6B48-893F-40831CB2CAAE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791200"/>
            <a:ext cx="685800" cy="457200"/>
            <a:chOff x="960" y="2352"/>
            <a:chExt cx="432" cy="288"/>
          </a:xfrm>
        </p:grpSpPr>
        <p:sp>
          <p:nvSpPr>
            <p:cNvPr id="117796" name="Oval 36">
              <a:extLst>
                <a:ext uri="{FF2B5EF4-FFF2-40B4-BE49-F238E27FC236}">
                  <a16:creationId xmlns:a16="http://schemas.microsoft.com/office/drawing/2014/main" id="{C741298D-A673-4C4E-8638-C56A4807D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7797" name="Text Box 37">
              <a:extLst>
                <a:ext uri="{FF2B5EF4-FFF2-40B4-BE49-F238E27FC236}">
                  <a16:creationId xmlns:a16="http://schemas.microsoft.com/office/drawing/2014/main" id="{5ACEAB1F-A47C-3B4A-AED3-60A9CA09F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59412" name="Group 38">
            <a:extLst>
              <a:ext uri="{FF2B5EF4-FFF2-40B4-BE49-F238E27FC236}">
                <a16:creationId xmlns:a16="http://schemas.microsoft.com/office/drawing/2014/main" id="{2D548ADC-8D72-AF40-B2EF-7A726C7764BF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4648200"/>
            <a:ext cx="685800" cy="457200"/>
            <a:chOff x="960" y="2352"/>
            <a:chExt cx="432" cy="288"/>
          </a:xfrm>
        </p:grpSpPr>
        <p:sp>
          <p:nvSpPr>
            <p:cNvPr id="117799" name="Oval 39">
              <a:extLst>
                <a:ext uri="{FF2B5EF4-FFF2-40B4-BE49-F238E27FC236}">
                  <a16:creationId xmlns:a16="http://schemas.microsoft.com/office/drawing/2014/main" id="{D95E3B0B-7E4F-344F-A182-E5F86029C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7800" name="Text Box 40">
              <a:extLst>
                <a:ext uri="{FF2B5EF4-FFF2-40B4-BE49-F238E27FC236}">
                  <a16:creationId xmlns:a16="http://schemas.microsoft.com/office/drawing/2014/main" id="{21AD75F3-0764-A649-8C69-128108CFAD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7</a:t>
              </a:r>
            </a:p>
          </p:txBody>
        </p:sp>
      </p:grpSp>
      <p:grpSp>
        <p:nvGrpSpPr>
          <p:cNvPr id="59413" name="Group 41">
            <a:extLst>
              <a:ext uri="{FF2B5EF4-FFF2-40B4-BE49-F238E27FC236}">
                <a16:creationId xmlns:a16="http://schemas.microsoft.com/office/drawing/2014/main" id="{9A2C54AC-0C92-B54C-AD21-E2803DBB7D6D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4648200"/>
            <a:ext cx="685800" cy="457200"/>
            <a:chOff x="960" y="2352"/>
            <a:chExt cx="432" cy="288"/>
          </a:xfrm>
        </p:grpSpPr>
        <p:sp>
          <p:nvSpPr>
            <p:cNvPr id="117802" name="Oval 42">
              <a:extLst>
                <a:ext uri="{FF2B5EF4-FFF2-40B4-BE49-F238E27FC236}">
                  <a16:creationId xmlns:a16="http://schemas.microsoft.com/office/drawing/2014/main" id="{B11DAEB1-D505-1C4E-8142-A7A2E013E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7803" name="Text Box 43">
              <a:extLst>
                <a:ext uri="{FF2B5EF4-FFF2-40B4-BE49-F238E27FC236}">
                  <a16:creationId xmlns:a16="http://schemas.microsoft.com/office/drawing/2014/main" id="{0917EB0C-8BB5-0042-AD53-C545A355F9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59414" name="Group 44">
            <a:extLst>
              <a:ext uri="{FF2B5EF4-FFF2-40B4-BE49-F238E27FC236}">
                <a16:creationId xmlns:a16="http://schemas.microsoft.com/office/drawing/2014/main" id="{5CE2E992-3D19-DA40-8B22-5FEF567837B9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4648200"/>
            <a:ext cx="685800" cy="457200"/>
            <a:chOff x="960" y="2352"/>
            <a:chExt cx="432" cy="288"/>
          </a:xfrm>
        </p:grpSpPr>
        <p:sp>
          <p:nvSpPr>
            <p:cNvPr id="117805" name="Oval 45">
              <a:extLst>
                <a:ext uri="{FF2B5EF4-FFF2-40B4-BE49-F238E27FC236}">
                  <a16:creationId xmlns:a16="http://schemas.microsoft.com/office/drawing/2014/main" id="{3C14E1A5-82F6-1D4A-AC49-B48978DA6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7806" name="Text Box 46">
              <a:extLst>
                <a:ext uri="{FF2B5EF4-FFF2-40B4-BE49-F238E27FC236}">
                  <a16:creationId xmlns:a16="http://schemas.microsoft.com/office/drawing/2014/main" id="{90DB05DF-4FDF-344C-8843-A6C73089D1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3</a:t>
              </a:r>
            </a:p>
          </p:txBody>
        </p:sp>
      </p:grpSp>
      <p:sp>
        <p:nvSpPr>
          <p:cNvPr id="117807" name="Oval 47">
            <a:extLst>
              <a:ext uri="{FF2B5EF4-FFF2-40B4-BE49-F238E27FC236}">
                <a16:creationId xmlns:a16="http://schemas.microsoft.com/office/drawing/2014/main" id="{3C86D199-5927-C940-B1A1-1EFB16CAC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791200"/>
            <a:ext cx="609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7809" name="Text Box 49">
            <a:extLst>
              <a:ext uri="{FF2B5EF4-FFF2-40B4-BE49-F238E27FC236}">
                <a16:creationId xmlns:a16="http://schemas.microsoft.com/office/drawing/2014/main" id="{523ADF03-3A79-7D43-A75C-5FD29DDD4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867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6</a:t>
            </a:r>
          </a:p>
        </p:txBody>
      </p:sp>
      <p:sp>
        <p:nvSpPr>
          <p:cNvPr id="117811" name="Line 51">
            <a:extLst>
              <a:ext uri="{FF2B5EF4-FFF2-40B4-BE49-F238E27FC236}">
                <a16:creationId xmlns:a16="http://schemas.microsoft.com/office/drawing/2014/main" id="{A6CACDFA-2019-D44A-9D3A-5A3B8F8AC85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5029200"/>
            <a:ext cx="304800" cy="762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3795AB5D-D383-1248-8F87-AC393F4AC1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Insert</a:t>
            </a:r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268A1914-00EF-4A4A-BA83-EF96F6F219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685800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dirty="0">
                <a:cs typeface="+mn-cs"/>
              </a:rPr>
              <a:t>Insert </a:t>
            </a:r>
            <a:r>
              <a:rPr lang="en-US" i="1" dirty="0" err="1">
                <a:cs typeface="+mn-cs"/>
              </a:rPr>
              <a:t>val</a:t>
            </a:r>
            <a:r>
              <a:rPr lang="en-US" dirty="0">
                <a:cs typeface="+mn-cs"/>
              </a:rPr>
              <a:t> into the set</a:t>
            </a:r>
          </a:p>
        </p:txBody>
      </p:sp>
      <p:grpSp>
        <p:nvGrpSpPr>
          <p:cNvPr id="60419" name="Group 4">
            <a:extLst>
              <a:ext uri="{FF2B5EF4-FFF2-40B4-BE49-F238E27FC236}">
                <a16:creationId xmlns:a16="http://schemas.microsoft.com/office/drawing/2014/main" id="{8B7E0D82-1757-A442-BCAC-14517B176F81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2743200"/>
            <a:ext cx="838200" cy="457200"/>
            <a:chOff x="2016" y="1152"/>
            <a:chExt cx="528" cy="288"/>
          </a:xfrm>
        </p:grpSpPr>
        <p:sp>
          <p:nvSpPr>
            <p:cNvPr id="118789" name="Oval 5">
              <a:extLst>
                <a:ext uri="{FF2B5EF4-FFF2-40B4-BE49-F238E27FC236}">
                  <a16:creationId xmlns:a16="http://schemas.microsoft.com/office/drawing/2014/main" id="{B9A45559-DFE3-9244-BBEA-53BD73A69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1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8790" name="Text Box 6">
              <a:extLst>
                <a:ext uri="{FF2B5EF4-FFF2-40B4-BE49-F238E27FC236}">
                  <a16:creationId xmlns:a16="http://schemas.microsoft.com/office/drawing/2014/main" id="{2F429581-E8B0-B943-A07E-303EB14A13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161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8791" name="Text Box 7">
              <a:extLst>
                <a:ext uri="{FF2B5EF4-FFF2-40B4-BE49-F238E27FC236}">
                  <a16:creationId xmlns:a16="http://schemas.microsoft.com/office/drawing/2014/main" id="{CB30BD4C-50AA-6C47-908D-384E34DDFE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2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16</a:t>
              </a:r>
            </a:p>
          </p:txBody>
        </p:sp>
      </p:grpSp>
      <p:grpSp>
        <p:nvGrpSpPr>
          <p:cNvPr id="60420" name="Group 8">
            <a:extLst>
              <a:ext uri="{FF2B5EF4-FFF2-40B4-BE49-F238E27FC236}">
                <a16:creationId xmlns:a16="http://schemas.microsoft.com/office/drawing/2014/main" id="{584751A0-D7E0-3D48-8A56-692F9791F070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3657600"/>
            <a:ext cx="838200" cy="457200"/>
            <a:chOff x="2016" y="1152"/>
            <a:chExt cx="528" cy="288"/>
          </a:xfrm>
        </p:grpSpPr>
        <p:sp>
          <p:nvSpPr>
            <p:cNvPr id="118793" name="Oval 9">
              <a:extLst>
                <a:ext uri="{FF2B5EF4-FFF2-40B4-BE49-F238E27FC236}">
                  <a16:creationId xmlns:a16="http://schemas.microsoft.com/office/drawing/2014/main" id="{44039955-8255-B449-9D8F-3B8378A47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1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8794" name="Text Box 10">
              <a:extLst>
                <a:ext uri="{FF2B5EF4-FFF2-40B4-BE49-F238E27FC236}">
                  <a16:creationId xmlns:a16="http://schemas.microsoft.com/office/drawing/2014/main" id="{1EAAB6E2-7205-FA4D-9223-E0E0C78E09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161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8795" name="Text Box 11">
              <a:extLst>
                <a:ext uri="{FF2B5EF4-FFF2-40B4-BE49-F238E27FC236}">
                  <a16:creationId xmlns:a16="http://schemas.microsoft.com/office/drawing/2014/main" id="{E601E97D-F97A-F447-AB31-7C887254ED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2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14</a:t>
              </a:r>
            </a:p>
          </p:txBody>
        </p:sp>
      </p:grpSp>
      <p:grpSp>
        <p:nvGrpSpPr>
          <p:cNvPr id="60421" name="Group 12">
            <a:extLst>
              <a:ext uri="{FF2B5EF4-FFF2-40B4-BE49-F238E27FC236}">
                <a16:creationId xmlns:a16="http://schemas.microsoft.com/office/drawing/2014/main" id="{C13F376A-DDD8-B347-9B4B-AF61420A331C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3657600"/>
            <a:ext cx="838200" cy="457200"/>
            <a:chOff x="2016" y="1152"/>
            <a:chExt cx="528" cy="288"/>
          </a:xfrm>
        </p:grpSpPr>
        <p:sp>
          <p:nvSpPr>
            <p:cNvPr id="118797" name="Oval 13">
              <a:extLst>
                <a:ext uri="{FF2B5EF4-FFF2-40B4-BE49-F238E27FC236}">
                  <a16:creationId xmlns:a16="http://schemas.microsoft.com/office/drawing/2014/main" id="{32F00A36-CF1A-8B41-87E4-051B32C976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1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8798" name="Text Box 14">
              <a:extLst>
                <a:ext uri="{FF2B5EF4-FFF2-40B4-BE49-F238E27FC236}">
                  <a16:creationId xmlns:a16="http://schemas.microsoft.com/office/drawing/2014/main" id="{1E950A33-D24A-DB42-AB4C-04FF6D318E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161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8799" name="Text Box 15">
              <a:extLst>
                <a:ext uri="{FF2B5EF4-FFF2-40B4-BE49-F238E27FC236}">
                  <a16:creationId xmlns:a16="http://schemas.microsoft.com/office/drawing/2014/main" id="{37D53200-8C33-CA41-812D-3D6D00FE5C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2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10</a:t>
              </a:r>
            </a:p>
          </p:txBody>
        </p:sp>
      </p:grpSp>
      <p:sp>
        <p:nvSpPr>
          <p:cNvPr id="118800" name="Text Box 16">
            <a:extLst>
              <a:ext uri="{FF2B5EF4-FFF2-40B4-BE49-F238E27FC236}">
                <a16:creationId xmlns:a16="http://schemas.microsoft.com/office/drawing/2014/main" id="{7B7446C2-7EAF-E94A-8531-6EE0ACEFA5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6624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60423" name="Group 17">
            <a:extLst>
              <a:ext uri="{FF2B5EF4-FFF2-40B4-BE49-F238E27FC236}">
                <a16:creationId xmlns:a16="http://schemas.microsoft.com/office/drawing/2014/main" id="{2727AD41-BAB4-264B-8FF6-BB4EB07D1F86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4648200"/>
            <a:ext cx="685800" cy="457200"/>
            <a:chOff x="960" y="2352"/>
            <a:chExt cx="432" cy="288"/>
          </a:xfrm>
        </p:grpSpPr>
        <p:sp>
          <p:nvSpPr>
            <p:cNvPr id="118802" name="Oval 18">
              <a:extLst>
                <a:ext uri="{FF2B5EF4-FFF2-40B4-BE49-F238E27FC236}">
                  <a16:creationId xmlns:a16="http://schemas.microsoft.com/office/drawing/2014/main" id="{0A108F8C-A721-164F-8E96-AF088F4368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8803" name="Text Box 19">
              <a:extLst>
                <a:ext uri="{FF2B5EF4-FFF2-40B4-BE49-F238E27FC236}">
                  <a16:creationId xmlns:a16="http://schemas.microsoft.com/office/drawing/2014/main" id="{5EBC0128-4907-BE47-B1AC-3CDDF66849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118804" name="Line 20">
            <a:extLst>
              <a:ext uri="{FF2B5EF4-FFF2-40B4-BE49-F238E27FC236}">
                <a16:creationId xmlns:a16="http://schemas.microsoft.com/office/drawing/2014/main" id="{B7389BB6-814C-ED4D-A8B7-639517B35C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00400" y="31242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8805" name="Line 21">
            <a:extLst>
              <a:ext uri="{FF2B5EF4-FFF2-40B4-BE49-F238E27FC236}">
                <a16:creationId xmlns:a16="http://schemas.microsoft.com/office/drawing/2014/main" id="{3CEF9EA2-5118-4442-94F4-3C99D1E554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8400" y="41148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8806" name="Line 22">
            <a:extLst>
              <a:ext uri="{FF2B5EF4-FFF2-40B4-BE49-F238E27FC236}">
                <a16:creationId xmlns:a16="http://schemas.microsoft.com/office/drawing/2014/main" id="{D5E825AC-5CFC-5548-96AE-F4DB07A1BA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8800" y="51054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8807" name="Line 23">
            <a:extLst>
              <a:ext uri="{FF2B5EF4-FFF2-40B4-BE49-F238E27FC236}">
                <a16:creationId xmlns:a16="http://schemas.microsoft.com/office/drawing/2014/main" id="{045E3522-83E3-DE40-BB8D-770A62B9CEB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1054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8808" name="Line 24">
            <a:extLst>
              <a:ext uri="{FF2B5EF4-FFF2-40B4-BE49-F238E27FC236}">
                <a16:creationId xmlns:a16="http://schemas.microsoft.com/office/drawing/2014/main" id="{DB046CD1-F226-5246-92ED-A9B42B7141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9000" y="51054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8809" name="Line 25">
            <a:extLst>
              <a:ext uri="{FF2B5EF4-FFF2-40B4-BE49-F238E27FC236}">
                <a16:creationId xmlns:a16="http://schemas.microsoft.com/office/drawing/2014/main" id="{41BBE14F-2B73-9442-ADBD-3C4520F01A1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40386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8810" name="Line 26">
            <a:extLst>
              <a:ext uri="{FF2B5EF4-FFF2-40B4-BE49-F238E27FC236}">
                <a16:creationId xmlns:a16="http://schemas.microsoft.com/office/drawing/2014/main" id="{5796B59A-7116-4F43-84EC-909C66A2F95C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1242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8811" name="Line 27">
            <a:extLst>
              <a:ext uri="{FF2B5EF4-FFF2-40B4-BE49-F238E27FC236}">
                <a16:creationId xmlns:a16="http://schemas.microsoft.com/office/drawing/2014/main" id="{64CDA3AC-4DD2-C442-B55F-C754B308E51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40386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8812" name="Line 28">
            <a:extLst>
              <a:ext uri="{FF2B5EF4-FFF2-40B4-BE49-F238E27FC236}">
                <a16:creationId xmlns:a16="http://schemas.microsoft.com/office/drawing/2014/main" id="{B986EBFE-195A-544E-B602-81ADDBBD50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8200" y="40386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60433" name="Group 29">
            <a:extLst>
              <a:ext uri="{FF2B5EF4-FFF2-40B4-BE49-F238E27FC236}">
                <a16:creationId xmlns:a16="http://schemas.microsoft.com/office/drawing/2014/main" id="{A9B4E283-8F0A-A048-A6C7-596F4769118D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5791200"/>
            <a:ext cx="685800" cy="457200"/>
            <a:chOff x="960" y="2352"/>
            <a:chExt cx="432" cy="288"/>
          </a:xfrm>
        </p:grpSpPr>
        <p:sp>
          <p:nvSpPr>
            <p:cNvPr id="118814" name="Oval 30">
              <a:extLst>
                <a:ext uri="{FF2B5EF4-FFF2-40B4-BE49-F238E27FC236}">
                  <a16:creationId xmlns:a16="http://schemas.microsoft.com/office/drawing/2014/main" id="{BA58FAE4-69CF-4648-A888-1D22C44E0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8815" name="Text Box 31">
              <a:extLst>
                <a:ext uri="{FF2B5EF4-FFF2-40B4-BE49-F238E27FC236}">
                  <a16:creationId xmlns:a16="http://schemas.microsoft.com/office/drawing/2014/main" id="{4BE7CD67-621B-464E-A81E-1E77FD1346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60434" name="Group 32">
            <a:extLst>
              <a:ext uri="{FF2B5EF4-FFF2-40B4-BE49-F238E27FC236}">
                <a16:creationId xmlns:a16="http://schemas.microsoft.com/office/drawing/2014/main" id="{8594E53A-01B1-2145-9C09-4ED83999B271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5791200"/>
            <a:ext cx="685800" cy="457200"/>
            <a:chOff x="960" y="2352"/>
            <a:chExt cx="432" cy="288"/>
          </a:xfrm>
        </p:grpSpPr>
        <p:sp>
          <p:nvSpPr>
            <p:cNvPr id="118817" name="Oval 33">
              <a:extLst>
                <a:ext uri="{FF2B5EF4-FFF2-40B4-BE49-F238E27FC236}">
                  <a16:creationId xmlns:a16="http://schemas.microsoft.com/office/drawing/2014/main" id="{827F704D-00F7-4844-A335-9C4A4ABE3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8818" name="Text Box 34">
              <a:extLst>
                <a:ext uri="{FF2B5EF4-FFF2-40B4-BE49-F238E27FC236}">
                  <a16:creationId xmlns:a16="http://schemas.microsoft.com/office/drawing/2014/main" id="{4BEA77BC-4649-AF46-AA0F-21CE00B5F7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4</a:t>
              </a:r>
            </a:p>
          </p:txBody>
        </p:sp>
      </p:grpSp>
      <p:grpSp>
        <p:nvGrpSpPr>
          <p:cNvPr id="60435" name="Group 35">
            <a:extLst>
              <a:ext uri="{FF2B5EF4-FFF2-40B4-BE49-F238E27FC236}">
                <a16:creationId xmlns:a16="http://schemas.microsoft.com/office/drawing/2014/main" id="{28627AFF-3319-EE4F-A4CD-105A8222292C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791200"/>
            <a:ext cx="685800" cy="457200"/>
            <a:chOff x="960" y="2352"/>
            <a:chExt cx="432" cy="288"/>
          </a:xfrm>
        </p:grpSpPr>
        <p:sp>
          <p:nvSpPr>
            <p:cNvPr id="118820" name="Oval 36">
              <a:extLst>
                <a:ext uri="{FF2B5EF4-FFF2-40B4-BE49-F238E27FC236}">
                  <a16:creationId xmlns:a16="http://schemas.microsoft.com/office/drawing/2014/main" id="{0D7EDEE3-6676-E746-BB48-4D9E423B7D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8821" name="Text Box 37">
              <a:extLst>
                <a:ext uri="{FF2B5EF4-FFF2-40B4-BE49-F238E27FC236}">
                  <a16:creationId xmlns:a16="http://schemas.microsoft.com/office/drawing/2014/main" id="{AABD0ADD-0186-3C42-97D7-4DAC3964A9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60436" name="Group 38">
            <a:extLst>
              <a:ext uri="{FF2B5EF4-FFF2-40B4-BE49-F238E27FC236}">
                <a16:creationId xmlns:a16="http://schemas.microsoft.com/office/drawing/2014/main" id="{5E37EF65-F552-1444-AA13-0598D191912B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4648200"/>
            <a:ext cx="685800" cy="457200"/>
            <a:chOff x="960" y="2352"/>
            <a:chExt cx="432" cy="288"/>
          </a:xfrm>
        </p:grpSpPr>
        <p:sp>
          <p:nvSpPr>
            <p:cNvPr id="118823" name="Oval 39">
              <a:extLst>
                <a:ext uri="{FF2B5EF4-FFF2-40B4-BE49-F238E27FC236}">
                  <a16:creationId xmlns:a16="http://schemas.microsoft.com/office/drawing/2014/main" id="{8C7727F2-146B-674C-BBDC-E914F0DECC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8824" name="Text Box 40">
              <a:extLst>
                <a:ext uri="{FF2B5EF4-FFF2-40B4-BE49-F238E27FC236}">
                  <a16:creationId xmlns:a16="http://schemas.microsoft.com/office/drawing/2014/main" id="{CBBAFE25-FBC6-C94C-A6AD-BF4D8F3B9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7</a:t>
              </a:r>
            </a:p>
          </p:txBody>
        </p:sp>
      </p:grpSp>
      <p:grpSp>
        <p:nvGrpSpPr>
          <p:cNvPr id="60437" name="Group 41">
            <a:extLst>
              <a:ext uri="{FF2B5EF4-FFF2-40B4-BE49-F238E27FC236}">
                <a16:creationId xmlns:a16="http://schemas.microsoft.com/office/drawing/2014/main" id="{DAC2B9B1-210B-9341-917E-8E7A9C370129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4648200"/>
            <a:ext cx="685800" cy="457200"/>
            <a:chOff x="960" y="2352"/>
            <a:chExt cx="432" cy="288"/>
          </a:xfrm>
        </p:grpSpPr>
        <p:sp>
          <p:nvSpPr>
            <p:cNvPr id="118826" name="Oval 42">
              <a:extLst>
                <a:ext uri="{FF2B5EF4-FFF2-40B4-BE49-F238E27FC236}">
                  <a16:creationId xmlns:a16="http://schemas.microsoft.com/office/drawing/2014/main" id="{6C72CF07-124C-6C47-927B-D1505AFAEF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8827" name="Text Box 43">
              <a:extLst>
                <a:ext uri="{FF2B5EF4-FFF2-40B4-BE49-F238E27FC236}">
                  <a16:creationId xmlns:a16="http://schemas.microsoft.com/office/drawing/2014/main" id="{06810CA0-7C57-3441-805F-D95D012F92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60438" name="Group 44">
            <a:extLst>
              <a:ext uri="{FF2B5EF4-FFF2-40B4-BE49-F238E27FC236}">
                <a16:creationId xmlns:a16="http://schemas.microsoft.com/office/drawing/2014/main" id="{4CC64946-B2CF-464B-AD34-A7873104C2E1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4648200"/>
            <a:ext cx="685800" cy="457200"/>
            <a:chOff x="960" y="2352"/>
            <a:chExt cx="432" cy="288"/>
          </a:xfrm>
        </p:grpSpPr>
        <p:sp>
          <p:nvSpPr>
            <p:cNvPr id="118829" name="Oval 45">
              <a:extLst>
                <a:ext uri="{FF2B5EF4-FFF2-40B4-BE49-F238E27FC236}">
                  <a16:creationId xmlns:a16="http://schemas.microsoft.com/office/drawing/2014/main" id="{6FB43302-39F8-9C48-A5B2-095991737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8830" name="Text Box 46">
              <a:extLst>
                <a:ext uri="{FF2B5EF4-FFF2-40B4-BE49-F238E27FC236}">
                  <a16:creationId xmlns:a16="http://schemas.microsoft.com/office/drawing/2014/main" id="{F14E4CEA-30B8-C64F-BD43-6EC6717E0A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3</a:t>
              </a:r>
            </a:p>
          </p:txBody>
        </p:sp>
      </p:grpSp>
      <p:sp>
        <p:nvSpPr>
          <p:cNvPr id="118831" name="Oval 47">
            <a:extLst>
              <a:ext uri="{FF2B5EF4-FFF2-40B4-BE49-F238E27FC236}">
                <a16:creationId xmlns:a16="http://schemas.microsoft.com/office/drawing/2014/main" id="{E2A27E50-9E81-D243-AC93-576A5BAE8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791200"/>
            <a:ext cx="609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8832" name="Text Box 48">
            <a:extLst>
              <a:ext uri="{FF2B5EF4-FFF2-40B4-BE49-F238E27FC236}">
                <a16:creationId xmlns:a16="http://schemas.microsoft.com/office/drawing/2014/main" id="{B4CE7D14-2285-634D-84DA-8E71FEAD4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867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6</a:t>
            </a:r>
          </a:p>
        </p:txBody>
      </p:sp>
      <p:sp>
        <p:nvSpPr>
          <p:cNvPr id="118833" name="Line 49">
            <a:extLst>
              <a:ext uri="{FF2B5EF4-FFF2-40B4-BE49-F238E27FC236}">
                <a16:creationId xmlns:a16="http://schemas.microsoft.com/office/drawing/2014/main" id="{89FB0B49-3B15-0047-86BB-70F93B8504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5029200"/>
            <a:ext cx="304800" cy="7620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8834" name="AutoShape 50">
            <a:extLst>
              <a:ext uri="{FF2B5EF4-FFF2-40B4-BE49-F238E27FC236}">
                <a16:creationId xmlns:a16="http://schemas.microsoft.com/office/drawing/2014/main" id="{85BB0775-4807-AD41-9BBE-6A7959466D22}"/>
              </a:ext>
            </a:extLst>
          </p:cNvPr>
          <p:cNvSpPr>
            <a:spLocks noChangeArrowheads="1"/>
          </p:cNvSpPr>
          <p:nvPr/>
        </p:nvSpPr>
        <p:spPr bwMode="auto">
          <a:xfrm rot="-1054599">
            <a:off x="3733800" y="5105400"/>
            <a:ext cx="609600" cy="609600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8835" name="Text Box 51">
            <a:extLst>
              <a:ext uri="{FF2B5EF4-FFF2-40B4-BE49-F238E27FC236}">
                <a16:creationId xmlns:a16="http://schemas.microsoft.com/office/drawing/2014/main" id="{7F4A51EF-FE0A-3A45-B4A8-8DB62C30C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334000"/>
            <a:ext cx="2514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FF0000"/>
                </a:solidFill>
                <a:latin typeface="Arial" charset="0"/>
                <a:ea typeface="ＭＳ Ｐゴシック" charset="0"/>
              </a:rPr>
              <a:t>propagate value up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3795AB5D-D383-1248-8F87-AC393F4AC1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Insert</a:t>
            </a:r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268A1914-00EF-4A4A-BA83-EF96F6F219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685800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dirty="0">
                <a:cs typeface="+mn-cs"/>
              </a:rPr>
              <a:t>Insert </a:t>
            </a:r>
            <a:r>
              <a:rPr lang="en-US" i="1" dirty="0" err="1">
                <a:cs typeface="+mn-cs"/>
              </a:rPr>
              <a:t>val</a:t>
            </a:r>
            <a:r>
              <a:rPr lang="en-US" dirty="0">
                <a:cs typeface="+mn-cs"/>
              </a:rPr>
              <a:t> into the set</a:t>
            </a:r>
          </a:p>
        </p:txBody>
      </p:sp>
      <p:grpSp>
        <p:nvGrpSpPr>
          <p:cNvPr id="60419" name="Group 4">
            <a:extLst>
              <a:ext uri="{FF2B5EF4-FFF2-40B4-BE49-F238E27FC236}">
                <a16:creationId xmlns:a16="http://schemas.microsoft.com/office/drawing/2014/main" id="{8B7E0D82-1757-A442-BCAC-14517B176F81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2743200"/>
            <a:ext cx="838200" cy="457200"/>
            <a:chOff x="2016" y="1152"/>
            <a:chExt cx="528" cy="288"/>
          </a:xfrm>
        </p:grpSpPr>
        <p:sp>
          <p:nvSpPr>
            <p:cNvPr id="118789" name="Oval 5">
              <a:extLst>
                <a:ext uri="{FF2B5EF4-FFF2-40B4-BE49-F238E27FC236}">
                  <a16:creationId xmlns:a16="http://schemas.microsoft.com/office/drawing/2014/main" id="{B9A45559-DFE3-9244-BBEA-53BD73A69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1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8790" name="Text Box 6">
              <a:extLst>
                <a:ext uri="{FF2B5EF4-FFF2-40B4-BE49-F238E27FC236}">
                  <a16:creationId xmlns:a16="http://schemas.microsoft.com/office/drawing/2014/main" id="{2F429581-E8B0-B943-A07E-303EB14A13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161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8791" name="Text Box 7">
              <a:extLst>
                <a:ext uri="{FF2B5EF4-FFF2-40B4-BE49-F238E27FC236}">
                  <a16:creationId xmlns:a16="http://schemas.microsoft.com/office/drawing/2014/main" id="{CB30BD4C-50AA-6C47-908D-384E34DDFE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2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16</a:t>
              </a:r>
            </a:p>
          </p:txBody>
        </p:sp>
      </p:grpSp>
      <p:grpSp>
        <p:nvGrpSpPr>
          <p:cNvPr id="60420" name="Group 8">
            <a:extLst>
              <a:ext uri="{FF2B5EF4-FFF2-40B4-BE49-F238E27FC236}">
                <a16:creationId xmlns:a16="http://schemas.microsoft.com/office/drawing/2014/main" id="{584751A0-D7E0-3D48-8A56-692F9791F070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3657600"/>
            <a:ext cx="838200" cy="457200"/>
            <a:chOff x="2016" y="1152"/>
            <a:chExt cx="528" cy="288"/>
          </a:xfrm>
        </p:grpSpPr>
        <p:sp>
          <p:nvSpPr>
            <p:cNvPr id="118793" name="Oval 9">
              <a:extLst>
                <a:ext uri="{FF2B5EF4-FFF2-40B4-BE49-F238E27FC236}">
                  <a16:creationId xmlns:a16="http://schemas.microsoft.com/office/drawing/2014/main" id="{44039955-8255-B449-9D8F-3B8378A47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1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8794" name="Text Box 10">
              <a:extLst>
                <a:ext uri="{FF2B5EF4-FFF2-40B4-BE49-F238E27FC236}">
                  <a16:creationId xmlns:a16="http://schemas.microsoft.com/office/drawing/2014/main" id="{1EAAB6E2-7205-FA4D-9223-E0E0C78E09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161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8795" name="Text Box 11">
              <a:extLst>
                <a:ext uri="{FF2B5EF4-FFF2-40B4-BE49-F238E27FC236}">
                  <a16:creationId xmlns:a16="http://schemas.microsoft.com/office/drawing/2014/main" id="{E601E97D-F97A-F447-AB31-7C887254ED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2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14</a:t>
              </a:r>
            </a:p>
          </p:txBody>
        </p:sp>
      </p:grpSp>
      <p:grpSp>
        <p:nvGrpSpPr>
          <p:cNvPr id="60421" name="Group 12">
            <a:extLst>
              <a:ext uri="{FF2B5EF4-FFF2-40B4-BE49-F238E27FC236}">
                <a16:creationId xmlns:a16="http://schemas.microsoft.com/office/drawing/2014/main" id="{C13F376A-DDD8-B347-9B4B-AF61420A331C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3657600"/>
            <a:ext cx="838200" cy="457200"/>
            <a:chOff x="2016" y="1152"/>
            <a:chExt cx="528" cy="288"/>
          </a:xfrm>
        </p:grpSpPr>
        <p:sp>
          <p:nvSpPr>
            <p:cNvPr id="118797" name="Oval 13">
              <a:extLst>
                <a:ext uri="{FF2B5EF4-FFF2-40B4-BE49-F238E27FC236}">
                  <a16:creationId xmlns:a16="http://schemas.microsoft.com/office/drawing/2014/main" id="{32F00A36-CF1A-8B41-87E4-051B32C976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1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8798" name="Text Box 14">
              <a:extLst>
                <a:ext uri="{FF2B5EF4-FFF2-40B4-BE49-F238E27FC236}">
                  <a16:creationId xmlns:a16="http://schemas.microsoft.com/office/drawing/2014/main" id="{1E950A33-D24A-DB42-AB4C-04FF6D318E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161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8799" name="Text Box 15">
              <a:extLst>
                <a:ext uri="{FF2B5EF4-FFF2-40B4-BE49-F238E27FC236}">
                  <a16:creationId xmlns:a16="http://schemas.microsoft.com/office/drawing/2014/main" id="{37D53200-8C33-CA41-812D-3D6D00FE5C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2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10</a:t>
              </a:r>
            </a:p>
          </p:txBody>
        </p:sp>
      </p:grpSp>
      <p:sp>
        <p:nvSpPr>
          <p:cNvPr id="118800" name="Text Box 16">
            <a:extLst>
              <a:ext uri="{FF2B5EF4-FFF2-40B4-BE49-F238E27FC236}">
                <a16:creationId xmlns:a16="http://schemas.microsoft.com/office/drawing/2014/main" id="{7B7446C2-7EAF-E94A-8531-6EE0ACEFA5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6624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60423" name="Group 17">
            <a:extLst>
              <a:ext uri="{FF2B5EF4-FFF2-40B4-BE49-F238E27FC236}">
                <a16:creationId xmlns:a16="http://schemas.microsoft.com/office/drawing/2014/main" id="{2727AD41-BAB4-264B-8FF6-BB4EB07D1F86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4648200"/>
            <a:ext cx="685800" cy="457200"/>
            <a:chOff x="960" y="2352"/>
            <a:chExt cx="432" cy="288"/>
          </a:xfrm>
        </p:grpSpPr>
        <p:sp>
          <p:nvSpPr>
            <p:cNvPr id="118802" name="Oval 18">
              <a:extLst>
                <a:ext uri="{FF2B5EF4-FFF2-40B4-BE49-F238E27FC236}">
                  <a16:creationId xmlns:a16="http://schemas.microsoft.com/office/drawing/2014/main" id="{0A108F8C-A721-164F-8E96-AF088F4368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8803" name="Text Box 19">
              <a:extLst>
                <a:ext uri="{FF2B5EF4-FFF2-40B4-BE49-F238E27FC236}">
                  <a16:creationId xmlns:a16="http://schemas.microsoft.com/office/drawing/2014/main" id="{5EBC0128-4907-BE47-B1AC-3CDDF66849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118804" name="Line 20">
            <a:extLst>
              <a:ext uri="{FF2B5EF4-FFF2-40B4-BE49-F238E27FC236}">
                <a16:creationId xmlns:a16="http://schemas.microsoft.com/office/drawing/2014/main" id="{B7389BB6-814C-ED4D-A8B7-639517B35C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00400" y="31242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8805" name="Line 21">
            <a:extLst>
              <a:ext uri="{FF2B5EF4-FFF2-40B4-BE49-F238E27FC236}">
                <a16:creationId xmlns:a16="http://schemas.microsoft.com/office/drawing/2014/main" id="{3CEF9EA2-5118-4442-94F4-3C99D1E554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8400" y="41148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8806" name="Line 22">
            <a:extLst>
              <a:ext uri="{FF2B5EF4-FFF2-40B4-BE49-F238E27FC236}">
                <a16:creationId xmlns:a16="http://schemas.microsoft.com/office/drawing/2014/main" id="{D5E825AC-5CFC-5548-96AE-F4DB07A1BA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8800" y="51054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8807" name="Line 23">
            <a:extLst>
              <a:ext uri="{FF2B5EF4-FFF2-40B4-BE49-F238E27FC236}">
                <a16:creationId xmlns:a16="http://schemas.microsoft.com/office/drawing/2014/main" id="{045E3522-83E3-DE40-BB8D-770A62B9CEB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1054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8808" name="Line 24">
            <a:extLst>
              <a:ext uri="{FF2B5EF4-FFF2-40B4-BE49-F238E27FC236}">
                <a16:creationId xmlns:a16="http://schemas.microsoft.com/office/drawing/2014/main" id="{DB046CD1-F226-5246-92ED-A9B42B7141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9000" y="51054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8809" name="Line 25">
            <a:extLst>
              <a:ext uri="{FF2B5EF4-FFF2-40B4-BE49-F238E27FC236}">
                <a16:creationId xmlns:a16="http://schemas.microsoft.com/office/drawing/2014/main" id="{41BBE14F-2B73-9442-ADBD-3C4520F01A1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40386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8810" name="Line 26">
            <a:extLst>
              <a:ext uri="{FF2B5EF4-FFF2-40B4-BE49-F238E27FC236}">
                <a16:creationId xmlns:a16="http://schemas.microsoft.com/office/drawing/2014/main" id="{5796B59A-7116-4F43-84EC-909C66A2F95C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1242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8811" name="Line 27">
            <a:extLst>
              <a:ext uri="{FF2B5EF4-FFF2-40B4-BE49-F238E27FC236}">
                <a16:creationId xmlns:a16="http://schemas.microsoft.com/office/drawing/2014/main" id="{64CDA3AC-4DD2-C442-B55F-C754B308E51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40386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8812" name="Line 28">
            <a:extLst>
              <a:ext uri="{FF2B5EF4-FFF2-40B4-BE49-F238E27FC236}">
                <a16:creationId xmlns:a16="http://schemas.microsoft.com/office/drawing/2014/main" id="{B986EBFE-195A-544E-B602-81ADDBBD50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8200" y="40386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60433" name="Group 29">
            <a:extLst>
              <a:ext uri="{FF2B5EF4-FFF2-40B4-BE49-F238E27FC236}">
                <a16:creationId xmlns:a16="http://schemas.microsoft.com/office/drawing/2014/main" id="{A9B4E283-8F0A-A048-A6C7-596F4769118D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5791200"/>
            <a:ext cx="685800" cy="457200"/>
            <a:chOff x="960" y="2352"/>
            <a:chExt cx="432" cy="288"/>
          </a:xfrm>
        </p:grpSpPr>
        <p:sp>
          <p:nvSpPr>
            <p:cNvPr id="118814" name="Oval 30">
              <a:extLst>
                <a:ext uri="{FF2B5EF4-FFF2-40B4-BE49-F238E27FC236}">
                  <a16:creationId xmlns:a16="http://schemas.microsoft.com/office/drawing/2014/main" id="{BA58FAE4-69CF-4648-A888-1D22C44E0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8815" name="Text Box 31">
              <a:extLst>
                <a:ext uri="{FF2B5EF4-FFF2-40B4-BE49-F238E27FC236}">
                  <a16:creationId xmlns:a16="http://schemas.microsoft.com/office/drawing/2014/main" id="{4BE7CD67-621B-464E-A81E-1E77FD1346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60434" name="Group 32">
            <a:extLst>
              <a:ext uri="{FF2B5EF4-FFF2-40B4-BE49-F238E27FC236}">
                <a16:creationId xmlns:a16="http://schemas.microsoft.com/office/drawing/2014/main" id="{8594E53A-01B1-2145-9C09-4ED83999B271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5791200"/>
            <a:ext cx="685800" cy="457200"/>
            <a:chOff x="960" y="2352"/>
            <a:chExt cx="432" cy="288"/>
          </a:xfrm>
        </p:grpSpPr>
        <p:sp>
          <p:nvSpPr>
            <p:cNvPr id="118817" name="Oval 33">
              <a:extLst>
                <a:ext uri="{FF2B5EF4-FFF2-40B4-BE49-F238E27FC236}">
                  <a16:creationId xmlns:a16="http://schemas.microsoft.com/office/drawing/2014/main" id="{827F704D-00F7-4844-A335-9C4A4ABE3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8818" name="Text Box 34">
              <a:extLst>
                <a:ext uri="{FF2B5EF4-FFF2-40B4-BE49-F238E27FC236}">
                  <a16:creationId xmlns:a16="http://schemas.microsoft.com/office/drawing/2014/main" id="{4BEA77BC-4649-AF46-AA0F-21CE00B5F7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4</a:t>
              </a:r>
            </a:p>
          </p:txBody>
        </p:sp>
      </p:grpSp>
      <p:grpSp>
        <p:nvGrpSpPr>
          <p:cNvPr id="60435" name="Group 35">
            <a:extLst>
              <a:ext uri="{FF2B5EF4-FFF2-40B4-BE49-F238E27FC236}">
                <a16:creationId xmlns:a16="http://schemas.microsoft.com/office/drawing/2014/main" id="{28627AFF-3319-EE4F-A4CD-105A8222292C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791200"/>
            <a:ext cx="685800" cy="457200"/>
            <a:chOff x="960" y="2352"/>
            <a:chExt cx="432" cy="288"/>
          </a:xfrm>
        </p:grpSpPr>
        <p:sp>
          <p:nvSpPr>
            <p:cNvPr id="118820" name="Oval 36">
              <a:extLst>
                <a:ext uri="{FF2B5EF4-FFF2-40B4-BE49-F238E27FC236}">
                  <a16:creationId xmlns:a16="http://schemas.microsoft.com/office/drawing/2014/main" id="{0D7EDEE3-6676-E746-BB48-4D9E423B7D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8821" name="Text Box 37">
              <a:extLst>
                <a:ext uri="{FF2B5EF4-FFF2-40B4-BE49-F238E27FC236}">
                  <a16:creationId xmlns:a16="http://schemas.microsoft.com/office/drawing/2014/main" id="{AABD0ADD-0186-3C42-97D7-4DAC3964A9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60436" name="Group 38">
            <a:extLst>
              <a:ext uri="{FF2B5EF4-FFF2-40B4-BE49-F238E27FC236}">
                <a16:creationId xmlns:a16="http://schemas.microsoft.com/office/drawing/2014/main" id="{5E37EF65-F552-1444-AA13-0598D191912B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4648200"/>
            <a:ext cx="685800" cy="457200"/>
            <a:chOff x="960" y="2352"/>
            <a:chExt cx="432" cy="288"/>
          </a:xfrm>
        </p:grpSpPr>
        <p:sp>
          <p:nvSpPr>
            <p:cNvPr id="118823" name="Oval 39">
              <a:extLst>
                <a:ext uri="{FF2B5EF4-FFF2-40B4-BE49-F238E27FC236}">
                  <a16:creationId xmlns:a16="http://schemas.microsoft.com/office/drawing/2014/main" id="{8C7727F2-146B-674C-BBDC-E914F0DECC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8824" name="Text Box 40">
              <a:extLst>
                <a:ext uri="{FF2B5EF4-FFF2-40B4-BE49-F238E27FC236}">
                  <a16:creationId xmlns:a16="http://schemas.microsoft.com/office/drawing/2014/main" id="{CBBAFE25-FBC6-C94C-A6AD-BF4D8F3B9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7</a:t>
              </a:r>
            </a:p>
          </p:txBody>
        </p:sp>
      </p:grpSp>
      <p:grpSp>
        <p:nvGrpSpPr>
          <p:cNvPr id="60437" name="Group 41">
            <a:extLst>
              <a:ext uri="{FF2B5EF4-FFF2-40B4-BE49-F238E27FC236}">
                <a16:creationId xmlns:a16="http://schemas.microsoft.com/office/drawing/2014/main" id="{DAC2B9B1-210B-9341-917E-8E7A9C370129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4648200"/>
            <a:ext cx="685800" cy="457200"/>
            <a:chOff x="960" y="2352"/>
            <a:chExt cx="432" cy="288"/>
          </a:xfrm>
        </p:grpSpPr>
        <p:sp>
          <p:nvSpPr>
            <p:cNvPr id="118826" name="Oval 42">
              <a:extLst>
                <a:ext uri="{FF2B5EF4-FFF2-40B4-BE49-F238E27FC236}">
                  <a16:creationId xmlns:a16="http://schemas.microsoft.com/office/drawing/2014/main" id="{6C72CF07-124C-6C47-927B-D1505AFAEF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8827" name="Text Box 43">
              <a:extLst>
                <a:ext uri="{FF2B5EF4-FFF2-40B4-BE49-F238E27FC236}">
                  <a16:creationId xmlns:a16="http://schemas.microsoft.com/office/drawing/2014/main" id="{06810CA0-7C57-3441-805F-D95D012F92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60438" name="Group 44">
            <a:extLst>
              <a:ext uri="{FF2B5EF4-FFF2-40B4-BE49-F238E27FC236}">
                <a16:creationId xmlns:a16="http://schemas.microsoft.com/office/drawing/2014/main" id="{4CC64946-B2CF-464B-AD34-A7873104C2E1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4648200"/>
            <a:ext cx="685800" cy="457200"/>
            <a:chOff x="960" y="2352"/>
            <a:chExt cx="432" cy="288"/>
          </a:xfrm>
        </p:grpSpPr>
        <p:sp>
          <p:nvSpPr>
            <p:cNvPr id="118829" name="Oval 45">
              <a:extLst>
                <a:ext uri="{FF2B5EF4-FFF2-40B4-BE49-F238E27FC236}">
                  <a16:creationId xmlns:a16="http://schemas.microsoft.com/office/drawing/2014/main" id="{6FB43302-39F8-9C48-A5B2-095991737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8830" name="Text Box 46">
              <a:extLst>
                <a:ext uri="{FF2B5EF4-FFF2-40B4-BE49-F238E27FC236}">
                  <a16:creationId xmlns:a16="http://schemas.microsoft.com/office/drawing/2014/main" id="{F14E4CEA-30B8-C64F-BD43-6EC6717E0A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3</a:t>
              </a:r>
            </a:p>
          </p:txBody>
        </p:sp>
      </p:grpSp>
      <p:sp>
        <p:nvSpPr>
          <p:cNvPr id="118831" name="Oval 47">
            <a:extLst>
              <a:ext uri="{FF2B5EF4-FFF2-40B4-BE49-F238E27FC236}">
                <a16:creationId xmlns:a16="http://schemas.microsoft.com/office/drawing/2014/main" id="{E2A27E50-9E81-D243-AC93-576A5BAE8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791200"/>
            <a:ext cx="609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8832" name="Text Box 48">
            <a:extLst>
              <a:ext uri="{FF2B5EF4-FFF2-40B4-BE49-F238E27FC236}">
                <a16:creationId xmlns:a16="http://schemas.microsoft.com/office/drawing/2014/main" id="{B4CE7D14-2285-634D-84DA-8E71FEAD4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867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6</a:t>
            </a:r>
          </a:p>
        </p:txBody>
      </p:sp>
      <p:sp>
        <p:nvSpPr>
          <p:cNvPr id="118833" name="Line 49">
            <a:extLst>
              <a:ext uri="{FF2B5EF4-FFF2-40B4-BE49-F238E27FC236}">
                <a16:creationId xmlns:a16="http://schemas.microsoft.com/office/drawing/2014/main" id="{89FB0B49-3B15-0047-86BB-70F93B8504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5029200"/>
            <a:ext cx="304800" cy="7620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8834" name="AutoShape 50">
            <a:extLst>
              <a:ext uri="{FF2B5EF4-FFF2-40B4-BE49-F238E27FC236}">
                <a16:creationId xmlns:a16="http://schemas.microsoft.com/office/drawing/2014/main" id="{85BB0775-4807-AD41-9BBE-6A7959466D22}"/>
              </a:ext>
            </a:extLst>
          </p:cNvPr>
          <p:cNvSpPr>
            <a:spLocks noChangeArrowheads="1"/>
          </p:cNvSpPr>
          <p:nvPr/>
        </p:nvSpPr>
        <p:spPr bwMode="auto">
          <a:xfrm rot="-1054599">
            <a:off x="3733800" y="5105400"/>
            <a:ext cx="609600" cy="609600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8835" name="Text Box 51">
            <a:extLst>
              <a:ext uri="{FF2B5EF4-FFF2-40B4-BE49-F238E27FC236}">
                <a16:creationId xmlns:a16="http://schemas.microsoft.com/office/drawing/2014/main" id="{7F4A51EF-FE0A-3A45-B4A8-8DB62C30C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334000"/>
            <a:ext cx="2514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FF0000"/>
                </a:solidFill>
                <a:latin typeface="Arial" charset="0"/>
                <a:ea typeface="ＭＳ Ｐゴシック" charset="0"/>
              </a:rPr>
              <a:t>propagate value up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5C86BF4-0B81-974A-BDBD-57A26E9DFD7D}"/>
              </a:ext>
            </a:extLst>
          </p:cNvPr>
          <p:cNvSpPr txBox="1"/>
          <p:nvPr/>
        </p:nvSpPr>
        <p:spPr>
          <a:xfrm>
            <a:off x="7040880" y="5334000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O(log n)</a:t>
            </a:r>
          </a:p>
        </p:txBody>
      </p:sp>
    </p:spTree>
    <p:extLst>
      <p:ext uri="{BB962C8B-B14F-4D97-AF65-F5344CB8AC3E}">
        <p14:creationId xmlns:p14="http://schemas.microsoft.com/office/powerpoint/2010/main" val="23316386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21ADA785-AEA0-484A-ACE0-5D7157E739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Insert</a:t>
            </a:r>
          </a:p>
        </p:txBody>
      </p:sp>
      <p:pic>
        <p:nvPicPr>
          <p:cNvPr id="61442" name="Picture 1">
            <a:extLst>
              <a:ext uri="{FF2B5EF4-FFF2-40B4-BE49-F238E27FC236}">
                <a16:creationId xmlns:a16="http://schemas.microsoft.com/office/drawing/2014/main" id="{05D5E1EC-1725-584A-ACEE-8FF39F1E8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606800"/>
            <a:ext cx="5854700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596C61BD-DF25-C241-8E86-2D84934391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Running time of Insert</a:t>
            </a:r>
          </a:p>
        </p:txBody>
      </p:sp>
      <p:sp>
        <p:nvSpPr>
          <p:cNvPr id="119812" name="Rectangle 4">
            <a:extLst>
              <a:ext uri="{FF2B5EF4-FFF2-40B4-BE49-F238E27FC236}">
                <a16:creationId xmlns:a16="http://schemas.microsoft.com/office/drawing/2014/main" id="{C5CCFE9B-14BC-4F4B-8C78-27ADD65EED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229600" cy="10668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/>
              <a:t>Constant amount of work plus one call to IncreaseElement – </a:t>
            </a:r>
            <a:r>
              <a:rPr lang="en-US" altLang="en-US">
                <a:solidFill>
                  <a:srgbClr val="0000FF"/>
                </a:solidFill>
              </a:rPr>
              <a:t>O(log n)</a:t>
            </a:r>
          </a:p>
        </p:txBody>
      </p:sp>
      <p:pic>
        <p:nvPicPr>
          <p:cNvPr id="62467" name="Picture 5">
            <a:extLst>
              <a:ext uri="{FF2B5EF4-FFF2-40B4-BE49-F238E27FC236}">
                <a16:creationId xmlns:a16="http://schemas.microsoft.com/office/drawing/2014/main" id="{A38B9717-2948-4840-BD3C-4FEAB7957D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606800"/>
            <a:ext cx="5854700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D85D80D2-9806-1C42-90E0-F8C791F479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Binary heap - operations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1F094A39-87C7-A44B-A800-DC67228063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dirty="0"/>
              <a:t>Max</a:t>
            </a:r>
            <a:r>
              <a:rPr lang="en-US" altLang="en-US" sz="2400" dirty="0"/>
              <a:t> - Return the largest element in the set</a:t>
            </a:r>
          </a:p>
          <a:p>
            <a:pPr marL="0" indent="0" eaLnBrk="1" hangingPunct="1">
              <a:lnSpc>
                <a:spcPct val="90000"/>
              </a:lnSpc>
            </a:pPr>
            <a:endParaRPr lang="en-US" altLang="en-US" sz="2400" dirty="0"/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dirty="0" err="1"/>
              <a:t>ExtractMax</a:t>
            </a:r>
            <a:r>
              <a:rPr lang="en-US" altLang="en-US" sz="2400" dirty="0"/>
              <a:t> – Return and remove the largest element in the set</a:t>
            </a:r>
          </a:p>
          <a:p>
            <a:pPr marL="0" indent="0" eaLnBrk="1" hangingPunct="1">
              <a:lnSpc>
                <a:spcPct val="90000"/>
              </a:lnSpc>
            </a:pPr>
            <a:endParaRPr lang="en-US" altLang="en-US" sz="2400" dirty="0"/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dirty="0"/>
              <a:t>Insert(</a:t>
            </a:r>
            <a:r>
              <a:rPr lang="en-US" altLang="en-US" sz="2400" b="1" dirty="0" err="1"/>
              <a:t>val</a:t>
            </a:r>
            <a:r>
              <a:rPr lang="en-US" altLang="en-US" sz="2400" b="1" dirty="0"/>
              <a:t>) </a:t>
            </a:r>
            <a:r>
              <a:rPr lang="en-US" altLang="en-US" sz="2400" dirty="0"/>
              <a:t>– insert </a:t>
            </a:r>
            <a:r>
              <a:rPr lang="en-US" altLang="en-US" sz="2400" dirty="0" err="1"/>
              <a:t>val</a:t>
            </a:r>
            <a:r>
              <a:rPr lang="en-US" altLang="en-US" sz="2400" dirty="0"/>
              <a:t> into the set</a:t>
            </a:r>
          </a:p>
          <a:p>
            <a:pPr marL="0" indent="0" eaLnBrk="1" hangingPunct="1">
              <a:lnSpc>
                <a:spcPct val="90000"/>
              </a:lnSpc>
            </a:pPr>
            <a:endParaRPr lang="en-US" altLang="en-US" sz="2400" dirty="0"/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dirty="0" err="1"/>
              <a:t>IncreaseElement</a:t>
            </a:r>
            <a:r>
              <a:rPr lang="en-US" altLang="en-US" sz="2400" b="1" dirty="0"/>
              <a:t>(x, </a:t>
            </a:r>
            <a:r>
              <a:rPr lang="en-US" altLang="en-US" sz="2400" b="1" dirty="0" err="1"/>
              <a:t>val</a:t>
            </a:r>
            <a:r>
              <a:rPr lang="en-US" altLang="en-US" sz="2400" b="1" dirty="0"/>
              <a:t>) </a:t>
            </a:r>
            <a:r>
              <a:rPr lang="en-US" altLang="en-US" sz="2400" dirty="0"/>
              <a:t>– increase the value of element x to </a:t>
            </a:r>
            <a:r>
              <a:rPr lang="en-US" altLang="en-US" sz="2400" dirty="0" err="1"/>
              <a:t>val</a:t>
            </a:r>
            <a:endParaRPr lang="en-US" altLang="en-US" sz="2400" dirty="0"/>
          </a:p>
          <a:p>
            <a:pPr marL="0" indent="0" eaLnBrk="1" hangingPunct="1">
              <a:lnSpc>
                <a:spcPct val="90000"/>
              </a:lnSpc>
            </a:pPr>
            <a:endParaRPr lang="en-US" altLang="en-US" sz="2400" dirty="0"/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dirty="0" err="1"/>
              <a:t>BuildHeap</a:t>
            </a:r>
            <a:r>
              <a:rPr lang="en-US" altLang="en-US" sz="2400" b="1" dirty="0"/>
              <a:t>(A)</a:t>
            </a:r>
            <a:r>
              <a:rPr lang="en-US" altLang="en-US" sz="2400" dirty="0"/>
              <a:t> – build a heap from an array of elements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5E3029E3-0A40-0544-8A1D-DA79DDE284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Building a heap</a:t>
            </a:r>
          </a:p>
        </p:txBody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B9BB843D-6A87-0542-87AA-9C1D482039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3081337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dirty="0">
                <a:solidFill>
                  <a:srgbClr val="FF0000"/>
                </a:solidFill>
                <a:cs typeface="+mn-cs"/>
              </a:rPr>
              <a:t>Can we build a heap using the functions we have so far?</a:t>
            </a:r>
          </a:p>
          <a:p>
            <a:pPr lvl="1" eaLnBrk="1" hangingPunct="1">
              <a:buFont typeface="Wingdings" charset="0"/>
              <a:buChar char="l"/>
              <a:defRPr/>
            </a:pPr>
            <a:r>
              <a:rPr lang="en-US" dirty="0"/>
              <a:t>Max</a:t>
            </a:r>
          </a:p>
          <a:p>
            <a:pPr lvl="1" eaLnBrk="1" hangingPunct="1">
              <a:buFont typeface="Wingdings" charset="0"/>
              <a:buChar char="l"/>
              <a:defRPr/>
            </a:pPr>
            <a:r>
              <a:rPr lang="en-US" dirty="0" err="1"/>
              <a:t>ExtractMax</a:t>
            </a:r>
            <a:endParaRPr lang="en-US" dirty="0"/>
          </a:p>
          <a:p>
            <a:pPr lvl="1" eaLnBrk="1" hangingPunct="1">
              <a:buFont typeface="Wingdings" charset="0"/>
              <a:buChar char="l"/>
              <a:defRPr/>
            </a:pPr>
            <a:r>
              <a:rPr lang="en-US" dirty="0"/>
              <a:t>Insert(</a:t>
            </a:r>
            <a:r>
              <a:rPr lang="en-US" dirty="0" err="1"/>
              <a:t>val</a:t>
            </a:r>
            <a:r>
              <a:rPr lang="en-US" dirty="0"/>
              <a:t>)</a:t>
            </a:r>
          </a:p>
          <a:p>
            <a:pPr lvl="1" eaLnBrk="1" hangingPunct="1">
              <a:buFont typeface="Wingdings" charset="0"/>
              <a:buChar char="l"/>
              <a:defRPr/>
            </a:pPr>
            <a:r>
              <a:rPr lang="en-US" dirty="0" err="1"/>
              <a:t>IncreaseElement</a:t>
            </a:r>
            <a:r>
              <a:rPr lang="en-US" dirty="0"/>
              <a:t>(x, </a:t>
            </a:r>
            <a:r>
              <a:rPr lang="en-US" dirty="0" err="1"/>
              <a:t>val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BF62FE1A-3EAF-4042-B16A-65F3226789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Building a heap</a:t>
            </a:r>
          </a:p>
        </p:txBody>
      </p:sp>
      <p:pic>
        <p:nvPicPr>
          <p:cNvPr id="64514" name="Picture 1">
            <a:extLst>
              <a:ext uri="{FF2B5EF4-FFF2-40B4-BE49-F238E27FC236}">
                <a16:creationId xmlns:a16="http://schemas.microsoft.com/office/drawing/2014/main" id="{703A505D-3623-D84D-899D-6D5FCBF8F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495800"/>
            <a:ext cx="3683000" cy="199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A4EAD9B-9934-FA4E-A5A8-32F7F36BA408}"/>
              </a:ext>
            </a:extLst>
          </p:cNvPr>
          <p:cNvSpPr txBox="1"/>
          <p:nvPr/>
        </p:nvSpPr>
        <p:spPr>
          <a:xfrm>
            <a:off x="914400" y="2209800"/>
            <a:ext cx="466345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For each element x in array:</a:t>
            </a:r>
          </a:p>
          <a:p>
            <a:r>
              <a:rPr lang="en-US" sz="2800" dirty="0">
                <a:solidFill>
                  <a:srgbClr val="0000FF"/>
                </a:solidFill>
              </a:rPr>
              <a:t>    insert(x)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8FEA9C41-4B47-694E-9EAC-ADFCDBDFC7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Running time of BuildHeap1</a:t>
            </a:r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B7C1E2C8-8086-0646-90D1-2BA2A6E566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i="1" dirty="0"/>
              <a:t>n</a:t>
            </a:r>
            <a:r>
              <a:rPr lang="en-US" altLang="en-US" dirty="0"/>
              <a:t> calls to Insert – </a:t>
            </a:r>
            <a:r>
              <a:rPr lang="en-US" altLang="en-US" dirty="0">
                <a:solidFill>
                  <a:srgbClr val="0000FF"/>
                </a:solidFill>
              </a:rPr>
              <a:t>O(n log n)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altLang="en-US" dirty="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dirty="0">
                <a:solidFill>
                  <a:srgbClr val="FF0000"/>
                </a:solidFill>
              </a:rPr>
              <a:t>Can we do better?</a:t>
            </a:r>
          </a:p>
        </p:txBody>
      </p:sp>
      <p:sp>
        <p:nvSpPr>
          <p:cNvPr id="122886" name="Oval 6">
            <a:extLst>
              <a:ext uri="{FF2B5EF4-FFF2-40B4-BE49-F238E27FC236}">
                <a16:creationId xmlns:a16="http://schemas.microsoft.com/office/drawing/2014/main" id="{58A308FC-72D3-E547-B8AB-C6689DA7A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114800"/>
            <a:ext cx="609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22928" name="Oval 48">
            <a:extLst>
              <a:ext uri="{FF2B5EF4-FFF2-40B4-BE49-F238E27FC236}">
                <a16:creationId xmlns:a16="http://schemas.microsoft.com/office/drawing/2014/main" id="{088DD873-9430-1D49-B464-0D863581D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038600"/>
            <a:ext cx="609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22929" name="Oval 49">
            <a:extLst>
              <a:ext uri="{FF2B5EF4-FFF2-40B4-BE49-F238E27FC236}">
                <a16:creationId xmlns:a16="http://schemas.microsoft.com/office/drawing/2014/main" id="{D4CB9B8E-FFAA-B74C-9E88-9D12D9FED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5257800"/>
            <a:ext cx="609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22930" name="Line 50">
            <a:extLst>
              <a:ext uri="{FF2B5EF4-FFF2-40B4-BE49-F238E27FC236}">
                <a16:creationId xmlns:a16="http://schemas.microsoft.com/office/drawing/2014/main" id="{0708D8F4-745E-1647-A7E3-FB140B59BA1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4495800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22931" name="Oval 51">
            <a:extLst>
              <a:ext uri="{FF2B5EF4-FFF2-40B4-BE49-F238E27FC236}">
                <a16:creationId xmlns:a16="http://schemas.microsoft.com/office/drawing/2014/main" id="{64A74973-6208-F241-9C7D-B52A165CF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257800"/>
            <a:ext cx="609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22932" name="Oval 52">
            <a:extLst>
              <a:ext uri="{FF2B5EF4-FFF2-40B4-BE49-F238E27FC236}">
                <a16:creationId xmlns:a16="http://schemas.microsoft.com/office/drawing/2014/main" id="{024583A9-239B-374B-8FF1-78451F075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038600"/>
            <a:ext cx="609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22933" name="Line 53">
            <a:extLst>
              <a:ext uri="{FF2B5EF4-FFF2-40B4-BE49-F238E27FC236}">
                <a16:creationId xmlns:a16="http://schemas.microsoft.com/office/drawing/2014/main" id="{8A8A5EE9-694F-3D4D-BB68-EA7C04055A1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00600" y="4495800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22934" name="Oval 54">
            <a:extLst>
              <a:ext uri="{FF2B5EF4-FFF2-40B4-BE49-F238E27FC236}">
                <a16:creationId xmlns:a16="http://schemas.microsoft.com/office/drawing/2014/main" id="{7F00D733-2287-3F41-A581-0FF3D5639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5257800"/>
            <a:ext cx="609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22935" name="Line 55">
            <a:extLst>
              <a:ext uri="{FF2B5EF4-FFF2-40B4-BE49-F238E27FC236}">
                <a16:creationId xmlns:a16="http://schemas.microsoft.com/office/drawing/2014/main" id="{728F22CD-D8D0-7940-B002-260E60A330E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4495800"/>
            <a:ext cx="228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22936" name="AutoShape 56">
            <a:extLst>
              <a:ext uri="{FF2B5EF4-FFF2-40B4-BE49-F238E27FC236}">
                <a16:creationId xmlns:a16="http://schemas.microsoft.com/office/drawing/2014/main" id="{8C931542-1177-7746-B500-B62AEDE8B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343400"/>
            <a:ext cx="5334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22937" name="AutoShape 57">
            <a:extLst>
              <a:ext uri="{FF2B5EF4-FFF2-40B4-BE49-F238E27FC236}">
                <a16:creationId xmlns:a16="http://schemas.microsoft.com/office/drawing/2014/main" id="{8EE12D0D-0540-5C47-916B-44944887B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343400"/>
            <a:ext cx="5334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22938" name="AutoShape 58">
            <a:extLst>
              <a:ext uri="{FF2B5EF4-FFF2-40B4-BE49-F238E27FC236}">
                <a16:creationId xmlns:a16="http://schemas.microsoft.com/office/drawing/2014/main" id="{C0C40EED-454F-B243-8321-21F66C403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4343400"/>
            <a:ext cx="5334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22939" name="Text Box 59">
            <a:extLst>
              <a:ext uri="{FF2B5EF4-FFF2-40B4-BE49-F238E27FC236}">
                <a16:creationId xmlns:a16="http://schemas.microsoft.com/office/drawing/2014/main" id="{5D16E838-6B4B-A143-9041-6477CA9E3C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4038600"/>
            <a:ext cx="990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5400"/>
              <a:t>…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>
            <a:extLst>
              <a:ext uri="{FF2B5EF4-FFF2-40B4-BE49-F238E27FC236}">
                <a16:creationId xmlns:a16="http://schemas.microsoft.com/office/drawing/2014/main" id="{714CE6BD-245E-BC46-B6E4-043168F591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62932"/>
            <a:ext cx="7543800" cy="80803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Building a heap: take 2</a:t>
            </a:r>
          </a:p>
        </p:txBody>
      </p:sp>
      <p:sp>
        <p:nvSpPr>
          <p:cNvPr id="135171" name="Rectangle 3">
            <a:extLst>
              <a:ext uri="{FF2B5EF4-FFF2-40B4-BE49-F238E27FC236}">
                <a16:creationId xmlns:a16="http://schemas.microsoft.com/office/drawing/2014/main" id="{FA194789-BA0A-F742-9A04-6E4422E516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3048000"/>
            <a:ext cx="7391400" cy="3647068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400" dirty="0"/>
              <a:t>Start with n/2 </a:t>
            </a:r>
            <a:r>
              <a:rPr lang="ja-JP" altLang="en-US" sz="2400"/>
              <a:t>“</a:t>
            </a:r>
            <a:r>
              <a:rPr lang="en-US" altLang="ja-JP" sz="2400" dirty="0"/>
              <a:t>one-node</a:t>
            </a:r>
            <a:r>
              <a:rPr lang="ja-JP" altLang="en-US" sz="2400"/>
              <a:t>”</a:t>
            </a:r>
            <a:r>
              <a:rPr lang="en-US" altLang="ja-JP" sz="2400" dirty="0"/>
              <a:t> heaps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altLang="en-US" sz="2400" dirty="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400" dirty="0"/>
              <a:t>Call </a:t>
            </a:r>
            <a:r>
              <a:rPr lang="en-US" altLang="en-US" sz="2400" dirty="0" err="1"/>
              <a:t>Heapify</a:t>
            </a:r>
            <a:r>
              <a:rPr lang="en-US" altLang="en-US" sz="2400" dirty="0"/>
              <a:t> on element n/2-1, n/2-2, n/2-3 …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altLang="en-US" sz="2400" dirty="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400" dirty="0"/>
              <a:t>All children have smaller indices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altLang="en-US" sz="2400" dirty="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400" dirty="0"/>
              <a:t>Building from the bottom up, makes sure that all the children are heaps.</a:t>
            </a:r>
          </a:p>
        </p:txBody>
      </p:sp>
      <p:pic>
        <p:nvPicPr>
          <p:cNvPr id="66563" name="Picture 1">
            <a:extLst>
              <a:ext uri="{FF2B5EF4-FFF2-40B4-BE49-F238E27FC236}">
                <a16:creationId xmlns:a16="http://schemas.microsoft.com/office/drawing/2014/main" id="{F4C1F162-CE05-9748-9BF2-CD33BA244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218" y="1066800"/>
            <a:ext cx="4734232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85" name="Group 4">
            <a:extLst>
              <a:ext uri="{FF2B5EF4-FFF2-40B4-BE49-F238E27FC236}">
                <a16:creationId xmlns:a16="http://schemas.microsoft.com/office/drawing/2014/main" id="{C60F4704-5441-784C-BB64-2195D8C67D73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1676400"/>
            <a:ext cx="5715000" cy="381000"/>
            <a:chOff x="768" y="624"/>
            <a:chExt cx="3600" cy="240"/>
          </a:xfrm>
        </p:grpSpPr>
        <p:sp>
          <p:nvSpPr>
            <p:cNvPr id="124933" name="Rectangle 5">
              <a:extLst>
                <a:ext uri="{FF2B5EF4-FFF2-40B4-BE49-F238E27FC236}">
                  <a16:creationId xmlns:a16="http://schemas.microsoft.com/office/drawing/2014/main" id="{7107C581-CE4E-BD4D-89B4-1EEF99D34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24934" name="Line 6">
              <a:extLst>
                <a:ext uri="{FF2B5EF4-FFF2-40B4-BE49-F238E27FC236}">
                  <a16:creationId xmlns:a16="http://schemas.microsoft.com/office/drawing/2014/main" id="{A862EA56-4242-E947-BB46-9761717483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24935" name="Line 7">
              <a:extLst>
                <a:ext uri="{FF2B5EF4-FFF2-40B4-BE49-F238E27FC236}">
                  <a16:creationId xmlns:a16="http://schemas.microsoft.com/office/drawing/2014/main" id="{535E8573-B2F8-F543-9343-1FA9375028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24936" name="Line 8">
              <a:extLst>
                <a:ext uri="{FF2B5EF4-FFF2-40B4-BE49-F238E27FC236}">
                  <a16:creationId xmlns:a16="http://schemas.microsoft.com/office/drawing/2014/main" id="{F0759625-3341-F942-AFC6-5DF0DEAD40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24937" name="Line 9">
              <a:extLst>
                <a:ext uri="{FF2B5EF4-FFF2-40B4-BE49-F238E27FC236}">
                  <a16:creationId xmlns:a16="http://schemas.microsoft.com/office/drawing/2014/main" id="{188B6B16-DC77-9B46-BA84-FB0143C023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24938" name="Line 10">
              <a:extLst>
                <a:ext uri="{FF2B5EF4-FFF2-40B4-BE49-F238E27FC236}">
                  <a16:creationId xmlns:a16="http://schemas.microsoft.com/office/drawing/2014/main" id="{4A87F1FB-8369-9E4D-A67D-0D5756128D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24939" name="Line 11">
              <a:extLst>
                <a:ext uri="{FF2B5EF4-FFF2-40B4-BE49-F238E27FC236}">
                  <a16:creationId xmlns:a16="http://schemas.microsoft.com/office/drawing/2014/main" id="{D3D4E451-78A6-7D4E-8C73-C81C767B59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24940" name="Line 12">
              <a:extLst>
                <a:ext uri="{FF2B5EF4-FFF2-40B4-BE49-F238E27FC236}">
                  <a16:creationId xmlns:a16="http://schemas.microsoft.com/office/drawing/2014/main" id="{3C3F85D1-1C93-6840-839D-59CF732B9F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24941" name="Line 13">
              <a:extLst>
                <a:ext uri="{FF2B5EF4-FFF2-40B4-BE49-F238E27FC236}">
                  <a16:creationId xmlns:a16="http://schemas.microsoft.com/office/drawing/2014/main" id="{7BC3CF87-06EB-EC4A-A87D-899A02BCF0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24942" name="Line 14">
              <a:extLst>
                <a:ext uri="{FF2B5EF4-FFF2-40B4-BE49-F238E27FC236}">
                  <a16:creationId xmlns:a16="http://schemas.microsoft.com/office/drawing/2014/main" id="{92175B82-110A-444E-BF09-D4C5F49ADD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24943" name="Line 15">
              <a:extLst>
                <a:ext uri="{FF2B5EF4-FFF2-40B4-BE49-F238E27FC236}">
                  <a16:creationId xmlns:a16="http://schemas.microsoft.com/office/drawing/2014/main" id="{8E03A960-EE3A-964F-AEC7-0E1B3D712F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24944" name="Line 16">
              <a:extLst>
                <a:ext uri="{FF2B5EF4-FFF2-40B4-BE49-F238E27FC236}">
                  <a16:creationId xmlns:a16="http://schemas.microsoft.com/office/drawing/2014/main" id="{25F58E24-04B8-6A40-91D1-9865738258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24945" name="Line 17">
              <a:extLst>
                <a:ext uri="{FF2B5EF4-FFF2-40B4-BE49-F238E27FC236}">
                  <a16:creationId xmlns:a16="http://schemas.microsoft.com/office/drawing/2014/main" id="{D5981D9B-C472-EB45-932A-01DF62AED6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24946" name="Line 18">
              <a:extLst>
                <a:ext uri="{FF2B5EF4-FFF2-40B4-BE49-F238E27FC236}">
                  <a16:creationId xmlns:a16="http://schemas.microsoft.com/office/drawing/2014/main" id="{0091B79C-4C61-1048-9D0F-D9A533DC8A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24947" name="Line 19">
              <a:extLst>
                <a:ext uri="{FF2B5EF4-FFF2-40B4-BE49-F238E27FC236}">
                  <a16:creationId xmlns:a16="http://schemas.microsoft.com/office/drawing/2014/main" id="{B0C7BC4E-94A9-0C44-997C-00A4F67461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24948" name="Text Box 20">
            <a:extLst>
              <a:ext uri="{FF2B5EF4-FFF2-40B4-BE49-F238E27FC236}">
                <a16:creationId xmlns:a16="http://schemas.microsoft.com/office/drawing/2014/main" id="{7533CA88-DDBC-CE40-A8D4-5D60CE9FD6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676400"/>
            <a:ext cx="563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4     1    3    2   16   9   10  14   8    7</a:t>
            </a:r>
          </a:p>
        </p:txBody>
      </p:sp>
      <p:sp>
        <p:nvSpPr>
          <p:cNvPr id="124953" name="Text Box 25">
            <a:extLst>
              <a:ext uri="{FF2B5EF4-FFF2-40B4-BE49-F238E27FC236}">
                <a16:creationId xmlns:a16="http://schemas.microsoft.com/office/drawing/2014/main" id="{F2451DBA-F0D9-2047-9F8F-B002A22006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209800"/>
            <a:ext cx="563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</a:rPr>
              <a:t>1   2    3    4    5    6    7    8    9    10</a:t>
            </a:r>
          </a:p>
        </p:txBody>
      </p:sp>
      <p:sp>
        <p:nvSpPr>
          <p:cNvPr id="124961" name="Oval 33">
            <a:extLst>
              <a:ext uri="{FF2B5EF4-FFF2-40B4-BE49-F238E27FC236}">
                <a16:creationId xmlns:a16="http://schemas.microsoft.com/office/drawing/2014/main" id="{FD1BC2B0-6B20-0E4F-9C18-C0C7047D7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986087"/>
            <a:ext cx="609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24962" name="Text Box 34">
            <a:extLst>
              <a:ext uri="{FF2B5EF4-FFF2-40B4-BE49-F238E27FC236}">
                <a16:creationId xmlns:a16="http://schemas.microsoft.com/office/drawing/2014/main" id="{7E09B5BD-17CF-3841-A75F-277EE0503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000375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24963" name="Text Box 35">
            <a:extLst>
              <a:ext uri="{FF2B5EF4-FFF2-40B4-BE49-F238E27FC236}">
                <a16:creationId xmlns:a16="http://schemas.microsoft.com/office/drawing/2014/main" id="{1FDE8E9A-13AF-244F-BDAE-799442012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062287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4</a:t>
            </a:r>
          </a:p>
        </p:txBody>
      </p:sp>
      <p:sp>
        <p:nvSpPr>
          <p:cNvPr id="124965" name="Oval 37">
            <a:extLst>
              <a:ext uri="{FF2B5EF4-FFF2-40B4-BE49-F238E27FC236}">
                <a16:creationId xmlns:a16="http://schemas.microsoft.com/office/drawing/2014/main" id="{DCAD886C-08BE-5B48-B145-D4D00F995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900487"/>
            <a:ext cx="609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24966" name="Text Box 38">
            <a:extLst>
              <a:ext uri="{FF2B5EF4-FFF2-40B4-BE49-F238E27FC236}">
                <a16:creationId xmlns:a16="http://schemas.microsoft.com/office/drawing/2014/main" id="{DA6F6F04-0D39-984F-B9E2-400BE668B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914775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24967" name="Text Box 39">
            <a:extLst>
              <a:ext uri="{FF2B5EF4-FFF2-40B4-BE49-F238E27FC236}">
                <a16:creationId xmlns:a16="http://schemas.microsoft.com/office/drawing/2014/main" id="{33F3CB62-3E69-A746-9665-29DDB1E9E5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976687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124969" name="Oval 41">
            <a:extLst>
              <a:ext uri="{FF2B5EF4-FFF2-40B4-BE49-F238E27FC236}">
                <a16:creationId xmlns:a16="http://schemas.microsoft.com/office/drawing/2014/main" id="{A4365C8A-F4EC-594A-8ABE-99CBA136D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900487"/>
            <a:ext cx="609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24970" name="Text Box 42">
            <a:extLst>
              <a:ext uri="{FF2B5EF4-FFF2-40B4-BE49-F238E27FC236}">
                <a16:creationId xmlns:a16="http://schemas.microsoft.com/office/drawing/2014/main" id="{1E65E381-32E8-204E-9732-7D87F0C97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914775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24971" name="Text Box 43">
            <a:extLst>
              <a:ext uri="{FF2B5EF4-FFF2-40B4-BE49-F238E27FC236}">
                <a16:creationId xmlns:a16="http://schemas.microsoft.com/office/drawing/2014/main" id="{843694B5-FC6E-3045-96EF-6897730EAE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976687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3</a:t>
            </a:r>
          </a:p>
        </p:txBody>
      </p:sp>
      <p:sp>
        <p:nvSpPr>
          <p:cNvPr id="124972" name="Text Box 44">
            <a:extLst>
              <a:ext uri="{FF2B5EF4-FFF2-40B4-BE49-F238E27FC236}">
                <a16:creationId xmlns:a16="http://schemas.microsoft.com/office/drawing/2014/main" id="{DA6398C6-3BC9-2A4B-8A81-50A7518BA4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05375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67598" name="Group 45">
            <a:extLst>
              <a:ext uri="{FF2B5EF4-FFF2-40B4-BE49-F238E27FC236}">
                <a16:creationId xmlns:a16="http://schemas.microsoft.com/office/drawing/2014/main" id="{9E40E23D-6708-4043-9615-4A1DE0FD01D9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4891087"/>
            <a:ext cx="685800" cy="457200"/>
            <a:chOff x="960" y="2352"/>
            <a:chExt cx="432" cy="288"/>
          </a:xfrm>
        </p:grpSpPr>
        <p:sp>
          <p:nvSpPr>
            <p:cNvPr id="124974" name="Oval 46">
              <a:extLst>
                <a:ext uri="{FF2B5EF4-FFF2-40B4-BE49-F238E27FC236}">
                  <a16:creationId xmlns:a16="http://schemas.microsoft.com/office/drawing/2014/main" id="{04BCF62C-62AD-824A-B542-65E4DD5FEE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24975" name="Text Box 47">
              <a:extLst>
                <a:ext uri="{FF2B5EF4-FFF2-40B4-BE49-F238E27FC236}">
                  <a16:creationId xmlns:a16="http://schemas.microsoft.com/office/drawing/2014/main" id="{12074322-FB90-7041-9826-F3D7CEA277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124976" name="Line 48">
            <a:extLst>
              <a:ext uri="{FF2B5EF4-FFF2-40B4-BE49-F238E27FC236}">
                <a16:creationId xmlns:a16="http://schemas.microsoft.com/office/drawing/2014/main" id="{E7C2C213-4D04-8041-95F3-887BCAEE567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57400" y="3367087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24977" name="Line 49">
            <a:extLst>
              <a:ext uri="{FF2B5EF4-FFF2-40B4-BE49-F238E27FC236}">
                <a16:creationId xmlns:a16="http://schemas.microsoft.com/office/drawing/2014/main" id="{F916D594-8116-184F-A023-15560DA02E5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95400" y="4357687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24978" name="Line 50">
            <a:extLst>
              <a:ext uri="{FF2B5EF4-FFF2-40B4-BE49-F238E27FC236}">
                <a16:creationId xmlns:a16="http://schemas.microsoft.com/office/drawing/2014/main" id="{B673316F-5EC1-AC46-B0EA-E3E3CD1489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800" y="5348287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24979" name="Line 51">
            <a:extLst>
              <a:ext uri="{FF2B5EF4-FFF2-40B4-BE49-F238E27FC236}">
                <a16:creationId xmlns:a16="http://schemas.microsoft.com/office/drawing/2014/main" id="{F3C4B67F-8932-7149-8531-63F97A6657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5348287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24980" name="Line 52">
            <a:extLst>
              <a:ext uri="{FF2B5EF4-FFF2-40B4-BE49-F238E27FC236}">
                <a16:creationId xmlns:a16="http://schemas.microsoft.com/office/drawing/2014/main" id="{86DAB10C-78C9-C049-8BDB-7FB707D451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86000" y="5348287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24981" name="Line 53">
            <a:extLst>
              <a:ext uri="{FF2B5EF4-FFF2-40B4-BE49-F238E27FC236}">
                <a16:creationId xmlns:a16="http://schemas.microsoft.com/office/drawing/2014/main" id="{009305BD-8D83-E448-87AD-92D03A6240DB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4281487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24982" name="Line 54">
            <a:extLst>
              <a:ext uri="{FF2B5EF4-FFF2-40B4-BE49-F238E27FC236}">
                <a16:creationId xmlns:a16="http://schemas.microsoft.com/office/drawing/2014/main" id="{083D16A2-9FB2-2F43-A4C1-2569922F979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3367087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24983" name="Line 55">
            <a:extLst>
              <a:ext uri="{FF2B5EF4-FFF2-40B4-BE49-F238E27FC236}">
                <a16:creationId xmlns:a16="http://schemas.microsoft.com/office/drawing/2014/main" id="{76A79A82-8C0D-3A4B-A830-B4B83204C749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4281487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24984" name="Line 56">
            <a:extLst>
              <a:ext uri="{FF2B5EF4-FFF2-40B4-BE49-F238E27FC236}">
                <a16:creationId xmlns:a16="http://schemas.microsoft.com/office/drawing/2014/main" id="{27AE70EF-DFAE-494F-BF11-266618BB9C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4281487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24986" name="Oval 58">
            <a:extLst>
              <a:ext uri="{FF2B5EF4-FFF2-40B4-BE49-F238E27FC236}">
                <a16:creationId xmlns:a16="http://schemas.microsoft.com/office/drawing/2014/main" id="{249E0016-D232-CA4C-866C-EC86D06E5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6034087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24987" name="Text Box 59">
            <a:extLst>
              <a:ext uri="{FF2B5EF4-FFF2-40B4-BE49-F238E27FC236}">
                <a16:creationId xmlns:a16="http://schemas.microsoft.com/office/drawing/2014/main" id="{6BC953EE-15A4-2449-B99C-D65CA35083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110287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14</a:t>
            </a:r>
          </a:p>
        </p:txBody>
      </p:sp>
      <p:sp>
        <p:nvSpPr>
          <p:cNvPr id="124989" name="Oval 61">
            <a:extLst>
              <a:ext uri="{FF2B5EF4-FFF2-40B4-BE49-F238E27FC236}">
                <a16:creationId xmlns:a16="http://schemas.microsoft.com/office/drawing/2014/main" id="{986A4B3D-84E7-FF4C-9D24-AA76BE16B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6034087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24990" name="Text Box 62">
            <a:extLst>
              <a:ext uri="{FF2B5EF4-FFF2-40B4-BE49-F238E27FC236}">
                <a16:creationId xmlns:a16="http://schemas.microsoft.com/office/drawing/2014/main" id="{2A49190E-C3DD-AE4F-BE10-E005419F3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6110287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8</a:t>
            </a:r>
          </a:p>
        </p:txBody>
      </p:sp>
      <p:sp>
        <p:nvSpPr>
          <p:cNvPr id="124992" name="Oval 64">
            <a:extLst>
              <a:ext uri="{FF2B5EF4-FFF2-40B4-BE49-F238E27FC236}">
                <a16:creationId xmlns:a16="http://schemas.microsoft.com/office/drawing/2014/main" id="{57F184FC-5623-FE41-8418-9FD3B3546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6034087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24993" name="Text Box 65">
            <a:extLst>
              <a:ext uri="{FF2B5EF4-FFF2-40B4-BE49-F238E27FC236}">
                <a16:creationId xmlns:a16="http://schemas.microsoft.com/office/drawing/2014/main" id="{5C247D9E-58AA-624E-9AC0-73382BCD3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6110287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7</a:t>
            </a:r>
          </a:p>
        </p:txBody>
      </p:sp>
      <p:sp>
        <p:nvSpPr>
          <p:cNvPr id="124995" name="Oval 67">
            <a:extLst>
              <a:ext uri="{FF2B5EF4-FFF2-40B4-BE49-F238E27FC236}">
                <a16:creationId xmlns:a16="http://schemas.microsoft.com/office/drawing/2014/main" id="{E4371D6D-DF8C-854B-B945-866A2DABE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891087"/>
            <a:ext cx="609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24996" name="Text Box 68">
            <a:extLst>
              <a:ext uri="{FF2B5EF4-FFF2-40B4-BE49-F238E27FC236}">
                <a16:creationId xmlns:a16="http://schemas.microsoft.com/office/drawing/2014/main" id="{9F264C92-2A71-0C41-84F5-438A6AE27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967287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16</a:t>
            </a:r>
          </a:p>
        </p:txBody>
      </p:sp>
      <p:sp>
        <p:nvSpPr>
          <p:cNvPr id="124998" name="Oval 70">
            <a:extLst>
              <a:ext uri="{FF2B5EF4-FFF2-40B4-BE49-F238E27FC236}">
                <a16:creationId xmlns:a16="http://schemas.microsoft.com/office/drawing/2014/main" id="{95BD67FF-2FB4-784B-84B1-16AECDC10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891087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24999" name="Text Box 71">
            <a:extLst>
              <a:ext uri="{FF2B5EF4-FFF2-40B4-BE49-F238E27FC236}">
                <a16:creationId xmlns:a16="http://schemas.microsoft.com/office/drawing/2014/main" id="{23EFCC7B-89D0-FD4E-9456-433AA9966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967287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9</a:t>
            </a:r>
          </a:p>
        </p:txBody>
      </p:sp>
      <p:sp>
        <p:nvSpPr>
          <p:cNvPr id="125001" name="Oval 73">
            <a:extLst>
              <a:ext uri="{FF2B5EF4-FFF2-40B4-BE49-F238E27FC236}">
                <a16:creationId xmlns:a16="http://schemas.microsoft.com/office/drawing/2014/main" id="{E3EAC439-6F2B-EC4D-A961-5DD010C28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891087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25002" name="Text Box 74">
            <a:extLst>
              <a:ext uri="{FF2B5EF4-FFF2-40B4-BE49-F238E27FC236}">
                <a16:creationId xmlns:a16="http://schemas.microsoft.com/office/drawing/2014/main" id="{15D02F32-F371-7F49-A86B-C38F92048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967287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10</a:t>
            </a:r>
          </a:p>
        </p:txBody>
      </p:sp>
      <p:pic>
        <p:nvPicPr>
          <p:cNvPr id="67620" name="Picture 1">
            <a:extLst>
              <a:ext uri="{FF2B5EF4-FFF2-40B4-BE49-F238E27FC236}">
                <a16:creationId xmlns:a16="http://schemas.microsoft.com/office/drawing/2014/main" id="{BFBC202D-9B3E-7E47-B6E9-6A03D33C5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52400"/>
            <a:ext cx="3352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7">
            <a:extLst>
              <a:ext uri="{FF2B5EF4-FFF2-40B4-BE49-F238E27FC236}">
                <a16:creationId xmlns:a16="http://schemas.microsoft.com/office/drawing/2014/main" id="{2B5C25B9-BE93-946D-B62C-6E11E94CC3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350" y="3084589"/>
            <a:ext cx="31877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609" name="Group 2">
            <a:extLst>
              <a:ext uri="{FF2B5EF4-FFF2-40B4-BE49-F238E27FC236}">
                <a16:creationId xmlns:a16="http://schemas.microsoft.com/office/drawing/2014/main" id="{CE204BC6-DA15-C54D-B3CA-3F675A6374E4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1676400"/>
            <a:ext cx="5715000" cy="381000"/>
            <a:chOff x="768" y="624"/>
            <a:chExt cx="3600" cy="240"/>
          </a:xfrm>
        </p:grpSpPr>
        <p:sp>
          <p:nvSpPr>
            <p:cNvPr id="136195" name="Rectangle 3">
              <a:extLst>
                <a:ext uri="{FF2B5EF4-FFF2-40B4-BE49-F238E27FC236}">
                  <a16:creationId xmlns:a16="http://schemas.microsoft.com/office/drawing/2014/main" id="{2E439CE9-8C20-7943-9599-422CEFA09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6196" name="Line 4">
              <a:extLst>
                <a:ext uri="{FF2B5EF4-FFF2-40B4-BE49-F238E27FC236}">
                  <a16:creationId xmlns:a16="http://schemas.microsoft.com/office/drawing/2014/main" id="{4105E252-7C6F-E44F-909D-3EACFEB730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6197" name="Line 5">
              <a:extLst>
                <a:ext uri="{FF2B5EF4-FFF2-40B4-BE49-F238E27FC236}">
                  <a16:creationId xmlns:a16="http://schemas.microsoft.com/office/drawing/2014/main" id="{24517AB8-F0EC-FD42-8352-733DB2BB18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6198" name="Line 6">
              <a:extLst>
                <a:ext uri="{FF2B5EF4-FFF2-40B4-BE49-F238E27FC236}">
                  <a16:creationId xmlns:a16="http://schemas.microsoft.com/office/drawing/2014/main" id="{0CBD2B60-CA09-744C-9267-B450713797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6199" name="Line 7">
              <a:extLst>
                <a:ext uri="{FF2B5EF4-FFF2-40B4-BE49-F238E27FC236}">
                  <a16:creationId xmlns:a16="http://schemas.microsoft.com/office/drawing/2014/main" id="{040FA84F-CD6C-E548-B544-7D9B0974E8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6200" name="Line 8">
              <a:extLst>
                <a:ext uri="{FF2B5EF4-FFF2-40B4-BE49-F238E27FC236}">
                  <a16:creationId xmlns:a16="http://schemas.microsoft.com/office/drawing/2014/main" id="{E5B24033-8496-2F4C-AC6F-EC1ACB8861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6201" name="Line 9">
              <a:extLst>
                <a:ext uri="{FF2B5EF4-FFF2-40B4-BE49-F238E27FC236}">
                  <a16:creationId xmlns:a16="http://schemas.microsoft.com/office/drawing/2014/main" id="{C58012F3-0667-694D-9BBA-64DD4F2CCA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6202" name="Line 10">
              <a:extLst>
                <a:ext uri="{FF2B5EF4-FFF2-40B4-BE49-F238E27FC236}">
                  <a16:creationId xmlns:a16="http://schemas.microsoft.com/office/drawing/2014/main" id="{9A3CAD43-BB26-1F48-938C-FB500D3A44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6203" name="Line 11">
              <a:extLst>
                <a:ext uri="{FF2B5EF4-FFF2-40B4-BE49-F238E27FC236}">
                  <a16:creationId xmlns:a16="http://schemas.microsoft.com/office/drawing/2014/main" id="{873395EA-EC20-EC4A-89E3-2C1AA3A331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6204" name="Line 12">
              <a:extLst>
                <a:ext uri="{FF2B5EF4-FFF2-40B4-BE49-F238E27FC236}">
                  <a16:creationId xmlns:a16="http://schemas.microsoft.com/office/drawing/2014/main" id="{1A26095E-1A56-CF4C-B403-DD0003C60F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6205" name="Line 13">
              <a:extLst>
                <a:ext uri="{FF2B5EF4-FFF2-40B4-BE49-F238E27FC236}">
                  <a16:creationId xmlns:a16="http://schemas.microsoft.com/office/drawing/2014/main" id="{06528789-45F0-2842-8230-84E4F74459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6206" name="Line 14">
              <a:extLst>
                <a:ext uri="{FF2B5EF4-FFF2-40B4-BE49-F238E27FC236}">
                  <a16:creationId xmlns:a16="http://schemas.microsoft.com/office/drawing/2014/main" id="{85CDF3C2-8ACF-9545-B182-5032271980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6207" name="Line 15">
              <a:extLst>
                <a:ext uri="{FF2B5EF4-FFF2-40B4-BE49-F238E27FC236}">
                  <a16:creationId xmlns:a16="http://schemas.microsoft.com/office/drawing/2014/main" id="{B8F2F822-00C8-CB4A-89DA-4DC1A9592C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6208" name="Line 16">
              <a:extLst>
                <a:ext uri="{FF2B5EF4-FFF2-40B4-BE49-F238E27FC236}">
                  <a16:creationId xmlns:a16="http://schemas.microsoft.com/office/drawing/2014/main" id="{00D920B4-EF9D-044E-9864-CD121A1E16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6209" name="Line 17">
              <a:extLst>
                <a:ext uri="{FF2B5EF4-FFF2-40B4-BE49-F238E27FC236}">
                  <a16:creationId xmlns:a16="http://schemas.microsoft.com/office/drawing/2014/main" id="{9726A82C-2B27-074B-8999-551345A1BE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36210" name="Text Box 18">
            <a:extLst>
              <a:ext uri="{FF2B5EF4-FFF2-40B4-BE49-F238E27FC236}">
                <a16:creationId xmlns:a16="http://schemas.microsoft.com/office/drawing/2014/main" id="{84409A60-A420-074B-9D95-D9A175ABA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676400"/>
            <a:ext cx="563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4     1    3    2   16   9   10  14   8    7</a:t>
            </a:r>
          </a:p>
        </p:txBody>
      </p:sp>
      <p:sp>
        <p:nvSpPr>
          <p:cNvPr id="136211" name="Text Box 19">
            <a:extLst>
              <a:ext uri="{FF2B5EF4-FFF2-40B4-BE49-F238E27FC236}">
                <a16:creationId xmlns:a16="http://schemas.microsoft.com/office/drawing/2014/main" id="{6C4C768D-5E64-2748-B42A-D078DD077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209800"/>
            <a:ext cx="563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1   2    3    4    5    6    7    8    9    10</a:t>
            </a:r>
          </a:p>
        </p:txBody>
      </p:sp>
      <p:sp>
        <p:nvSpPr>
          <p:cNvPr id="136212" name="Oval 20">
            <a:extLst>
              <a:ext uri="{FF2B5EF4-FFF2-40B4-BE49-F238E27FC236}">
                <a16:creationId xmlns:a16="http://schemas.microsoft.com/office/drawing/2014/main" id="{E02343DC-7229-E943-A6A6-CB379D26C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819400"/>
            <a:ext cx="609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6213" name="Text Box 21">
            <a:extLst>
              <a:ext uri="{FF2B5EF4-FFF2-40B4-BE49-F238E27FC236}">
                <a16:creationId xmlns:a16="http://schemas.microsoft.com/office/drawing/2014/main" id="{7FE940C0-EBC5-4A46-B2DF-FA215A2C1B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28336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6214" name="Text Box 22">
            <a:extLst>
              <a:ext uri="{FF2B5EF4-FFF2-40B4-BE49-F238E27FC236}">
                <a16:creationId xmlns:a16="http://schemas.microsoft.com/office/drawing/2014/main" id="{B6A172F8-E2D8-774F-B759-B28DD22AB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895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4</a:t>
            </a:r>
          </a:p>
        </p:txBody>
      </p:sp>
      <p:sp>
        <p:nvSpPr>
          <p:cNvPr id="136215" name="Oval 23">
            <a:extLst>
              <a:ext uri="{FF2B5EF4-FFF2-40B4-BE49-F238E27FC236}">
                <a16:creationId xmlns:a16="http://schemas.microsoft.com/office/drawing/2014/main" id="{A12EEB0E-D833-BB4F-B7F0-C93057BBE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733800"/>
            <a:ext cx="609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6216" name="Text Box 24">
            <a:extLst>
              <a:ext uri="{FF2B5EF4-FFF2-40B4-BE49-F238E27FC236}">
                <a16:creationId xmlns:a16="http://schemas.microsoft.com/office/drawing/2014/main" id="{C66CF4C4-D620-2041-84FE-E76610CF6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7480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6217" name="Text Box 25">
            <a:extLst>
              <a:ext uri="{FF2B5EF4-FFF2-40B4-BE49-F238E27FC236}">
                <a16:creationId xmlns:a16="http://schemas.microsoft.com/office/drawing/2014/main" id="{1CB10354-5571-E740-A6B3-4136A6B27B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810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136218" name="Oval 26">
            <a:extLst>
              <a:ext uri="{FF2B5EF4-FFF2-40B4-BE49-F238E27FC236}">
                <a16:creationId xmlns:a16="http://schemas.microsoft.com/office/drawing/2014/main" id="{5666F21A-C2A6-414D-AB76-A9E06BDAA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733800"/>
            <a:ext cx="609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6219" name="Text Box 27">
            <a:extLst>
              <a:ext uri="{FF2B5EF4-FFF2-40B4-BE49-F238E27FC236}">
                <a16:creationId xmlns:a16="http://schemas.microsoft.com/office/drawing/2014/main" id="{E4C8EECC-4EF4-5649-9598-C5C5FDFDBA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7480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6220" name="Text Box 28">
            <a:extLst>
              <a:ext uri="{FF2B5EF4-FFF2-40B4-BE49-F238E27FC236}">
                <a16:creationId xmlns:a16="http://schemas.microsoft.com/office/drawing/2014/main" id="{15AFCC72-406C-3247-8523-E5978BC4A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810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3</a:t>
            </a:r>
          </a:p>
        </p:txBody>
      </p:sp>
      <p:sp>
        <p:nvSpPr>
          <p:cNvPr id="136221" name="Text Box 29">
            <a:extLst>
              <a:ext uri="{FF2B5EF4-FFF2-40B4-BE49-F238E27FC236}">
                <a16:creationId xmlns:a16="http://schemas.microsoft.com/office/drawing/2014/main" id="{D8E87A1F-7EAB-5D4F-A3F9-753764F744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7386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68622" name="Group 30">
            <a:extLst>
              <a:ext uri="{FF2B5EF4-FFF2-40B4-BE49-F238E27FC236}">
                <a16:creationId xmlns:a16="http://schemas.microsoft.com/office/drawing/2014/main" id="{AB52FCB9-0B7C-2A43-9351-5DDF071D089C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4724400"/>
            <a:ext cx="685800" cy="457200"/>
            <a:chOff x="960" y="2352"/>
            <a:chExt cx="432" cy="288"/>
          </a:xfrm>
        </p:grpSpPr>
        <p:sp>
          <p:nvSpPr>
            <p:cNvPr id="136223" name="Oval 31">
              <a:extLst>
                <a:ext uri="{FF2B5EF4-FFF2-40B4-BE49-F238E27FC236}">
                  <a16:creationId xmlns:a16="http://schemas.microsoft.com/office/drawing/2014/main" id="{5EC2969D-4AB2-5043-B1DF-E9253D896B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6224" name="Text Box 32">
              <a:extLst>
                <a:ext uri="{FF2B5EF4-FFF2-40B4-BE49-F238E27FC236}">
                  <a16:creationId xmlns:a16="http://schemas.microsoft.com/office/drawing/2014/main" id="{348DF5B4-C04A-3A45-B54E-900949B812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136225" name="Line 33">
            <a:extLst>
              <a:ext uri="{FF2B5EF4-FFF2-40B4-BE49-F238E27FC236}">
                <a16:creationId xmlns:a16="http://schemas.microsoft.com/office/drawing/2014/main" id="{A8ECA0B5-9534-6945-B05D-47458F7D60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800" y="32004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6226" name="Line 34">
            <a:extLst>
              <a:ext uri="{FF2B5EF4-FFF2-40B4-BE49-F238E27FC236}">
                <a16:creationId xmlns:a16="http://schemas.microsoft.com/office/drawing/2014/main" id="{2D9DF430-EC61-8247-B763-5DE59C39FC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41910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6227" name="Line 35">
            <a:extLst>
              <a:ext uri="{FF2B5EF4-FFF2-40B4-BE49-F238E27FC236}">
                <a16:creationId xmlns:a16="http://schemas.microsoft.com/office/drawing/2014/main" id="{BA154627-38F6-E446-81B3-9A946164AB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2200" y="51816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6228" name="Line 36">
            <a:extLst>
              <a:ext uri="{FF2B5EF4-FFF2-40B4-BE49-F238E27FC236}">
                <a16:creationId xmlns:a16="http://schemas.microsoft.com/office/drawing/2014/main" id="{3453C76B-B7A5-D344-863B-AF9BA1B2E4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5181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6229" name="Line 37">
            <a:extLst>
              <a:ext uri="{FF2B5EF4-FFF2-40B4-BE49-F238E27FC236}">
                <a16:creationId xmlns:a16="http://schemas.microsoft.com/office/drawing/2014/main" id="{221E3AFE-1740-8543-8B35-90214DF133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5181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6230" name="Line 38">
            <a:extLst>
              <a:ext uri="{FF2B5EF4-FFF2-40B4-BE49-F238E27FC236}">
                <a16:creationId xmlns:a16="http://schemas.microsoft.com/office/drawing/2014/main" id="{14BB371D-B509-BF47-8AB4-C8BC8DCEA9A6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4114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6231" name="Line 39">
            <a:extLst>
              <a:ext uri="{FF2B5EF4-FFF2-40B4-BE49-F238E27FC236}">
                <a16:creationId xmlns:a16="http://schemas.microsoft.com/office/drawing/2014/main" id="{CED5430C-E22D-694E-BED4-ACA0B066D0E6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32004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6232" name="Line 40">
            <a:extLst>
              <a:ext uri="{FF2B5EF4-FFF2-40B4-BE49-F238E27FC236}">
                <a16:creationId xmlns:a16="http://schemas.microsoft.com/office/drawing/2014/main" id="{B85F1E32-3D9F-B943-99C3-B816B95565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41148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6233" name="Line 41">
            <a:extLst>
              <a:ext uri="{FF2B5EF4-FFF2-40B4-BE49-F238E27FC236}">
                <a16:creationId xmlns:a16="http://schemas.microsoft.com/office/drawing/2014/main" id="{0BEACE46-B69D-8145-B1B8-A004C3E9CE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81600" y="41148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6242" name="Oval 50">
            <a:extLst>
              <a:ext uri="{FF2B5EF4-FFF2-40B4-BE49-F238E27FC236}">
                <a16:creationId xmlns:a16="http://schemas.microsoft.com/office/drawing/2014/main" id="{C4B52033-B251-9F46-ADA5-AAB83BBBE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724400"/>
            <a:ext cx="609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6243" name="Text Box 51">
            <a:extLst>
              <a:ext uri="{FF2B5EF4-FFF2-40B4-BE49-F238E27FC236}">
                <a16:creationId xmlns:a16="http://schemas.microsoft.com/office/drawing/2014/main" id="{70E71890-BAD4-B24D-A893-53507AB8B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800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</a:rPr>
              <a:t>16</a:t>
            </a:r>
          </a:p>
        </p:txBody>
      </p:sp>
      <p:sp>
        <p:nvSpPr>
          <p:cNvPr id="136250" name="Line 58">
            <a:extLst>
              <a:ext uri="{FF2B5EF4-FFF2-40B4-BE49-F238E27FC236}">
                <a16:creationId xmlns:a16="http://schemas.microsoft.com/office/drawing/2014/main" id="{B8234602-1389-9444-B2ED-47AF9691DA2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12954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6251" name="Text Box 59">
            <a:extLst>
              <a:ext uri="{FF2B5EF4-FFF2-40B4-BE49-F238E27FC236}">
                <a16:creationId xmlns:a16="http://schemas.microsoft.com/office/drawing/2014/main" id="{37F7B5FF-D0D2-274F-BDC7-926E5D1D50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776288"/>
            <a:ext cx="990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FF0000"/>
                </a:solidFill>
                <a:latin typeface="Arial" charset="0"/>
                <a:ea typeface="ＭＳ Ｐゴシック" charset="0"/>
              </a:rPr>
              <a:t>heapify</a:t>
            </a:r>
          </a:p>
        </p:txBody>
      </p:sp>
      <p:sp>
        <p:nvSpPr>
          <p:cNvPr id="136253" name="Oval 61">
            <a:extLst>
              <a:ext uri="{FF2B5EF4-FFF2-40B4-BE49-F238E27FC236}">
                <a16:creationId xmlns:a16="http://schemas.microsoft.com/office/drawing/2014/main" id="{E942C129-975A-BF47-8463-2F5256821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867400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6254" name="Text Box 62">
            <a:extLst>
              <a:ext uri="{FF2B5EF4-FFF2-40B4-BE49-F238E27FC236}">
                <a16:creationId xmlns:a16="http://schemas.microsoft.com/office/drawing/2014/main" id="{9C495F95-D65D-E94E-B654-013C86285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5943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14</a:t>
            </a:r>
          </a:p>
        </p:txBody>
      </p:sp>
      <p:sp>
        <p:nvSpPr>
          <p:cNvPr id="136255" name="Oval 63">
            <a:extLst>
              <a:ext uri="{FF2B5EF4-FFF2-40B4-BE49-F238E27FC236}">
                <a16:creationId xmlns:a16="http://schemas.microsoft.com/office/drawing/2014/main" id="{6A86C72E-45D9-4444-8545-8AED9FDDE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867400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6256" name="Text Box 64">
            <a:extLst>
              <a:ext uri="{FF2B5EF4-FFF2-40B4-BE49-F238E27FC236}">
                <a16:creationId xmlns:a16="http://schemas.microsoft.com/office/drawing/2014/main" id="{80F3BDF4-8CC0-6B47-9D93-CCF3F0498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943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8</a:t>
            </a:r>
          </a:p>
        </p:txBody>
      </p:sp>
      <p:sp>
        <p:nvSpPr>
          <p:cNvPr id="136257" name="Oval 65">
            <a:extLst>
              <a:ext uri="{FF2B5EF4-FFF2-40B4-BE49-F238E27FC236}">
                <a16:creationId xmlns:a16="http://schemas.microsoft.com/office/drawing/2014/main" id="{C30A8AC9-1B74-0F4D-BB79-A45DBD9FB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5867400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6258" name="Text Box 66">
            <a:extLst>
              <a:ext uri="{FF2B5EF4-FFF2-40B4-BE49-F238E27FC236}">
                <a16:creationId xmlns:a16="http://schemas.microsoft.com/office/drawing/2014/main" id="{A5A7B3F8-C054-F744-B5A9-36159BF8C3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943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7</a:t>
            </a:r>
          </a:p>
        </p:txBody>
      </p:sp>
      <p:sp>
        <p:nvSpPr>
          <p:cNvPr id="136259" name="Oval 67">
            <a:extLst>
              <a:ext uri="{FF2B5EF4-FFF2-40B4-BE49-F238E27FC236}">
                <a16:creationId xmlns:a16="http://schemas.microsoft.com/office/drawing/2014/main" id="{A7FBDC70-3B4D-6541-94B0-28E29FB40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724400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6260" name="Text Box 68">
            <a:extLst>
              <a:ext uri="{FF2B5EF4-FFF2-40B4-BE49-F238E27FC236}">
                <a16:creationId xmlns:a16="http://schemas.microsoft.com/office/drawing/2014/main" id="{B58C745D-4FED-E843-9232-B12CC74B85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800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9</a:t>
            </a:r>
          </a:p>
        </p:txBody>
      </p:sp>
      <p:sp>
        <p:nvSpPr>
          <p:cNvPr id="136261" name="Oval 69">
            <a:extLst>
              <a:ext uri="{FF2B5EF4-FFF2-40B4-BE49-F238E27FC236}">
                <a16:creationId xmlns:a16="http://schemas.microsoft.com/office/drawing/2014/main" id="{01F703C8-A7DF-3344-B5CC-9F25DA004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724400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6262" name="Text Box 70">
            <a:extLst>
              <a:ext uri="{FF2B5EF4-FFF2-40B4-BE49-F238E27FC236}">
                <a16:creationId xmlns:a16="http://schemas.microsoft.com/office/drawing/2014/main" id="{A4E0705D-D4E8-E948-BF82-F36E00606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800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10</a:t>
            </a:r>
          </a:p>
        </p:txBody>
      </p:sp>
      <p:pic>
        <p:nvPicPr>
          <p:cNvPr id="68646" name="Picture 56">
            <a:extLst>
              <a:ext uri="{FF2B5EF4-FFF2-40B4-BE49-F238E27FC236}">
                <a16:creationId xmlns:a16="http://schemas.microsoft.com/office/drawing/2014/main" id="{5028899B-2D65-664C-BFF9-70E95F3B0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52400"/>
            <a:ext cx="3352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33" name="Group 2">
            <a:extLst>
              <a:ext uri="{FF2B5EF4-FFF2-40B4-BE49-F238E27FC236}">
                <a16:creationId xmlns:a16="http://schemas.microsoft.com/office/drawing/2014/main" id="{C14E140E-4639-C84F-A877-CB96C8E791E1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1676400"/>
            <a:ext cx="5715000" cy="381000"/>
            <a:chOff x="768" y="624"/>
            <a:chExt cx="3600" cy="240"/>
          </a:xfrm>
        </p:grpSpPr>
        <p:sp>
          <p:nvSpPr>
            <p:cNvPr id="137219" name="Rectangle 3">
              <a:extLst>
                <a:ext uri="{FF2B5EF4-FFF2-40B4-BE49-F238E27FC236}">
                  <a16:creationId xmlns:a16="http://schemas.microsoft.com/office/drawing/2014/main" id="{C28CB0E1-EC3C-204A-8E03-8609FD5CFE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7220" name="Line 4">
              <a:extLst>
                <a:ext uri="{FF2B5EF4-FFF2-40B4-BE49-F238E27FC236}">
                  <a16:creationId xmlns:a16="http://schemas.microsoft.com/office/drawing/2014/main" id="{30054D44-A7B9-7244-A33E-6B5FEE4230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7221" name="Line 5">
              <a:extLst>
                <a:ext uri="{FF2B5EF4-FFF2-40B4-BE49-F238E27FC236}">
                  <a16:creationId xmlns:a16="http://schemas.microsoft.com/office/drawing/2014/main" id="{0E942AE1-6CF3-554F-9FDC-29B3943233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7222" name="Line 6">
              <a:extLst>
                <a:ext uri="{FF2B5EF4-FFF2-40B4-BE49-F238E27FC236}">
                  <a16:creationId xmlns:a16="http://schemas.microsoft.com/office/drawing/2014/main" id="{B7AA0F4E-C58A-DB4C-BFAD-7D932224B4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7223" name="Line 7">
              <a:extLst>
                <a:ext uri="{FF2B5EF4-FFF2-40B4-BE49-F238E27FC236}">
                  <a16:creationId xmlns:a16="http://schemas.microsoft.com/office/drawing/2014/main" id="{DAE3D830-2C85-A84A-9029-AFEF13C765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7224" name="Line 8">
              <a:extLst>
                <a:ext uri="{FF2B5EF4-FFF2-40B4-BE49-F238E27FC236}">
                  <a16:creationId xmlns:a16="http://schemas.microsoft.com/office/drawing/2014/main" id="{5ACA58EC-AF10-414D-B5BC-8AA9118CCE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7225" name="Line 9">
              <a:extLst>
                <a:ext uri="{FF2B5EF4-FFF2-40B4-BE49-F238E27FC236}">
                  <a16:creationId xmlns:a16="http://schemas.microsoft.com/office/drawing/2014/main" id="{594AD63C-3E89-9042-8079-91CEBE69A3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7226" name="Line 10">
              <a:extLst>
                <a:ext uri="{FF2B5EF4-FFF2-40B4-BE49-F238E27FC236}">
                  <a16:creationId xmlns:a16="http://schemas.microsoft.com/office/drawing/2014/main" id="{B3DFC7D6-851A-3943-B6D3-F719A73AF9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7227" name="Line 11">
              <a:extLst>
                <a:ext uri="{FF2B5EF4-FFF2-40B4-BE49-F238E27FC236}">
                  <a16:creationId xmlns:a16="http://schemas.microsoft.com/office/drawing/2014/main" id="{9BF0869F-55E0-AB45-82C2-401409D0A1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7228" name="Line 12">
              <a:extLst>
                <a:ext uri="{FF2B5EF4-FFF2-40B4-BE49-F238E27FC236}">
                  <a16:creationId xmlns:a16="http://schemas.microsoft.com/office/drawing/2014/main" id="{0ADE07AC-D2F4-F04A-BC45-0156FEA690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7229" name="Line 13">
              <a:extLst>
                <a:ext uri="{FF2B5EF4-FFF2-40B4-BE49-F238E27FC236}">
                  <a16:creationId xmlns:a16="http://schemas.microsoft.com/office/drawing/2014/main" id="{91283D98-7BFC-F541-AE5A-D0508A209D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7230" name="Line 14">
              <a:extLst>
                <a:ext uri="{FF2B5EF4-FFF2-40B4-BE49-F238E27FC236}">
                  <a16:creationId xmlns:a16="http://schemas.microsoft.com/office/drawing/2014/main" id="{D024CE86-754D-E943-9F0B-3372FB5A1C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7231" name="Line 15">
              <a:extLst>
                <a:ext uri="{FF2B5EF4-FFF2-40B4-BE49-F238E27FC236}">
                  <a16:creationId xmlns:a16="http://schemas.microsoft.com/office/drawing/2014/main" id="{CFA7D605-CFC0-204B-AF7A-A91E5C9B45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7232" name="Line 16">
              <a:extLst>
                <a:ext uri="{FF2B5EF4-FFF2-40B4-BE49-F238E27FC236}">
                  <a16:creationId xmlns:a16="http://schemas.microsoft.com/office/drawing/2014/main" id="{CA042A84-6E6E-8C4B-AC7A-ABA55EC939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7233" name="Line 17">
              <a:extLst>
                <a:ext uri="{FF2B5EF4-FFF2-40B4-BE49-F238E27FC236}">
                  <a16:creationId xmlns:a16="http://schemas.microsoft.com/office/drawing/2014/main" id="{8D898E1D-09BD-8046-B91B-9627E33EC0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37234" name="Text Box 18">
            <a:extLst>
              <a:ext uri="{FF2B5EF4-FFF2-40B4-BE49-F238E27FC236}">
                <a16:creationId xmlns:a16="http://schemas.microsoft.com/office/drawing/2014/main" id="{1CD88E40-F263-544E-8086-CA997A73AF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676400"/>
            <a:ext cx="563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4     1    3    2   16   9   10  14   8    7</a:t>
            </a:r>
          </a:p>
        </p:txBody>
      </p:sp>
      <p:sp>
        <p:nvSpPr>
          <p:cNvPr id="137235" name="Text Box 19">
            <a:extLst>
              <a:ext uri="{FF2B5EF4-FFF2-40B4-BE49-F238E27FC236}">
                <a16:creationId xmlns:a16="http://schemas.microsoft.com/office/drawing/2014/main" id="{3FD6A63D-6408-8042-A7DA-1879F1826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209800"/>
            <a:ext cx="563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1   2    3    4    5    6    7    8    9    10</a:t>
            </a:r>
          </a:p>
        </p:txBody>
      </p:sp>
      <p:sp>
        <p:nvSpPr>
          <p:cNvPr id="137236" name="Oval 20">
            <a:extLst>
              <a:ext uri="{FF2B5EF4-FFF2-40B4-BE49-F238E27FC236}">
                <a16:creationId xmlns:a16="http://schemas.microsoft.com/office/drawing/2014/main" id="{E877E584-D6BF-0941-8F68-9BF8F02B7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819400"/>
            <a:ext cx="609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7237" name="Text Box 21">
            <a:extLst>
              <a:ext uri="{FF2B5EF4-FFF2-40B4-BE49-F238E27FC236}">
                <a16:creationId xmlns:a16="http://schemas.microsoft.com/office/drawing/2014/main" id="{963467B9-6495-B445-859C-798AEF561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28336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7238" name="Text Box 22">
            <a:extLst>
              <a:ext uri="{FF2B5EF4-FFF2-40B4-BE49-F238E27FC236}">
                <a16:creationId xmlns:a16="http://schemas.microsoft.com/office/drawing/2014/main" id="{840E7E95-8F6C-FF49-9D74-8903C68082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895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4</a:t>
            </a:r>
          </a:p>
        </p:txBody>
      </p:sp>
      <p:sp>
        <p:nvSpPr>
          <p:cNvPr id="137239" name="Oval 23">
            <a:extLst>
              <a:ext uri="{FF2B5EF4-FFF2-40B4-BE49-F238E27FC236}">
                <a16:creationId xmlns:a16="http://schemas.microsoft.com/office/drawing/2014/main" id="{0B3DE584-8127-364A-AA6F-5C4522467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733800"/>
            <a:ext cx="609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7240" name="Text Box 24">
            <a:extLst>
              <a:ext uri="{FF2B5EF4-FFF2-40B4-BE49-F238E27FC236}">
                <a16:creationId xmlns:a16="http://schemas.microsoft.com/office/drawing/2014/main" id="{662679D8-1664-B642-8442-47D1EB7DB5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7480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7241" name="Text Box 25">
            <a:extLst>
              <a:ext uri="{FF2B5EF4-FFF2-40B4-BE49-F238E27FC236}">
                <a16:creationId xmlns:a16="http://schemas.microsoft.com/office/drawing/2014/main" id="{9F8CDA2B-755A-E247-B602-9C5EA71E4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810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137242" name="Oval 26">
            <a:extLst>
              <a:ext uri="{FF2B5EF4-FFF2-40B4-BE49-F238E27FC236}">
                <a16:creationId xmlns:a16="http://schemas.microsoft.com/office/drawing/2014/main" id="{49638D7B-CB4C-5149-B29F-775EEDC7E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733800"/>
            <a:ext cx="609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7243" name="Text Box 27">
            <a:extLst>
              <a:ext uri="{FF2B5EF4-FFF2-40B4-BE49-F238E27FC236}">
                <a16:creationId xmlns:a16="http://schemas.microsoft.com/office/drawing/2014/main" id="{BC592AB0-04C9-EB4B-A9B5-FB589F829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7480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7244" name="Text Box 28">
            <a:extLst>
              <a:ext uri="{FF2B5EF4-FFF2-40B4-BE49-F238E27FC236}">
                <a16:creationId xmlns:a16="http://schemas.microsoft.com/office/drawing/2014/main" id="{5EB0DA89-EF1B-EC4D-829D-A05A34B93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810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3</a:t>
            </a:r>
          </a:p>
        </p:txBody>
      </p:sp>
      <p:sp>
        <p:nvSpPr>
          <p:cNvPr id="137245" name="Text Box 29">
            <a:extLst>
              <a:ext uri="{FF2B5EF4-FFF2-40B4-BE49-F238E27FC236}">
                <a16:creationId xmlns:a16="http://schemas.microsoft.com/office/drawing/2014/main" id="{A90DD347-465E-9D49-B8D8-43237A5D46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7386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69646" name="Group 30">
            <a:extLst>
              <a:ext uri="{FF2B5EF4-FFF2-40B4-BE49-F238E27FC236}">
                <a16:creationId xmlns:a16="http://schemas.microsoft.com/office/drawing/2014/main" id="{6DA30A2E-CF62-7344-980B-7291BDD19A8F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4724400"/>
            <a:ext cx="685800" cy="457200"/>
            <a:chOff x="960" y="2352"/>
            <a:chExt cx="432" cy="288"/>
          </a:xfrm>
        </p:grpSpPr>
        <p:sp>
          <p:nvSpPr>
            <p:cNvPr id="137247" name="Oval 31">
              <a:extLst>
                <a:ext uri="{FF2B5EF4-FFF2-40B4-BE49-F238E27FC236}">
                  <a16:creationId xmlns:a16="http://schemas.microsoft.com/office/drawing/2014/main" id="{4126C247-98FE-3046-B161-42E64B13CA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7248" name="Text Box 32">
              <a:extLst>
                <a:ext uri="{FF2B5EF4-FFF2-40B4-BE49-F238E27FC236}">
                  <a16:creationId xmlns:a16="http://schemas.microsoft.com/office/drawing/2014/main" id="{70557A22-B3AF-FF42-AE55-29DD170846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b="1">
                  <a:solidFill>
                    <a:srgbClr val="FF0000"/>
                  </a:solidFill>
                  <a:latin typeface="Arial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137249" name="Line 33">
            <a:extLst>
              <a:ext uri="{FF2B5EF4-FFF2-40B4-BE49-F238E27FC236}">
                <a16:creationId xmlns:a16="http://schemas.microsoft.com/office/drawing/2014/main" id="{AF98E7C6-4F4A-984A-85D9-61033DD65E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800" y="32004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7250" name="Line 34">
            <a:extLst>
              <a:ext uri="{FF2B5EF4-FFF2-40B4-BE49-F238E27FC236}">
                <a16:creationId xmlns:a16="http://schemas.microsoft.com/office/drawing/2014/main" id="{C06D755D-29E1-F646-B711-04FA472167A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41910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7251" name="Line 35">
            <a:extLst>
              <a:ext uri="{FF2B5EF4-FFF2-40B4-BE49-F238E27FC236}">
                <a16:creationId xmlns:a16="http://schemas.microsoft.com/office/drawing/2014/main" id="{735F7936-4B1F-A446-872D-56EFC4C559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2200" y="51816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7252" name="Line 36">
            <a:extLst>
              <a:ext uri="{FF2B5EF4-FFF2-40B4-BE49-F238E27FC236}">
                <a16:creationId xmlns:a16="http://schemas.microsoft.com/office/drawing/2014/main" id="{501485A4-F3CC-AA4A-8D58-42BC4EE37C8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5181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7253" name="Line 37">
            <a:extLst>
              <a:ext uri="{FF2B5EF4-FFF2-40B4-BE49-F238E27FC236}">
                <a16:creationId xmlns:a16="http://schemas.microsoft.com/office/drawing/2014/main" id="{3EAA31C0-2434-DC40-AE63-BD2966E7C9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5181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7254" name="Line 38">
            <a:extLst>
              <a:ext uri="{FF2B5EF4-FFF2-40B4-BE49-F238E27FC236}">
                <a16:creationId xmlns:a16="http://schemas.microsoft.com/office/drawing/2014/main" id="{62B6B273-5DFD-5C49-9D8A-2E2554E9D3C6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4114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7255" name="Line 39">
            <a:extLst>
              <a:ext uri="{FF2B5EF4-FFF2-40B4-BE49-F238E27FC236}">
                <a16:creationId xmlns:a16="http://schemas.microsoft.com/office/drawing/2014/main" id="{2A60EB09-158E-9D40-8246-63E9A0BBEA0C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32004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7256" name="Line 40">
            <a:extLst>
              <a:ext uri="{FF2B5EF4-FFF2-40B4-BE49-F238E27FC236}">
                <a16:creationId xmlns:a16="http://schemas.microsoft.com/office/drawing/2014/main" id="{AA3B4183-FDA3-2C4B-9416-643DD13A1780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41148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7257" name="Line 41">
            <a:extLst>
              <a:ext uri="{FF2B5EF4-FFF2-40B4-BE49-F238E27FC236}">
                <a16:creationId xmlns:a16="http://schemas.microsoft.com/office/drawing/2014/main" id="{710261C2-C01E-204C-94F6-4700B3952D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81600" y="41148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7266" name="Oval 50">
            <a:extLst>
              <a:ext uri="{FF2B5EF4-FFF2-40B4-BE49-F238E27FC236}">
                <a16:creationId xmlns:a16="http://schemas.microsoft.com/office/drawing/2014/main" id="{59811C27-EB07-1A44-8446-4A91BDCD9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724400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7267" name="Text Box 51">
            <a:extLst>
              <a:ext uri="{FF2B5EF4-FFF2-40B4-BE49-F238E27FC236}">
                <a16:creationId xmlns:a16="http://schemas.microsoft.com/office/drawing/2014/main" id="{ACFCC418-C5F1-434B-8EFB-0CEC1D9FE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800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16</a:t>
            </a:r>
          </a:p>
        </p:txBody>
      </p:sp>
      <p:sp>
        <p:nvSpPr>
          <p:cNvPr id="137274" name="Line 58">
            <a:extLst>
              <a:ext uri="{FF2B5EF4-FFF2-40B4-BE49-F238E27FC236}">
                <a16:creationId xmlns:a16="http://schemas.microsoft.com/office/drawing/2014/main" id="{A967F6EA-65FE-6848-9F20-CAC1758DCE2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2954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7275" name="Text Box 59">
            <a:extLst>
              <a:ext uri="{FF2B5EF4-FFF2-40B4-BE49-F238E27FC236}">
                <a16:creationId xmlns:a16="http://schemas.microsoft.com/office/drawing/2014/main" id="{E728582A-CEFE-1642-B007-6FC7C0B9D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7620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FF0000"/>
                </a:solidFill>
                <a:latin typeface="Arial" charset="0"/>
                <a:ea typeface="ＭＳ Ｐゴシック" charset="0"/>
              </a:rPr>
              <a:t>heapify</a:t>
            </a:r>
          </a:p>
        </p:txBody>
      </p:sp>
      <p:sp>
        <p:nvSpPr>
          <p:cNvPr id="137276" name="Oval 60">
            <a:extLst>
              <a:ext uri="{FF2B5EF4-FFF2-40B4-BE49-F238E27FC236}">
                <a16:creationId xmlns:a16="http://schemas.microsoft.com/office/drawing/2014/main" id="{3EC8090C-B691-3345-A487-460EA60D8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867400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7277" name="Text Box 61">
            <a:extLst>
              <a:ext uri="{FF2B5EF4-FFF2-40B4-BE49-F238E27FC236}">
                <a16:creationId xmlns:a16="http://schemas.microsoft.com/office/drawing/2014/main" id="{F2CE463B-E888-334F-A769-98F0B2360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5943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14</a:t>
            </a:r>
          </a:p>
        </p:txBody>
      </p:sp>
      <p:sp>
        <p:nvSpPr>
          <p:cNvPr id="137278" name="Oval 62">
            <a:extLst>
              <a:ext uri="{FF2B5EF4-FFF2-40B4-BE49-F238E27FC236}">
                <a16:creationId xmlns:a16="http://schemas.microsoft.com/office/drawing/2014/main" id="{CD3DC783-2EC8-DE45-9E98-34F8F96E4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867400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7279" name="Text Box 63">
            <a:extLst>
              <a:ext uri="{FF2B5EF4-FFF2-40B4-BE49-F238E27FC236}">
                <a16:creationId xmlns:a16="http://schemas.microsoft.com/office/drawing/2014/main" id="{A4D389CB-92F5-1242-B8FC-4851A55F7B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943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8</a:t>
            </a:r>
          </a:p>
        </p:txBody>
      </p:sp>
      <p:sp>
        <p:nvSpPr>
          <p:cNvPr id="137280" name="Oval 64">
            <a:extLst>
              <a:ext uri="{FF2B5EF4-FFF2-40B4-BE49-F238E27FC236}">
                <a16:creationId xmlns:a16="http://schemas.microsoft.com/office/drawing/2014/main" id="{C1978BAA-3096-AD4F-988F-7C4974A05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5867400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7281" name="Text Box 65">
            <a:extLst>
              <a:ext uri="{FF2B5EF4-FFF2-40B4-BE49-F238E27FC236}">
                <a16:creationId xmlns:a16="http://schemas.microsoft.com/office/drawing/2014/main" id="{08F98C9C-3E2D-4E46-B137-F55296E8EF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943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7</a:t>
            </a:r>
          </a:p>
        </p:txBody>
      </p:sp>
      <p:sp>
        <p:nvSpPr>
          <p:cNvPr id="137282" name="Oval 66">
            <a:extLst>
              <a:ext uri="{FF2B5EF4-FFF2-40B4-BE49-F238E27FC236}">
                <a16:creationId xmlns:a16="http://schemas.microsoft.com/office/drawing/2014/main" id="{5DCCCF08-FB75-8D4E-ABEE-1B904D7E7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724400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7283" name="Text Box 67">
            <a:extLst>
              <a:ext uri="{FF2B5EF4-FFF2-40B4-BE49-F238E27FC236}">
                <a16:creationId xmlns:a16="http://schemas.microsoft.com/office/drawing/2014/main" id="{2247C60F-80D3-0D4B-BAFC-16D039FAE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800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9</a:t>
            </a:r>
          </a:p>
        </p:txBody>
      </p:sp>
      <p:sp>
        <p:nvSpPr>
          <p:cNvPr id="137284" name="Oval 68">
            <a:extLst>
              <a:ext uri="{FF2B5EF4-FFF2-40B4-BE49-F238E27FC236}">
                <a16:creationId xmlns:a16="http://schemas.microsoft.com/office/drawing/2014/main" id="{5FEB699D-16AC-EB45-94EB-586F366E0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724400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7285" name="Text Box 69">
            <a:extLst>
              <a:ext uri="{FF2B5EF4-FFF2-40B4-BE49-F238E27FC236}">
                <a16:creationId xmlns:a16="http://schemas.microsoft.com/office/drawing/2014/main" id="{F0E99E40-4AC9-6C46-94C5-73F187B7C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800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10</a:t>
            </a:r>
          </a:p>
        </p:txBody>
      </p:sp>
      <p:pic>
        <p:nvPicPr>
          <p:cNvPr id="69670" name="Picture 56">
            <a:extLst>
              <a:ext uri="{FF2B5EF4-FFF2-40B4-BE49-F238E27FC236}">
                <a16:creationId xmlns:a16="http://schemas.microsoft.com/office/drawing/2014/main" id="{72522328-DDF0-FA48-8E98-18CA74B1A2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52400"/>
            <a:ext cx="3352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7">
            <a:extLst>
              <a:ext uri="{FF2B5EF4-FFF2-40B4-BE49-F238E27FC236}">
                <a16:creationId xmlns:a16="http://schemas.microsoft.com/office/drawing/2014/main" id="{EA3792F4-0362-B896-745D-40DCD517F3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688" y="2347913"/>
            <a:ext cx="2593442" cy="1797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57" name="Group 2">
            <a:extLst>
              <a:ext uri="{FF2B5EF4-FFF2-40B4-BE49-F238E27FC236}">
                <a16:creationId xmlns:a16="http://schemas.microsoft.com/office/drawing/2014/main" id="{34A91020-BBFE-3548-BD43-DC78C65FA91E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1676400"/>
            <a:ext cx="5715000" cy="381000"/>
            <a:chOff x="768" y="624"/>
            <a:chExt cx="3600" cy="240"/>
          </a:xfrm>
        </p:grpSpPr>
        <p:sp>
          <p:nvSpPr>
            <p:cNvPr id="138243" name="Rectangle 3">
              <a:extLst>
                <a:ext uri="{FF2B5EF4-FFF2-40B4-BE49-F238E27FC236}">
                  <a16:creationId xmlns:a16="http://schemas.microsoft.com/office/drawing/2014/main" id="{6C976FE5-55C3-D644-A83B-2DA127ADE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8244" name="Line 4">
              <a:extLst>
                <a:ext uri="{FF2B5EF4-FFF2-40B4-BE49-F238E27FC236}">
                  <a16:creationId xmlns:a16="http://schemas.microsoft.com/office/drawing/2014/main" id="{F54A8ED7-6D5F-DD4E-B40C-0EB1757E2E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8245" name="Line 5">
              <a:extLst>
                <a:ext uri="{FF2B5EF4-FFF2-40B4-BE49-F238E27FC236}">
                  <a16:creationId xmlns:a16="http://schemas.microsoft.com/office/drawing/2014/main" id="{4DC2C8E8-194F-6244-8092-37B7BC4EC6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8246" name="Line 6">
              <a:extLst>
                <a:ext uri="{FF2B5EF4-FFF2-40B4-BE49-F238E27FC236}">
                  <a16:creationId xmlns:a16="http://schemas.microsoft.com/office/drawing/2014/main" id="{40DBEE18-321B-F345-93AC-4465BA89CD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8247" name="Line 7">
              <a:extLst>
                <a:ext uri="{FF2B5EF4-FFF2-40B4-BE49-F238E27FC236}">
                  <a16:creationId xmlns:a16="http://schemas.microsoft.com/office/drawing/2014/main" id="{2C8D5F0D-7236-E14C-9416-28FE1A99FF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8248" name="Line 8">
              <a:extLst>
                <a:ext uri="{FF2B5EF4-FFF2-40B4-BE49-F238E27FC236}">
                  <a16:creationId xmlns:a16="http://schemas.microsoft.com/office/drawing/2014/main" id="{D9BC331B-74C0-3C42-9395-39FEECAC9D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8249" name="Line 9">
              <a:extLst>
                <a:ext uri="{FF2B5EF4-FFF2-40B4-BE49-F238E27FC236}">
                  <a16:creationId xmlns:a16="http://schemas.microsoft.com/office/drawing/2014/main" id="{541FE237-3897-6D41-B0F9-35A3D805CC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8250" name="Line 10">
              <a:extLst>
                <a:ext uri="{FF2B5EF4-FFF2-40B4-BE49-F238E27FC236}">
                  <a16:creationId xmlns:a16="http://schemas.microsoft.com/office/drawing/2014/main" id="{741124B4-C5D4-034D-8369-10064B0D4B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8251" name="Line 11">
              <a:extLst>
                <a:ext uri="{FF2B5EF4-FFF2-40B4-BE49-F238E27FC236}">
                  <a16:creationId xmlns:a16="http://schemas.microsoft.com/office/drawing/2014/main" id="{5530A96C-1147-E74E-8A17-4CE27F4AC7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8252" name="Line 12">
              <a:extLst>
                <a:ext uri="{FF2B5EF4-FFF2-40B4-BE49-F238E27FC236}">
                  <a16:creationId xmlns:a16="http://schemas.microsoft.com/office/drawing/2014/main" id="{30892C21-D454-2046-8639-FFB165ECEF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8253" name="Line 13">
              <a:extLst>
                <a:ext uri="{FF2B5EF4-FFF2-40B4-BE49-F238E27FC236}">
                  <a16:creationId xmlns:a16="http://schemas.microsoft.com/office/drawing/2014/main" id="{B09B3F0D-1C2B-D644-9EBD-32B38CC4ED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8254" name="Line 14">
              <a:extLst>
                <a:ext uri="{FF2B5EF4-FFF2-40B4-BE49-F238E27FC236}">
                  <a16:creationId xmlns:a16="http://schemas.microsoft.com/office/drawing/2014/main" id="{8462A44E-9EA5-FB4C-8A2C-1DB6438504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8255" name="Line 15">
              <a:extLst>
                <a:ext uri="{FF2B5EF4-FFF2-40B4-BE49-F238E27FC236}">
                  <a16:creationId xmlns:a16="http://schemas.microsoft.com/office/drawing/2014/main" id="{36967359-A9C3-D64B-97C8-1F65EC670C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8256" name="Line 16">
              <a:extLst>
                <a:ext uri="{FF2B5EF4-FFF2-40B4-BE49-F238E27FC236}">
                  <a16:creationId xmlns:a16="http://schemas.microsoft.com/office/drawing/2014/main" id="{9FA2A523-39D0-5548-85AB-948636D897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8257" name="Line 17">
              <a:extLst>
                <a:ext uri="{FF2B5EF4-FFF2-40B4-BE49-F238E27FC236}">
                  <a16:creationId xmlns:a16="http://schemas.microsoft.com/office/drawing/2014/main" id="{E670DB8C-D88C-3B45-8E9A-C2F8648619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38258" name="Text Box 18">
            <a:extLst>
              <a:ext uri="{FF2B5EF4-FFF2-40B4-BE49-F238E27FC236}">
                <a16:creationId xmlns:a16="http://schemas.microsoft.com/office/drawing/2014/main" id="{505F7979-43BE-CD4D-BD8F-296B0C30B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676400"/>
            <a:ext cx="563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4     1    3  14   16   9  10    2   8    7</a:t>
            </a:r>
          </a:p>
        </p:txBody>
      </p:sp>
      <p:sp>
        <p:nvSpPr>
          <p:cNvPr id="138259" name="Text Box 19">
            <a:extLst>
              <a:ext uri="{FF2B5EF4-FFF2-40B4-BE49-F238E27FC236}">
                <a16:creationId xmlns:a16="http://schemas.microsoft.com/office/drawing/2014/main" id="{AC65D1C5-4736-1847-9922-1BD1FDD91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209800"/>
            <a:ext cx="563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1   2    3    4    5    6    7    8    9    10</a:t>
            </a:r>
          </a:p>
        </p:txBody>
      </p:sp>
      <p:sp>
        <p:nvSpPr>
          <p:cNvPr id="138260" name="Oval 20">
            <a:extLst>
              <a:ext uri="{FF2B5EF4-FFF2-40B4-BE49-F238E27FC236}">
                <a16:creationId xmlns:a16="http://schemas.microsoft.com/office/drawing/2014/main" id="{74D9436B-814F-BD49-A38E-D35C4735C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819400"/>
            <a:ext cx="609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8261" name="Text Box 21">
            <a:extLst>
              <a:ext uri="{FF2B5EF4-FFF2-40B4-BE49-F238E27FC236}">
                <a16:creationId xmlns:a16="http://schemas.microsoft.com/office/drawing/2014/main" id="{147954A8-98DF-6F42-991E-8760D6200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28336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8262" name="Text Box 22">
            <a:extLst>
              <a:ext uri="{FF2B5EF4-FFF2-40B4-BE49-F238E27FC236}">
                <a16:creationId xmlns:a16="http://schemas.microsoft.com/office/drawing/2014/main" id="{AA03B3CB-8DBA-B742-937F-A99B5361A6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895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4</a:t>
            </a:r>
          </a:p>
        </p:txBody>
      </p:sp>
      <p:sp>
        <p:nvSpPr>
          <p:cNvPr id="138263" name="Oval 23">
            <a:extLst>
              <a:ext uri="{FF2B5EF4-FFF2-40B4-BE49-F238E27FC236}">
                <a16:creationId xmlns:a16="http://schemas.microsoft.com/office/drawing/2014/main" id="{124B98A1-C767-C346-BFCC-825ABCB9F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733800"/>
            <a:ext cx="609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8264" name="Text Box 24">
            <a:extLst>
              <a:ext uri="{FF2B5EF4-FFF2-40B4-BE49-F238E27FC236}">
                <a16:creationId xmlns:a16="http://schemas.microsoft.com/office/drawing/2014/main" id="{FB30C00A-CA2B-6742-B78E-E160EAFFEC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7480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8265" name="Text Box 25">
            <a:extLst>
              <a:ext uri="{FF2B5EF4-FFF2-40B4-BE49-F238E27FC236}">
                <a16:creationId xmlns:a16="http://schemas.microsoft.com/office/drawing/2014/main" id="{E627C2E9-B84F-DA4A-A262-E9CB36057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810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138266" name="Oval 26">
            <a:extLst>
              <a:ext uri="{FF2B5EF4-FFF2-40B4-BE49-F238E27FC236}">
                <a16:creationId xmlns:a16="http://schemas.microsoft.com/office/drawing/2014/main" id="{1C585832-B29D-EE45-A1B6-0F6829410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733800"/>
            <a:ext cx="609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8267" name="Text Box 27">
            <a:extLst>
              <a:ext uri="{FF2B5EF4-FFF2-40B4-BE49-F238E27FC236}">
                <a16:creationId xmlns:a16="http://schemas.microsoft.com/office/drawing/2014/main" id="{D59C4170-86CD-474D-A2B5-66C9E5900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7480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8268" name="Text Box 28">
            <a:extLst>
              <a:ext uri="{FF2B5EF4-FFF2-40B4-BE49-F238E27FC236}">
                <a16:creationId xmlns:a16="http://schemas.microsoft.com/office/drawing/2014/main" id="{CDE28E6F-A977-D147-8521-9891E46B9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810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3</a:t>
            </a:r>
          </a:p>
        </p:txBody>
      </p:sp>
      <p:sp>
        <p:nvSpPr>
          <p:cNvPr id="138269" name="Text Box 29">
            <a:extLst>
              <a:ext uri="{FF2B5EF4-FFF2-40B4-BE49-F238E27FC236}">
                <a16:creationId xmlns:a16="http://schemas.microsoft.com/office/drawing/2014/main" id="{8A006446-4861-AD44-A754-D9A0E8D89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7386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8271" name="Oval 31">
            <a:extLst>
              <a:ext uri="{FF2B5EF4-FFF2-40B4-BE49-F238E27FC236}">
                <a16:creationId xmlns:a16="http://schemas.microsoft.com/office/drawing/2014/main" id="{EBF04775-5014-CA4C-8E24-F05468371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724400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8272" name="Text Box 32">
            <a:extLst>
              <a:ext uri="{FF2B5EF4-FFF2-40B4-BE49-F238E27FC236}">
                <a16:creationId xmlns:a16="http://schemas.microsoft.com/office/drawing/2014/main" id="{42AA1B2C-184A-2842-9214-54E78A8F2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800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</a:rPr>
              <a:t>14</a:t>
            </a:r>
          </a:p>
        </p:txBody>
      </p:sp>
      <p:sp>
        <p:nvSpPr>
          <p:cNvPr id="138273" name="Line 33">
            <a:extLst>
              <a:ext uri="{FF2B5EF4-FFF2-40B4-BE49-F238E27FC236}">
                <a16:creationId xmlns:a16="http://schemas.microsoft.com/office/drawing/2014/main" id="{579D3EE3-6B72-7F43-8AB2-7FC36F3060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800" y="32004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8274" name="Line 34">
            <a:extLst>
              <a:ext uri="{FF2B5EF4-FFF2-40B4-BE49-F238E27FC236}">
                <a16:creationId xmlns:a16="http://schemas.microsoft.com/office/drawing/2014/main" id="{3D67D6F8-4B7A-9049-A1F4-64F3598EEA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41910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8275" name="Line 35">
            <a:extLst>
              <a:ext uri="{FF2B5EF4-FFF2-40B4-BE49-F238E27FC236}">
                <a16:creationId xmlns:a16="http://schemas.microsoft.com/office/drawing/2014/main" id="{EA87D9C3-E1AF-B145-AB5B-FEF0456D3F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2200" y="51816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8276" name="Line 36">
            <a:extLst>
              <a:ext uri="{FF2B5EF4-FFF2-40B4-BE49-F238E27FC236}">
                <a16:creationId xmlns:a16="http://schemas.microsoft.com/office/drawing/2014/main" id="{42420219-FD4C-0240-AAA0-88F988FABF7E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5181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8277" name="Line 37">
            <a:extLst>
              <a:ext uri="{FF2B5EF4-FFF2-40B4-BE49-F238E27FC236}">
                <a16:creationId xmlns:a16="http://schemas.microsoft.com/office/drawing/2014/main" id="{5AEB2869-C20C-E841-9DAD-520479FD70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5181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8278" name="Line 38">
            <a:extLst>
              <a:ext uri="{FF2B5EF4-FFF2-40B4-BE49-F238E27FC236}">
                <a16:creationId xmlns:a16="http://schemas.microsoft.com/office/drawing/2014/main" id="{92C62FCE-DF64-CC42-864E-A6A902C6B33C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4114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8279" name="Line 39">
            <a:extLst>
              <a:ext uri="{FF2B5EF4-FFF2-40B4-BE49-F238E27FC236}">
                <a16:creationId xmlns:a16="http://schemas.microsoft.com/office/drawing/2014/main" id="{7AA873E3-DC94-4742-92C1-84C651CC7F97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32004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8280" name="Line 40">
            <a:extLst>
              <a:ext uri="{FF2B5EF4-FFF2-40B4-BE49-F238E27FC236}">
                <a16:creationId xmlns:a16="http://schemas.microsoft.com/office/drawing/2014/main" id="{BD6415D0-B0B1-4A4A-BA06-FD4F82BB9182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41148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8281" name="Line 41">
            <a:extLst>
              <a:ext uri="{FF2B5EF4-FFF2-40B4-BE49-F238E27FC236}">
                <a16:creationId xmlns:a16="http://schemas.microsoft.com/office/drawing/2014/main" id="{B2D097F3-D066-154C-97DD-5030CD59D48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81600" y="41148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8282" name="Oval 42">
            <a:extLst>
              <a:ext uri="{FF2B5EF4-FFF2-40B4-BE49-F238E27FC236}">
                <a16:creationId xmlns:a16="http://schemas.microsoft.com/office/drawing/2014/main" id="{3B65A0ED-F126-5545-8EA3-08AEDB1EC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867400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8283" name="Text Box 43">
            <a:extLst>
              <a:ext uri="{FF2B5EF4-FFF2-40B4-BE49-F238E27FC236}">
                <a16:creationId xmlns:a16="http://schemas.microsoft.com/office/drawing/2014/main" id="{E1E24037-63E5-0246-886A-EB946022DD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943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138298" name="Line 58">
            <a:extLst>
              <a:ext uri="{FF2B5EF4-FFF2-40B4-BE49-F238E27FC236}">
                <a16:creationId xmlns:a16="http://schemas.microsoft.com/office/drawing/2014/main" id="{93C23AFC-78B9-1C4B-A7E1-BDABE5041E1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2954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8299" name="Text Box 59">
            <a:extLst>
              <a:ext uri="{FF2B5EF4-FFF2-40B4-BE49-F238E27FC236}">
                <a16:creationId xmlns:a16="http://schemas.microsoft.com/office/drawing/2014/main" id="{79F95901-3240-2F45-B764-CDD790197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7620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FF0000"/>
                </a:solidFill>
                <a:latin typeface="Arial" charset="0"/>
                <a:ea typeface="ＭＳ Ｐゴシック" charset="0"/>
              </a:rPr>
              <a:t>heapify</a:t>
            </a:r>
          </a:p>
        </p:txBody>
      </p:sp>
      <p:sp>
        <p:nvSpPr>
          <p:cNvPr id="138300" name="Oval 60">
            <a:extLst>
              <a:ext uri="{FF2B5EF4-FFF2-40B4-BE49-F238E27FC236}">
                <a16:creationId xmlns:a16="http://schemas.microsoft.com/office/drawing/2014/main" id="{447DC330-C4DA-FD47-912F-697931EAA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867400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8301" name="Text Box 61">
            <a:extLst>
              <a:ext uri="{FF2B5EF4-FFF2-40B4-BE49-F238E27FC236}">
                <a16:creationId xmlns:a16="http://schemas.microsoft.com/office/drawing/2014/main" id="{6F3F5173-3A7E-A54E-896A-DA820FC1C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943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8</a:t>
            </a:r>
          </a:p>
        </p:txBody>
      </p:sp>
      <p:sp>
        <p:nvSpPr>
          <p:cNvPr id="138302" name="Oval 62">
            <a:extLst>
              <a:ext uri="{FF2B5EF4-FFF2-40B4-BE49-F238E27FC236}">
                <a16:creationId xmlns:a16="http://schemas.microsoft.com/office/drawing/2014/main" id="{5E3BB3B8-A307-8741-AF82-18CFF8DDC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5867400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8303" name="Text Box 63">
            <a:extLst>
              <a:ext uri="{FF2B5EF4-FFF2-40B4-BE49-F238E27FC236}">
                <a16:creationId xmlns:a16="http://schemas.microsoft.com/office/drawing/2014/main" id="{8F809FF2-4833-DD4F-86C8-76CA0C6DF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943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7</a:t>
            </a:r>
          </a:p>
        </p:txBody>
      </p:sp>
      <p:sp>
        <p:nvSpPr>
          <p:cNvPr id="138304" name="Oval 64">
            <a:extLst>
              <a:ext uri="{FF2B5EF4-FFF2-40B4-BE49-F238E27FC236}">
                <a16:creationId xmlns:a16="http://schemas.microsoft.com/office/drawing/2014/main" id="{DEC0B2B9-8D37-7F41-A5BE-C8FB0E43F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724400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8305" name="Text Box 65">
            <a:extLst>
              <a:ext uri="{FF2B5EF4-FFF2-40B4-BE49-F238E27FC236}">
                <a16:creationId xmlns:a16="http://schemas.microsoft.com/office/drawing/2014/main" id="{10FC8BC8-C3A5-3644-B9AE-AE2324577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800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16</a:t>
            </a:r>
          </a:p>
        </p:txBody>
      </p:sp>
      <p:sp>
        <p:nvSpPr>
          <p:cNvPr id="138306" name="Oval 66">
            <a:extLst>
              <a:ext uri="{FF2B5EF4-FFF2-40B4-BE49-F238E27FC236}">
                <a16:creationId xmlns:a16="http://schemas.microsoft.com/office/drawing/2014/main" id="{A37530AA-99FA-1A4E-BAFC-9C140235B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724400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8307" name="Text Box 67">
            <a:extLst>
              <a:ext uri="{FF2B5EF4-FFF2-40B4-BE49-F238E27FC236}">
                <a16:creationId xmlns:a16="http://schemas.microsoft.com/office/drawing/2014/main" id="{964904A1-16AD-D84A-8275-E00FE2BC9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800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9</a:t>
            </a:r>
          </a:p>
        </p:txBody>
      </p:sp>
      <p:sp>
        <p:nvSpPr>
          <p:cNvPr id="138308" name="Oval 68">
            <a:extLst>
              <a:ext uri="{FF2B5EF4-FFF2-40B4-BE49-F238E27FC236}">
                <a16:creationId xmlns:a16="http://schemas.microsoft.com/office/drawing/2014/main" id="{19E0718F-C4EB-B045-B1F4-1D47F3E79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724400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8309" name="Text Box 69">
            <a:extLst>
              <a:ext uri="{FF2B5EF4-FFF2-40B4-BE49-F238E27FC236}">
                <a16:creationId xmlns:a16="http://schemas.microsoft.com/office/drawing/2014/main" id="{9CF75D49-BDF7-6447-94C2-F3CE98342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800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10</a:t>
            </a:r>
          </a:p>
        </p:txBody>
      </p:sp>
      <p:pic>
        <p:nvPicPr>
          <p:cNvPr id="70695" name="Picture 55">
            <a:extLst>
              <a:ext uri="{FF2B5EF4-FFF2-40B4-BE49-F238E27FC236}">
                <a16:creationId xmlns:a16="http://schemas.microsoft.com/office/drawing/2014/main" id="{737C19A1-5F60-DC43-AAF8-7226E1474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52400"/>
            <a:ext cx="3352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681" name="Group 2">
            <a:extLst>
              <a:ext uri="{FF2B5EF4-FFF2-40B4-BE49-F238E27FC236}">
                <a16:creationId xmlns:a16="http://schemas.microsoft.com/office/drawing/2014/main" id="{3471D464-D153-1147-B7A9-115D54DE6756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1676400"/>
            <a:ext cx="5715000" cy="381000"/>
            <a:chOff x="768" y="624"/>
            <a:chExt cx="3600" cy="240"/>
          </a:xfrm>
        </p:grpSpPr>
        <p:sp>
          <p:nvSpPr>
            <p:cNvPr id="141315" name="Rectangle 3">
              <a:extLst>
                <a:ext uri="{FF2B5EF4-FFF2-40B4-BE49-F238E27FC236}">
                  <a16:creationId xmlns:a16="http://schemas.microsoft.com/office/drawing/2014/main" id="{955A8E0E-F5BE-5F40-A2CF-8B9A02534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1316" name="Line 4">
              <a:extLst>
                <a:ext uri="{FF2B5EF4-FFF2-40B4-BE49-F238E27FC236}">
                  <a16:creationId xmlns:a16="http://schemas.microsoft.com/office/drawing/2014/main" id="{36794A9D-87EE-F145-A06D-04FEAC3961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1317" name="Line 5">
              <a:extLst>
                <a:ext uri="{FF2B5EF4-FFF2-40B4-BE49-F238E27FC236}">
                  <a16:creationId xmlns:a16="http://schemas.microsoft.com/office/drawing/2014/main" id="{0BAFD6EE-7295-D044-B259-9BD5D8509D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1318" name="Line 6">
              <a:extLst>
                <a:ext uri="{FF2B5EF4-FFF2-40B4-BE49-F238E27FC236}">
                  <a16:creationId xmlns:a16="http://schemas.microsoft.com/office/drawing/2014/main" id="{BCAA06B7-96BA-2645-A423-BDE7D5F8B9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1319" name="Line 7">
              <a:extLst>
                <a:ext uri="{FF2B5EF4-FFF2-40B4-BE49-F238E27FC236}">
                  <a16:creationId xmlns:a16="http://schemas.microsoft.com/office/drawing/2014/main" id="{23DEC478-A2F1-8143-8C33-C94C7050D5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1320" name="Line 8">
              <a:extLst>
                <a:ext uri="{FF2B5EF4-FFF2-40B4-BE49-F238E27FC236}">
                  <a16:creationId xmlns:a16="http://schemas.microsoft.com/office/drawing/2014/main" id="{382E2840-9E6D-5640-974A-058780FDD2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1321" name="Line 9">
              <a:extLst>
                <a:ext uri="{FF2B5EF4-FFF2-40B4-BE49-F238E27FC236}">
                  <a16:creationId xmlns:a16="http://schemas.microsoft.com/office/drawing/2014/main" id="{4FDE10EB-099F-9546-9026-4E46AC6D21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1322" name="Line 10">
              <a:extLst>
                <a:ext uri="{FF2B5EF4-FFF2-40B4-BE49-F238E27FC236}">
                  <a16:creationId xmlns:a16="http://schemas.microsoft.com/office/drawing/2014/main" id="{616A3BBC-397F-C045-AA0E-759C88CF37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1323" name="Line 11">
              <a:extLst>
                <a:ext uri="{FF2B5EF4-FFF2-40B4-BE49-F238E27FC236}">
                  <a16:creationId xmlns:a16="http://schemas.microsoft.com/office/drawing/2014/main" id="{CC7E5261-522E-4043-B84E-0542DC607D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1324" name="Line 12">
              <a:extLst>
                <a:ext uri="{FF2B5EF4-FFF2-40B4-BE49-F238E27FC236}">
                  <a16:creationId xmlns:a16="http://schemas.microsoft.com/office/drawing/2014/main" id="{29124968-AE9B-6B4C-ADB5-02B113D9EE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1325" name="Line 13">
              <a:extLst>
                <a:ext uri="{FF2B5EF4-FFF2-40B4-BE49-F238E27FC236}">
                  <a16:creationId xmlns:a16="http://schemas.microsoft.com/office/drawing/2014/main" id="{F68A4FF7-3E11-8240-8359-13EFF90E26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1326" name="Line 14">
              <a:extLst>
                <a:ext uri="{FF2B5EF4-FFF2-40B4-BE49-F238E27FC236}">
                  <a16:creationId xmlns:a16="http://schemas.microsoft.com/office/drawing/2014/main" id="{CA2C0E33-4283-A54C-8FEF-1548E885F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1327" name="Line 15">
              <a:extLst>
                <a:ext uri="{FF2B5EF4-FFF2-40B4-BE49-F238E27FC236}">
                  <a16:creationId xmlns:a16="http://schemas.microsoft.com/office/drawing/2014/main" id="{EECD1499-E650-8749-BE5F-E89D687431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1328" name="Line 16">
              <a:extLst>
                <a:ext uri="{FF2B5EF4-FFF2-40B4-BE49-F238E27FC236}">
                  <a16:creationId xmlns:a16="http://schemas.microsoft.com/office/drawing/2014/main" id="{B494EF7A-5FA3-804B-BD81-230943A209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1329" name="Line 17">
              <a:extLst>
                <a:ext uri="{FF2B5EF4-FFF2-40B4-BE49-F238E27FC236}">
                  <a16:creationId xmlns:a16="http://schemas.microsoft.com/office/drawing/2014/main" id="{41839502-6FC7-1C4B-AA4E-5A7A52D85A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41330" name="Text Box 18">
            <a:extLst>
              <a:ext uri="{FF2B5EF4-FFF2-40B4-BE49-F238E27FC236}">
                <a16:creationId xmlns:a16="http://schemas.microsoft.com/office/drawing/2014/main" id="{075C812E-90F3-874E-B319-7AC85CB94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676400"/>
            <a:ext cx="563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4     1    3  14   16   9  10    2   8    7</a:t>
            </a:r>
          </a:p>
        </p:txBody>
      </p:sp>
      <p:sp>
        <p:nvSpPr>
          <p:cNvPr id="141331" name="Text Box 19">
            <a:extLst>
              <a:ext uri="{FF2B5EF4-FFF2-40B4-BE49-F238E27FC236}">
                <a16:creationId xmlns:a16="http://schemas.microsoft.com/office/drawing/2014/main" id="{1D5A188A-BE1C-B74B-91E9-E62504F89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209800"/>
            <a:ext cx="563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1   2    3    4    5    6    7    8    9    10</a:t>
            </a:r>
          </a:p>
        </p:txBody>
      </p:sp>
      <p:sp>
        <p:nvSpPr>
          <p:cNvPr id="141332" name="Oval 20">
            <a:extLst>
              <a:ext uri="{FF2B5EF4-FFF2-40B4-BE49-F238E27FC236}">
                <a16:creationId xmlns:a16="http://schemas.microsoft.com/office/drawing/2014/main" id="{9EFB9FA2-D8A4-014C-9EFB-D602C954C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819400"/>
            <a:ext cx="609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1333" name="Text Box 21">
            <a:extLst>
              <a:ext uri="{FF2B5EF4-FFF2-40B4-BE49-F238E27FC236}">
                <a16:creationId xmlns:a16="http://schemas.microsoft.com/office/drawing/2014/main" id="{A3BFA2B4-36D0-C94E-AB6B-13CE1C72BA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28336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1334" name="Text Box 22">
            <a:extLst>
              <a:ext uri="{FF2B5EF4-FFF2-40B4-BE49-F238E27FC236}">
                <a16:creationId xmlns:a16="http://schemas.microsoft.com/office/drawing/2014/main" id="{A3489F65-DE6C-D643-BCA5-148FD016D1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895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4</a:t>
            </a:r>
          </a:p>
        </p:txBody>
      </p:sp>
      <p:sp>
        <p:nvSpPr>
          <p:cNvPr id="141335" name="Oval 23">
            <a:extLst>
              <a:ext uri="{FF2B5EF4-FFF2-40B4-BE49-F238E27FC236}">
                <a16:creationId xmlns:a16="http://schemas.microsoft.com/office/drawing/2014/main" id="{4E0F344E-1BF2-7F4F-8A10-6FCEE5A44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733800"/>
            <a:ext cx="609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1336" name="Text Box 24">
            <a:extLst>
              <a:ext uri="{FF2B5EF4-FFF2-40B4-BE49-F238E27FC236}">
                <a16:creationId xmlns:a16="http://schemas.microsoft.com/office/drawing/2014/main" id="{40C71A1D-954B-0F4B-846E-A6355B2732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7480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1337" name="Text Box 25">
            <a:extLst>
              <a:ext uri="{FF2B5EF4-FFF2-40B4-BE49-F238E27FC236}">
                <a16:creationId xmlns:a16="http://schemas.microsoft.com/office/drawing/2014/main" id="{71103E6B-2012-6E45-869B-764D3A96AD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810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141338" name="Oval 26">
            <a:extLst>
              <a:ext uri="{FF2B5EF4-FFF2-40B4-BE49-F238E27FC236}">
                <a16:creationId xmlns:a16="http://schemas.microsoft.com/office/drawing/2014/main" id="{719D48E6-56FE-B543-B493-41EE725BF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733800"/>
            <a:ext cx="609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1339" name="Text Box 27">
            <a:extLst>
              <a:ext uri="{FF2B5EF4-FFF2-40B4-BE49-F238E27FC236}">
                <a16:creationId xmlns:a16="http://schemas.microsoft.com/office/drawing/2014/main" id="{82062242-36DB-174A-9373-1BAFF350AD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7480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1340" name="Text Box 28">
            <a:extLst>
              <a:ext uri="{FF2B5EF4-FFF2-40B4-BE49-F238E27FC236}">
                <a16:creationId xmlns:a16="http://schemas.microsoft.com/office/drawing/2014/main" id="{D527D38D-9CBA-6B48-8474-1A552AED3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810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</a:rPr>
              <a:t>3</a:t>
            </a:r>
          </a:p>
        </p:txBody>
      </p:sp>
      <p:sp>
        <p:nvSpPr>
          <p:cNvPr id="141341" name="Text Box 29">
            <a:extLst>
              <a:ext uri="{FF2B5EF4-FFF2-40B4-BE49-F238E27FC236}">
                <a16:creationId xmlns:a16="http://schemas.microsoft.com/office/drawing/2014/main" id="{AE2F039B-1451-E14C-9CF7-4C2B35360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7386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1342" name="Oval 30">
            <a:extLst>
              <a:ext uri="{FF2B5EF4-FFF2-40B4-BE49-F238E27FC236}">
                <a16:creationId xmlns:a16="http://schemas.microsoft.com/office/drawing/2014/main" id="{35D2AE69-C03D-6545-B55D-C37EB69C2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724400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1343" name="Text Box 31">
            <a:extLst>
              <a:ext uri="{FF2B5EF4-FFF2-40B4-BE49-F238E27FC236}">
                <a16:creationId xmlns:a16="http://schemas.microsoft.com/office/drawing/2014/main" id="{26AB9C26-3209-1245-A211-EA9A7FFDF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800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14</a:t>
            </a:r>
          </a:p>
        </p:txBody>
      </p:sp>
      <p:sp>
        <p:nvSpPr>
          <p:cNvPr id="141344" name="Line 32">
            <a:extLst>
              <a:ext uri="{FF2B5EF4-FFF2-40B4-BE49-F238E27FC236}">
                <a16:creationId xmlns:a16="http://schemas.microsoft.com/office/drawing/2014/main" id="{E510AFAB-1A73-9F43-B058-1B7EBADF6A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800" y="32004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1345" name="Line 33">
            <a:extLst>
              <a:ext uri="{FF2B5EF4-FFF2-40B4-BE49-F238E27FC236}">
                <a16:creationId xmlns:a16="http://schemas.microsoft.com/office/drawing/2014/main" id="{30223956-D58C-6348-9307-9F9B6F3F40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41910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1346" name="Line 34">
            <a:extLst>
              <a:ext uri="{FF2B5EF4-FFF2-40B4-BE49-F238E27FC236}">
                <a16:creationId xmlns:a16="http://schemas.microsoft.com/office/drawing/2014/main" id="{59F44AF6-2308-774B-A8B3-2DA7771AC2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2200" y="51816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1347" name="Line 35">
            <a:extLst>
              <a:ext uri="{FF2B5EF4-FFF2-40B4-BE49-F238E27FC236}">
                <a16:creationId xmlns:a16="http://schemas.microsoft.com/office/drawing/2014/main" id="{F1BE97C8-0B88-0849-A911-048EFB0FE55E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5181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1348" name="Line 36">
            <a:extLst>
              <a:ext uri="{FF2B5EF4-FFF2-40B4-BE49-F238E27FC236}">
                <a16:creationId xmlns:a16="http://schemas.microsoft.com/office/drawing/2014/main" id="{8D7BB285-4A88-B340-846B-CB7C07B7B7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5181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1349" name="Line 37">
            <a:extLst>
              <a:ext uri="{FF2B5EF4-FFF2-40B4-BE49-F238E27FC236}">
                <a16:creationId xmlns:a16="http://schemas.microsoft.com/office/drawing/2014/main" id="{410F5E3F-267B-164C-B763-77ABFF877DF5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4114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1350" name="Line 38">
            <a:extLst>
              <a:ext uri="{FF2B5EF4-FFF2-40B4-BE49-F238E27FC236}">
                <a16:creationId xmlns:a16="http://schemas.microsoft.com/office/drawing/2014/main" id="{7A5A7914-4F6B-EE43-92B6-E8C35C3C1E3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32004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1351" name="Line 39">
            <a:extLst>
              <a:ext uri="{FF2B5EF4-FFF2-40B4-BE49-F238E27FC236}">
                <a16:creationId xmlns:a16="http://schemas.microsoft.com/office/drawing/2014/main" id="{5A2C50C5-0E6F-5E4F-9BB4-E8B83F21D8C9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41148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1352" name="Line 40">
            <a:extLst>
              <a:ext uri="{FF2B5EF4-FFF2-40B4-BE49-F238E27FC236}">
                <a16:creationId xmlns:a16="http://schemas.microsoft.com/office/drawing/2014/main" id="{301A2147-1CAB-9849-8B66-632174BDCD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81600" y="41148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1353" name="Oval 41">
            <a:extLst>
              <a:ext uri="{FF2B5EF4-FFF2-40B4-BE49-F238E27FC236}">
                <a16:creationId xmlns:a16="http://schemas.microsoft.com/office/drawing/2014/main" id="{E0DEF3DC-A53E-FF48-B776-FB356C16F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867400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1354" name="Text Box 42">
            <a:extLst>
              <a:ext uri="{FF2B5EF4-FFF2-40B4-BE49-F238E27FC236}">
                <a16:creationId xmlns:a16="http://schemas.microsoft.com/office/drawing/2014/main" id="{B17884A7-A049-8140-A0CB-E4EB79DA9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943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141356" name="Line 44">
            <a:extLst>
              <a:ext uri="{FF2B5EF4-FFF2-40B4-BE49-F238E27FC236}">
                <a16:creationId xmlns:a16="http://schemas.microsoft.com/office/drawing/2014/main" id="{DEBE3D2D-39C7-444D-9174-D9A5F74C48B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2954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1357" name="Text Box 45">
            <a:extLst>
              <a:ext uri="{FF2B5EF4-FFF2-40B4-BE49-F238E27FC236}">
                <a16:creationId xmlns:a16="http://schemas.microsoft.com/office/drawing/2014/main" id="{D4DF0E41-43E2-FA4A-9B0A-A2F9B7BDB4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7620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FF0000"/>
                </a:solidFill>
                <a:latin typeface="Arial" charset="0"/>
                <a:ea typeface="ＭＳ Ｐゴシック" charset="0"/>
              </a:rPr>
              <a:t>heapify</a:t>
            </a:r>
          </a:p>
        </p:txBody>
      </p:sp>
      <p:sp>
        <p:nvSpPr>
          <p:cNvPr id="141358" name="Oval 46">
            <a:extLst>
              <a:ext uri="{FF2B5EF4-FFF2-40B4-BE49-F238E27FC236}">
                <a16:creationId xmlns:a16="http://schemas.microsoft.com/office/drawing/2014/main" id="{150E03A0-73E4-A44D-A531-AA381410F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867400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1359" name="Text Box 47">
            <a:extLst>
              <a:ext uri="{FF2B5EF4-FFF2-40B4-BE49-F238E27FC236}">
                <a16:creationId xmlns:a16="http://schemas.microsoft.com/office/drawing/2014/main" id="{2D284E0F-87BC-8943-8181-8DEA2C0C15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943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8</a:t>
            </a:r>
          </a:p>
        </p:txBody>
      </p:sp>
      <p:sp>
        <p:nvSpPr>
          <p:cNvPr id="141360" name="Oval 48">
            <a:extLst>
              <a:ext uri="{FF2B5EF4-FFF2-40B4-BE49-F238E27FC236}">
                <a16:creationId xmlns:a16="http://schemas.microsoft.com/office/drawing/2014/main" id="{8AB2D7DC-F64A-EF41-AA76-09F38442E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5867400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1361" name="Text Box 49">
            <a:extLst>
              <a:ext uri="{FF2B5EF4-FFF2-40B4-BE49-F238E27FC236}">
                <a16:creationId xmlns:a16="http://schemas.microsoft.com/office/drawing/2014/main" id="{F20B106E-1A54-FB43-B1E2-CE7B4AE069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943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7</a:t>
            </a:r>
          </a:p>
        </p:txBody>
      </p:sp>
      <p:sp>
        <p:nvSpPr>
          <p:cNvPr id="141362" name="Oval 50">
            <a:extLst>
              <a:ext uri="{FF2B5EF4-FFF2-40B4-BE49-F238E27FC236}">
                <a16:creationId xmlns:a16="http://schemas.microsoft.com/office/drawing/2014/main" id="{EE863CA9-459B-1147-8626-CB76C46DB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724400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1363" name="Text Box 51">
            <a:extLst>
              <a:ext uri="{FF2B5EF4-FFF2-40B4-BE49-F238E27FC236}">
                <a16:creationId xmlns:a16="http://schemas.microsoft.com/office/drawing/2014/main" id="{CABEBC55-7178-1345-BBC8-FCEA8558A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800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16</a:t>
            </a:r>
          </a:p>
        </p:txBody>
      </p:sp>
      <p:sp>
        <p:nvSpPr>
          <p:cNvPr id="141364" name="Oval 52">
            <a:extLst>
              <a:ext uri="{FF2B5EF4-FFF2-40B4-BE49-F238E27FC236}">
                <a16:creationId xmlns:a16="http://schemas.microsoft.com/office/drawing/2014/main" id="{9735D908-2EAC-1C4C-A7F7-4EE4FE062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724400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1365" name="Text Box 53">
            <a:extLst>
              <a:ext uri="{FF2B5EF4-FFF2-40B4-BE49-F238E27FC236}">
                <a16:creationId xmlns:a16="http://schemas.microsoft.com/office/drawing/2014/main" id="{651EAC27-D69D-A749-8B35-57E55AA811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800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9</a:t>
            </a:r>
          </a:p>
        </p:txBody>
      </p:sp>
      <p:sp>
        <p:nvSpPr>
          <p:cNvPr id="141366" name="Oval 54">
            <a:extLst>
              <a:ext uri="{FF2B5EF4-FFF2-40B4-BE49-F238E27FC236}">
                <a16:creationId xmlns:a16="http://schemas.microsoft.com/office/drawing/2014/main" id="{EC035BED-6DFD-DF4D-ABA5-1B593C41E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724400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1367" name="Text Box 55">
            <a:extLst>
              <a:ext uri="{FF2B5EF4-FFF2-40B4-BE49-F238E27FC236}">
                <a16:creationId xmlns:a16="http://schemas.microsoft.com/office/drawing/2014/main" id="{4DA12D79-5D06-BD48-80B6-8872A0EB35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800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10</a:t>
            </a:r>
          </a:p>
        </p:txBody>
      </p:sp>
      <p:pic>
        <p:nvPicPr>
          <p:cNvPr id="71719" name="Picture 55">
            <a:extLst>
              <a:ext uri="{FF2B5EF4-FFF2-40B4-BE49-F238E27FC236}">
                <a16:creationId xmlns:a16="http://schemas.microsoft.com/office/drawing/2014/main" id="{31CC7887-A522-574C-8878-C5A98243A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52400"/>
            <a:ext cx="3352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7">
            <a:extLst>
              <a:ext uri="{FF2B5EF4-FFF2-40B4-BE49-F238E27FC236}">
                <a16:creationId xmlns:a16="http://schemas.microsoft.com/office/drawing/2014/main" id="{8B616001-2B2A-171B-2489-79818F2535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62407"/>
            <a:ext cx="2994668" cy="2075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05" name="Group 2">
            <a:extLst>
              <a:ext uri="{FF2B5EF4-FFF2-40B4-BE49-F238E27FC236}">
                <a16:creationId xmlns:a16="http://schemas.microsoft.com/office/drawing/2014/main" id="{8608E89B-3649-2E42-A8E8-7C2D5A60DBD1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1676400"/>
            <a:ext cx="5715000" cy="381000"/>
            <a:chOff x="768" y="624"/>
            <a:chExt cx="3600" cy="240"/>
          </a:xfrm>
        </p:grpSpPr>
        <p:sp>
          <p:nvSpPr>
            <p:cNvPr id="142339" name="Rectangle 3">
              <a:extLst>
                <a:ext uri="{FF2B5EF4-FFF2-40B4-BE49-F238E27FC236}">
                  <a16:creationId xmlns:a16="http://schemas.microsoft.com/office/drawing/2014/main" id="{CBC7D77C-4E79-EE4C-83FD-D1FDFBEBD0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2340" name="Line 4">
              <a:extLst>
                <a:ext uri="{FF2B5EF4-FFF2-40B4-BE49-F238E27FC236}">
                  <a16:creationId xmlns:a16="http://schemas.microsoft.com/office/drawing/2014/main" id="{0D62A5A5-48CC-024A-AAF6-EB41FA363B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2341" name="Line 5">
              <a:extLst>
                <a:ext uri="{FF2B5EF4-FFF2-40B4-BE49-F238E27FC236}">
                  <a16:creationId xmlns:a16="http://schemas.microsoft.com/office/drawing/2014/main" id="{162900A7-1865-8448-A669-20F070CB64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2342" name="Line 6">
              <a:extLst>
                <a:ext uri="{FF2B5EF4-FFF2-40B4-BE49-F238E27FC236}">
                  <a16:creationId xmlns:a16="http://schemas.microsoft.com/office/drawing/2014/main" id="{699FC635-9093-9B44-82EE-C15CC6C1B4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2343" name="Line 7">
              <a:extLst>
                <a:ext uri="{FF2B5EF4-FFF2-40B4-BE49-F238E27FC236}">
                  <a16:creationId xmlns:a16="http://schemas.microsoft.com/office/drawing/2014/main" id="{C220733B-63C4-A543-837A-43486AC561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2344" name="Line 8">
              <a:extLst>
                <a:ext uri="{FF2B5EF4-FFF2-40B4-BE49-F238E27FC236}">
                  <a16:creationId xmlns:a16="http://schemas.microsoft.com/office/drawing/2014/main" id="{C2138EDF-2DA3-8D49-9F2D-0286B1C742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2345" name="Line 9">
              <a:extLst>
                <a:ext uri="{FF2B5EF4-FFF2-40B4-BE49-F238E27FC236}">
                  <a16:creationId xmlns:a16="http://schemas.microsoft.com/office/drawing/2014/main" id="{42EACC42-1004-A242-9ACE-E784EBC984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2346" name="Line 10">
              <a:extLst>
                <a:ext uri="{FF2B5EF4-FFF2-40B4-BE49-F238E27FC236}">
                  <a16:creationId xmlns:a16="http://schemas.microsoft.com/office/drawing/2014/main" id="{902EFD83-3341-8D4D-91EE-815DD9B1D0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2347" name="Line 11">
              <a:extLst>
                <a:ext uri="{FF2B5EF4-FFF2-40B4-BE49-F238E27FC236}">
                  <a16:creationId xmlns:a16="http://schemas.microsoft.com/office/drawing/2014/main" id="{51CF28B5-F9ED-094C-AC8A-CFDFBFD439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2348" name="Line 12">
              <a:extLst>
                <a:ext uri="{FF2B5EF4-FFF2-40B4-BE49-F238E27FC236}">
                  <a16:creationId xmlns:a16="http://schemas.microsoft.com/office/drawing/2014/main" id="{32C9B640-68AC-7249-BC37-A458A65317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2349" name="Line 13">
              <a:extLst>
                <a:ext uri="{FF2B5EF4-FFF2-40B4-BE49-F238E27FC236}">
                  <a16:creationId xmlns:a16="http://schemas.microsoft.com/office/drawing/2014/main" id="{C1CE1877-CF73-8B44-85FA-BA84171F0F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2350" name="Line 14">
              <a:extLst>
                <a:ext uri="{FF2B5EF4-FFF2-40B4-BE49-F238E27FC236}">
                  <a16:creationId xmlns:a16="http://schemas.microsoft.com/office/drawing/2014/main" id="{ECB88400-8959-BC49-9561-1F5253C469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2351" name="Line 15">
              <a:extLst>
                <a:ext uri="{FF2B5EF4-FFF2-40B4-BE49-F238E27FC236}">
                  <a16:creationId xmlns:a16="http://schemas.microsoft.com/office/drawing/2014/main" id="{3831359E-C5AC-6F44-8E1E-F44EAE5A4F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2352" name="Line 16">
              <a:extLst>
                <a:ext uri="{FF2B5EF4-FFF2-40B4-BE49-F238E27FC236}">
                  <a16:creationId xmlns:a16="http://schemas.microsoft.com/office/drawing/2014/main" id="{A1487470-C387-EE4B-B843-5CCF69574D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2353" name="Line 17">
              <a:extLst>
                <a:ext uri="{FF2B5EF4-FFF2-40B4-BE49-F238E27FC236}">
                  <a16:creationId xmlns:a16="http://schemas.microsoft.com/office/drawing/2014/main" id="{AA5FF890-3D96-B041-8B66-FAD09ADB54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42354" name="Text Box 18">
            <a:extLst>
              <a:ext uri="{FF2B5EF4-FFF2-40B4-BE49-F238E27FC236}">
                <a16:creationId xmlns:a16="http://schemas.microsoft.com/office/drawing/2014/main" id="{F78721C2-C9C5-1646-B5C5-B6744F3FD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676400"/>
            <a:ext cx="563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4     1   10  14  16   9    3    2   8    7</a:t>
            </a:r>
          </a:p>
        </p:txBody>
      </p:sp>
      <p:sp>
        <p:nvSpPr>
          <p:cNvPr id="142355" name="Text Box 19">
            <a:extLst>
              <a:ext uri="{FF2B5EF4-FFF2-40B4-BE49-F238E27FC236}">
                <a16:creationId xmlns:a16="http://schemas.microsoft.com/office/drawing/2014/main" id="{A4066159-12F2-AF47-8EDB-EA2D73AC6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209800"/>
            <a:ext cx="563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1   2    3    4    5    6    7    8    9    10</a:t>
            </a:r>
          </a:p>
        </p:txBody>
      </p:sp>
      <p:sp>
        <p:nvSpPr>
          <p:cNvPr id="142356" name="Oval 20">
            <a:extLst>
              <a:ext uri="{FF2B5EF4-FFF2-40B4-BE49-F238E27FC236}">
                <a16:creationId xmlns:a16="http://schemas.microsoft.com/office/drawing/2014/main" id="{62A44564-5737-B74F-9B81-E7C09485C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819400"/>
            <a:ext cx="609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2357" name="Text Box 21">
            <a:extLst>
              <a:ext uri="{FF2B5EF4-FFF2-40B4-BE49-F238E27FC236}">
                <a16:creationId xmlns:a16="http://schemas.microsoft.com/office/drawing/2014/main" id="{FC824AF9-D17C-7043-92A9-9BEAFE30C3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28336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2358" name="Text Box 22">
            <a:extLst>
              <a:ext uri="{FF2B5EF4-FFF2-40B4-BE49-F238E27FC236}">
                <a16:creationId xmlns:a16="http://schemas.microsoft.com/office/drawing/2014/main" id="{B0B06C7F-2DBB-3445-B51C-880504678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895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4</a:t>
            </a:r>
          </a:p>
        </p:txBody>
      </p:sp>
      <p:sp>
        <p:nvSpPr>
          <p:cNvPr id="142359" name="Oval 23">
            <a:extLst>
              <a:ext uri="{FF2B5EF4-FFF2-40B4-BE49-F238E27FC236}">
                <a16:creationId xmlns:a16="http://schemas.microsoft.com/office/drawing/2014/main" id="{A1CE91A2-86EF-9649-A784-2E240BEAC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733800"/>
            <a:ext cx="609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2360" name="Text Box 24">
            <a:extLst>
              <a:ext uri="{FF2B5EF4-FFF2-40B4-BE49-F238E27FC236}">
                <a16:creationId xmlns:a16="http://schemas.microsoft.com/office/drawing/2014/main" id="{A1D9C509-C90B-D34B-860B-D9303A0216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7480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2361" name="Text Box 25">
            <a:extLst>
              <a:ext uri="{FF2B5EF4-FFF2-40B4-BE49-F238E27FC236}">
                <a16:creationId xmlns:a16="http://schemas.microsoft.com/office/drawing/2014/main" id="{DD39D47D-18BE-C04D-96D6-39A0861659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810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142362" name="Oval 26">
            <a:extLst>
              <a:ext uri="{FF2B5EF4-FFF2-40B4-BE49-F238E27FC236}">
                <a16:creationId xmlns:a16="http://schemas.microsoft.com/office/drawing/2014/main" id="{063ECBB5-BB91-9644-9ED4-1D515789E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733800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2363" name="Text Box 27">
            <a:extLst>
              <a:ext uri="{FF2B5EF4-FFF2-40B4-BE49-F238E27FC236}">
                <a16:creationId xmlns:a16="http://schemas.microsoft.com/office/drawing/2014/main" id="{494A0657-D4F9-F544-AC9E-21256E043A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7480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2364" name="Text Box 28">
            <a:extLst>
              <a:ext uri="{FF2B5EF4-FFF2-40B4-BE49-F238E27FC236}">
                <a16:creationId xmlns:a16="http://schemas.microsoft.com/office/drawing/2014/main" id="{A363A79A-5AEA-DE49-925F-7A89BDF22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810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</a:rPr>
              <a:t>10</a:t>
            </a:r>
          </a:p>
        </p:txBody>
      </p:sp>
      <p:sp>
        <p:nvSpPr>
          <p:cNvPr id="142365" name="Text Box 29">
            <a:extLst>
              <a:ext uri="{FF2B5EF4-FFF2-40B4-BE49-F238E27FC236}">
                <a16:creationId xmlns:a16="http://schemas.microsoft.com/office/drawing/2014/main" id="{98B374BB-609A-774F-B8B6-DF4740BC3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7386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2366" name="Oval 30">
            <a:extLst>
              <a:ext uri="{FF2B5EF4-FFF2-40B4-BE49-F238E27FC236}">
                <a16:creationId xmlns:a16="http://schemas.microsoft.com/office/drawing/2014/main" id="{6EB68252-243C-9045-A90C-FF2F46C67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724400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2367" name="Text Box 31">
            <a:extLst>
              <a:ext uri="{FF2B5EF4-FFF2-40B4-BE49-F238E27FC236}">
                <a16:creationId xmlns:a16="http://schemas.microsoft.com/office/drawing/2014/main" id="{A5BBA057-3918-D445-B1C2-D34380376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800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14</a:t>
            </a:r>
          </a:p>
        </p:txBody>
      </p:sp>
      <p:sp>
        <p:nvSpPr>
          <p:cNvPr id="142368" name="Line 32">
            <a:extLst>
              <a:ext uri="{FF2B5EF4-FFF2-40B4-BE49-F238E27FC236}">
                <a16:creationId xmlns:a16="http://schemas.microsoft.com/office/drawing/2014/main" id="{2A7AE2CD-7A30-2942-BC1A-E1B2E49842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800" y="32004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2369" name="Line 33">
            <a:extLst>
              <a:ext uri="{FF2B5EF4-FFF2-40B4-BE49-F238E27FC236}">
                <a16:creationId xmlns:a16="http://schemas.microsoft.com/office/drawing/2014/main" id="{F83278AD-3A42-5A45-B94E-0220B5BA38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41910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2370" name="Line 34">
            <a:extLst>
              <a:ext uri="{FF2B5EF4-FFF2-40B4-BE49-F238E27FC236}">
                <a16:creationId xmlns:a16="http://schemas.microsoft.com/office/drawing/2014/main" id="{DAB83F28-E8B0-A148-B600-0225EFF184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2200" y="51816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2371" name="Line 35">
            <a:extLst>
              <a:ext uri="{FF2B5EF4-FFF2-40B4-BE49-F238E27FC236}">
                <a16:creationId xmlns:a16="http://schemas.microsoft.com/office/drawing/2014/main" id="{07E30717-C600-8D4D-B11B-41D635D3F6FD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5181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2372" name="Line 36">
            <a:extLst>
              <a:ext uri="{FF2B5EF4-FFF2-40B4-BE49-F238E27FC236}">
                <a16:creationId xmlns:a16="http://schemas.microsoft.com/office/drawing/2014/main" id="{E50CF2AC-87F6-1141-B59F-AA06631BE3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5181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2373" name="Line 37">
            <a:extLst>
              <a:ext uri="{FF2B5EF4-FFF2-40B4-BE49-F238E27FC236}">
                <a16:creationId xmlns:a16="http://schemas.microsoft.com/office/drawing/2014/main" id="{8EDDD2CA-B441-B244-B23D-34ECE574303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4114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2374" name="Line 38">
            <a:extLst>
              <a:ext uri="{FF2B5EF4-FFF2-40B4-BE49-F238E27FC236}">
                <a16:creationId xmlns:a16="http://schemas.microsoft.com/office/drawing/2014/main" id="{C9E8CDA3-AF08-E845-9863-107861EBCDB0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32004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2375" name="Line 39">
            <a:extLst>
              <a:ext uri="{FF2B5EF4-FFF2-40B4-BE49-F238E27FC236}">
                <a16:creationId xmlns:a16="http://schemas.microsoft.com/office/drawing/2014/main" id="{C716E37B-F786-1140-B889-E437C1670178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41148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2376" name="Line 40">
            <a:extLst>
              <a:ext uri="{FF2B5EF4-FFF2-40B4-BE49-F238E27FC236}">
                <a16:creationId xmlns:a16="http://schemas.microsoft.com/office/drawing/2014/main" id="{59862289-F949-3446-8A58-C1CDA41A436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81600" y="41148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2377" name="Oval 41">
            <a:extLst>
              <a:ext uri="{FF2B5EF4-FFF2-40B4-BE49-F238E27FC236}">
                <a16:creationId xmlns:a16="http://schemas.microsoft.com/office/drawing/2014/main" id="{522D86ED-93DC-1B4C-A625-30EDEF69B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867400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2378" name="Text Box 42">
            <a:extLst>
              <a:ext uri="{FF2B5EF4-FFF2-40B4-BE49-F238E27FC236}">
                <a16:creationId xmlns:a16="http://schemas.microsoft.com/office/drawing/2014/main" id="{AD71AFD4-ED2C-5747-8A0F-D96357A7A6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943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142380" name="Line 44">
            <a:extLst>
              <a:ext uri="{FF2B5EF4-FFF2-40B4-BE49-F238E27FC236}">
                <a16:creationId xmlns:a16="http://schemas.microsoft.com/office/drawing/2014/main" id="{0B219A39-238C-1647-B5C0-E0B19DB6D8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2954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2381" name="Text Box 45">
            <a:extLst>
              <a:ext uri="{FF2B5EF4-FFF2-40B4-BE49-F238E27FC236}">
                <a16:creationId xmlns:a16="http://schemas.microsoft.com/office/drawing/2014/main" id="{0CAE7E5F-97EF-5744-B13D-4B0173E051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7620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FF0000"/>
                </a:solidFill>
                <a:latin typeface="Arial" charset="0"/>
                <a:ea typeface="ＭＳ Ｐゴシック" charset="0"/>
              </a:rPr>
              <a:t>heapify</a:t>
            </a:r>
          </a:p>
        </p:txBody>
      </p:sp>
      <p:sp>
        <p:nvSpPr>
          <p:cNvPr id="142382" name="Oval 46">
            <a:extLst>
              <a:ext uri="{FF2B5EF4-FFF2-40B4-BE49-F238E27FC236}">
                <a16:creationId xmlns:a16="http://schemas.microsoft.com/office/drawing/2014/main" id="{7A91FEDF-324B-834E-A4AD-4A28885D9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867400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2383" name="Text Box 47">
            <a:extLst>
              <a:ext uri="{FF2B5EF4-FFF2-40B4-BE49-F238E27FC236}">
                <a16:creationId xmlns:a16="http://schemas.microsoft.com/office/drawing/2014/main" id="{CF3D0254-5FAA-154E-9D0D-822B55E6EA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943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8</a:t>
            </a:r>
          </a:p>
        </p:txBody>
      </p:sp>
      <p:sp>
        <p:nvSpPr>
          <p:cNvPr id="142384" name="Oval 48">
            <a:extLst>
              <a:ext uri="{FF2B5EF4-FFF2-40B4-BE49-F238E27FC236}">
                <a16:creationId xmlns:a16="http://schemas.microsoft.com/office/drawing/2014/main" id="{4BC7E5DE-BCCA-3A4D-8C3E-7E3AC5E61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5867400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2385" name="Text Box 49">
            <a:extLst>
              <a:ext uri="{FF2B5EF4-FFF2-40B4-BE49-F238E27FC236}">
                <a16:creationId xmlns:a16="http://schemas.microsoft.com/office/drawing/2014/main" id="{B13F13CA-E8A6-C548-B36D-2CA3E47F4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943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7</a:t>
            </a:r>
          </a:p>
        </p:txBody>
      </p:sp>
      <p:sp>
        <p:nvSpPr>
          <p:cNvPr id="142386" name="Oval 50">
            <a:extLst>
              <a:ext uri="{FF2B5EF4-FFF2-40B4-BE49-F238E27FC236}">
                <a16:creationId xmlns:a16="http://schemas.microsoft.com/office/drawing/2014/main" id="{12122BF4-BEBC-2E48-BEBD-93194BC58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724400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2387" name="Text Box 51">
            <a:extLst>
              <a:ext uri="{FF2B5EF4-FFF2-40B4-BE49-F238E27FC236}">
                <a16:creationId xmlns:a16="http://schemas.microsoft.com/office/drawing/2014/main" id="{579AB1BC-BABA-4944-A7FE-7DF94A84F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800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16</a:t>
            </a:r>
          </a:p>
        </p:txBody>
      </p:sp>
      <p:sp>
        <p:nvSpPr>
          <p:cNvPr id="142388" name="Oval 52">
            <a:extLst>
              <a:ext uri="{FF2B5EF4-FFF2-40B4-BE49-F238E27FC236}">
                <a16:creationId xmlns:a16="http://schemas.microsoft.com/office/drawing/2014/main" id="{4DB6E8A2-BAB5-F14E-93D3-6ECE47CD5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724400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2389" name="Text Box 53">
            <a:extLst>
              <a:ext uri="{FF2B5EF4-FFF2-40B4-BE49-F238E27FC236}">
                <a16:creationId xmlns:a16="http://schemas.microsoft.com/office/drawing/2014/main" id="{0033D1AB-80C9-2945-82B5-8CAAF3F11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800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9</a:t>
            </a:r>
          </a:p>
        </p:txBody>
      </p:sp>
      <p:sp>
        <p:nvSpPr>
          <p:cNvPr id="142390" name="Oval 54">
            <a:extLst>
              <a:ext uri="{FF2B5EF4-FFF2-40B4-BE49-F238E27FC236}">
                <a16:creationId xmlns:a16="http://schemas.microsoft.com/office/drawing/2014/main" id="{3AB96EFA-5F48-0940-91C4-8C84DD3A6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724400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2391" name="Text Box 55">
            <a:extLst>
              <a:ext uri="{FF2B5EF4-FFF2-40B4-BE49-F238E27FC236}">
                <a16:creationId xmlns:a16="http://schemas.microsoft.com/office/drawing/2014/main" id="{4CDC8C69-8439-D04A-B324-87A8E4D56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800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</a:rPr>
              <a:t>3</a:t>
            </a:r>
          </a:p>
        </p:txBody>
      </p:sp>
      <p:pic>
        <p:nvPicPr>
          <p:cNvPr id="72743" name="Picture 55">
            <a:extLst>
              <a:ext uri="{FF2B5EF4-FFF2-40B4-BE49-F238E27FC236}">
                <a16:creationId xmlns:a16="http://schemas.microsoft.com/office/drawing/2014/main" id="{F1D97310-92E8-C54E-BC78-9E3B56BCF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52400"/>
            <a:ext cx="3352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3705260D-E943-524F-979A-986D7FA4F9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8683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Binary heap representations</a:t>
            </a:r>
          </a:p>
        </p:txBody>
      </p:sp>
      <p:grpSp>
        <p:nvGrpSpPr>
          <p:cNvPr id="18434" name="Group 75">
            <a:extLst>
              <a:ext uri="{FF2B5EF4-FFF2-40B4-BE49-F238E27FC236}">
                <a16:creationId xmlns:a16="http://schemas.microsoft.com/office/drawing/2014/main" id="{04956CB3-D47D-494C-9EE3-3F38E7B6072F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1447800"/>
            <a:ext cx="5715000" cy="1447800"/>
            <a:chOff x="768" y="912"/>
            <a:chExt cx="3600" cy="912"/>
          </a:xfrm>
        </p:grpSpPr>
        <p:grpSp>
          <p:nvGrpSpPr>
            <p:cNvPr id="18478" name="Group 3">
              <a:extLst>
                <a:ext uri="{FF2B5EF4-FFF2-40B4-BE49-F238E27FC236}">
                  <a16:creationId xmlns:a16="http://schemas.microsoft.com/office/drawing/2014/main" id="{96087B47-DE99-8B4D-8B84-9096240D19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1056"/>
              <a:ext cx="3600" cy="240"/>
              <a:chOff x="768" y="624"/>
              <a:chExt cx="3600" cy="240"/>
            </a:xfrm>
          </p:grpSpPr>
          <p:sp>
            <p:nvSpPr>
              <p:cNvPr id="68612" name="Rectangle 4">
                <a:extLst>
                  <a:ext uri="{FF2B5EF4-FFF2-40B4-BE49-F238E27FC236}">
                    <a16:creationId xmlns:a16="http://schemas.microsoft.com/office/drawing/2014/main" id="{8807EBCC-D4BE-F64E-8791-C937F0DBEF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624"/>
                <a:ext cx="3600" cy="240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8613" name="Line 5">
                <a:extLst>
                  <a:ext uri="{FF2B5EF4-FFF2-40B4-BE49-F238E27FC236}">
                    <a16:creationId xmlns:a16="http://schemas.microsoft.com/office/drawing/2014/main" id="{D2876909-1205-DC4F-AD6D-39EA9FA9D7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62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8614" name="Line 6">
                <a:extLst>
                  <a:ext uri="{FF2B5EF4-FFF2-40B4-BE49-F238E27FC236}">
                    <a16:creationId xmlns:a16="http://schemas.microsoft.com/office/drawing/2014/main" id="{255D66AE-24A9-CA4E-9077-E2E39AAF2C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62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8615" name="Line 7">
                <a:extLst>
                  <a:ext uri="{FF2B5EF4-FFF2-40B4-BE49-F238E27FC236}">
                    <a16:creationId xmlns:a16="http://schemas.microsoft.com/office/drawing/2014/main" id="{4BC143FA-B98A-7D46-9520-A8BF5A8467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62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8616" name="Line 8">
                <a:extLst>
                  <a:ext uri="{FF2B5EF4-FFF2-40B4-BE49-F238E27FC236}">
                    <a16:creationId xmlns:a16="http://schemas.microsoft.com/office/drawing/2014/main" id="{1005560E-A7D8-7748-96AF-FB24CE3CB1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62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8617" name="Line 9">
                <a:extLst>
                  <a:ext uri="{FF2B5EF4-FFF2-40B4-BE49-F238E27FC236}">
                    <a16:creationId xmlns:a16="http://schemas.microsoft.com/office/drawing/2014/main" id="{E402F9D2-3D43-ED42-85A8-73DDB838D3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8" y="62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8618" name="Line 10">
                <a:extLst>
                  <a:ext uri="{FF2B5EF4-FFF2-40B4-BE49-F238E27FC236}">
                    <a16:creationId xmlns:a16="http://schemas.microsoft.com/office/drawing/2014/main" id="{E16D89C5-C8F6-D74A-B3D1-7FE29BED58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62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8619" name="Line 11">
                <a:extLst>
                  <a:ext uri="{FF2B5EF4-FFF2-40B4-BE49-F238E27FC236}">
                    <a16:creationId xmlns:a16="http://schemas.microsoft.com/office/drawing/2014/main" id="{C0BFC00F-7F2A-7040-AEE5-6D60619379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8" y="62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8620" name="Line 12">
                <a:extLst>
                  <a:ext uri="{FF2B5EF4-FFF2-40B4-BE49-F238E27FC236}">
                    <a16:creationId xmlns:a16="http://schemas.microsoft.com/office/drawing/2014/main" id="{30F47DF5-B567-FA42-904E-B061094AA3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62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8621" name="Line 13">
                <a:extLst>
                  <a:ext uri="{FF2B5EF4-FFF2-40B4-BE49-F238E27FC236}">
                    <a16:creationId xmlns:a16="http://schemas.microsoft.com/office/drawing/2014/main" id="{A511F70B-EE61-AA48-B0B8-624DA6AE24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62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8622" name="Line 14">
                <a:extLst>
                  <a:ext uri="{FF2B5EF4-FFF2-40B4-BE49-F238E27FC236}">
                    <a16:creationId xmlns:a16="http://schemas.microsoft.com/office/drawing/2014/main" id="{2319A94D-3C92-734E-A90E-3C79D10D1A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68" y="62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8623" name="Line 15">
                <a:extLst>
                  <a:ext uri="{FF2B5EF4-FFF2-40B4-BE49-F238E27FC236}">
                    <a16:creationId xmlns:a16="http://schemas.microsoft.com/office/drawing/2014/main" id="{20ABE8F1-3B82-6D44-AEEE-BF021EEAC9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62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8624" name="Line 16">
                <a:extLst>
                  <a:ext uri="{FF2B5EF4-FFF2-40B4-BE49-F238E27FC236}">
                    <a16:creationId xmlns:a16="http://schemas.microsoft.com/office/drawing/2014/main" id="{D4C29706-84D9-A549-9F14-249DB77FD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48" y="62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8625" name="Line 17">
                <a:extLst>
                  <a:ext uri="{FF2B5EF4-FFF2-40B4-BE49-F238E27FC236}">
                    <a16:creationId xmlns:a16="http://schemas.microsoft.com/office/drawing/2014/main" id="{3D43E41A-9DD7-5843-B7D8-A40CA830DD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62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8626" name="Line 18">
                <a:extLst>
                  <a:ext uri="{FF2B5EF4-FFF2-40B4-BE49-F238E27FC236}">
                    <a16:creationId xmlns:a16="http://schemas.microsoft.com/office/drawing/2014/main" id="{7AE20909-A8DB-7540-A79C-37D90C3855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8" y="62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68627" name="Text Box 19">
              <a:extLst>
                <a:ext uri="{FF2B5EF4-FFF2-40B4-BE49-F238E27FC236}">
                  <a16:creationId xmlns:a16="http://schemas.microsoft.com/office/drawing/2014/main" id="{AFDB8192-496D-7B4C-9C7A-DCBC37EB24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1056"/>
              <a:ext cx="35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16  14  10   8    7    9    3    2    4    1</a:t>
              </a:r>
            </a:p>
          </p:txBody>
        </p:sp>
        <p:sp>
          <p:nvSpPr>
            <p:cNvPr id="68628" name="Freeform 20">
              <a:extLst>
                <a:ext uri="{FF2B5EF4-FFF2-40B4-BE49-F238E27FC236}">
                  <a16:creationId xmlns:a16="http://schemas.microsoft.com/office/drawing/2014/main" id="{CF8B9511-B349-554A-8789-6A7A73819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" y="1008"/>
              <a:ext cx="192" cy="48"/>
            </a:xfrm>
            <a:custGeom>
              <a:avLst/>
              <a:gdLst>
                <a:gd name="T0" fmla="*/ 0 w 192"/>
                <a:gd name="T1" fmla="*/ 48 h 96"/>
                <a:gd name="T2" fmla="*/ 96 w 192"/>
                <a:gd name="T3" fmla="*/ 0 h 96"/>
                <a:gd name="T4" fmla="*/ 192 w 192"/>
                <a:gd name="T5" fmla="*/ 48 h 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96">
                  <a:moveTo>
                    <a:pt x="0" y="96"/>
                  </a:moveTo>
                  <a:cubicBezTo>
                    <a:pt x="32" y="48"/>
                    <a:pt x="64" y="0"/>
                    <a:pt x="96" y="0"/>
                  </a:cubicBezTo>
                  <a:cubicBezTo>
                    <a:pt x="128" y="0"/>
                    <a:pt x="160" y="48"/>
                    <a:pt x="192" y="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29" name="Freeform 21">
              <a:extLst>
                <a:ext uri="{FF2B5EF4-FFF2-40B4-BE49-F238E27FC236}">
                  <a16:creationId xmlns:a16="http://schemas.microsoft.com/office/drawing/2014/main" id="{C6457DAD-2121-6C40-99E0-A052C2355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" y="960"/>
              <a:ext cx="432" cy="96"/>
            </a:xfrm>
            <a:custGeom>
              <a:avLst/>
              <a:gdLst>
                <a:gd name="T0" fmla="*/ 0 w 192"/>
                <a:gd name="T1" fmla="*/ 96 h 96"/>
                <a:gd name="T2" fmla="*/ 216 w 192"/>
                <a:gd name="T3" fmla="*/ 0 h 96"/>
                <a:gd name="T4" fmla="*/ 432 w 192"/>
                <a:gd name="T5" fmla="*/ 96 h 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96">
                  <a:moveTo>
                    <a:pt x="0" y="96"/>
                  </a:moveTo>
                  <a:cubicBezTo>
                    <a:pt x="32" y="48"/>
                    <a:pt x="64" y="0"/>
                    <a:pt x="96" y="0"/>
                  </a:cubicBezTo>
                  <a:cubicBezTo>
                    <a:pt x="128" y="0"/>
                    <a:pt x="160" y="48"/>
                    <a:pt x="192" y="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30" name="Freeform 22">
              <a:extLst>
                <a:ext uri="{FF2B5EF4-FFF2-40B4-BE49-F238E27FC236}">
                  <a16:creationId xmlns:a16="http://schemas.microsoft.com/office/drawing/2014/main" id="{C038F46F-0DE1-6A40-BF6A-BF9A5E0B68F6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104" y="1296"/>
              <a:ext cx="528" cy="48"/>
            </a:xfrm>
            <a:custGeom>
              <a:avLst/>
              <a:gdLst>
                <a:gd name="T0" fmla="*/ 0 w 192"/>
                <a:gd name="T1" fmla="*/ 48 h 96"/>
                <a:gd name="T2" fmla="*/ 264 w 192"/>
                <a:gd name="T3" fmla="*/ 0 h 96"/>
                <a:gd name="T4" fmla="*/ 528 w 192"/>
                <a:gd name="T5" fmla="*/ 48 h 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96">
                  <a:moveTo>
                    <a:pt x="0" y="96"/>
                  </a:moveTo>
                  <a:cubicBezTo>
                    <a:pt x="32" y="48"/>
                    <a:pt x="64" y="0"/>
                    <a:pt x="96" y="0"/>
                  </a:cubicBezTo>
                  <a:cubicBezTo>
                    <a:pt x="128" y="0"/>
                    <a:pt x="160" y="48"/>
                    <a:pt x="192" y="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31" name="Freeform 23">
              <a:extLst>
                <a:ext uri="{FF2B5EF4-FFF2-40B4-BE49-F238E27FC236}">
                  <a16:creationId xmlns:a16="http://schemas.microsoft.com/office/drawing/2014/main" id="{2A12C958-00AD-6B4E-B1F7-DF40905B1AB9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104" y="1296"/>
              <a:ext cx="768" cy="96"/>
            </a:xfrm>
            <a:custGeom>
              <a:avLst/>
              <a:gdLst>
                <a:gd name="T0" fmla="*/ 0 w 192"/>
                <a:gd name="T1" fmla="*/ 96 h 96"/>
                <a:gd name="T2" fmla="*/ 384 w 192"/>
                <a:gd name="T3" fmla="*/ 0 h 96"/>
                <a:gd name="T4" fmla="*/ 768 w 192"/>
                <a:gd name="T5" fmla="*/ 96 h 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96">
                  <a:moveTo>
                    <a:pt x="0" y="96"/>
                  </a:moveTo>
                  <a:cubicBezTo>
                    <a:pt x="32" y="48"/>
                    <a:pt x="64" y="0"/>
                    <a:pt x="96" y="0"/>
                  </a:cubicBezTo>
                  <a:cubicBezTo>
                    <a:pt x="128" y="0"/>
                    <a:pt x="160" y="48"/>
                    <a:pt x="192" y="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32" name="Text Box 24">
              <a:extLst>
                <a:ext uri="{FF2B5EF4-FFF2-40B4-BE49-F238E27FC236}">
                  <a16:creationId xmlns:a16="http://schemas.microsoft.com/office/drawing/2014/main" id="{CE637C6C-E6EF-5949-A0F6-470ACC40D0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593"/>
              <a:ext cx="35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1   2    3    4    5    6    7    8    9    10</a:t>
              </a:r>
            </a:p>
          </p:txBody>
        </p:sp>
        <p:sp>
          <p:nvSpPr>
            <p:cNvPr id="68634" name="Freeform 26">
              <a:extLst>
                <a:ext uri="{FF2B5EF4-FFF2-40B4-BE49-F238E27FC236}">
                  <a16:creationId xmlns:a16="http://schemas.microsoft.com/office/drawing/2014/main" id="{8FADC1C4-C90E-0C4F-9487-0C7D7FF9B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960"/>
              <a:ext cx="768" cy="96"/>
            </a:xfrm>
            <a:custGeom>
              <a:avLst/>
              <a:gdLst>
                <a:gd name="T0" fmla="*/ 0 w 192"/>
                <a:gd name="T1" fmla="*/ 96 h 96"/>
                <a:gd name="T2" fmla="*/ 384 w 192"/>
                <a:gd name="T3" fmla="*/ 0 h 96"/>
                <a:gd name="T4" fmla="*/ 768 w 192"/>
                <a:gd name="T5" fmla="*/ 96 h 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96">
                  <a:moveTo>
                    <a:pt x="0" y="96"/>
                  </a:moveTo>
                  <a:cubicBezTo>
                    <a:pt x="32" y="48"/>
                    <a:pt x="64" y="0"/>
                    <a:pt x="96" y="0"/>
                  </a:cubicBezTo>
                  <a:cubicBezTo>
                    <a:pt x="128" y="0"/>
                    <a:pt x="160" y="48"/>
                    <a:pt x="192" y="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35" name="Freeform 27">
              <a:extLst>
                <a:ext uri="{FF2B5EF4-FFF2-40B4-BE49-F238E27FC236}">
                  <a16:creationId xmlns:a16="http://schemas.microsoft.com/office/drawing/2014/main" id="{AEB1A9E9-AFF5-0E48-B706-9CB00065D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912"/>
              <a:ext cx="1008" cy="144"/>
            </a:xfrm>
            <a:custGeom>
              <a:avLst/>
              <a:gdLst>
                <a:gd name="T0" fmla="*/ 0 w 192"/>
                <a:gd name="T1" fmla="*/ 144 h 96"/>
                <a:gd name="T2" fmla="*/ 504 w 192"/>
                <a:gd name="T3" fmla="*/ 0 h 96"/>
                <a:gd name="T4" fmla="*/ 1008 w 192"/>
                <a:gd name="T5" fmla="*/ 144 h 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96">
                  <a:moveTo>
                    <a:pt x="0" y="96"/>
                  </a:moveTo>
                  <a:cubicBezTo>
                    <a:pt x="32" y="48"/>
                    <a:pt x="64" y="0"/>
                    <a:pt x="96" y="0"/>
                  </a:cubicBezTo>
                  <a:cubicBezTo>
                    <a:pt x="128" y="0"/>
                    <a:pt x="160" y="48"/>
                    <a:pt x="192" y="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36" name="Freeform 28">
              <a:extLst>
                <a:ext uri="{FF2B5EF4-FFF2-40B4-BE49-F238E27FC236}">
                  <a16:creationId xmlns:a16="http://schemas.microsoft.com/office/drawing/2014/main" id="{987AF02E-C3F5-3243-98A4-6F4D3BF7D509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632" y="1296"/>
              <a:ext cx="960" cy="96"/>
            </a:xfrm>
            <a:custGeom>
              <a:avLst/>
              <a:gdLst>
                <a:gd name="T0" fmla="*/ 0 w 192"/>
                <a:gd name="T1" fmla="*/ 96 h 96"/>
                <a:gd name="T2" fmla="*/ 480 w 192"/>
                <a:gd name="T3" fmla="*/ 0 h 96"/>
                <a:gd name="T4" fmla="*/ 960 w 192"/>
                <a:gd name="T5" fmla="*/ 96 h 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96">
                  <a:moveTo>
                    <a:pt x="0" y="96"/>
                  </a:moveTo>
                  <a:cubicBezTo>
                    <a:pt x="32" y="48"/>
                    <a:pt x="64" y="0"/>
                    <a:pt x="96" y="0"/>
                  </a:cubicBezTo>
                  <a:cubicBezTo>
                    <a:pt x="128" y="0"/>
                    <a:pt x="160" y="48"/>
                    <a:pt x="192" y="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37" name="Freeform 29">
              <a:extLst>
                <a:ext uri="{FF2B5EF4-FFF2-40B4-BE49-F238E27FC236}">
                  <a16:creationId xmlns:a16="http://schemas.microsoft.com/office/drawing/2014/main" id="{069655AB-9E6A-BF4C-A0C0-B02E168FA4F0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632" y="1296"/>
              <a:ext cx="1200" cy="144"/>
            </a:xfrm>
            <a:custGeom>
              <a:avLst/>
              <a:gdLst>
                <a:gd name="T0" fmla="*/ 0 w 192"/>
                <a:gd name="T1" fmla="*/ 144 h 96"/>
                <a:gd name="T2" fmla="*/ 600 w 192"/>
                <a:gd name="T3" fmla="*/ 0 h 96"/>
                <a:gd name="T4" fmla="*/ 1200 w 192"/>
                <a:gd name="T5" fmla="*/ 144 h 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96">
                  <a:moveTo>
                    <a:pt x="0" y="96"/>
                  </a:moveTo>
                  <a:cubicBezTo>
                    <a:pt x="32" y="48"/>
                    <a:pt x="64" y="0"/>
                    <a:pt x="96" y="0"/>
                  </a:cubicBezTo>
                  <a:cubicBezTo>
                    <a:pt x="128" y="0"/>
                    <a:pt x="160" y="48"/>
                    <a:pt x="192" y="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38" name="Freeform 30">
              <a:extLst>
                <a:ext uri="{FF2B5EF4-FFF2-40B4-BE49-F238E27FC236}">
                  <a16:creationId xmlns:a16="http://schemas.microsoft.com/office/drawing/2014/main" id="{477EC48F-503D-574F-8986-49680FE239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2" y="960"/>
              <a:ext cx="1200" cy="96"/>
            </a:xfrm>
            <a:custGeom>
              <a:avLst/>
              <a:gdLst>
                <a:gd name="T0" fmla="*/ 0 w 192"/>
                <a:gd name="T1" fmla="*/ 96 h 96"/>
                <a:gd name="T2" fmla="*/ 600 w 192"/>
                <a:gd name="T3" fmla="*/ 0 h 96"/>
                <a:gd name="T4" fmla="*/ 1200 w 192"/>
                <a:gd name="T5" fmla="*/ 96 h 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96">
                  <a:moveTo>
                    <a:pt x="0" y="96"/>
                  </a:moveTo>
                  <a:cubicBezTo>
                    <a:pt x="32" y="48"/>
                    <a:pt x="64" y="0"/>
                    <a:pt x="96" y="0"/>
                  </a:cubicBezTo>
                  <a:cubicBezTo>
                    <a:pt x="128" y="0"/>
                    <a:pt x="160" y="48"/>
                    <a:pt x="192" y="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435" name="Group 32">
            <a:extLst>
              <a:ext uri="{FF2B5EF4-FFF2-40B4-BE49-F238E27FC236}">
                <a16:creationId xmlns:a16="http://schemas.microsoft.com/office/drawing/2014/main" id="{FE590442-DC0D-EE4F-B5A1-81C3E0FACA79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3124200"/>
            <a:ext cx="838200" cy="457200"/>
            <a:chOff x="2016" y="1152"/>
            <a:chExt cx="528" cy="288"/>
          </a:xfrm>
        </p:grpSpPr>
        <p:sp>
          <p:nvSpPr>
            <p:cNvPr id="68641" name="Oval 33">
              <a:extLst>
                <a:ext uri="{FF2B5EF4-FFF2-40B4-BE49-F238E27FC236}">
                  <a16:creationId xmlns:a16="http://schemas.microsoft.com/office/drawing/2014/main" id="{67D0ABF4-547C-F546-9ABC-8B4757446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1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8642" name="Text Box 34">
              <a:extLst>
                <a:ext uri="{FF2B5EF4-FFF2-40B4-BE49-F238E27FC236}">
                  <a16:creationId xmlns:a16="http://schemas.microsoft.com/office/drawing/2014/main" id="{07F14FD7-6132-5941-920B-C067E74CC1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161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8643" name="Text Box 35">
              <a:extLst>
                <a:ext uri="{FF2B5EF4-FFF2-40B4-BE49-F238E27FC236}">
                  <a16:creationId xmlns:a16="http://schemas.microsoft.com/office/drawing/2014/main" id="{FBC54B9E-252E-8942-9C62-B10F5DFD21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2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16</a:t>
              </a:r>
            </a:p>
          </p:txBody>
        </p:sp>
      </p:grpSp>
      <p:grpSp>
        <p:nvGrpSpPr>
          <p:cNvPr id="18436" name="Group 36">
            <a:extLst>
              <a:ext uri="{FF2B5EF4-FFF2-40B4-BE49-F238E27FC236}">
                <a16:creationId xmlns:a16="http://schemas.microsoft.com/office/drawing/2014/main" id="{C73FE973-EFF0-0245-8E16-202BAC8081D3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4038600"/>
            <a:ext cx="838200" cy="457200"/>
            <a:chOff x="2016" y="1152"/>
            <a:chExt cx="528" cy="288"/>
          </a:xfrm>
        </p:grpSpPr>
        <p:sp>
          <p:nvSpPr>
            <p:cNvPr id="68645" name="Oval 37">
              <a:extLst>
                <a:ext uri="{FF2B5EF4-FFF2-40B4-BE49-F238E27FC236}">
                  <a16:creationId xmlns:a16="http://schemas.microsoft.com/office/drawing/2014/main" id="{51D534C2-EF36-244F-985A-603AA1352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1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8646" name="Text Box 38">
              <a:extLst>
                <a:ext uri="{FF2B5EF4-FFF2-40B4-BE49-F238E27FC236}">
                  <a16:creationId xmlns:a16="http://schemas.microsoft.com/office/drawing/2014/main" id="{034C75B5-86AA-CE41-AD32-84B004E62E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161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8647" name="Text Box 39">
              <a:extLst>
                <a:ext uri="{FF2B5EF4-FFF2-40B4-BE49-F238E27FC236}">
                  <a16:creationId xmlns:a16="http://schemas.microsoft.com/office/drawing/2014/main" id="{1060C091-1A6F-D742-83CC-E91B465ED8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2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14</a:t>
              </a:r>
            </a:p>
          </p:txBody>
        </p:sp>
      </p:grpSp>
      <p:grpSp>
        <p:nvGrpSpPr>
          <p:cNvPr id="18437" name="Group 40">
            <a:extLst>
              <a:ext uri="{FF2B5EF4-FFF2-40B4-BE49-F238E27FC236}">
                <a16:creationId xmlns:a16="http://schemas.microsoft.com/office/drawing/2014/main" id="{9B16E2D5-1A86-244C-A70A-0C0FC7E7E3A1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4038600"/>
            <a:ext cx="838200" cy="457200"/>
            <a:chOff x="2016" y="1152"/>
            <a:chExt cx="528" cy="288"/>
          </a:xfrm>
        </p:grpSpPr>
        <p:sp>
          <p:nvSpPr>
            <p:cNvPr id="68649" name="Oval 41">
              <a:extLst>
                <a:ext uri="{FF2B5EF4-FFF2-40B4-BE49-F238E27FC236}">
                  <a16:creationId xmlns:a16="http://schemas.microsoft.com/office/drawing/2014/main" id="{CD5F75C4-04BD-0E46-BDAB-4F85EE6C2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1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8650" name="Text Box 42">
              <a:extLst>
                <a:ext uri="{FF2B5EF4-FFF2-40B4-BE49-F238E27FC236}">
                  <a16:creationId xmlns:a16="http://schemas.microsoft.com/office/drawing/2014/main" id="{6230AF44-8596-9C4A-854C-358E8CD1FA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161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8651" name="Text Box 43">
              <a:extLst>
                <a:ext uri="{FF2B5EF4-FFF2-40B4-BE49-F238E27FC236}">
                  <a16:creationId xmlns:a16="http://schemas.microsoft.com/office/drawing/2014/main" id="{C666C843-3F3D-3143-A903-FDEF541390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2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10</a:t>
              </a:r>
            </a:p>
          </p:txBody>
        </p:sp>
      </p:grpSp>
      <p:sp>
        <p:nvSpPr>
          <p:cNvPr id="68652" name="Text Box 44">
            <a:extLst>
              <a:ext uri="{FF2B5EF4-FFF2-40B4-BE49-F238E27FC236}">
                <a16:creationId xmlns:a16="http://schemas.microsoft.com/office/drawing/2014/main" id="{C95746FC-07B0-624F-B2EA-B4795DE362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0434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18439" name="Group 45">
            <a:extLst>
              <a:ext uri="{FF2B5EF4-FFF2-40B4-BE49-F238E27FC236}">
                <a16:creationId xmlns:a16="http://schemas.microsoft.com/office/drawing/2014/main" id="{F199B8AA-241F-9B4C-8661-06C69A06077F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5029200"/>
            <a:ext cx="685800" cy="457200"/>
            <a:chOff x="960" y="2352"/>
            <a:chExt cx="432" cy="288"/>
          </a:xfrm>
        </p:grpSpPr>
        <p:sp>
          <p:nvSpPr>
            <p:cNvPr id="68654" name="Oval 46">
              <a:extLst>
                <a:ext uri="{FF2B5EF4-FFF2-40B4-BE49-F238E27FC236}">
                  <a16:creationId xmlns:a16="http://schemas.microsoft.com/office/drawing/2014/main" id="{28D12028-00C4-0147-ACB3-29A3B6E448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8655" name="Text Box 47">
              <a:extLst>
                <a:ext uri="{FF2B5EF4-FFF2-40B4-BE49-F238E27FC236}">
                  <a16:creationId xmlns:a16="http://schemas.microsoft.com/office/drawing/2014/main" id="{EB7939A2-CE18-A247-B6DA-96FFDC93D0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68656" name="Line 48">
            <a:extLst>
              <a:ext uri="{FF2B5EF4-FFF2-40B4-BE49-F238E27FC236}">
                <a16:creationId xmlns:a16="http://schemas.microsoft.com/office/drawing/2014/main" id="{406F8580-7C85-EC49-BF48-C96D4ECD92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86200" y="35052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8657" name="Line 49">
            <a:extLst>
              <a:ext uri="{FF2B5EF4-FFF2-40B4-BE49-F238E27FC236}">
                <a16:creationId xmlns:a16="http://schemas.microsoft.com/office/drawing/2014/main" id="{A55B1EFE-5790-9041-A56B-FCC7651CF0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200" y="44958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8658" name="Line 50">
            <a:extLst>
              <a:ext uri="{FF2B5EF4-FFF2-40B4-BE49-F238E27FC236}">
                <a16:creationId xmlns:a16="http://schemas.microsoft.com/office/drawing/2014/main" id="{DFF47A4A-64DD-A144-92C7-F1A27BABE1E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14600" y="54864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8659" name="Line 51">
            <a:extLst>
              <a:ext uri="{FF2B5EF4-FFF2-40B4-BE49-F238E27FC236}">
                <a16:creationId xmlns:a16="http://schemas.microsoft.com/office/drawing/2014/main" id="{5DA3F806-E1AD-EC4E-9CED-A6CB0CC90AC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54864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8660" name="Line 52">
            <a:extLst>
              <a:ext uri="{FF2B5EF4-FFF2-40B4-BE49-F238E27FC236}">
                <a16:creationId xmlns:a16="http://schemas.microsoft.com/office/drawing/2014/main" id="{1FD05430-D55F-FD4B-8C91-C4ED187F99E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54864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8661" name="Line 53">
            <a:extLst>
              <a:ext uri="{FF2B5EF4-FFF2-40B4-BE49-F238E27FC236}">
                <a16:creationId xmlns:a16="http://schemas.microsoft.com/office/drawing/2014/main" id="{42F38D90-926D-F542-8FBD-D0D30ABD432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44196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8662" name="Line 54">
            <a:extLst>
              <a:ext uri="{FF2B5EF4-FFF2-40B4-BE49-F238E27FC236}">
                <a16:creationId xmlns:a16="http://schemas.microsoft.com/office/drawing/2014/main" id="{D0B55DEC-E47C-B241-9428-1BFBAABFF75B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35052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8663" name="Line 55">
            <a:extLst>
              <a:ext uri="{FF2B5EF4-FFF2-40B4-BE49-F238E27FC236}">
                <a16:creationId xmlns:a16="http://schemas.microsoft.com/office/drawing/2014/main" id="{06E1EF3E-A7AE-9043-A3FF-EDE7A25DD7A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44196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8664" name="Line 56">
            <a:extLst>
              <a:ext uri="{FF2B5EF4-FFF2-40B4-BE49-F238E27FC236}">
                <a16:creationId xmlns:a16="http://schemas.microsoft.com/office/drawing/2014/main" id="{D178FF96-0A87-E047-9101-AB4CF0DAC4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0" y="44196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18449" name="Group 57">
            <a:extLst>
              <a:ext uri="{FF2B5EF4-FFF2-40B4-BE49-F238E27FC236}">
                <a16:creationId xmlns:a16="http://schemas.microsoft.com/office/drawing/2014/main" id="{B699079B-A87B-1441-B81B-55E0EBA36EB8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6172200"/>
            <a:ext cx="685800" cy="457200"/>
            <a:chOff x="960" y="2352"/>
            <a:chExt cx="432" cy="288"/>
          </a:xfrm>
        </p:grpSpPr>
        <p:sp>
          <p:nvSpPr>
            <p:cNvPr id="68666" name="Oval 58">
              <a:extLst>
                <a:ext uri="{FF2B5EF4-FFF2-40B4-BE49-F238E27FC236}">
                  <a16:creationId xmlns:a16="http://schemas.microsoft.com/office/drawing/2014/main" id="{E371BDEB-8DAE-2C47-9218-0BCAB7DA9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8667" name="Text Box 59">
              <a:extLst>
                <a:ext uri="{FF2B5EF4-FFF2-40B4-BE49-F238E27FC236}">
                  <a16:creationId xmlns:a16="http://schemas.microsoft.com/office/drawing/2014/main" id="{136EAB53-A725-4446-ABAF-185E1AE36A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18450" name="Group 60">
            <a:extLst>
              <a:ext uri="{FF2B5EF4-FFF2-40B4-BE49-F238E27FC236}">
                <a16:creationId xmlns:a16="http://schemas.microsoft.com/office/drawing/2014/main" id="{714F7D05-4962-4A44-A97A-C2B7F7FE0667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6172200"/>
            <a:ext cx="685800" cy="457200"/>
            <a:chOff x="960" y="2352"/>
            <a:chExt cx="432" cy="288"/>
          </a:xfrm>
        </p:grpSpPr>
        <p:sp>
          <p:nvSpPr>
            <p:cNvPr id="68669" name="Oval 61">
              <a:extLst>
                <a:ext uri="{FF2B5EF4-FFF2-40B4-BE49-F238E27FC236}">
                  <a16:creationId xmlns:a16="http://schemas.microsoft.com/office/drawing/2014/main" id="{5845BFD4-AD02-ED4C-A4B4-E30E86EA7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8670" name="Text Box 62">
              <a:extLst>
                <a:ext uri="{FF2B5EF4-FFF2-40B4-BE49-F238E27FC236}">
                  <a16:creationId xmlns:a16="http://schemas.microsoft.com/office/drawing/2014/main" id="{CA32ACCF-84B7-8D4D-AB0F-33A01AA956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4</a:t>
              </a:r>
            </a:p>
          </p:txBody>
        </p:sp>
      </p:grpSp>
      <p:grpSp>
        <p:nvGrpSpPr>
          <p:cNvPr id="18451" name="Group 63">
            <a:extLst>
              <a:ext uri="{FF2B5EF4-FFF2-40B4-BE49-F238E27FC236}">
                <a16:creationId xmlns:a16="http://schemas.microsoft.com/office/drawing/2014/main" id="{900F832D-9D81-C846-98D0-39AF85CD70E5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6172200"/>
            <a:ext cx="685800" cy="457200"/>
            <a:chOff x="960" y="2352"/>
            <a:chExt cx="432" cy="288"/>
          </a:xfrm>
        </p:grpSpPr>
        <p:sp>
          <p:nvSpPr>
            <p:cNvPr id="68672" name="Oval 64">
              <a:extLst>
                <a:ext uri="{FF2B5EF4-FFF2-40B4-BE49-F238E27FC236}">
                  <a16:creationId xmlns:a16="http://schemas.microsoft.com/office/drawing/2014/main" id="{32CBCAC5-B0AC-4A4C-BAB7-5DD829363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8673" name="Text Box 65">
              <a:extLst>
                <a:ext uri="{FF2B5EF4-FFF2-40B4-BE49-F238E27FC236}">
                  <a16:creationId xmlns:a16="http://schemas.microsoft.com/office/drawing/2014/main" id="{C337C026-0E78-7047-A0D6-1A740A55F2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18452" name="Group 66">
            <a:extLst>
              <a:ext uri="{FF2B5EF4-FFF2-40B4-BE49-F238E27FC236}">
                <a16:creationId xmlns:a16="http://schemas.microsoft.com/office/drawing/2014/main" id="{E898DE3A-135B-E24E-A1AD-8AB7E734124F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5029200"/>
            <a:ext cx="685800" cy="457200"/>
            <a:chOff x="960" y="2352"/>
            <a:chExt cx="432" cy="288"/>
          </a:xfrm>
        </p:grpSpPr>
        <p:sp>
          <p:nvSpPr>
            <p:cNvPr id="68675" name="Oval 67">
              <a:extLst>
                <a:ext uri="{FF2B5EF4-FFF2-40B4-BE49-F238E27FC236}">
                  <a16:creationId xmlns:a16="http://schemas.microsoft.com/office/drawing/2014/main" id="{4957B8C4-0E41-2844-A9D6-F38E381BC8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8676" name="Text Box 68">
              <a:extLst>
                <a:ext uri="{FF2B5EF4-FFF2-40B4-BE49-F238E27FC236}">
                  <a16:creationId xmlns:a16="http://schemas.microsoft.com/office/drawing/2014/main" id="{9CD97C33-ECF3-8247-BA8A-49BC25C07F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7</a:t>
              </a:r>
            </a:p>
          </p:txBody>
        </p:sp>
      </p:grpSp>
      <p:grpSp>
        <p:nvGrpSpPr>
          <p:cNvPr id="18453" name="Group 69">
            <a:extLst>
              <a:ext uri="{FF2B5EF4-FFF2-40B4-BE49-F238E27FC236}">
                <a16:creationId xmlns:a16="http://schemas.microsoft.com/office/drawing/2014/main" id="{BA04A999-57BD-1E48-AC7F-623C9CD8CDFB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5029200"/>
            <a:ext cx="685800" cy="457200"/>
            <a:chOff x="960" y="2352"/>
            <a:chExt cx="432" cy="288"/>
          </a:xfrm>
        </p:grpSpPr>
        <p:sp>
          <p:nvSpPr>
            <p:cNvPr id="68678" name="Oval 70">
              <a:extLst>
                <a:ext uri="{FF2B5EF4-FFF2-40B4-BE49-F238E27FC236}">
                  <a16:creationId xmlns:a16="http://schemas.microsoft.com/office/drawing/2014/main" id="{9AB42006-FED9-F544-AFFF-372A392A6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8679" name="Text Box 71">
              <a:extLst>
                <a:ext uri="{FF2B5EF4-FFF2-40B4-BE49-F238E27FC236}">
                  <a16:creationId xmlns:a16="http://schemas.microsoft.com/office/drawing/2014/main" id="{45A96362-E2EC-9E4F-8E71-FF5B91D05C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18454" name="Group 72">
            <a:extLst>
              <a:ext uri="{FF2B5EF4-FFF2-40B4-BE49-F238E27FC236}">
                <a16:creationId xmlns:a16="http://schemas.microsoft.com/office/drawing/2014/main" id="{4C0884FF-E2A8-6749-97D5-6B90E95C5961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5029200"/>
            <a:ext cx="685800" cy="457200"/>
            <a:chOff x="960" y="2352"/>
            <a:chExt cx="432" cy="288"/>
          </a:xfrm>
        </p:grpSpPr>
        <p:sp>
          <p:nvSpPr>
            <p:cNvPr id="68681" name="Oval 73">
              <a:extLst>
                <a:ext uri="{FF2B5EF4-FFF2-40B4-BE49-F238E27FC236}">
                  <a16:creationId xmlns:a16="http://schemas.microsoft.com/office/drawing/2014/main" id="{E97A248F-357A-F845-A29D-9A083E8950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8682" name="Text Box 74">
              <a:extLst>
                <a:ext uri="{FF2B5EF4-FFF2-40B4-BE49-F238E27FC236}">
                  <a16:creationId xmlns:a16="http://schemas.microsoft.com/office/drawing/2014/main" id="{40FE6EE3-064A-B146-B202-162E293B67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3</a:t>
              </a:r>
            </a:p>
          </p:txBody>
        </p: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729" name="Group 2">
            <a:extLst>
              <a:ext uri="{FF2B5EF4-FFF2-40B4-BE49-F238E27FC236}">
                <a16:creationId xmlns:a16="http://schemas.microsoft.com/office/drawing/2014/main" id="{1EA105EB-BA78-3445-802C-17F23723DD4A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1676400"/>
            <a:ext cx="5715000" cy="381000"/>
            <a:chOff x="768" y="624"/>
            <a:chExt cx="3600" cy="240"/>
          </a:xfrm>
        </p:grpSpPr>
        <p:sp>
          <p:nvSpPr>
            <p:cNvPr id="144387" name="Rectangle 3">
              <a:extLst>
                <a:ext uri="{FF2B5EF4-FFF2-40B4-BE49-F238E27FC236}">
                  <a16:creationId xmlns:a16="http://schemas.microsoft.com/office/drawing/2014/main" id="{97EB8B9C-6212-4D4A-B169-38E57F03C6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4388" name="Line 4">
              <a:extLst>
                <a:ext uri="{FF2B5EF4-FFF2-40B4-BE49-F238E27FC236}">
                  <a16:creationId xmlns:a16="http://schemas.microsoft.com/office/drawing/2014/main" id="{F0B1C330-84ED-2045-A660-6CB92BCB86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4389" name="Line 5">
              <a:extLst>
                <a:ext uri="{FF2B5EF4-FFF2-40B4-BE49-F238E27FC236}">
                  <a16:creationId xmlns:a16="http://schemas.microsoft.com/office/drawing/2014/main" id="{BB47AAAB-9977-EB4E-A486-9843736C36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4390" name="Line 6">
              <a:extLst>
                <a:ext uri="{FF2B5EF4-FFF2-40B4-BE49-F238E27FC236}">
                  <a16:creationId xmlns:a16="http://schemas.microsoft.com/office/drawing/2014/main" id="{76444992-790A-F743-A1F5-8EDF5BA7DB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4391" name="Line 7">
              <a:extLst>
                <a:ext uri="{FF2B5EF4-FFF2-40B4-BE49-F238E27FC236}">
                  <a16:creationId xmlns:a16="http://schemas.microsoft.com/office/drawing/2014/main" id="{85846848-A471-454B-9B59-42E1AC8980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4392" name="Line 8">
              <a:extLst>
                <a:ext uri="{FF2B5EF4-FFF2-40B4-BE49-F238E27FC236}">
                  <a16:creationId xmlns:a16="http://schemas.microsoft.com/office/drawing/2014/main" id="{11BD34EF-6575-CD4D-A923-37A4253B74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4393" name="Line 9">
              <a:extLst>
                <a:ext uri="{FF2B5EF4-FFF2-40B4-BE49-F238E27FC236}">
                  <a16:creationId xmlns:a16="http://schemas.microsoft.com/office/drawing/2014/main" id="{E840004F-E481-6E41-9ADC-A334EA6888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4394" name="Line 10">
              <a:extLst>
                <a:ext uri="{FF2B5EF4-FFF2-40B4-BE49-F238E27FC236}">
                  <a16:creationId xmlns:a16="http://schemas.microsoft.com/office/drawing/2014/main" id="{731264B4-6A51-CB4B-AE99-2BA58066C7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4395" name="Line 11">
              <a:extLst>
                <a:ext uri="{FF2B5EF4-FFF2-40B4-BE49-F238E27FC236}">
                  <a16:creationId xmlns:a16="http://schemas.microsoft.com/office/drawing/2014/main" id="{BF03C111-3B27-5B42-9663-76DD7B529C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4396" name="Line 12">
              <a:extLst>
                <a:ext uri="{FF2B5EF4-FFF2-40B4-BE49-F238E27FC236}">
                  <a16:creationId xmlns:a16="http://schemas.microsoft.com/office/drawing/2014/main" id="{38B8BDCD-1483-3442-A5D3-CE9CD2272D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4397" name="Line 13">
              <a:extLst>
                <a:ext uri="{FF2B5EF4-FFF2-40B4-BE49-F238E27FC236}">
                  <a16:creationId xmlns:a16="http://schemas.microsoft.com/office/drawing/2014/main" id="{F57BFC86-0BAE-D14D-8E1E-B89819DA7E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4398" name="Line 14">
              <a:extLst>
                <a:ext uri="{FF2B5EF4-FFF2-40B4-BE49-F238E27FC236}">
                  <a16:creationId xmlns:a16="http://schemas.microsoft.com/office/drawing/2014/main" id="{1862D700-235B-BD44-918E-DD95FDBE47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4399" name="Line 15">
              <a:extLst>
                <a:ext uri="{FF2B5EF4-FFF2-40B4-BE49-F238E27FC236}">
                  <a16:creationId xmlns:a16="http://schemas.microsoft.com/office/drawing/2014/main" id="{015904E3-D382-6241-8BF8-3DAF6999DD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4400" name="Line 16">
              <a:extLst>
                <a:ext uri="{FF2B5EF4-FFF2-40B4-BE49-F238E27FC236}">
                  <a16:creationId xmlns:a16="http://schemas.microsoft.com/office/drawing/2014/main" id="{77A159E0-7269-F14E-B8DA-EBC5A67A76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4401" name="Line 17">
              <a:extLst>
                <a:ext uri="{FF2B5EF4-FFF2-40B4-BE49-F238E27FC236}">
                  <a16:creationId xmlns:a16="http://schemas.microsoft.com/office/drawing/2014/main" id="{236734B9-3A3A-F140-A231-C6E0D28DA1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44402" name="Text Box 18">
            <a:extLst>
              <a:ext uri="{FF2B5EF4-FFF2-40B4-BE49-F238E27FC236}">
                <a16:creationId xmlns:a16="http://schemas.microsoft.com/office/drawing/2014/main" id="{ABDF6490-D0D1-5B49-B28F-E402A07E9F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676400"/>
            <a:ext cx="563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4     1   10  14  16   9    3    2   8    7</a:t>
            </a:r>
          </a:p>
        </p:txBody>
      </p:sp>
      <p:sp>
        <p:nvSpPr>
          <p:cNvPr id="144403" name="Text Box 19">
            <a:extLst>
              <a:ext uri="{FF2B5EF4-FFF2-40B4-BE49-F238E27FC236}">
                <a16:creationId xmlns:a16="http://schemas.microsoft.com/office/drawing/2014/main" id="{1AC5691B-F983-B741-B124-9FD79D8A66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209800"/>
            <a:ext cx="563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1   2    3    4    5    6    7    8    9    10</a:t>
            </a:r>
          </a:p>
        </p:txBody>
      </p:sp>
      <p:sp>
        <p:nvSpPr>
          <p:cNvPr id="144404" name="Oval 20">
            <a:extLst>
              <a:ext uri="{FF2B5EF4-FFF2-40B4-BE49-F238E27FC236}">
                <a16:creationId xmlns:a16="http://schemas.microsoft.com/office/drawing/2014/main" id="{F66E2390-4061-F04C-A704-88780BD66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819400"/>
            <a:ext cx="609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4405" name="Text Box 21">
            <a:extLst>
              <a:ext uri="{FF2B5EF4-FFF2-40B4-BE49-F238E27FC236}">
                <a16:creationId xmlns:a16="http://schemas.microsoft.com/office/drawing/2014/main" id="{50BE9F05-0A5F-D948-9526-7712485E0D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28336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4406" name="Text Box 22">
            <a:extLst>
              <a:ext uri="{FF2B5EF4-FFF2-40B4-BE49-F238E27FC236}">
                <a16:creationId xmlns:a16="http://schemas.microsoft.com/office/drawing/2014/main" id="{832FCB58-94B1-9747-AC96-41FCABE5A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895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4</a:t>
            </a:r>
          </a:p>
        </p:txBody>
      </p:sp>
      <p:sp>
        <p:nvSpPr>
          <p:cNvPr id="144407" name="Oval 23">
            <a:extLst>
              <a:ext uri="{FF2B5EF4-FFF2-40B4-BE49-F238E27FC236}">
                <a16:creationId xmlns:a16="http://schemas.microsoft.com/office/drawing/2014/main" id="{D7C5E3BB-B2B8-F846-ACD1-2EB36D050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733800"/>
            <a:ext cx="609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4408" name="Text Box 24">
            <a:extLst>
              <a:ext uri="{FF2B5EF4-FFF2-40B4-BE49-F238E27FC236}">
                <a16:creationId xmlns:a16="http://schemas.microsoft.com/office/drawing/2014/main" id="{6EA8D4EF-E1CC-C34D-848E-A2FE6032F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7480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4409" name="Text Box 25">
            <a:extLst>
              <a:ext uri="{FF2B5EF4-FFF2-40B4-BE49-F238E27FC236}">
                <a16:creationId xmlns:a16="http://schemas.microsoft.com/office/drawing/2014/main" id="{9C891BEF-5CA8-964A-9A24-79EFB846E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810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144410" name="Oval 26">
            <a:extLst>
              <a:ext uri="{FF2B5EF4-FFF2-40B4-BE49-F238E27FC236}">
                <a16:creationId xmlns:a16="http://schemas.microsoft.com/office/drawing/2014/main" id="{D1DF24CB-7BAC-1940-A0CA-6F9130DA7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733800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4411" name="Text Box 27">
            <a:extLst>
              <a:ext uri="{FF2B5EF4-FFF2-40B4-BE49-F238E27FC236}">
                <a16:creationId xmlns:a16="http://schemas.microsoft.com/office/drawing/2014/main" id="{96FD21C9-A60B-164C-AFAC-721573F6D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7480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4412" name="Text Box 28">
            <a:extLst>
              <a:ext uri="{FF2B5EF4-FFF2-40B4-BE49-F238E27FC236}">
                <a16:creationId xmlns:a16="http://schemas.microsoft.com/office/drawing/2014/main" id="{FFC9F8E2-67E2-594A-BCD0-E58AF4EB5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810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10</a:t>
            </a:r>
          </a:p>
        </p:txBody>
      </p:sp>
      <p:sp>
        <p:nvSpPr>
          <p:cNvPr id="144413" name="Text Box 29">
            <a:extLst>
              <a:ext uri="{FF2B5EF4-FFF2-40B4-BE49-F238E27FC236}">
                <a16:creationId xmlns:a16="http://schemas.microsoft.com/office/drawing/2014/main" id="{5A406409-F176-6F44-B03F-22D71788EB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7386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4414" name="Oval 30">
            <a:extLst>
              <a:ext uri="{FF2B5EF4-FFF2-40B4-BE49-F238E27FC236}">
                <a16:creationId xmlns:a16="http://schemas.microsoft.com/office/drawing/2014/main" id="{AC730B91-244E-2147-ACA2-5F2BCCE69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724400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4415" name="Text Box 31">
            <a:extLst>
              <a:ext uri="{FF2B5EF4-FFF2-40B4-BE49-F238E27FC236}">
                <a16:creationId xmlns:a16="http://schemas.microsoft.com/office/drawing/2014/main" id="{66CD3851-3E35-304A-904E-02DEE17AA2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800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14</a:t>
            </a:r>
          </a:p>
        </p:txBody>
      </p:sp>
      <p:sp>
        <p:nvSpPr>
          <p:cNvPr id="144416" name="Line 32">
            <a:extLst>
              <a:ext uri="{FF2B5EF4-FFF2-40B4-BE49-F238E27FC236}">
                <a16:creationId xmlns:a16="http://schemas.microsoft.com/office/drawing/2014/main" id="{D2411DCF-2AF9-454B-A8D2-82E1B48048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800" y="32004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4417" name="Line 33">
            <a:extLst>
              <a:ext uri="{FF2B5EF4-FFF2-40B4-BE49-F238E27FC236}">
                <a16:creationId xmlns:a16="http://schemas.microsoft.com/office/drawing/2014/main" id="{1F6A3A22-E567-4346-8CFB-D0D610C739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41910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4418" name="Line 34">
            <a:extLst>
              <a:ext uri="{FF2B5EF4-FFF2-40B4-BE49-F238E27FC236}">
                <a16:creationId xmlns:a16="http://schemas.microsoft.com/office/drawing/2014/main" id="{7593A7AA-1771-574E-9BBB-848918A31B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2200" y="51816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4419" name="Line 35">
            <a:extLst>
              <a:ext uri="{FF2B5EF4-FFF2-40B4-BE49-F238E27FC236}">
                <a16:creationId xmlns:a16="http://schemas.microsoft.com/office/drawing/2014/main" id="{3C578F30-D157-5941-9922-53B69A26C26C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5181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4420" name="Line 36">
            <a:extLst>
              <a:ext uri="{FF2B5EF4-FFF2-40B4-BE49-F238E27FC236}">
                <a16:creationId xmlns:a16="http://schemas.microsoft.com/office/drawing/2014/main" id="{B82E33BA-5343-9441-B774-6BDA5FF28E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5181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4421" name="Line 37">
            <a:extLst>
              <a:ext uri="{FF2B5EF4-FFF2-40B4-BE49-F238E27FC236}">
                <a16:creationId xmlns:a16="http://schemas.microsoft.com/office/drawing/2014/main" id="{0D76985C-3EC2-1F4B-9730-A09BBD179ABD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4114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4422" name="Line 38">
            <a:extLst>
              <a:ext uri="{FF2B5EF4-FFF2-40B4-BE49-F238E27FC236}">
                <a16:creationId xmlns:a16="http://schemas.microsoft.com/office/drawing/2014/main" id="{C0679C61-198D-3B42-B47B-9EF26E5C7D97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32004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4423" name="Line 39">
            <a:extLst>
              <a:ext uri="{FF2B5EF4-FFF2-40B4-BE49-F238E27FC236}">
                <a16:creationId xmlns:a16="http://schemas.microsoft.com/office/drawing/2014/main" id="{473C767C-3E75-1540-89E8-97BE2062BDE0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41148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4424" name="Line 40">
            <a:extLst>
              <a:ext uri="{FF2B5EF4-FFF2-40B4-BE49-F238E27FC236}">
                <a16:creationId xmlns:a16="http://schemas.microsoft.com/office/drawing/2014/main" id="{E60264C8-35C8-424B-872A-5B36EFD5A1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81600" y="41148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4425" name="Oval 41">
            <a:extLst>
              <a:ext uri="{FF2B5EF4-FFF2-40B4-BE49-F238E27FC236}">
                <a16:creationId xmlns:a16="http://schemas.microsoft.com/office/drawing/2014/main" id="{7ED5559C-448B-2346-A70D-0D99CF5D3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867400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4426" name="Text Box 42">
            <a:extLst>
              <a:ext uri="{FF2B5EF4-FFF2-40B4-BE49-F238E27FC236}">
                <a16:creationId xmlns:a16="http://schemas.microsoft.com/office/drawing/2014/main" id="{AC8623E2-B4E9-F144-8281-D2F014740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943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144428" name="Line 44">
            <a:extLst>
              <a:ext uri="{FF2B5EF4-FFF2-40B4-BE49-F238E27FC236}">
                <a16:creationId xmlns:a16="http://schemas.microsoft.com/office/drawing/2014/main" id="{03FDF4D5-8160-1643-BE7D-9C637746AD7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12954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4429" name="Text Box 45">
            <a:extLst>
              <a:ext uri="{FF2B5EF4-FFF2-40B4-BE49-F238E27FC236}">
                <a16:creationId xmlns:a16="http://schemas.microsoft.com/office/drawing/2014/main" id="{2C9434A0-AE0F-674C-9238-831773443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7620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FF0000"/>
                </a:solidFill>
                <a:latin typeface="Arial" charset="0"/>
                <a:ea typeface="ＭＳ Ｐゴシック" charset="0"/>
              </a:rPr>
              <a:t>heapify</a:t>
            </a:r>
          </a:p>
        </p:txBody>
      </p:sp>
      <p:sp>
        <p:nvSpPr>
          <p:cNvPr id="144430" name="Oval 46">
            <a:extLst>
              <a:ext uri="{FF2B5EF4-FFF2-40B4-BE49-F238E27FC236}">
                <a16:creationId xmlns:a16="http://schemas.microsoft.com/office/drawing/2014/main" id="{369641D7-7FF7-FA41-B346-20FBF3015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867400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4431" name="Text Box 47">
            <a:extLst>
              <a:ext uri="{FF2B5EF4-FFF2-40B4-BE49-F238E27FC236}">
                <a16:creationId xmlns:a16="http://schemas.microsoft.com/office/drawing/2014/main" id="{3E405AEB-3C1C-F740-9DC1-D3212CE66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943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8</a:t>
            </a:r>
          </a:p>
        </p:txBody>
      </p:sp>
      <p:sp>
        <p:nvSpPr>
          <p:cNvPr id="144432" name="Oval 48">
            <a:extLst>
              <a:ext uri="{FF2B5EF4-FFF2-40B4-BE49-F238E27FC236}">
                <a16:creationId xmlns:a16="http://schemas.microsoft.com/office/drawing/2014/main" id="{42613E7E-FA65-E14E-ADA3-C7A052F71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5867400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4433" name="Text Box 49">
            <a:extLst>
              <a:ext uri="{FF2B5EF4-FFF2-40B4-BE49-F238E27FC236}">
                <a16:creationId xmlns:a16="http://schemas.microsoft.com/office/drawing/2014/main" id="{8F52DE40-0ABF-8746-9C2D-ACF9A85460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943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7</a:t>
            </a:r>
          </a:p>
        </p:txBody>
      </p:sp>
      <p:sp>
        <p:nvSpPr>
          <p:cNvPr id="144434" name="Oval 50">
            <a:extLst>
              <a:ext uri="{FF2B5EF4-FFF2-40B4-BE49-F238E27FC236}">
                <a16:creationId xmlns:a16="http://schemas.microsoft.com/office/drawing/2014/main" id="{F5DAEC5B-508A-7641-8AF4-B861C9680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724400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4435" name="Text Box 51">
            <a:extLst>
              <a:ext uri="{FF2B5EF4-FFF2-40B4-BE49-F238E27FC236}">
                <a16:creationId xmlns:a16="http://schemas.microsoft.com/office/drawing/2014/main" id="{A24D96C4-83B5-C046-8C93-B70C5F4E9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800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16</a:t>
            </a:r>
          </a:p>
        </p:txBody>
      </p:sp>
      <p:sp>
        <p:nvSpPr>
          <p:cNvPr id="144436" name="Oval 52">
            <a:extLst>
              <a:ext uri="{FF2B5EF4-FFF2-40B4-BE49-F238E27FC236}">
                <a16:creationId xmlns:a16="http://schemas.microsoft.com/office/drawing/2014/main" id="{65150601-02D5-8D43-B2FA-3C5D60B98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724400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4437" name="Text Box 53">
            <a:extLst>
              <a:ext uri="{FF2B5EF4-FFF2-40B4-BE49-F238E27FC236}">
                <a16:creationId xmlns:a16="http://schemas.microsoft.com/office/drawing/2014/main" id="{874E156B-F062-8340-98D9-FA3CE9DA2D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800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9</a:t>
            </a:r>
          </a:p>
        </p:txBody>
      </p:sp>
      <p:sp>
        <p:nvSpPr>
          <p:cNvPr id="144438" name="Oval 54">
            <a:extLst>
              <a:ext uri="{FF2B5EF4-FFF2-40B4-BE49-F238E27FC236}">
                <a16:creationId xmlns:a16="http://schemas.microsoft.com/office/drawing/2014/main" id="{5A2D4B42-37F9-1141-8D25-D276B7C81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724400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4439" name="Text Box 55">
            <a:extLst>
              <a:ext uri="{FF2B5EF4-FFF2-40B4-BE49-F238E27FC236}">
                <a16:creationId xmlns:a16="http://schemas.microsoft.com/office/drawing/2014/main" id="{47CEF121-8383-4343-A7EC-80ECC7EC3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800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3</a:t>
            </a:r>
          </a:p>
        </p:txBody>
      </p:sp>
      <p:pic>
        <p:nvPicPr>
          <p:cNvPr id="73767" name="Picture 55">
            <a:extLst>
              <a:ext uri="{FF2B5EF4-FFF2-40B4-BE49-F238E27FC236}">
                <a16:creationId xmlns:a16="http://schemas.microsoft.com/office/drawing/2014/main" id="{7C65FEEB-C2F4-EE47-AD7E-5CE10EEE5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52400"/>
            <a:ext cx="3352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53" name="Group 2">
            <a:extLst>
              <a:ext uri="{FF2B5EF4-FFF2-40B4-BE49-F238E27FC236}">
                <a16:creationId xmlns:a16="http://schemas.microsoft.com/office/drawing/2014/main" id="{DEBA9D5E-22FC-B045-B1B7-5EBFAE38B6E8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1676400"/>
            <a:ext cx="5715000" cy="381000"/>
            <a:chOff x="768" y="624"/>
            <a:chExt cx="3600" cy="240"/>
          </a:xfrm>
        </p:grpSpPr>
        <p:sp>
          <p:nvSpPr>
            <p:cNvPr id="145411" name="Rectangle 3">
              <a:extLst>
                <a:ext uri="{FF2B5EF4-FFF2-40B4-BE49-F238E27FC236}">
                  <a16:creationId xmlns:a16="http://schemas.microsoft.com/office/drawing/2014/main" id="{F0728FBC-736B-454B-B5C7-A29AB352D4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5412" name="Line 4">
              <a:extLst>
                <a:ext uri="{FF2B5EF4-FFF2-40B4-BE49-F238E27FC236}">
                  <a16:creationId xmlns:a16="http://schemas.microsoft.com/office/drawing/2014/main" id="{D341FFEA-50F2-5C45-99FD-9C3F81610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5413" name="Line 5">
              <a:extLst>
                <a:ext uri="{FF2B5EF4-FFF2-40B4-BE49-F238E27FC236}">
                  <a16:creationId xmlns:a16="http://schemas.microsoft.com/office/drawing/2014/main" id="{C5EF8129-B639-2946-85A2-D0FCD60C74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5414" name="Line 6">
              <a:extLst>
                <a:ext uri="{FF2B5EF4-FFF2-40B4-BE49-F238E27FC236}">
                  <a16:creationId xmlns:a16="http://schemas.microsoft.com/office/drawing/2014/main" id="{0E078B10-B9FF-4E43-89E6-7BBF7A1239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5415" name="Line 7">
              <a:extLst>
                <a:ext uri="{FF2B5EF4-FFF2-40B4-BE49-F238E27FC236}">
                  <a16:creationId xmlns:a16="http://schemas.microsoft.com/office/drawing/2014/main" id="{FEC20AF3-1CA0-BA4C-88B7-687736383E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5416" name="Line 8">
              <a:extLst>
                <a:ext uri="{FF2B5EF4-FFF2-40B4-BE49-F238E27FC236}">
                  <a16:creationId xmlns:a16="http://schemas.microsoft.com/office/drawing/2014/main" id="{D05FEA7A-9575-564F-AF65-FBAA4BBEBF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5417" name="Line 9">
              <a:extLst>
                <a:ext uri="{FF2B5EF4-FFF2-40B4-BE49-F238E27FC236}">
                  <a16:creationId xmlns:a16="http://schemas.microsoft.com/office/drawing/2014/main" id="{9066AF81-77B4-9244-82A6-6DBE0086A1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5418" name="Line 10">
              <a:extLst>
                <a:ext uri="{FF2B5EF4-FFF2-40B4-BE49-F238E27FC236}">
                  <a16:creationId xmlns:a16="http://schemas.microsoft.com/office/drawing/2014/main" id="{D4CCF4F7-63EF-9E49-8755-8EC3EF5CD9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5419" name="Line 11">
              <a:extLst>
                <a:ext uri="{FF2B5EF4-FFF2-40B4-BE49-F238E27FC236}">
                  <a16:creationId xmlns:a16="http://schemas.microsoft.com/office/drawing/2014/main" id="{90DFC092-A9A9-B04E-9F0C-6D445A4B03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5420" name="Line 12">
              <a:extLst>
                <a:ext uri="{FF2B5EF4-FFF2-40B4-BE49-F238E27FC236}">
                  <a16:creationId xmlns:a16="http://schemas.microsoft.com/office/drawing/2014/main" id="{BB414A19-651E-6348-A25D-E3A89F3BA2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5421" name="Line 13">
              <a:extLst>
                <a:ext uri="{FF2B5EF4-FFF2-40B4-BE49-F238E27FC236}">
                  <a16:creationId xmlns:a16="http://schemas.microsoft.com/office/drawing/2014/main" id="{3F70E9C1-F5AE-7144-9059-B486BC8EFA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5422" name="Line 14">
              <a:extLst>
                <a:ext uri="{FF2B5EF4-FFF2-40B4-BE49-F238E27FC236}">
                  <a16:creationId xmlns:a16="http://schemas.microsoft.com/office/drawing/2014/main" id="{8EC4D8B5-4607-C94C-A715-EA033725F7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5423" name="Line 15">
              <a:extLst>
                <a:ext uri="{FF2B5EF4-FFF2-40B4-BE49-F238E27FC236}">
                  <a16:creationId xmlns:a16="http://schemas.microsoft.com/office/drawing/2014/main" id="{4DC6323C-0802-0743-B8E8-33F22785A2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5424" name="Line 16">
              <a:extLst>
                <a:ext uri="{FF2B5EF4-FFF2-40B4-BE49-F238E27FC236}">
                  <a16:creationId xmlns:a16="http://schemas.microsoft.com/office/drawing/2014/main" id="{6594D04B-DA3E-6E41-A5F3-CC67905436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5425" name="Line 17">
              <a:extLst>
                <a:ext uri="{FF2B5EF4-FFF2-40B4-BE49-F238E27FC236}">
                  <a16:creationId xmlns:a16="http://schemas.microsoft.com/office/drawing/2014/main" id="{8BEF8C18-0CE0-D049-89A2-98C0126DB3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45426" name="Text Box 18">
            <a:extLst>
              <a:ext uri="{FF2B5EF4-FFF2-40B4-BE49-F238E27FC236}">
                <a16:creationId xmlns:a16="http://schemas.microsoft.com/office/drawing/2014/main" id="{F8591A51-5458-814A-B101-9299CF77D0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676400"/>
            <a:ext cx="563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4    16  10  14   7   9    3     2    8    1</a:t>
            </a:r>
          </a:p>
        </p:txBody>
      </p:sp>
      <p:sp>
        <p:nvSpPr>
          <p:cNvPr id="145427" name="Text Box 19">
            <a:extLst>
              <a:ext uri="{FF2B5EF4-FFF2-40B4-BE49-F238E27FC236}">
                <a16:creationId xmlns:a16="http://schemas.microsoft.com/office/drawing/2014/main" id="{392475DF-26BC-054C-B646-B2D47BDB9C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209800"/>
            <a:ext cx="563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1   2    3    4    5    6    7    8    9    10</a:t>
            </a:r>
          </a:p>
        </p:txBody>
      </p:sp>
      <p:sp>
        <p:nvSpPr>
          <p:cNvPr id="145428" name="Oval 20">
            <a:extLst>
              <a:ext uri="{FF2B5EF4-FFF2-40B4-BE49-F238E27FC236}">
                <a16:creationId xmlns:a16="http://schemas.microsoft.com/office/drawing/2014/main" id="{8C53E16F-8C2C-D345-AEFB-401F81713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819400"/>
            <a:ext cx="609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5429" name="Text Box 21">
            <a:extLst>
              <a:ext uri="{FF2B5EF4-FFF2-40B4-BE49-F238E27FC236}">
                <a16:creationId xmlns:a16="http://schemas.microsoft.com/office/drawing/2014/main" id="{88B391D7-3A4B-8947-B45A-435ECF2FD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28336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5430" name="Text Box 22">
            <a:extLst>
              <a:ext uri="{FF2B5EF4-FFF2-40B4-BE49-F238E27FC236}">
                <a16:creationId xmlns:a16="http://schemas.microsoft.com/office/drawing/2014/main" id="{E52E506A-B8A8-A548-BE54-F65A8B23C2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895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4</a:t>
            </a:r>
          </a:p>
        </p:txBody>
      </p:sp>
      <p:sp>
        <p:nvSpPr>
          <p:cNvPr id="145431" name="Oval 23">
            <a:extLst>
              <a:ext uri="{FF2B5EF4-FFF2-40B4-BE49-F238E27FC236}">
                <a16:creationId xmlns:a16="http://schemas.microsoft.com/office/drawing/2014/main" id="{8BDEE326-0928-504D-94E5-6D5A356DA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733800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5432" name="Text Box 24">
            <a:extLst>
              <a:ext uri="{FF2B5EF4-FFF2-40B4-BE49-F238E27FC236}">
                <a16:creationId xmlns:a16="http://schemas.microsoft.com/office/drawing/2014/main" id="{82FA0336-8897-5B49-9C1D-095DB4794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7480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5433" name="Text Box 25">
            <a:extLst>
              <a:ext uri="{FF2B5EF4-FFF2-40B4-BE49-F238E27FC236}">
                <a16:creationId xmlns:a16="http://schemas.microsoft.com/office/drawing/2014/main" id="{96DFC764-434A-EA4C-ADAE-0322BAA05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810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</a:rPr>
              <a:t>16</a:t>
            </a:r>
          </a:p>
        </p:txBody>
      </p:sp>
      <p:sp>
        <p:nvSpPr>
          <p:cNvPr id="145434" name="Oval 26">
            <a:extLst>
              <a:ext uri="{FF2B5EF4-FFF2-40B4-BE49-F238E27FC236}">
                <a16:creationId xmlns:a16="http://schemas.microsoft.com/office/drawing/2014/main" id="{5A94BAAF-4A09-4E4F-8B3F-08F1117E9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733800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5435" name="Text Box 27">
            <a:extLst>
              <a:ext uri="{FF2B5EF4-FFF2-40B4-BE49-F238E27FC236}">
                <a16:creationId xmlns:a16="http://schemas.microsoft.com/office/drawing/2014/main" id="{E6963073-BEB5-CF4D-A616-4FAC87805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7480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5436" name="Text Box 28">
            <a:extLst>
              <a:ext uri="{FF2B5EF4-FFF2-40B4-BE49-F238E27FC236}">
                <a16:creationId xmlns:a16="http://schemas.microsoft.com/office/drawing/2014/main" id="{2D150BC1-9794-CA42-A702-C2EAC7921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810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10</a:t>
            </a:r>
          </a:p>
        </p:txBody>
      </p:sp>
      <p:sp>
        <p:nvSpPr>
          <p:cNvPr id="145437" name="Text Box 29">
            <a:extLst>
              <a:ext uri="{FF2B5EF4-FFF2-40B4-BE49-F238E27FC236}">
                <a16:creationId xmlns:a16="http://schemas.microsoft.com/office/drawing/2014/main" id="{E8DAAF56-FA6F-7E42-AE59-CF08F0D47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7386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5438" name="Oval 30">
            <a:extLst>
              <a:ext uri="{FF2B5EF4-FFF2-40B4-BE49-F238E27FC236}">
                <a16:creationId xmlns:a16="http://schemas.microsoft.com/office/drawing/2014/main" id="{478DD196-A43C-D44E-9C95-54D49D489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724400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5439" name="Text Box 31">
            <a:extLst>
              <a:ext uri="{FF2B5EF4-FFF2-40B4-BE49-F238E27FC236}">
                <a16:creationId xmlns:a16="http://schemas.microsoft.com/office/drawing/2014/main" id="{DB2BBFDA-1F3A-C241-847A-4E3C0CCC2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800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14</a:t>
            </a:r>
          </a:p>
        </p:txBody>
      </p:sp>
      <p:sp>
        <p:nvSpPr>
          <p:cNvPr id="145440" name="Line 32">
            <a:extLst>
              <a:ext uri="{FF2B5EF4-FFF2-40B4-BE49-F238E27FC236}">
                <a16:creationId xmlns:a16="http://schemas.microsoft.com/office/drawing/2014/main" id="{9C4E1125-0268-3E44-AB09-897F7BC775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800" y="32004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5441" name="Line 33">
            <a:extLst>
              <a:ext uri="{FF2B5EF4-FFF2-40B4-BE49-F238E27FC236}">
                <a16:creationId xmlns:a16="http://schemas.microsoft.com/office/drawing/2014/main" id="{DF5892ED-9A0E-3E41-92CE-F30AD84AFD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41910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5442" name="Line 34">
            <a:extLst>
              <a:ext uri="{FF2B5EF4-FFF2-40B4-BE49-F238E27FC236}">
                <a16:creationId xmlns:a16="http://schemas.microsoft.com/office/drawing/2014/main" id="{4E051CD9-2826-7643-A9C0-8A7C373D70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2200" y="51816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5443" name="Line 35">
            <a:extLst>
              <a:ext uri="{FF2B5EF4-FFF2-40B4-BE49-F238E27FC236}">
                <a16:creationId xmlns:a16="http://schemas.microsoft.com/office/drawing/2014/main" id="{48D8433F-F2D5-DB4D-B5C5-D79B857F631C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5181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5444" name="Line 36">
            <a:extLst>
              <a:ext uri="{FF2B5EF4-FFF2-40B4-BE49-F238E27FC236}">
                <a16:creationId xmlns:a16="http://schemas.microsoft.com/office/drawing/2014/main" id="{4E789BB9-57C4-BF48-8F39-418BB0E4CB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5181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5445" name="Line 37">
            <a:extLst>
              <a:ext uri="{FF2B5EF4-FFF2-40B4-BE49-F238E27FC236}">
                <a16:creationId xmlns:a16="http://schemas.microsoft.com/office/drawing/2014/main" id="{317FF5AB-A840-4341-B1C1-CC76417C5BFD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4114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5446" name="Line 38">
            <a:extLst>
              <a:ext uri="{FF2B5EF4-FFF2-40B4-BE49-F238E27FC236}">
                <a16:creationId xmlns:a16="http://schemas.microsoft.com/office/drawing/2014/main" id="{5168B64C-5E84-B24A-A964-C92757F459C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32004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5447" name="Line 39">
            <a:extLst>
              <a:ext uri="{FF2B5EF4-FFF2-40B4-BE49-F238E27FC236}">
                <a16:creationId xmlns:a16="http://schemas.microsoft.com/office/drawing/2014/main" id="{B13C3345-8C34-4C48-8097-16A638ED95CC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41148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5448" name="Line 40">
            <a:extLst>
              <a:ext uri="{FF2B5EF4-FFF2-40B4-BE49-F238E27FC236}">
                <a16:creationId xmlns:a16="http://schemas.microsoft.com/office/drawing/2014/main" id="{73526F75-8659-AC40-A0B7-6DD6F770A4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81600" y="41148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5449" name="Oval 41">
            <a:extLst>
              <a:ext uri="{FF2B5EF4-FFF2-40B4-BE49-F238E27FC236}">
                <a16:creationId xmlns:a16="http://schemas.microsoft.com/office/drawing/2014/main" id="{3C3E3A0E-E2E7-7F4F-82FC-F937368DB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867400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5450" name="Text Box 42">
            <a:extLst>
              <a:ext uri="{FF2B5EF4-FFF2-40B4-BE49-F238E27FC236}">
                <a16:creationId xmlns:a16="http://schemas.microsoft.com/office/drawing/2014/main" id="{8A706F77-897B-4645-8BE5-B0DBCE910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943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145452" name="Line 44">
            <a:extLst>
              <a:ext uri="{FF2B5EF4-FFF2-40B4-BE49-F238E27FC236}">
                <a16:creationId xmlns:a16="http://schemas.microsoft.com/office/drawing/2014/main" id="{5D468D34-D30B-1040-8FED-E07CBB319E0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12954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5453" name="Text Box 45">
            <a:extLst>
              <a:ext uri="{FF2B5EF4-FFF2-40B4-BE49-F238E27FC236}">
                <a16:creationId xmlns:a16="http://schemas.microsoft.com/office/drawing/2014/main" id="{1217C45B-0799-F64E-B003-8C754539E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7620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FF0000"/>
                </a:solidFill>
                <a:latin typeface="Arial" charset="0"/>
                <a:ea typeface="ＭＳ Ｐゴシック" charset="0"/>
              </a:rPr>
              <a:t>heapify</a:t>
            </a:r>
          </a:p>
        </p:txBody>
      </p:sp>
      <p:sp>
        <p:nvSpPr>
          <p:cNvPr id="145454" name="Oval 46">
            <a:extLst>
              <a:ext uri="{FF2B5EF4-FFF2-40B4-BE49-F238E27FC236}">
                <a16:creationId xmlns:a16="http://schemas.microsoft.com/office/drawing/2014/main" id="{8A7C2ED6-A1BE-1F4F-8DA8-57074E30B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867400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5455" name="Text Box 47">
            <a:extLst>
              <a:ext uri="{FF2B5EF4-FFF2-40B4-BE49-F238E27FC236}">
                <a16:creationId xmlns:a16="http://schemas.microsoft.com/office/drawing/2014/main" id="{8234A6E7-515A-5A47-AE8F-0BCAF2A9B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943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8</a:t>
            </a:r>
          </a:p>
        </p:txBody>
      </p:sp>
      <p:sp>
        <p:nvSpPr>
          <p:cNvPr id="145456" name="Oval 48">
            <a:extLst>
              <a:ext uri="{FF2B5EF4-FFF2-40B4-BE49-F238E27FC236}">
                <a16:creationId xmlns:a16="http://schemas.microsoft.com/office/drawing/2014/main" id="{20BEF43C-2C94-CF4C-A24C-787950011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5867400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5457" name="Text Box 49">
            <a:extLst>
              <a:ext uri="{FF2B5EF4-FFF2-40B4-BE49-F238E27FC236}">
                <a16:creationId xmlns:a16="http://schemas.microsoft.com/office/drawing/2014/main" id="{84D97202-2813-9C4E-9310-A0281583E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943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145458" name="Oval 50">
            <a:extLst>
              <a:ext uri="{FF2B5EF4-FFF2-40B4-BE49-F238E27FC236}">
                <a16:creationId xmlns:a16="http://schemas.microsoft.com/office/drawing/2014/main" id="{2F397756-2400-5349-86D1-284DE2F95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724400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5459" name="Text Box 51">
            <a:extLst>
              <a:ext uri="{FF2B5EF4-FFF2-40B4-BE49-F238E27FC236}">
                <a16:creationId xmlns:a16="http://schemas.microsoft.com/office/drawing/2014/main" id="{66277A07-2DAC-8C48-8E38-D19037FEE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4800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</a:rPr>
              <a:t>7</a:t>
            </a:r>
          </a:p>
        </p:txBody>
      </p:sp>
      <p:sp>
        <p:nvSpPr>
          <p:cNvPr id="145460" name="Oval 52">
            <a:extLst>
              <a:ext uri="{FF2B5EF4-FFF2-40B4-BE49-F238E27FC236}">
                <a16:creationId xmlns:a16="http://schemas.microsoft.com/office/drawing/2014/main" id="{08D0AE73-7132-9440-BE58-8C2411516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724400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5461" name="Text Box 53">
            <a:extLst>
              <a:ext uri="{FF2B5EF4-FFF2-40B4-BE49-F238E27FC236}">
                <a16:creationId xmlns:a16="http://schemas.microsoft.com/office/drawing/2014/main" id="{8B108578-7465-5041-86FE-137EDCCF19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800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9</a:t>
            </a:r>
          </a:p>
        </p:txBody>
      </p:sp>
      <p:sp>
        <p:nvSpPr>
          <p:cNvPr id="145462" name="Oval 54">
            <a:extLst>
              <a:ext uri="{FF2B5EF4-FFF2-40B4-BE49-F238E27FC236}">
                <a16:creationId xmlns:a16="http://schemas.microsoft.com/office/drawing/2014/main" id="{8634DE4B-9D9A-7348-8985-CE33ABAFE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724400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5463" name="Text Box 55">
            <a:extLst>
              <a:ext uri="{FF2B5EF4-FFF2-40B4-BE49-F238E27FC236}">
                <a16:creationId xmlns:a16="http://schemas.microsoft.com/office/drawing/2014/main" id="{E51F0E46-3A1C-324D-9AC0-7CE06BE762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800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3</a:t>
            </a:r>
          </a:p>
        </p:txBody>
      </p:sp>
      <p:pic>
        <p:nvPicPr>
          <p:cNvPr id="74791" name="Picture 55">
            <a:extLst>
              <a:ext uri="{FF2B5EF4-FFF2-40B4-BE49-F238E27FC236}">
                <a16:creationId xmlns:a16="http://schemas.microsoft.com/office/drawing/2014/main" id="{D013F620-50C5-AF4F-BF66-9C0E4B1F8E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52400"/>
            <a:ext cx="3352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777" name="Group 2">
            <a:extLst>
              <a:ext uri="{FF2B5EF4-FFF2-40B4-BE49-F238E27FC236}">
                <a16:creationId xmlns:a16="http://schemas.microsoft.com/office/drawing/2014/main" id="{3AC0A33D-64A2-3544-844C-E7E9215BB22C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1676400"/>
            <a:ext cx="5715000" cy="381000"/>
            <a:chOff x="768" y="624"/>
            <a:chExt cx="3600" cy="240"/>
          </a:xfrm>
        </p:grpSpPr>
        <p:sp>
          <p:nvSpPr>
            <p:cNvPr id="146435" name="Rectangle 3">
              <a:extLst>
                <a:ext uri="{FF2B5EF4-FFF2-40B4-BE49-F238E27FC236}">
                  <a16:creationId xmlns:a16="http://schemas.microsoft.com/office/drawing/2014/main" id="{9643A2FE-5029-0747-947F-D0B4AFB7CF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6436" name="Line 4">
              <a:extLst>
                <a:ext uri="{FF2B5EF4-FFF2-40B4-BE49-F238E27FC236}">
                  <a16:creationId xmlns:a16="http://schemas.microsoft.com/office/drawing/2014/main" id="{44AB77DE-A98A-9D4B-9AEF-876D3B3923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6437" name="Line 5">
              <a:extLst>
                <a:ext uri="{FF2B5EF4-FFF2-40B4-BE49-F238E27FC236}">
                  <a16:creationId xmlns:a16="http://schemas.microsoft.com/office/drawing/2014/main" id="{9CC56480-B45B-934D-8E37-F1B72B81C2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6438" name="Line 6">
              <a:extLst>
                <a:ext uri="{FF2B5EF4-FFF2-40B4-BE49-F238E27FC236}">
                  <a16:creationId xmlns:a16="http://schemas.microsoft.com/office/drawing/2014/main" id="{B156477D-F816-4D49-B0A8-2DBE491AFF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6439" name="Line 7">
              <a:extLst>
                <a:ext uri="{FF2B5EF4-FFF2-40B4-BE49-F238E27FC236}">
                  <a16:creationId xmlns:a16="http://schemas.microsoft.com/office/drawing/2014/main" id="{42C1AF89-A954-0040-86B4-3D82D2F199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6440" name="Line 8">
              <a:extLst>
                <a:ext uri="{FF2B5EF4-FFF2-40B4-BE49-F238E27FC236}">
                  <a16:creationId xmlns:a16="http://schemas.microsoft.com/office/drawing/2014/main" id="{D204826F-9BC1-2B4B-841D-1C6A55A5B0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6441" name="Line 9">
              <a:extLst>
                <a:ext uri="{FF2B5EF4-FFF2-40B4-BE49-F238E27FC236}">
                  <a16:creationId xmlns:a16="http://schemas.microsoft.com/office/drawing/2014/main" id="{48B010CF-FD74-A04C-B3CD-F8040C1689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6442" name="Line 10">
              <a:extLst>
                <a:ext uri="{FF2B5EF4-FFF2-40B4-BE49-F238E27FC236}">
                  <a16:creationId xmlns:a16="http://schemas.microsoft.com/office/drawing/2014/main" id="{BCAA18C4-2F7D-FF49-BAC1-9118E56112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6443" name="Line 11">
              <a:extLst>
                <a:ext uri="{FF2B5EF4-FFF2-40B4-BE49-F238E27FC236}">
                  <a16:creationId xmlns:a16="http://schemas.microsoft.com/office/drawing/2014/main" id="{2205B053-2227-CE49-8B18-9C917353EE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6444" name="Line 12">
              <a:extLst>
                <a:ext uri="{FF2B5EF4-FFF2-40B4-BE49-F238E27FC236}">
                  <a16:creationId xmlns:a16="http://schemas.microsoft.com/office/drawing/2014/main" id="{6C42B189-6BED-DB49-8765-E2FD11374A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6445" name="Line 13">
              <a:extLst>
                <a:ext uri="{FF2B5EF4-FFF2-40B4-BE49-F238E27FC236}">
                  <a16:creationId xmlns:a16="http://schemas.microsoft.com/office/drawing/2014/main" id="{42DECCD8-4200-4943-981F-ABB352B8B0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6446" name="Line 14">
              <a:extLst>
                <a:ext uri="{FF2B5EF4-FFF2-40B4-BE49-F238E27FC236}">
                  <a16:creationId xmlns:a16="http://schemas.microsoft.com/office/drawing/2014/main" id="{126BCBEF-3F88-0C41-8449-E3516A97D0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6447" name="Line 15">
              <a:extLst>
                <a:ext uri="{FF2B5EF4-FFF2-40B4-BE49-F238E27FC236}">
                  <a16:creationId xmlns:a16="http://schemas.microsoft.com/office/drawing/2014/main" id="{EBF2434B-9B20-4948-B88B-72D4A05D3C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6448" name="Line 16">
              <a:extLst>
                <a:ext uri="{FF2B5EF4-FFF2-40B4-BE49-F238E27FC236}">
                  <a16:creationId xmlns:a16="http://schemas.microsoft.com/office/drawing/2014/main" id="{29A62637-604F-C44A-AE8E-24ADB16B12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6449" name="Line 17">
              <a:extLst>
                <a:ext uri="{FF2B5EF4-FFF2-40B4-BE49-F238E27FC236}">
                  <a16:creationId xmlns:a16="http://schemas.microsoft.com/office/drawing/2014/main" id="{E9034806-2578-EB4A-A97A-B0F2BB419D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46450" name="Text Box 18">
            <a:extLst>
              <a:ext uri="{FF2B5EF4-FFF2-40B4-BE49-F238E27FC236}">
                <a16:creationId xmlns:a16="http://schemas.microsoft.com/office/drawing/2014/main" id="{7FDF394F-CD8B-8543-8218-CC87F9918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676400"/>
            <a:ext cx="563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4    16  10  14   7   9    3     2    8    1</a:t>
            </a:r>
          </a:p>
        </p:txBody>
      </p:sp>
      <p:sp>
        <p:nvSpPr>
          <p:cNvPr id="146451" name="Text Box 19">
            <a:extLst>
              <a:ext uri="{FF2B5EF4-FFF2-40B4-BE49-F238E27FC236}">
                <a16:creationId xmlns:a16="http://schemas.microsoft.com/office/drawing/2014/main" id="{35101AD5-A67B-9B42-93D8-214F49688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209800"/>
            <a:ext cx="563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1   2    3    4    5    6    7    8    9    10</a:t>
            </a:r>
          </a:p>
        </p:txBody>
      </p:sp>
      <p:sp>
        <p:nvSpPr>
          <p:cNvPr id="146452" name="Oval 20">
            <a:extLst>
              <a:ext uri="{FF2B5EF4-FFF2-40B4-BE49-F238E27FC236}">
                <a16:creationId xmlns:a16="http://schemas.microsoft.com/office/drawing/2014/main" id="{1A450234-3B8F-234D-AD33-40A522555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819400"/>
            <a:ext cx="609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6453" name="Text Box 21">
            <a:extLst>
              <a:ext uri="{FF2B5EF4-FFF2-40B4-BE49-F238E27FC236}">
                <a16:creationId xmlns:a16="http://schemas.microsoft.com/office/drawing/2014/main" id="{740AEAE4-2F37-734C-8CCD-550FFC0E1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28336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6454" name="Text Box 22">
            <a:extLst>
              <a:ext uri="{FF2B5EF4-FFF2-40B4-BE49-F238E27FC236}">
                <a16:creationId xmlns:a16="http://schemas.microsoft.com/office/drawing/2014/main" id="{B73C4BFA-2D4A-4D49-B50F-A12F561260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895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</a:rPr>
              <a:t>4</a:t>
            </a:r>
          </a:p>
        </p:txBody>
      </p:sp>
      <p:sp>
        <p:nvSpPr>
          <p:cNvPr id="146455" name="Oval 23">
            <a:extLst>
              <a:ext uri="{FF2B5EF4-FFF2-40B4-BE49-F238E27FC236}">
                <a16:creationId xmlns:a16="http://schemas.microsoft.com/office/drawing/2014/main" id="{807632A6-742A-BB46-8E14-361A4AE06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733800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6456" name="Text Box 24">
            <a:extLst>
              <a:ext uri="{FF2B5EF4-FFF2-40B4-BE49-F238E27FC236}">
                <a16:creationId xmlns:a16="http://schemas.microsoft.com/office/drawing/2014/main" id="{DEC9AC74-2A60-1E40-BEE0-994240A19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7480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6457" name="Text Box 25">
            <a:extLst>
              <a:ext uri="{FF2B5EF4-FFF2-40B4-BE49-F238E27FC236}">
                <a16:creationId xmlns:a16="http://schemas.microsoft.com/office/drawing/2014/main" id="{9CD907A1-7198-B048-BDDD-5AA63856E3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810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16</a:t>
            </a:r>
          </a:p>
        </p:txBody>
      </p:sp>
      <p:sp>
        <p:nvSpPr>
          <p:cNvPr id="146458" name="Oval 26">
            <a:extLst>
              <a:ext uri="{FF2B5EF4-FFF2-40B4-BE49-F238E27FC236}">
                <a16:creationId xmlns:a16="http://schemas.microsoft.com/office/drawing/2014/main" id="{3D63F8CD-C8A9-624D-B0BD-0E689E01F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733800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6459" name="Text Box 27">
            <a:extLst>
              <a:ext uri="{FF2B5EF4-FFF2-40B4-BE49-F238E27FC236}">
                <a16:creationId xmlns:a16="http://schemas.microsoft.com/office/drawing/2014/main" id="{2161FC5D-AD23-F544-9B69-BAB5E2DBD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7480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6460" name="Text Box 28">
            <a:extLst>
              <a:ext uri="{FF2B5EF4-FFF2-40B4-BE49-F238E27FC236}">
                <a16:creationId xmlns:a16="http://schemas.microsoft.com/office/drawing/2014/main" id="{A4AC513B-F9DC-124C-9B1C-3CBC1333F9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810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10</a:t>
            </a:r>
          </a:p>
        </p:txBody>
      </p:sp>
      <p:sp>
        <p:nvSpPr>
          <p:cNvPr id="146461" name="Text Box 29">
            <a:extLst>
              <a:ext uri="{FF2B5EF4-FFF2-40B4-BE49-F238E27FC236}">
                <a16:creationId xmlns:a16="http://schemas.microsoft.com/office/drawing/2014/main" id="{F31C7214-BCA1-1F45-AE82-BE0E791D5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7386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6462" name="Oval 30">
            <a:extLst>
              <a:ext uri="{FF2B5EF4-FFF2-40B4-BE49-F238E27FC236}">
                <a16:creationId xmlns:a16="http://schemas.microsoft.com/office/drawing/2014/main" id="{142AE6F8-A6FB-EA4F-9ED4-222E3781A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724400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6463" name="Text Box 31">
            <a:extLst>
              <a:ext uri="{FF2B5EF4-FFF2-40B4-BE49-F238E27FC236}">
                <a16:creationId xmlns:a16="http://schemas.microsoft.com/office/drawing/2014/main" id="{3F4E7C72-495C-894A-A9E5-3F50218584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800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14</a:t>
            </a:r>
          </a:p>
        </p:txBody>
      </p:sp>
      <p:sp>
        <p:nvSpPr>
          <p:cNvPr id="146464" name="Line 32">
            <a:extLst>
              <a:ext uri="{FF2B5EF4-FFF2-40B4-BE49-F238E27FC236}">
                <a16:creationId xmlns:a16="http://schemas.microsoft.com/office/drawing/2014/main" id="{184C0F03-3ED8-7148-BAF3-6C363DC1D1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800" y="32004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6465" name="Line 33">
            <a:extLst>
              <a:ext uri="{FF2B5EF4-FFF2-40B4-BE49-F238E27FC236}">
                <a16:creationId xmlns:a16="http://schemas.microsoft.com/office/drawing/2014/main" id="{A490F530-54A5-7A4B-A0EE-A6B8350E2C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41910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6466" name="Line 34">
            <a:extLst>
              <a:ext uri="{FF2B5EF4-FFF2-40B4-BE49-F238E27FC236}">
                <a16:creationId xmlns:a16="http://schemas.microsoft.com/office/drawing/2014/main" id="{D8073F53-8016-C24D-9730-89E8399061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2200" y="51816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6467" name="Line 35">
            <a:extLst>
              <a:ext uri="{FF2B5EF4-FFF2-40B4-BE49-F238E27FC236}">
                <a16:creationId xmlns:a16="http://schemas.microsoft.com/office/drawing/2014/main" id="{177EB919-D2EB-B945-9A06-AF1166112C5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5181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6468" name="Line 36">
            <a:extLst>
              <a:ext uri="{FF2B5EF4-FFF2-40B4-BE49-F238E27FC236}">
                <a16:creationId xmlns:a16="http://schemas.microsoft.com/office/drawing/2014/main" id="{D569C7F9-DEC5-E240-A860-06ED526B0F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5181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6469" name="Line 37">
            <a:extLst>
              <a:ext uri="{FF2B5EF4-FFF2-40B4-BE49-F238E27FC236}">
                <a16:creationId xmlns:a16="http://schemas.microsoft.com/office/drawing/2014/main" id="{F8CED674-6691-D047-8E2D-E1BB96975173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4114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6470" name="Line 38">
            <a:extLst>
              <a:ext uri="{FF2B5EF4-FFF2-40B4-BE49-F238E27FC236}">
                <a16:creationId xmlns:a16="http://schemas.microsoft.com/office/drawing/2014/main" id="{11BFF937-F3FF-4846-89BA-44D5CC81EFC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32004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6471" name="Line 39">
            <a:extLst>
              <a:ext uri="{FF2B5EF4-FFF2-40B4-BE49-F238E27FC236}">
                <a16:creationId xmlns:a16="http://schemas.microsoft.com/office/drawing/2014/main" id="{C8D37DA6-637E-1547-B15C-03FEFFACAE80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41148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6472" name="Line 40">
            <a:extLst>
              <a:ext uri="{FF2B5EF4-FFF2-40B4-BE49-F238E27FC236}">
                <a16:creationId xmlns:a16="http://schemas.microsoft.com/office/drawing/2014/main" id="{B76332E8-C4B2-0F4F-BD02-FD8C441F22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81600" y="41148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6473" name="Oval 41">
            <a:extLst>
              <a:ext uri="{FF2B5EF4-FFF2-40B4-BE49-F238E27FC236}">
                <a16:creationId xmlns:a16="http://schemas.microsoft.com/office/drawing/2014/main" id="{B9B82B1C-1851-CB49-AE2E-08B100E02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867400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6474" name="Text Box 42">
            <a:extLst>
              <a:ext uri="{FF2B5EF4-FFF2-40B4-BE49-F238E27FC236}">
                <a16:creationId xmlns:a16="http://schemas.microsoft.com/office/drawing/2014/main" id="{E2768538-AEE5-DE42-9EFE-725F50614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943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146476" name="Line 44">
            <a:extLst>
              <a:ext uri="{FF2B5EF4-FFF2-40B4-BE49-F238E27FC236}">
                <a16:creationId xmlns:a16="http://schemas.microsoft.com/office/drawing/2014/main" id="{C0A52F5C-04DE-6040-9E9E-8A3E71DAD1A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12954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6477" name="Text Box 45">
            <a:extLst>
              <a:ext uri="{FF2B5EF4-FFF2-40B4-BE49-F238E27FC236}">
                <a16:creationId xmlns:a16="http://schemas.microsoft.com/office/drawing/2014/main" id="{EB970496-34AA-614F-84CF-8892280DCD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7620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FF0000"/>
                </a:solidFill>
                <a:latin typeface="Arial" charset="0"/>
                <a:ea typeface="ＭＳ Ｐゴシック" charset="0"/>
              </a:rPr>
              <a:t>heapify</a:t>
            </a:r>
          </a:p>
        </p:txBody>
      </p:sp>
      <p:sp>
        <p:nvSpPr>
          <p:cNvPr id="146478" name="Oval 46">
            <a:extLst>
              <a:ext uri="{FF2B5EF4-FFF2-40B4-BE49-F238E27FC236}">
                <a16:creationId xmlns:a16="http://schemas.microsoft.com/office/drawing/2014/main" id="{4229282A-8416-1448-8D9F-ADBDDD21F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867400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6479" name="Text Box 47">
            <a:extLst>
              <a:ext uri="{FF2B5EF4-FFF2-40B4-BE49-F238E27FC236}">
                <a16:creationId xmlns:a16="http://schemas.microsoft.com/office/drawing/2014/main" id="{14E04A76-CAB4-2240-AE7B-29C1E0570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943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8</a:t>
            </a:r>
          </a:p>
        </p:txBody>
      </p:sp>
      <p:sp>
        <p:nvSpPr>
          <p:cNvPr id="146480" name="Oval 48">
            <a:extLst>
              <a:ext uri="{FF2B5EF4-FFF2-40B4-BE49-F238E27FC236}">
                <a16:creationId xmlns:a16="http://schemas.microsoft.com/office/drawing/2014/main" id="{D6CBB82E-8F2A-064E-8CBF-337181BE1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5867400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6481" name="Text Box 49">
            <a:extLst>
              <a:ext uri="{FF2B5EF4-FFF2-40B4-BE49-F238E27FC236}">
                <a16:creationId xmlns:a16="http://schemas.microsoft.com/office/drawing/2014/main" id="{13FEC18F-5BC4-044C-9C45-B01277B148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943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146482" name="Oval 50">
            <a:extLst>
              <a:ext uri="{FF2B5EF4-FFF2-40B4-BE49-F238E27FC236}">
                <a16:creationId xmlns:a16="http://schemas.microsoft.com/office/drawing/2014/main" id="{4A793AE3-885B-9E4F-AC49-2EBA99448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724400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6483" name="Text Box 51">
            <a:extLst>
              <a:ext uri="{FF2B5EF4-FFF2-40B4-BE49-F238E27FC236}">
                <a16:creationId xmlns:a16="http://schemas.microsoft.com/office/drawing/2014/main" id="{E49FCB65-8700-1241-A30E-491F7D1176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4800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7</a:t>
            </a:r>
          </a:p>
        </p:txBody>
      </p:sp>
      <p:sp>
        <p:nvSpPr>
          <p:cNvPr id="146484" name="Oval 52">
            <a:extLst>
              <a:ext uri="{FF2B5EF4-FFF2-40B4-BE49-F238E27FC236}">
                <a16:creationId xmlns:a16="http://schemas.microsoft.com/office/drawing/2014/main" id="{DCC1BB4E-468E-5048-B389-656EB67CB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724400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6485" name="Text Box 53">
            <a:extLst>
              <a:ext uri="{FF2B5EF4-FFF2-40B4-BE49-F238E27FC236}">
                <a16:creationId xmlns:a16="http://schemas.microsoft.com/office/drawing/2014/main" id="{E55F7614-A954-BB4E-B462-3193480CB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800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9</a:t>
            </a:r>
          </a:p>
        </p:txBody>
      </p:sp>
      <p:sp>
        <p:nvSpPr>
          <p:cNvPr id="146486" name="Oval 54">
            <a:extLst>
              <a:ext uri="{FF2B5EF4-FFF2-40B4-BE49-F238E27FC236}">
                <a16:creationId xmlns:a16="http://schemas.microsoft.com/office/drawing/2014/main" id="{F997A540-4D7B-4A46-81C8-DC1834C13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724400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6487" name="Text Box 55">
            <a:extLst>
              <a:ext uri="{FF2B5EF4-FFF2-40B4-BE49-F238E27FC236}">
                <a16:creationId xmlns:a16="http://schemas.microsoft.com/office/drawing/2014/main" id="{1EF88986-7EB1-F445-A7E0-D5543A6CF6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800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3</a:t>
            </a:r>
          </a:p>
        </p:txBody>
      </p:sp>
      <p:pic>
        <p:nvPicPr>
          <p:cNvPr id="75815" name="Picture 55">
            <a:extLst>
              <a:ext uri="{FF2B5EF4-FFF2-40B4-BE49-F238E27FC236}">
                <a16:creationId xmlns:a16="http://schemas.microsoft.com/office/drawing/2014/main" id="{E61A347A-3834-E548-AEBC-6AD78068C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52400"/>
            <a:ext cx="3352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801" name="Group 2">
            <a:extLst>
              <a:ext uri="{FF2B5EF4-FFF2-40B4-BE49-F238E27FC236}">
                <a16:creationId xmlns:a16="http://schemas.microsoft.com/office/drawing/2014/main" id="{D0041F01-66ED-FD4A-AD22-7A57C588ACD1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1676400"/>
            <a:ext cx="5715000" cy="381000"/>
            <a:chOff x="768" y="624"/>
            <a:chExt cx="3600" cy="240"/>
          </a:xfrm>
        </p:grpSpPr>
        <p:sp>
          <p:nvSpPr>
            <p:cNvPr id="147459" name="Rectangle 3">
              <a:extLst>
                <a:ext uri="{FF2B5EF4-FFF2-40B4-BE49-F238E27FC236}">
                  <a16:creationId xmlns:a16="http://schemas.microsoft.com/office/drawing/2014/main" id="{854D281C-82DA-364E-A868-07899E1F5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7460" name="Line 4">
              <a:extLst>
                <a:ext uri="{FF2B5EF4-FFF2-40B4-BE49-F238E27FC236}">
                  <a16:creationId xmlns:a16="http://schemas.microsoft.com/office/drawing/2014/main" id="{7FD9D67A-9BCB-6A43-BD72-BDA6D22C97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7461" name="Line 5">
              <a:extLst>
                <a:ext uri="{FF2B5EF4-FFF2-40B4-BE49-F238E27FC236}">
                  <a16:creationId xmlns:a16="http://schemas.microsoft.com/office/drawing/2014/main" id="{54073C3D-9F2D-6444-8FC8-AA5BD07BD3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7462" name="Line 6">
              <a:extLst>
                <a:ext uri="{FF2B5EF4-FFF2-40B4-BE49-F238E27FC236}">
                  <a16:creationId xmlns:a16="http://schemas.microsoft.com/office/drawing/2014/main" id="{D21AEA20-BA1E-8340-B902-F48B938709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7463" name="Line 7">
              <a:extLst>
                <a:ext uri="{FF2B5EF4-FFF2-40B4-BE49-F238E27FC236}">
                  <a16:creationId xmlns:a16="http://schemas.microsoft.com/office/drawing/2014/main" id="{60700314-CDE7-6343-B598-805FF4A813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7464" name="Line 8">
              <a:extLst>
                <a:ext uri="{FF2B5EF4-FFF2-40B4-BE49-F238E27FC236}">
                  <a16:creationId xmlns:a16="http://schemas.microsoft.com/office/drawing/2014/main" id="{17066F80-9634-2144-A803-DBAE02D603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7465" name="Line 9">
              <a:extLst>
                <a:ext uri="{FF2B5EF4-FFF2-40B4-BE49-F238E27FC236}">
                  <a16:creationId xmlns:a16="http://schemas.microsoft.com/office/drawing/2014/main" id="{B8ADEEF5-5911-FA44-B931-E8264EDA08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7466" name="Line 10">
              <a:extLst>
                <a:ext uri="{FF2B5EF4-FFF2-40B4-BE49-F238E27FC236}">
                  <a16:creationId xmlns:a16="http://schemas.microsoft.com/office/drawing/2014/main" id="{F3F67DB8-0F47-CD47-9A86-BAC7D30AF3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7467" name="Line 11">
              <a:extLst>
                <a:ext uri="{FF2B5EF4-FFF2-40B4-BE49-F238E27FC236}">
                  <a16:creationId xmlns:a16="http://schemas.microsoft.com/office/drawing/2014/main" id="{D15FCA1D-B6AB-4A4C-9B1B-1659A211DB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7468" name="Line 12">
              <a:extLst>
                <a:ext uri="{FF2B5EF4-FFF2-40B4-BE49-F238E27FC236}">
                  <a16:creationId xmlns:a16="http://schemas.microsoft.com/office/drawing/2014/main" id="{B3CAB88F-F96C-E345-9916-CEC8147D19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7469" name="Line 13">
              <a:extLst>
                <a:ext uri="{FF2B5EF4-FFF2-40B4-BE49-F238E27FC236}">
                  <a16:creationId xmlns:a16="http://schemas.microsoft.com/office/drawing/2014/main" id="{A1D6B0D5-35E5-664A-AD43-44EA452CB1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7470" name="Line 14">
              <a:extLst>
                <a:ext uri="{FF2B5EF4-FFF2-40B4-BE49-F238E27FC236}">
                  <a16:creationId xmlns:a16="http://schemas.microsoft.com/office/drawing/2014/main" id="{632B2EF7-47DC-AD42-B529-FA94E5EB95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7471" name="Line 15">
              <a:extLst>
                <a:ext uri="{FF2B5EF4-FFF2-40B4-BE49-F238E27FC236}">
                  <a16:creationId xmlns:a16="http://schemas.microsoft.com/office/drawing/2014/main" id="{C97CF754-2E92-8C46-9806-B0D4C20DE1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7472" name="Line 16">
              <a:extLst>
                <a:ext uri="{FF2B5EF4-FFF2-40B4-BE49-F238E27FC236}">
                  <a16:creationId xmlns:a16="http://schemas.microsoft.com/office/drawing/2014/main" id="{82ED34D2-64EB-BA48-BC28-ED9DBE3C6D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7473" name="Line 17">
              <a:extLst>
                <a:ext uri="{FF2B5EF4-FFF2-40B4-BE49-F238E27FC236}">
                  <a16:creationId xmlns:a16="http://schemas.microsoft.com/office/drawing/2014/main" id="{87B230D0-919C-CC4E-B8E1-207D6F005A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47474" name="Text Box 18">
            <a:extLst>
              <a:ext uri="{FF2B5EF4-FFF2-40B4-BE49-F238E27FC236}">
                <a16:creationId xmlns:a16="http://schemas.microsoft.com/office/drawing/2014/main" id="{C7B4665C-4A13-F74B-9C83-22425A1A73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676400"/>
            <a:ext cx="563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16  14  10   8    7   9     3    2    4    1</a:t>
            </a:r>
          </a:p>
        </p:txBody>
      </p:sp>
      <p:sp>
        <p:nvSpPr>
          <p:cNvPr id="147475" name="Text Box 19">
            <a:extLst>
              <a:ext uri="{FF2B5EF4-FFF2-40B4-BE49-F238E27FC236}">
                <a16:creationId xmlns:a16="http://schemas.microsoft.com/office/drawing/2014/main" id="{D840A73B-CE5F-1F4C-A540-7430A938D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209800"/>
            <a:ext cx="563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1   2    3    4    5    6    7    8    9    10</a:t>
            </a:r>
          </a:p>
        </p:txBody>
      </p:sp>
      <p:sp>
        <p:nvSpPr>
          <p:cNvPr id="147476" name="Oval 20">
            <a:extLst>
              <a:ext uri="{FF2B5EF4-FFF2-40B4-BE49-F238E27FC236}">
                <a16:creationId xmlns:a16="http://schemas.microsoft.com/office/drawing/2014/main" id="{FEC04729-DA8E-E644-989F-51061AA47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819400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7477" name="Text Box 21">
            <a:extLst>
              <a:ext uri="{FF2B5EF4-FFF2-40B4-BE49-F238E27FC236}">
                <a16:creationId xmlns:a16="http://schemas.microsoft.com/office/drawing/2014/main" id="{71947EE6-849A-0043-A9A5-0914E34478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28336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7478" name="Text Box 22">
            <a:extLst>
              <a:ext uri="{FF2B5EF4-FFF2-40B4-BE49-F238E27FC236}">
                <a16:creationId xmlns:a16="http://schemas.microsoft.com/office/drawing/2014/main" id="{2A0438BD-8ABA-954B-87EE-DCF7A91AF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2895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</a:rPr>
              <a:t>16</a:t>
            </a:r>
          </a:p>
        </p:txBody>
      </p:sp>
      <p:sp>
        <p:nvSpPr>
          <p:cNvPr id="147479" name="Oval 23">
            <a:extLst>
              <a:ext uri="{FF2B5EF4-FFF2-40B4-BE49-F238E27FC236}">
                <a16:creationId xmlns:a16="http://schemas.microsoft.com/office/drawing/2014/main" id="{CAB8A9B2-463F-1A40-B19F-569C1032A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733800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7480" name="Text Box 24">
            <a:extLst>
              <a:ext uri="{FF2B5EF4-FFF2-40B4-BE49-F238E27FC236}">
                <a16:creationId xmlns:a16="http://schemas.microsoft.com/office/drawing/2014/main" id="{1704429F-2BFC-164E-AB6F-C322DD356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7480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7481" name="Text Box 25">
            <a:extLst>
              <a:ext uri="{FF2B5EF4-FFF2-40B4-BE49-F238E27FC236}">
                <a16:creationId xmlns:a16="http://schemas.microsoft.com/office/drawing/2014/main" id="{1319201C-DF78-984D-9A20-8CA0A96B9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810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</a:rPr>
              <a:t>14</a:t>
            </a:r>
          </a:p>
        </p:txBody>
      </p:sp>
      <p:sp>
        <p:nvSpPr>
          <p:cNvPr id="147482" name="Oval 26">
            <a:extLst>
              <a:ext uri="{FF2B5EF4-FFF2-40B4-BE49-F238E27FC236}">
                <a16:creationId xmlns:a16="http://schemas.microsoft.com/office/drawing/2014/main" id="{EAFFA051-62C7-6941-BEB6-B34520B31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733800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7483" name="Text Box 27">
            <a:extLst>
              <a:ext uri="{FF2B5EF4-FFF2-40B4-BE49-F238E27FC236}">
                <a16:creationId xmlns:a16="http://schemas.microsoft.com/office/drawing/2014/main" id="{0A63AFDA-D3AF-6D43-8051-119F9EE568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7480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7484" name="Text Box 28">
            <a:extLst>
              <a:ext uri="{FF2B5EF4-FFF2-40B4-BE49-F238E27FC236}">
                <a16:creationId xmlns:a16="http://schemas.microsoft.com/office/drawing/2014/main" id="{8024ECEB-D5AA-ED40-8D81-3BBF834EE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810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10</a:t>
            </a:r>
          </a:p>
        </p:txBody>
      </p:sp>
      <p:sp>
        <p:nvSpPr>
          <p:cNvPr id="147485" name="Text Box 29">
            <a:extLst>
              <a:ext uri="{FF2B5EF4-FFF2-40B4-BE49-F238E27FC236}">
                <a16:creationId xmlns:a16="http://schemas.microsoft.com/office/drawing/2014/main" id="{5A8C937B-C2B6-BD48-98ED-B305BAF2A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7386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7486" name="Oval 30">
            <a:extLst>
              <a:ext uri="{FF2B5EF4-FFF2-40B4-BE49-F238E27FC236}">
                <a16:creationId xmlns:a16="http://schemas.microsoft.com/office/drawing/2014/main" id="{EC179B4A-5B96-144A-B1A9-C6E835DEE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724400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7487" name="Text Box 31">
            <a:extLst>
              <a:ext uri="{FF2B5EF4-FFF2-40B4-BE49-F238E27FC236}">
                <a16:creationId xmlns:a16="http://schemas.microsoft.com/office/drawing/2014/main" id="{A87FCE74-1673-D944-938C-4767421DA6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800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</a:rPr>
              <a:t>8</a:t>
            </a:r>
          </a:p>
        </p:txBody>
      </p:sp>
      <p:sp>
        <p:nvSpPr>
          <p:cNvPr id="147488" name="Line 32">
            <a:extLst>
              <a:ext uri="{FF2B5EF4-FFF2-40B4-BE49-F238E27FC236}">
                <a16:creationId xmlns:a16="http://schemas.microsoft.com/office/drawing/2014/main" id="{DC17E70E-6F73-0147-8C8D-4FB0334300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800" y="32004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7489" name="Line 33">
            <a:extLst>
              <a:ext uri="{FF2B5EF4-FFF2-40B4-BE49-F238E27FC236}">
                <a16:creationId xmlns:a16="http://schemas.microsoft.com/office/drawing/2014/main" id="{7237D187-9995-0743-A74B-B40DF77548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41910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7490" name="Line 34">
            <a:extLst>
              <a:ext uri="{FF2B5EF4-FFF2-40B4-BE49-F238E27FC236}">
                <a16:creationId xmlns:a16="http://schemas.microsoft.com/office/drawing/2014/main" id="{B413C678-FB0A-384F-A056-98D4A55CF2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2200" y="51816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7491" name="Line 35">
            <a:extLst>
              <a:ext uri="{FF2B5EF4-FFF2-40B4-BE49-F238E27FC236}">
                <a16:creationId xmlns:a16="http://schemas.microsoft.com/office/drawing/2014/main" id="{DD06C313-A529-DF45-9DC3-0B2806EBD946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5181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7492" name="Line 36">
            <a:extLst>
              <a:ext uri="{FF2B5EF4-FFF2-40B4-BE49-F238E27FC236}">
                <a16:creationId xmlns:a16="http://schemas.microsoft.com/office/drawing/2014/main" id="{ED2FE411-2D7F-C945-8A66-5D4A0FDFB9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5181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7493" name="Line 37">
            <a:extLst>
              <a:ext uri="{FF2B5EF4-FFF2-40B4-BE49-F238E27FC236}">
                <a16:creationId xmlns:a16="http://schemas.microsoft.com/office/drawing/2014/main" id="{A4DA01D4-6170-8E49-BD87-AE8F7BB2791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4114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7494" name="Line 38">
            <a:extLst>
              <a:ext uri="{FF2B5EF4-FFF2-40B4-BE49-F238E27FC236}">
                <a16:creationId xmlns:a16="http://schemas.microsoft.com/office/drawing/2014/main" id="{BF73D944-1676-154C-8836-B07D4CBC718C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32004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7495" name="Line 39">
            <a:extLst>
              <a:ext uri="{FF2B5EF4-FFF2-40B4-BE49-F238E27FC236}">
                <a16:creationId xmlns:a16="http://schemas.microsoft.com/office/drawing/2014/main" id="{9900A114-8988-F54A-8CF0-397210F5CE39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41148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7496" name="Line 40">
            <a:extLst>
              <a:ext uri="{FF2B5EF4-FFF2-40B4-BE49-F238E27FC236}">
                <a16:creationId xmlns:a16="http://schemas.microsoft.com/office/drawing/2014/main" id="{93125CE3-3D2E-4F44-8421-C082E42B4A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81600" y="41148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7497" name="Oval 41">
            <a:extLst>
              <a:ext uri="{FF2B5EF4-FFF2-40B4-BE49-F238E27FC236}">
                <a16:creationId xmlns:a16="http://schemas.microsoft.com/office/drawing/2014/main" id="{DAEF7EFC-F27A-6547-959B-60D904D86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867400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7498" name="Text Box 42">
            <a:extLst>
              <a:ext uri="{FF2B5EF4-FFF2-40B4-BE49-F238E27FC236}">
                <a16:creationId xmlns:a16="http://schemas.microsoft.com/office/drawing/2014/main" id="{A9F69B93-AC58-F546-ADA9-B0CB67DAE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943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147500" name="Line 44">
            <a:extLst>
              <a:ext uri="{FF2B5EF4-FFF2-40B4-BE49-F238E27FC236}">
                <a16:creationId xmlns:a16="http://schemas.microsoft.com/office/drawing/2014/main" id="{732004E5-B5F4-9644-8B24-2D1D648304E2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12954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7501" name="Text Box 45">
            <a:extLst>
              <a:ext uri="{FF2B5EF4-FFF2-40B4-BE49-F238E27FC236}">
                <a16:creationId xmlns:a16="http://schemas.microsoft.com/office/drawing/2014/main" id="{2E0811AC-F99D-9942-8673-E28FF317D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7620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FF0000"/>
                </a:solidFill>
                <a:latin typeface="Arial" charset="0"/>
                <a:ea typeface="ＭＳ Ｐゴシック" charset="0"/>
              </a:rPr>
              <a:t>heapify</a:t>
            </a:r>
          </a:p>
        </p:txBody>
      </p:sp>
      <p:sp>
        <p:nvSpPr>
          <p:cNvPr id="147502" name="Oval 46">
            <a:extLst>
              <a:ext uri="{FF2B5EF4-FFF2-40B4-BE49-F238E27FC236}">
                <a16:creationId xmlns:a16="http://schemas.microsoft.com/office/drawing/2014/main" id="{AAEE5F3B-5A8E-1C4B-9317-A784D2BBC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867400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7503" name="Text Box 47">
            <a:extLst>
              <a:ext uri="{FF2B5EF4-FFF2-40B4-BE49-F238E27FC236}">
                <a16:creationId xmlns:a16="http://schemas.microsoft.com/office/drawing/2014/main" id="{1E235BFF-B361-494C-BC47-16B576589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943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</a:rPr>
              <a:t>4</a:t>
            </a:r>
          </a:p>
        </p:txBody>
      </p:sp>
      <p:sp>
        <p:nvSpPr>
          <p:cNvPr id="147504" name="Oval 48">
            <a:extLst>
              <a:ext uri="{FF2B5EF4-FFF2-40B4-BE49-F238E27FC236}">
                <a16:creationId xmlns:a16="http://schemas.microsoft.com/office/drawing/2014/main" id="{6AB20249-0EF0-D244-AC36-E4D277957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5867400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7505" name="Text Box 49">
            <a:extLst>
              <a:ext uri="{FF2B5EF4-FFF2-40B4-BE49-F238E27FC236}">
                <a16:creationId xmlns:a16="http://schemas.microsoft.com/office/drawing/2014/main" id="{BC8DCEC3-B542-3A4B-8E8D-7DF8A4390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943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147506" name="Oval 50">
            <a:extLst>
              <a:ext uri="{FF2B5EF4-FFF2-40B4-BE49-F238E27FC236}">
                <a16:creationId xmlns:a16="http://schemas.microsoft.com/office/drawing/2014/main" id="{41724190-89EE-364E-B295-A59D3104C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724400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7507" name="Text Box 51">
            <a:extLst>
              <a:ext uri="{FF2B5EF4-FFF2-40B4-BE49-F238E27FC236}">
                <a16:creationId xmlns:a16="http://schemas.microsoft.com/office/drawing/2014/main" id="{8194A6FB-5046-114D-99DF-D1C973067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4800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7</a:t>
            </a:r>
          </a:p>
        </p:txBody>
      </p:sp>
      <p:sp>
        <p:nvSpPr>
          <p:cNvPr id="147508" name="Oval 52">
            <a:extLst>
              <a:ext uri="{FF2B5EF4-FFF2-40B4-BE49-F238E27FC236}">
                <a16:creationId xmlns:a16="http://schemas.microsoft.com/office/drawing/2014/main" id="{6EC2B1F1-ADE7-EA48-826F-30DD56A87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724400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7509" name="Text Box 53">
            <a:extLst>
              <a:ext uri="{FF2B5EF4-FFF2-40B4-BE49-F238E27FC236}">
                <a16:creationId xmlns:a16="http://schemas.microsoft.com/office/drawing/2014/main" id="{5499651D-244A-2741-AE12-E81BDEEE2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800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9</a:t>
            </a:r>
          </a:p>
        </p:txBody>
      </p:sp>
      <p:sp>
        <p:nvSpPr>
          <p:cNvPr id="147510" name="Oval 54">
            <a:extLst>
              <a:ext uri="{FF2B5EF4-FFF2-40B4-BE49-F238E27FC236}">
                <a16:creationId xmlns:a16="http://schemas.microsoft.com/office/drawing/2014/main" id="{65AEA8B3-158F-A044-BC41-169989D53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724400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7511" name="Text Box 55">
            <a:extLst>
              <a:ext uri="{FF2B5EF4-FFF2-40B4-BE49-F238E27FC236}">
                <a16:creationId xmlns:a16="http://schemas.microsoft.com/office/drawing/2014/main" id="{54CB234C-A9A3-C940-A359-FD570ACB90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800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3</a:t>
            </a:r>
          </a:p>
        </p:txBody>
      </p:sp>
      <p:pic>
        <p:nvPicPr>
          <p:cNvPr id="76839" name="Picture 55">
            <a:extLst>
              <a:ext uri="{FF2B5EF4-FFF2-40B4-BE49-F238E27FC236}">
                <a16:creationId xmlns:a16="http://schemas.microsoft.com/office/drawing/2014/main" id="{968F0E9B-3D25-3B4A-A33C-7A3CCED62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52400"/>
            <a:ext cx="3352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>
            <a:extLst>
              <a:ext uri="{FF2B5EF4-FFF2-40B4-BE49-F238E27FC236}">
                <a16:creationId xmlns:a16="http://schemas.microsoft.com/office/drawing/2014/main" id="{A0EE36A2-4554-5847-8889-0ED3DE2F32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Correctness of </a:t>
            </a:r>
            <a:br>
              <a:rPr lang="en-US">
                <a:cs typeface="+mj-cs"/>
              </a:rPr>
            </a:br>
            <a:r>
              <a:rPr lang="en-US">
                <a:cs typeface="+mj-cs"/>
              </a:rPr>
              <a:t>BuildHeap2</a:t>
            </a:r>
          </a:p>
        </p:txBody>
      </p:sp>
      <p:sp>
        <p:nvSpPr>
          <p:cNvPr id="126979" name="Rectangle 3">
            <a:extLst>
              <a:ext uri="{FF2B5EF4-FFF2-40B4-BE49-F238E27FC236}">
                <a16:creationId xmlns:a16="http://schemas.microsoft.com/office/drawing/2014/main" id="{48A6BB93-F992-CA42-9416-196FA5C6A3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sz="2800" dirty="0">
                <a:cs typeface="+mn-cs"/>
              </a:rPr>
              <a:t>Invariant:</a:t>
            </a:r>
          </a:p>
        </p:txBody>
      </p:sp>
      <p:pic>
        <p:nvPicPr>
          <p:cNvPr id="77827" name="Picture 4">
            <a:extLst>
              <a:ext uri="{FF2B5EF4-FFF2-40B4-BE49-F238E27FC236}">
                <a16:creationId xmlns:a16="http://schemas.microsoft.com/office/drawing/2014/main" id="{C5626C0A-C6C0-C843-93E0-346621C520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52400"/>
            <a:ext cx="3352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>
            <a:extLst>
              <a:ext uri="{FF2B5EF4-FFF2-40B4-BE49-F238E27FC236}">
                <a16:creationId xmlns:a16="http://schemas.microsoft.com/office/drawing/2014/main" id="{A17CFCC1-5A52-F547-AB91-C5CB8AE166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Correctness of </a:t>
            </a:r>
            <a:br>
              <a:rPr lang="en-US">
                <a:cs typeface="+mj-cs"/>
              </a:rPr>
            </a:br>
            <a:r>
              <a:rPr lang="en-US">
                <a:cs typeface="+mj-cs"/>
              </a:rPr>
              <a:t>BuildHeap2</a:t>
            </a:r>
          </a:p>
        </p:txBody>
      </p:sp>
      <p:sp>
        <p:nvSpPr>
          <p:cNvPr id="149507" name="Rectangle 3">
            <a:extLst>
              <a:ext uri="{FF2B5EF4-FFF2-40B4-BE49-F238E27FC236}">
                <a16:creationId xmlns:a16="http://schemas.microsoft.com/office/drawing/2014/main" id="{8579BC56-C32A-3343-92D8-B80EF89962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800"/>
              <a:t>Invariant: elements A[i+1…n] are all heaps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altLang="en-US" sz="280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800"/>
              <a:t>Base case: i = floor(n/2).  All elements i+1, i+2, …, n are </a:t>
            </a:r>
            <a:r>
              <a:rPr lang="ja-JP" altLang="en-US" sz="2800"/>
              <a:t>“</a:t>
            </a:r>
            <a:r>
              <a:rPr lang="en-US" altLang="ja-JP" sz="2800"/>
              <a:t>simple</a:t>
            </a:r>
            <a:r>
              <a:rPr lang="ja-JP" altLang="en-US" sz="2800"/>
              <a:t>”</a:t>
            </a:r>
            <a:r>
              <a:rPr lang="en-US" altLang="ja-JP" sz="2800"/>
              <a:t> heaps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altLang="en-US" sz="280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800"/>
              <a:t>Inductive case:  We know i+1, i+2, .., n are all heaps, therefore the call to Heapify(A,i) generates a heap at node i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altLang="en-US" sz="280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800">
                <a:solidFill>
                  <a:srgbClr val="FF0000"/>
                </a:solidFill>
              </a:rPr>
              <a:t>Termination?</a:t>
            </a:r>
          </a:p>
        </p:txBody>
      </p:sp>
      <p:pic>
        <p:nvPicPr>
          <p:cNvPr id="78851" name="Picture 4">
            <a:extLst>
              <a:ext uri="{FF2B5EF4-FFF2-40B4-BE49-F238E27FC236}">
                <a16:creationId xmlns:a16="http://schemas.microsoft.com/office/drawing/2014/main" id="{DB5ECD27-DF0B-C74B-A550-5ED8920F25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52400"/>
            <a:ext cx="3352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58AEF68A-A051-8E4D-8A05-10D81DE374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Running time of BuildHeap2</a:t>
            </a:r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21E459D9-D99E-9447-8529-F319E5E489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800" i="1"/>
              <a:t>n</a:t>
            </a:r>
            <a:r>
              <a:rPr lang="en-US" altLang="en-US" sz="2800"/>
              <a:t>/2 calls to Heapify – </a:t>
            </a:r>
            <a:r>
              <a:rPr lang="en-US" altLang="en-US" sz="2800">
                <a:solidFill>
                  <a:srgbClr val="0000FF"/>
                </a:solidFill>
              </a:rPr>
              <a:t>O(n log n)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altLang="en-US" sz="280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800">
                <a:solidFill>
                  <a:srgbClr val="FF0000"/>
                </a:solidFill>
              </a:rPr>
              <a:t>Can we get a tighter bound?</a:t>
            </a:r>
          </a:p>
        </p:txBody>
      </p:sp>
      <p:pic>
        <p:nvPicPr>
          <p:cNvPr id="79875" name="Picture 4">
            <a:extLst>
              <a:ext uri="{FF2B5EF4-FFF2-40B4-BE49-F238E27FC236}">
                <a16:creationId xmlns:a16="http://schemas.microsoft.com/office/drawing/2014/main" id="{ACDC6E2B-ABD3-6145-AE9D-2E739BC27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810000"/>
            <a:ext cx="4733472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>
            <a:extLst>
              <a:ext uri="{FF2B5EF4-FFF2-40B4-BE49-F238E27FC236}">
                <a16:creationId xmlns:a16="http://schemas.microsoft.com/office/drawing/2014/main" id="{18407E08-73B6-924B-958C-3C81A87B34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Running time of BuildHeap2</a:t>
            </a:r>
          </a:p>
        </p:txBody>
      </p:sp>
      <p:grpSp>
        <p:nvGrpSpPr>
          <p:cNvPr id="80898" name="Group 4">
            <a:extLst>
              <a:ext uri="{FF2B5EF4-FFF2-40B4-BE49-F238E27FC236}">
                <a16:creationId xmlns:a16="http://schemas.microsoft.com/office/drawing/2014/main" id="{9EFBAAE8-CF91-0440-AAD5-06CEEB909F4F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1905000"/>
            <a:ext cx="838200" cy="457200"/>
            <a:chOff x="2016" y="1152"/>
            <a:chExt cx="528" cy="288"/>
          </a:xfrm>
        </p:grpSpPr>
        <p:sp>
          <p:nvSpPr>
            <p:cNvPr id="128005" name="Oval 5">
              <a:extLst>
                <a:ext uri="{FF2B5EF4-FFF2-40B4-BE49-F238E27FC236}">
                  <a16:creationId xmlns:a16="http://schemas.microsoft.com/office/drawing/2014/main" id="{E38F95E2-A0BA-B347-9719-0F5DF9413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1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28006" name="Text Box 6">
              <a:extLst>
                <a:ext uri="{FF2B5EF4-FFF2-40B4-BE49-F238E27FC236}">
                  <a16:creationId xmlns:a16="http://schemas.microsoft.com/office/drawing/2014/main" id="{C1DF4417-DCC6-804D-98CF-093D049406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161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28007" name="Text Box 7">
              <a:extLst>
                <a:ext uri="{FF2B5EF4-FFF2-40B4-BE49-F238E27FC236}">
                  <a16:creationId xmlns:a16="http://schemas.microsoft.com/office/drawing/2014/main" id="{DB8CECB8-9804-3C4A-BAFB-37EED6E413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2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16</a:t>
              </a:r>
            </a:p>
          </p:txBody>
        </p:sp>
      </p:grpSp>
      <p:grpSp>
        <p:nvGrpSpPr>
          <p:cNvPr id="80899" name="Group 8">
            <a:extLst>
              <a:ext uri="{FF2B5EF4-FFF2-40B4-BE49-F238E27FC236}">
                <a16:creationId xmlns:a16="http://schemas.microsoft.com/office/drawing/2014/main" id="{8A691E40-2C6A-8E42-843A-FCB4F023687C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2819400"/>
            <a:ext cx="838200" cy="457200"/>
            <a:chOff x="2016" y="1152"/>
            <a:chExt cx="528" cy="288"/>
          </a:xfrm>
        </p:grpSpPr>
        <p:sp>
          <p:nvSpPr>
            <p:cNvPr id="128009" name="Oval 9">
              <a:extLst>
                <a:ext uri="{FF2B5EF4-FFF2-40B4-BE49-F238E27FC236}">
                  <a16:creationId xmlns:a16="http://schemas.microsoft.com/office/drawing/2014/main" id="{64883C04-E6F9-784D-8C89-E124409C3F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1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28010" name="Text Box 10">
              <a:extLst>
                <a:ext uri="{FF2B5EF4-FFF2-40B4-BE49-F238E27FC236}">
                  <a16:creationId xmlns:a16="http://schemas.microsoft.com/office/drawing/2014/main" id="{556C98A1-6ED8-BB49-B7DE-21DB6228F5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161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28011" name="Text Box 11">
              <a:extLst>
                <a:ext uri="{FF2B5EF4-FFF2-40B4-BE49-F238E27FC236}">
                  <a16:creationId xmlns:a16="http://schemas.microsoft.com/office/drawing/2014/main" id="{877E455C-DE3F-DC48-9C4D-73AC0E409B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2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14</a:t>
              </a:r>
            </a:p>
          </p:txBody>
        </p:sp>
      </p:grpSp>
      <p:grpSp>
        <p:nvGrpSpPr>
          <p:cNvPr id="80900" name="Group 12">
            <a:extLst>
              <a:ext uri="{FF2B5EF4-FFF2-40B4-BE49-F238E27FC236}">
                <a16:creationId xmlns:a16="http://schemas.microsoft.com/office/drawing/2014/main" id="{61328B61-CFD3-F842-8684-379A262CA4FF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2819400"/>
            <a:ext cx="838200" cy="457200"/>
            <a:chOff x="2016" y="1152"/>
            <a:chExt cx="528" cy="288"/>
          </a:xfrm>
        </p:grpSpPr>
        <p:sp>
          <p:nvSpPr>
            <p:cNvPr id="128013" name="Oval 13">
              <a:extLst>
                <a:ext uri="{FF2B5EF4-FFF2-40B4-BE49-F238E27FC236}">
                  <a16:creationId xmlns:a16="http://schemas.microsoft.com/office/drawing/2014/main" id="{BA37E7C2-E46B-DA48-9C89-1913BA044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1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28014" name="Text Box 14">
              <a:extLst>
                <a:ext uri="{FF2B5EF4-FFF2-40B4-BE49-F238E27FC236}">
                  <a16:creationId xmlns:a16="http://schemas.microsoft.com/office/drawing/2014/main" id="{F26AD245-E23D-544A-83A9-3362EDA40C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161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28015" name="Text Box 15">
              <a:extLst>
                <a:ext uri="{FF2B5EF4-FFF2-40B4-BE49-F238E27FC236}">
                  <a16:creationId xmlns:a16="http://schemas.microsoft.com/office/drawing/2014/main" id="{E4F38CCA-1926-1940-B7CC-3EC9054DE9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2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10</a:t>
              </a:r>
            </a:p>
          </p:txBody>
        </p:sp>
      </p:grpSp>
      <p:sp>
        <p:nvSpPr>
          <p:cNvPr id="128016" name="Text Box 16">
            <a:extLst>
              <a:ext uri="{FF2B5EF4-FFF2-40B4-BE49-F238E27FC236}">
                <a16:creationId xmlns:a16="http://schemas.microsoft.com/office/drawing/2014/main" id="{EDA54936-A8B6-8943-8EE2-5735FD7AA2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8242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80902" name="Group 17">
            <a:extLst>
              <a:ext uri="{FF2B5EF4-FFF2-40B4-BE49-F238E27FC236}">
                <a16:creationId xmlns:a16="http://schemas.microsoft.com/office/drawing/2014/main" id="{8CAE6CA8-8331-AD40-A9D8-F03D09A9681D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3810000"/>
            <a:ext cx="685800" cy="457200"/>
            <a:chOff x="960" y="2352"/>
            <a:chExt cx="432" cy="288"/>
          </a:xfrm>
        </p:grpSpPr>
        <p:sp>
          <p:nvSpPr>
            <p:cNvPr id="128018" name="Oval 18">
              <a:extLst>
                <a:ext uri="{FF2B5EF4-FFF2-40B4-BE49-F238E27FC236}">
                  <a16:creationId xmlns:a16="http://schemas.microsoft.com/office/drawing/2014/main" id="{6CCDC4CB-B0FF-6A41-9FCC-5005245AE4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28019" name="Text Box 19">
              <a:extLst>
                <a:ext uri="{FF2B5EF4-FFF2-40B4-BE49-F238E27FC236}">
                  <a16:creationId xmlns:a16="http://schemas.microsoft.com/office/drawing/2014/main" id="{1E768E0A-CA12-D748-8714-D381027410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128020" name="Line 20">
            <a:extLst>
              <a:ext uri="{FF2B5EF4-FFF2-40B4-BE49-F238E27FC236}">
                <a16:creationId xmlns:a16="http://schemas.microsoft.com/office/drawing/2014/main" id="{D3E02812-3E0C-9146-97D0-50AE699D87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0" y="22860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28021" name="Line 21">
            <a:extLst>
              <a:ext uri="{FF2B5EF4-FFF2-40B4-BE49-F238E27FC236}">
                <a16:creationId xmlns:a16="http://schemas.microsoft.com/office/drawing/2014/main" id="{4E461799-CBE7-2840-B1B0-B4249A06A2A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3276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28022" name="Line 22">
            <a:extLst>
              <a:ext uri="{FF2B5EF4-FFF2-40B4-BE49-F238E27FC236}">
                <a16:creationId xmlns:a16="http://schemas.microsoft.com/office/drawing/2014/main" id="{4BC855C4-BFB6-9240-A2C7-9D144951F0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8200" y="42672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28023" name="Line 23">
            <a:extLst>
              <a:ext uri="{FF2B5EF4-FFF2-40B4-BE49-F238E27FC236}">
                <a16:creationId xmlns:a16="http://schemas.microsoft.com/office/drawing/2014/main" id="{DB4EA945-6946-0C4C-A86C-3F0E2ED749F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42672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28024" name="Line 24">
            <a:extLst>
              <a:ext uri="{FF2B5EF4-FFF2-40B4-BE49-F238E27FC236}">
                <a16:creationId xmlns:a16="http://schemas.microsoft.com/office/drawing/2014/main" id="{45AF58BE-1136-9442-BC2D-7BEF65CD79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8400" y="42672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28025" name="Line 25">
            <a:extLst>
              <a:ext uri="{FF2B5EF4-FFF2-40B4-BE49-F238E27FC236}">
                <a16:creationId xmlns:a16="http://schemas.microsoft.com/office/drawing/2014/main" id="{81CA2066-E3BD-4E43-826C-4C3A16A6F27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32004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28026" name="Line 26">
            <a:extLst>
              <a:ext uri="{FF2B5EF4-FFF2-40B4-BE49-F238E27FC236}">
                <a16:creationId xmlns:a16="http://schemas.microsoft.com/office/drawing/2014/main" id="{1A66B3A9-3125-4A4F-AB34-9613DC0FAAC1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22860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28027" name="Line 27">
            <a:extLst>
              <a:ext uri="{FF2B5EF4-FFF2-40B4-BE49-F238E27FC236}">
                <a16:creationId xmlns:a16="http://schemas.microsoft.com/office/drawing/2014/main" id="{D338F09B-09C7-614D-9A74-C063E8F8F5D0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2004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28028" name="Line 28">
            <a:extLst>
              <a:ext uri="{FF2B5EF4-FFF2-40B4-BE49-F238E27FC236}">
                <a16:creationId xmlns:a16="http://schemas.microsoft.com/office/drawing/2014/main" id="{C97A433D-FC6F-4845-8401-DF48B258801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7600" y="32004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80912" name="Group 29">
            <a:extLst>
              <a:ext uri="{FF2B5EF4-FFF2-40B4-BE49-F238E27FC236}">
                <a16:creationId xmlns:a16="http://schemas.microsoft.com/office/drawing/2014/main" id="{112E9DF7-B745-AD48-AA68-8C06714ACA62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4953000"/>
            <a:ext cx="685800" cy="457200"/>
            <a:chOff x="960" y="2352"/>
            <a:chExt cx="432" cy="288"/>
          </a:xfrm>
        </p:grpSpPr>
        <p:sp>
          <p:nvSpPr>
            <p:cNvPr id="128030" name="Oval 30">
              <a:extLst>
                <a:ext uri="{FF2B5EF4-FFF2-40B4-BE49-F238E27FC236}">
                  <a16:creationId xmlns:a16="http://schemas.microsoft.com/office/drawing/2014/main" id="{98D4436A-F607-E14F-B029-B9FFD1B7FC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28031" name="Text Box 31">
              <a:extLst>
                <a:ext uri="{FF2B5EF4-FFF2-40B4-BE49-F238E27FC236}">
                  <a16:creationId xmlns:a16="http://schemas.microsoft.com/office/drawing/2014/main" id="{9EB0C737-057B-3045-9FDE-0C61704522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80913" name="Group 32">
            <a:extLst>
              <a:ext uri="{FF2B5EF4-FFF2-40B4-BE49-F238E27FC236}">
                <a16:creationId xmlns:a16="http://schemas.microsoft.com/office/drawing/2014/main" id="{B130E1F7-BC28-D14A-9D24-FCA819219B0F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4953000"/>
            <a:ext cx="685800" cy="457200"/>
            <a:chOff x="960" y="2352"/>
            <a:chExt cx="432" cy="288"/>
          </a:xfrm>
        </p:grpSpPr>
        <p:sp>
          <p:nvSpPr>
            <p:cNvPr id="128033" name="Oval 33">
              <a:extLst>
                <a:ext uri="{FF2B5EF4-FFF2-40B4-BE49-F238E27FC236}">
                  <a16:creationId xmlns:a16="http://schemas.microsoft.com/office/drawing/2014/main" id="{05A1E852-E156-BE4A-A747-93066B3FFB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28034" name="Text Box 34">
              <a:extLst>
                <a:ext uri="{FF2B5EF4-FFF2-40B4-BE49-F238E27FC236}">
                  <a16:creationId xmlns:a16="http://schemas.microsoft.com/office/drawing/2014/main" id="{8BE0DF18-D805-C14F-8EF7-DA2FAAB338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4</a:t>
              </a:r>
            </a:p>
          </p:txBody>
        </p:sp>
      </p:grpSp>
      <p:grpSp>
        <p:nvGrpSpPr>
          <p:cNvPr id="80914" name="Group 35">
            <a:extLst>
              <a:ext uri="{FF2B5EF4-FFF2-40B4-BE49-F238E27FC236}">
                <a16:creationId xmlns:a16="http://schemas.microsoft.com/office/drawing/2014/main" id="{57963F6F-1E19-5E4A-B770-87BD5DAB445B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953000"/>
            <a:ext cx="685800" cy="457200"/>
            <a:chOff x="960" y="2352"/>
            <a:chExt cx="432" cy="288"/>
          </a:xfrm>
        </p:grpSpPr>
        <p:sp>
          <p:nvSpPr>
            <p:cNvPr id="128036" name="Oval 36">
              <a:extLst>
                <a:ext uri="{FF2B5EF4-FFF2-40B4-BE49-F238E27FC236}">
                  <a16:creationId xmlns:a16="http://schemas.microsoft.com/office/drawing/2014/main" id="{6268F3C8-1D8F-E44A-BF87-F89062D50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28037" name="Text Box 37">
              <a:extLst>
                <a:ext uri="{FF2B5EF4-FFF2-40B4-BE49-F238E27FC236}">
                  <a16:creationId xmlns:a16="http://schemas.microsoft.com/office/drawing/2014/main" id="{AF1F8820-0626-AF4A-B6A9-882F26415E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80915" name="Group 38">
            <a:extLst>
              <a:ext uri="{FF2B5EF4-FFF2-40B4-BE49-F238E27FC236}">
                <a16:creationId xmlns:a16="http://schemas.microsoft.com/office/drawing/2014/main" id="{EB434171-87A9-7B45-A66D-597693276D25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3810000"/>
            <a:ext cx="685800" cy="457200"/>
            <a:chOff x="960" y="2352"/>
            <a:chExt cx="432" cy="288"/>
          </a:xfrm>
        </p:grpSpPr>
        <p:sp>
          <p:nvSpPr>
            <p:cNvPr id="128039" name="Oval 39">
              <a:extLst>
                <a:ext uri="{FF2B5EF4-FFF2-40B4-BE49-F238E27FC236}">
                  <a16:creationId xmlns:a16="http://schemas.microsoft.com/office/drawing/2014/main" id="{681604C0-B189-154B-817D-385CCAD328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28040" name="Text Box 40">
              <a:extLst>
                <a:ext uri="{FF2B5EF4-FFF2-40B4-BE49-F238E27FC236}">
                  <a16:creationId xmlns:a16="http://schemas.microsoft.com/office/drawing/2014/main" id="{E911CA9D-5BDD-D047-A9D7-C18FCA1B8A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7</a:t>
              </a:r>
            </a:p>
          </p:txBody>
        </p:sp>
      </p:grpSp>
      <p:grpSp>
        <p:nvGrpSpPr>
          <p:cNvPr id="80916" name="Group 41">
            <a:extLst>
              <a:ext uri="{FF2B5EF4-FFF2-40B4-BE49-F238E27FC236}">
                <a16:creationId xmlns:a16="http://schemas.microsoft.com/office/drawing/2014/main" id="{81B71D17-4515-E343-812E-D4EBB07B9F63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3810000"/>
            <a:ext cx="685800" cy="457200"/>
            <a:chOff x="960" y="2352"/>
            <a:chExt cx="432" cy="288"/>
          </a:xfrm>
        </p:grpSpPr>
        <p:sp>
          <p:nvSpPr>
            <p:cNvPr id="128042" name="Oval 42">
              <a:extLst>
                <a:ext uri="{FF2B5EF4-FFF2-40B4-BE49-F238E27FC236}">
                  <a16:creationId xmlns:a16="http://schemas.microsoft.com/office/drawing/2014/main" id="{EAFCA7AB-F1BB-D94F-8557-380CDD40C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28043" name="Text Box 43">
              <a:extLst>
                <a:ext uri="{FF2B5EF4-FFF2-40B4-BE49-F238E27FC236}">
                  <a16:creationId xmlns:a16="http://schemas.microsoft.com/office/drawing/2014/main" id="{17C7BC5F-96A4-5346-8239-64ADAFEB9D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80917" name="Group 44">
            <a:extLst>
              <a:ext uri="{FF2B5EF4-FFF2-40B4-BE49-F238E27FC236}">
                <a16:creationId xmlns:a16="http://schemas.microsoft.com/office/drawing/2014/main" id="{49D69B24-8A64-7E45-AA15-922C15E7B2E4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810000"/>
            <a:ext cx="685800" cy="457200"/>
            <a:chOff x="960" y="2352"/>
            <a:chExt cx="432" cy="288"/>
          </a:xfrm>
        </p:grpSpPr>
        <p:sp>
          <p:nvSpPr>
            <p:cNvPr id="128045" name="Oval 45">
              <a:extLst>
                <a:ext uri="{FF2B5EF4-FFF2-40B4-BE49-F238E27FC236}">
                  <a16:creationId xmlns:a16="http://schemas.microsoft.com/office/drawing/2014/main" id="{17EE8D99-32AB-6749-AF0C-B6F7FFE7B2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28046" name="Text Box 46">
              <a:extLst>
                <a:ext uri="{FF2B5EF4-FFF2-40B4-BE49-F238E27FC236}">
                  <a16:creationId xmlns:a16="http://schemas.microsoft.com/office/drawing/2014/main" id="{CBC8BC11-5589-E14F-B858-5FE25BAF49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3</a:t>
              </a:r>
            </a:p>
          </p:txBody>
        </p:sp>
      </p:grpSp>
      <p:sp>
        <p:nvSpPr>
          <p:cNvPr id="128047" name="Line 47">
            <a:extLst>
              <a:ext uri="{FF2B5EF4-FFF2-40B4-BE49-F238E27FC236}">
                <a16:creationId xmlns:a16="http://schemas.microsoft.com/office/drawing/2014/main" id="{FB33412F-F93A-9E46-ADD4-319EA2516C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10200" y="4038600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28048" name="Text Box 48">
            <a:extLst>
              <a:ext uri="{FF2B5EF4-FFF2-40B4-BE49-F238E27FC236}">
                <a16:creationId xmlns:a16="http://schemas.microsoft.com/office/drawing/2014/main" id="{C2354C41-7025-3445-8A9A-2016BEA5A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581400"/>
            <a:ext cx="22098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FF0000"/>
                </a:solidFill>
                <a:latin typeface="Arial" charset="0"/>
                <a:ea typeface="ＭＳ Ｐゴシック" charset="0"/>
              </a:rPr>
              <a:t>all nodes at the same level will have the same cost</a:t>
            </a:r>
          </a:p>
        </p:txBody>
      </p:sp>
      <p:sp>
        <p:nvSpPr>
          <p:cNvPr id="128049" name="Text Box 49">
            <a:extLst>
              <a:ext uri="{FF2B5EF4-FFF2-40B4-BE49-F238E27FC236}">
                <a16:creationId xmlns:a16="http://schemas.microsoft.com/office/drawing/2014/main" id="{EE299F60-437C-B94C-8A2A-39C1F17BD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791200"/>
            <a:ext cx="6553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 dirty="0">
                <a:solidFill>
                  <a:srgbClr val="FF0000"/>
                </a:solidFill>
                <a:latin typeface="Arial" charset="0"/>
                <a:ea typeface="ＭＳ Ｐゴシック" charset="0"/>
              </a:rPr>
              <a:t>How many nodes are at level </a:t>
            </a:r>
            <a:r>
              <a:rPr lang="en-US" sz="3200" i="1" dirty="0">
                <a:solidFill>
                  <a:srgbClr val="FF0000"/>
                </a:solidFill>
                <a:latin typeface="Arial" charset="0"/>
                <a:ea typeface="ＭＳ Ｐゴシック" charset="0"/>
              </a:rPr>
              <a:t>d</a:t>
            </a:r>
            <a:r>
              <a:rPr lang="en-US" sz="3200" dirty="0">
                <a:solidFill>
                  <a:srgbClr val="FF0000"/>
                </a:solidFill>
                <a:latin typeface="Arial" charset="0"/>
                <a:ea typeface="ＭＳ Ｐゴシック" charset="0"/>
              </a:rPr>
              <a:t>? </a:t>
            </a:r>
          </a:p>
        </p:txBody>
      </p:sp>
      <p:sp>
        <p:nvSpPr>
          <p:cNvPr id="128050" name="Text Box 50">
            <a:extLst>
              <a:ext uri="{FF2B5EF4-FFF2-40B4-BE49-F238E27FC236}">
                <a16:creationId xmlns:a16="http://schemas.microsoft.com/office/drawing/2014/main" id="{BB4BE010-B6E4-D045-B61D-782C051CF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5867400"/>
            <a:ext cx="137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dirty="0">
                <a:solidFill>
                  <a:srgbClr val="0000FF"/>
                </a:solidFill>
                <a:latin typeface="Arial" charset="0"/>
                <a:ea typeface="ＭＳ Ｐゴシック" charset="0"/>
              </a:rPr>
              <a:t>2</a:t>
            </a:r>
            <a:r>
              <a:rPr lang="en-US" sz="2800" baseline="30000" dirty="0">
                <a:solidFill>
                  <a:srgbClr val="0000FF"/>
                </a:solidFill>
                <a:latin typeface="Arial" charset="0"/>
                <a:ea typeface="ＭＳ Ｐゴシック" charset="0"/>
              </a:rPr>
              <a:t>d</a:t>
            </a:r>
            <a:endParaRPr lang="en-US" sz="2800" dirty="0">
              <a:solidFill>
                <a:srgbClr val="0000FF"/>
              </a:solidFill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49" grpId="0"/>
      <p:bldP spid="128050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>
            <a:extLst>
              <a:ext uri="{FF2B5EF4-FFF2-40B4-BE49-F238E27FC236}">
                <a16:creationId xmlns:a16="http://schemas.microsoft.com/office/drawing/2014/main" id="{CB02FBE3-A8F1-C240-A2D7-7074B4BC86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Running time of BuildHeap2</a:t>
            </a:r>
          </a:p>
        </p:txBody>
      </p:sp>
      <p:graphicFrame>
        <p:nvGraphicFramePr>
          <p:cNvPr id="81922" name="Object 4">
            <a:extLst>
              <a:ext uri="{FF2B5EF4-FFF2-40B4-BE49-F238E27FC236}">
                <a16:creationId xmlns:a16="http://schemas.microsoft.com/office/drawing/2014/main" id="{7BD68F6C-B90D-A24A-9146-1A7F8BFABF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43188" y="1720850"/>
          <a:ext cx="238601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552900" imgH="6731000" progId="Equation.3">
                  <p:embed/>
                </p:oleObj>
              </mc:Choice>
              <mc:Fallback>
                <p:oleObj name="Equation" r:id="rId2" imgW="29552900" imgH="6731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88" y="1720850"/>
                        <a:ext cx="2386012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3" name="Text Box 5">
            <a:extLst>
              <a:ext uri="{FF2B5EF4-FFF2-40B4-BE49-F238E27FC236}">
                <a16:creationId xmlns:a16="http://schemas.microsoft.com/office/drawing/2014/main" id="{2CB8B201-7E93-7E43-A5A1-51180A7FE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7300" y="2559050"/>
            <a:ext cx="609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600">
                <a:latin typeface="Arial" charset="0"/>
                <a:ea typeface="ＭＳ Ｐゴシック" charset="0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3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>
            <a:extLst>
              <a:ext uri="{FF2B5EF4-FFF2-40B4-BE49-F238E27FC236}">
                <a16:creationId xmlns:a16="http://schemas.microsoft.com/office/drawing/2014/main" id="{CBBC9D64-F018-BA49-9E8D-B7DA67E55B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Nodes at height </a:t>
            </a:r>
            <a:r>
              <a:rPr lang="en-US" i="1">
                <a:cs typeface="+mj-cs"/>
              </a:rPr>
              <a:t>h</a:t>
            </a:r>
            <a:endParaRPr lang="en-US">
              <a:cs typeface="+mj-cs"/>
            </a:endParaRPr>
          </a:p>
        </p:txBody>
      </p:sp>
      <p:sp>
        <p:nvSpPr>
          <p:cNvPr id="151556" name="AutoShape 4">
            <a:extLst>
              <a:ext uri="{FF2B5EF4-FFF2-40B4-BE49-F238E27FC236}">
                <a16:creationId xmlns:a16="http://schemas.microsoft.com/office/drawing/2014/main" id="{6D17D59B-1486-FD45-94FB-DB5513987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1828800"/>
            <a:ext cx="3200400" cy="4343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51557" name="Text Box 5">
            <a:extLst>
              <a:ext uri="{FF2B5EF4-FFF2-40B4-BE49-F238E27FC236}">
                <a16:creationId xmlns:a16="http://schemas.microsoft.com/office/drawing/2014/main" id="{8F2E87DE-6CCD-AA4E-9B5E-66C16D06D0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715000"/>
            <a:ext cx="91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</a:rPr>
              <a:t>h=0</a:t>
            </a:r>
          </a:p>
        </p:txBody>
      </p:sp>
      <p:sp>
        <p:nvSpPr>
          <p:cNvPr id="151558" name="Text Box 6">
            <a:extLst>
              <a:ext uri="{FF2B5EF4-FFF2-40B4-BE49-F238E27FC236}">
                <a16:creationId xmlns:a16="http://schemas.microsoft.com/office/drawing/2014/main" id="{73BB646E-EB01-114E-9857-5639BF3CF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181600"/>
            <a:ext cx="91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</a:rPr>
              <a:t>h=1</a:t>
            </a:r>
          </a:p>
        </p:txBody>
      </p:sp>
      <p:sp>
        <p:nvSpPr>
          <p:cNvPr id="151559" name="Text Box 7">
            <a:extLst>
              <a:ext uri="{FF2B5EF4-FFF2-40B4-BE49-F238E27FC236}">
                <a16:creationId xmlns:a16="http://schemas.microsoft.com/office/drawing/2014/main" id="{62CEE162-45D5-5743-9B14-48C72A901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632325"/>
            <a:ext cx="91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</a:rPr>
              <a:t>h=2</a:t>
            </a:r>
          </a:p>
        </p:txBody>
      </p:sp>
      <p:sp>
        <p:nvSpPr>
          <p:cNvPr id="151560" name="Text Box 8">
            <a:extLst>
              <a:ext uri="{FF2B5EF4-FFF2-40B4-BE49-F238E27FC236}">
                <a16:creationId xmlns:a16="http://schemas.microsoft.com/office/drawing/2014/main" id="{8977A617-8069-E541-9395-019375884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336925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</a:rPr>
              <a:t>h</a:t>
            </a:r>
          </a:p>
        </p:txBody>
      </p:sp>
      <p:sp>
        <p:nvSpPr>
          <p:cNvPr id="151561" name="Text Box 9">
            <a:extLst>
              <a:ext uri="{FF2B5EF4-FFF2-40B4-BE49-F238E27FC236}">
                <a16:creationId xmlns:a16="http://schemas.microsoft.com/office/drawing/2014/main" id="{F842CD58-1D10-854B-A53A-E3ABA2BA3F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699125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Arial" charset="0"/>
              </a:rPr>
              <a:t>&lt; ceil(n/2) nodes</a:t>
            </a:r>
          </a:p>
        </p:txBody>
      </p:sp>
      <p:sp>
        <p:nvSpPr>
          <p:cNvPr id="151562" name="Text Box 10">
            <a:extLst>
              <a:ext uri="{FF2B5EF4-FFF2-40B4-BE49-F238E27FC236}">
                <a16:creationId xmlns:a16="http://schemas.microsoft.com/office/drawing/2014/main" id="{9D61B959-116B-534A-899D-42183B28FE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089525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Arial" charset="0"/>
              </a:rPr>
              <a:t>&lt; ceil(n/4) nodes</a:t>
            </a:r>
          </a:p>
        </p:txBody>
      </p:sp>
      <p:sp>
        <p:nvSpPr>
          <p:cNvPr id="151563" name="Text Box 11">
            <a:extLst>
              <a:ext uri="{FF2B5EF4-FFF2-40B4-BE49-F238E27FC236}">
                <a16:creationId xmlns:a16="http://schemas.microsoft.com/office/drawing/2014/main" id="{9CF94C35-AAF9-644B-917A-6A16C9065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572000"/>
            <a:ext cx="2209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Arial" charset="0"/>
              </a:rPr>
              <a:t>&lt; ceil(n/8) nodes</a:t>
            </a:r>
          </a:p>
        </p:txBody>
      </p:sp>
      <p:sp>
        <p:nvSpPr>
          <p:cNvPr id="151564" name="Text Box 12">
            <a:extLst>
              <a:ext uri="{FF2B5EF4-FFF2-40B4-BE49-F238E27FC236}">
                <a16:creationId xmlns:a16="http://schemas.microsoft.com/office/drawing/2014/main" id="{168013F3-C6FE-AE4E-8AA0-FB334AEBC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352800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Arial" charset="0"/>
              </a:rPr>
              <a:t>&lt; ceil(n/2</a:t>
            </a:r>
            <a:r>
              <a:rPr lang="en-US" sz="2000" baseline="30000">
                <a:latin typeface="Arial" charset="0"/>
                <a:ea typeface="ＭＳ Ｐゴシック" charset="0"/>
                <a:cs typeface="Arial" charset="0"/>
              </a:rPr>
              <a:t>h+1</a:t>
            </a:r>
            <a:r>
              <a:rPr lang="en-US" sz="2000">
                <a:latin typeface="Arial" charset="0"/>
                <a:ea typeface="ＭＳ Ｐゴシック" charset="0"/>
                <a:cs typeface="Arial" charset="0"/>
              </a:rPr>
              <a:t>) nodes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8" grpId="0"/>
      <p:bldP spid="151559" grpId="0"/>
      <p:bldP spid="151560" grpId="0"/>
      <p:bldP spid="151561" grpId="0"/>
      <p:bldP spid="151562" grpId="0"/>
      <p:bldP spid="151563" grpId="0"/>
      <p:bldP spid="15156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98B96D84-001F-964D-96C8-1B6176DFC2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92162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Heapify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F1071A7C-1042-4A4A-8932-B1D6275E1D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391400" cy="1176338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dirty="0">
                <a:solidFill>
                  <a:srgbClr val="00B050"/>
                </a:solidFill>
                <a:cs typeface="+mn-cs"/>
              </a:rPr>
              <a:t>Assume left and right children are heaps</a:t>
            </a:r>
            <a:r>
              <a:rPr lang="en-US" dirty="0">
                <a:cs typeface="+mn-cs"/>
              </a:rPr>
              <a:t>, 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turn current node into a valid heap.</a:t>
            </a:r>
          </a:p>
        </p:txBody>
      </p:sp>
      <p:pic>
        <p:nvPicPr>
          <p:cNvPr id="19459" name="Picture 5">
            <a:extLst>
              <a:ext uri="{FF2B5EF4-FFF2-40B4-BE49-F238E27FC236}">
                <a16:creationId xmlns:a16="http://schemas.microsoft.com/office/drawing/2014/main" id="{DB6F3631-7212-7D47-AC4A-A7B6FC93F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316163"/>
            <a:ext cx="5562600" cy="385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CD0FFA-1443-38E6-17B2-BDF1B185A29D}"/>
              </a:ext>
            </a:extLst>
          </p:cNvPr>
          <p:cNvSpPr txBox="1"/>
          <p:nvPr/>
        </p:nvSpPr>
        <p:spPr>
          <a:xfrm>
            <a:off x="6858000" y="2166938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aka “sink”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>
            <a:extLst>
              <a:ext uri="{FF2B5EF4-FFF2-40B4-BE49-F238E27FC236}">
                <a16:creationId xmlns:a16="http://schemas.microsoft.com/office/drawing/2014/main" id="{3DBA4350-F843-5640-9CF5-DBC7BD6B10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Running time of BuildHeap2</a:t>
            </a:r>
          </a:p>
        </p:txBody>
      </p:sp>
      <p:graphicFrame>
        <p:nvGraphicFramePr>
          <p:cNvPr id="83970" name="Object 3">
            <a:extLst>
              <a:ext uri="{FF2B5EF4-FFF2-40B4-BE49-F238E27FC236}">
                <a16:creationId xmlns:a16="http://schemas.microsoft.com/office/drawing/2014/main" id="{8EC3AD25-089D-3E40-BEAA-E29C3084C1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1676400"/>
          <a:ext cx="278765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518600" imgH="9944100" progId="Equation.3">
                  <p:embed/>
                </p:oleObj>
              </mc:Choice>
              <mc:Fallback>
                <p:oleObj name="Equation" r:id="rId2" imgW="34518600" imgH="9944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676400"/>
                        <a:ext cx="2787650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1" name="Object 5">
            <a:extLst>
              <a:ext uri="{FF2B5EF4-FFF2-40B4-BE49-F238E27FC236}">
                <a16:creationId xmlns:a16="http://schemas.microsoft.com/office/drawing/2014/main" id="{C6C802C6-D9AA-E34E-8003-60E164F716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7563" y="2566988"/>
          <a:ext cx="2433637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137100" imgH="10528300" progId="Equation.3">
                  <p:embed/>
                </p:oleObj>
              </mc:Choice>
              <mc:Fallback>
                <p:oleObj name="Equation" r:id="rId4" imgW="30137100" imgH="10528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63" y="2566988"/>
                        <a:ext cx="2433637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2" name="Object 6">
            <a:extLst>
              <a:ext uri="{FF2B5EF4-FFF2-40B4-BE49-F238E27FC236}">
                <a16:creationId xmlns:a16="http://schemas.microsoft.com/office/drawing/2014/main" id="{A5494AAC-E469-0F45-A48F-498E434F87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3681413"/>
          <a:ext cx="18669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3114000" imgH="9944100" progId="Equation.3">
                  <p:embed/>
                </p:oleObj>
              </mc:Choice>
              <mc:Fallback>
                <p:oleObj name="Equation" r:id="rId6" imgW="23114000" imgH="9944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681413"/>
                        <a:ext cx="1866900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3" name="Object 7">
            <a:extLst>
              <a:ext uri="{FF2B5EF4-FFF2-40B4-BE49-F238E27FC236}">
                <a16:creationId xmlns:a16="http://schemas.microsoft.com/office/drawing/2014/main" id="{C1BE8211-3A71-C345-91C6-8F1D8E7D69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67100" y="4606925"/>
          <a:ext cx="18669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3114000" imgH="9944100" progId="Equation.3">
                  <p:embed/>
                </p:oleObj>
              </mc:Choice>
              <mc:Fallback>
                <p:oleObj name="Equation" r:id="rId8" imgW="23114000" imgH="99441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100" y="4606925"/>
                        <a:ext cx="1866900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5" name="Object 9">
            <a:extLst>
              <a:ext uri="{FF2B5EF4-FFF2-40B4-BE49-F238E27FC236}">
                <a16:creationId xmlns:a16="http://schemas.microsoft.com/office/drawing/2014/main" id="{197F970D-1871-B645-88A0-B27725FF11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5426075"/>
          <a:ext cx="243840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5102800" imgH="9652000" progId="Equation.3">
                  <p:embed/>
                </p:oleObj>
              </mc:Choice>
              <mc:Fallback>
                <p:oleObj name="Equation" r:id="rId10" imgW="35102800" imgH="9652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5426075"/>
                        <a:ext cx="2438400" cy="6699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3629DC6-EF99-0BCC-CB07-7F01526C1010}"/>
                  </a:ext>
                </a:extLst>
              </p:cNvPr>
              <p:cNvSpPr txBox="1"/>
              <p:nvPr/>
            </p:nvSpPr>
            <p:spPr>
              <a:xfrm>
                <a:off x="3429000" y="5678980"/>
                <a:ext cx="10587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θ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3629DC6-EF99-0BCC-CB07-7F01526C1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5678980"/>
                <a:ext cx="1058751" cy="461665"/>
              </a:xfrm>
              <a:prstGeom prst="rect">
                <a:avLst/>
              </a:prstGeom>
              <a:blipFill>
                <a:blip r:embed="rId12"/>
                <a:stretch>
                  <a:fillRect l="-9524" t="-10811" r="-3571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25829897-CD14-9147-85C5-39485039F2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15962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BuildHeap1 vs. BuildHeap2</a:t>
            </a:r>
          </a:p>
        </p:txBody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7297B9E2-B9D9-4D4D-AB09-4938E90921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895600"/>
            <a:ext cx="8229600" cy="3235325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600" dirty="0">
                <a:solidFill>
                  <a:srgbClr val="FF0000"/>
                </a:solidFill>
                <a:cs typeface="+mn-cs"/>
              </a:rPr>
              <a:t>Runtime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l"/>
              <a:defRPr/>
            </a:pPr>
            <a:r>
              <a:rPr lang="en-US" sz="2200" dirty="0">
                <a:solidFill>
                  <a:srgbClr val="0000FF"/>
                </a:solidFill>
              </a:rPr>
              <a:t>O(n) </a:t>
            </a:r>
            <a:r>
              <a:rPr lang="en-US" sz="2200" dirty="0"/>
              <a:t>vs. </a:t>
            </a:r>
            <a:r>
              <a:rPr lang="en-US" sz="2200" dirty="0">
                <a:solidFill>
                  <a:srgbClr val="0000FF"/>
                </a:solidFill>
              </a:rPr>
              <a:t>O(n log n)</a:t>
            </a: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2600" dirty="0">
              <a:cs typeface="+mn-cs"/>
            </a:endParaRP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600" dirty="0">
                <a:solidFill>
                  <a:srgbClr val="FF0000"/>
                </a:solidFill>
                <a:cs typeface="+mn-cs"/>
              </a:rPr>
              <a:t>Memory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l"/>
              <a:defRPr/>
            </a:pPr>
            <a:r>
              <a:rPr lang="en-US" sz="2200" dirty="0"/>
              <a:t>Both </a:t>
            </a:r>
            <a:r>
              <a:rPr lang="en-US" sz="2200" dirty="0">
                <a:solidFill>
                  <a:srgbClr val="0000FF"/>
                </a:solidFill>
              </a:rPr>
              <a:t>O(n)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l"/>
              <a:defRPr/>
            </a:pPr>
            <a:r>
              <a:rPr lang="en-US" sz="2200" dirty="0"/>
              <a:t>BuildHeap1 requires an additional array, i.e. 2n memory</a:t>
            </a: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2600" dirty="0">
              <a:cs typeface="+mn-cs"/>
            </a:endParaRP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600" dirty="0">
                <a:solidFill>
                  <a:srgbClr val="FF0000"/>
                </a:solidFill>
                <a:cs typeface="+mn-cs"/>
              </a:rPr>
              <a:t>Complexity/Ease of implementation</a:t>
            </a:r>
          </a:p>
        </p:txBody>
      </p:sp>
      <p:pic>
        <p:nvPicPr>
          <p:cNvPr id="84995" name="Picture 5" descr="build-heap2">
            <a:extLst>
              <a:ext uri="{FF2B5EF4-FFF2-40B4-BE49-F238E27FC236}">
                <a16:creationId xmlns:a16="http://schemas.microsoft.com/office/drawing/2014/main" id="{3335C7F9-494B-614A-A34F-971EF9B7B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990600"/>
            <a:ext cx="3505200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996" name="Picture 6" descr="build-heap1">
            <a:extLst>
              <a:ext uri="{FF2B5EF4-FFF2-40B4-BE49-F238E27FC236}">
                <a16:creationId xmlns:a16="http://schemas.microsoft.com/office/drawing/2014/main" id="{DE8BC2D0-AB6A-C54F-A531-09E589660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90600"/>
            <a:ext cx="3048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>
            <a:extLst>
              <a:ext uri="{FF2B5EF4-FFF2-40B4-BE49-F238E27FC236}">
                <a16:creationId xmlns:a16="http://schemas.microsoft.com/office/drawing/2014/main" id="{01372418-42A7-0D40-B7DB-DA0D307AA6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Heap uses</a:t>
            </a:r>
          </a:p>
        </p:txBody>
      </p:sp>
      <p:sp>
        <p:nvSpPr>
          <p:cNvPr id="86018" name="TextBox 2">
            <a:extLst>
              <a:ext uri="{FF2B5EF4-FFF2-40B4-BE49-F238E27FC236}">
                <a16:creationId xmlns:a16="http://schemas.microsoft.com/office/drawing/2014/main" id="{BB09194E-3CB2-9442-A65F-B2B70CD646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133600"/>
            <a:ext cx="6705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200">
                <a:solidFill>
                  <a:srgbClr val="FF0000"/>
                </a:solidFill>
              </a:rPr>
              <a:t>Could we use a heap to sort?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>
            <a:extLst>
              <a:ext uri="{FF2B5EF4-FFF2-40B4-BE49-F238E27FC236}">
                <a16:creationId xmlns:a16="http://schemas.microsoft.com/office/drawing/2014/main" id="{D97845C5-DCB8-3947-B5E5-EDEA5063A9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Heap uses</a:t>
            </a:r>
          </a:p>
        </p:txBody>
      </p:sp>
      <p:sp>
        <p:nvSpPr>
          <p:cNvPr id="130051" name="Rectangle 3">
            <a:extLst>
              <a:ext uri="{FF2B5EF4-FFF2-40B4-BE49-F238E27FC236}">
                <a16:creationId xmlns:a16="http://schemas.microsoft.com/office/drawing/2014/main" id="{3E3C8A06-CB5C-BB46-8AB9-1B6BFB2B74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sz="2800" dirty="0" err="1">
                <a:cs typeface="+mn-cs"/>
              </a:rPr>
              <a:t>Heapsort</a:t>
            </a:r>
            <a:endParaRPr lang="en-US" sz="2800" dirty="0">
              <a:cs typeface="+mn-cs"/>
            </a:endParaRPr>
          </a:p>
          <a:p>
            <a:pPr lvl="1" eaLnBrk="1" hangingPunct="1">
              <a:buFont typeface="Wingdings" charset="0"/>
              <a:buChar char="l"/>
              <a:defRPr/>
            </a:pPr>
            <a:r>
              <a:rPr lang="en-US" sz="2400" dirty="0"/>
              <a:t>Build a heap</a:t>
            </a:r>
          </a:p>
          <a:p>
            <a:pPr lvl="1" eaLnBrk="1" hangingPunct="1">
              <a:buFont typeface="Wingdings" charset="0"/>
              <a:buChar char="l"/>
              <a:defRPr/>
            </a:pPr>
            <a:r>
              <a:rPr lang="en-US" sz="2400" dirty="0"/>
              <a:t>Call </a:t>
            </a:r>
            <a:r>
              <a:rPr lang="en-US" sz="2400" dirty="0" err="1"/>
              <a:t>ExtractMax</a:t>
            </a:r>
            <a:r>
              <a:rPr lang="en-US" sz="2400" dirty="0"/>
              <a:t> for all the elements</a:t>
            </a:r>
          </a:p>
          <a:p>
            <a:pPr lvl="1" eaLnBrk="1" hangingPunct="1">
              <a:buFont typeface="Wingdings" charset="0"/>
              <a:buChar char="l"/>
              <a:defRPr/>
            </a:pPr>
            <a:r>
              <a:rPr lang="en-US" sz="2400" dirty="0"/>
              <a:t>O(n log n) running time</a:t>
            </a:r>
          </a:p>
          <a:p>
            <a:pPr marL="0" indent="0" eaLnBrk="1" hangingPunct="1">
              <a:buFont typeface="Wingdings" charset="0"/>
              <a:buNone/>
              <a:defRPr/>
            </a:pPr>
            <a:endParaRPr lang="en-US" sz="2800" dirty="0">
              <a:cs typeface="+mn-cs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800" dirty="0">
                <a:cs typeface="+mn-cs"/>
              </a:rPr>
              <a:t>Priority queues</a:t>
            </a:r>
          </a:p>
          <a:p>
            <a:pPr lvl="1" eaLnBrk="1" hangingPunct="1">
              <a:buFont typeface="Wingdings" charset="0"/>
              <a:buChar char="l"/>
              <a:defRPr/>
            </a:pPr>
            <a:r>
              <a:rPr lang="en-US" sz="2400" dirty="0"/>
              <a:t>scheduling tasks: jobs, processes, network traffic</a:t>
            </a:r>
          </a:p>
          <a:p>
            <a:pPr lvl="1" eaLnBrk="1" hangingPunct="1">
              <a:buFont typeface="Wingdings" charset="0"/>
              <a:buChar char="l"/>
              <a:defRPr/>
            </a:pPr>
            <a:r>
              <a:rPr lang="en-US" sz="2400" dirty="0"/>
              <a:t>A* search algorithm</a:t>
            </a:r>
          </a:p>
          <a:p>
            <a:pPr lvl="1" eaLnBrk="1" hangingPunct="1">
              <a:buFont typeface="Wingdings" charset="0"/>
              <a:buChar char="l"/>
              <a:defRPr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3B8D5194-3BF3-5748-AD02-D6E8724EA2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Binary heaps</a:t>
            </a:r>
          </a:p>
        </p:txBody>
      </p:sp>
      <p:pic>
        <p:nvPicPr>
          <p:cNvPr id="88066" name="Picture 1">
            <a:extLst>
              <a:ext uri="{FF2B5EF4-FFF2-40B4-BE49-F238E27FC236}">
                <a16:creationId xmlns:a16="http://schemas.microsoft.com/office/drawing/2014/main" id="{3A5C02FD-BF73-7E4F-9435-EDF12D7E27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734"/>
          <a:stretch>
            <a:fillRect/>
          </a:stretch>
        </p:blipFill>
        <p:spPr bwMode="auto">
          <a:xfrm>
            <a:off x="304800" y="1981200"/>
            <a:ext cx="4624388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E55B0CE-2DB0-B74D-AF83-8FDB7DC1F003}"/>
              </a:ext>
            </a:extLst>
          </p:cNvPr>
          <p:cNvSpPr/>
          <p:nvPr/>
        </p:nvSpPr>
        <p:spPr>
          <a:xfrm>
            <a:off x="3429000" y="4191000"/>
            <a:ext cx="1066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63BF33A8-19CD-3048-B494-08CBE1148F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>
                <a:cs typeface="+mj-cs"/>
              </a:rPr>
              <a:t>Mergeable</a:t>
            </a:r>
            <a:r>
              <a:rPr lang="en-US" dirty="0">
                <a:cs typeface="+mj-cs"/>
              </a:rPr>
              <a:t> heaps</a:t>
            </a:r>
          </a:p>
        </p:txBody>
      </p:sp>
      <p:pic>
        <p:nvPicPr>
          <p:cNvPr id="89090" name="Picture 1">
            <a:extLst>
              <a:ext uri="{FF2B5EF4-FFF2-40B4-BE49-F238E27FC236}">
                <a16:creationId xmlns:a16="http://schemas.microsoft.com/office/drawing/2014/main" id="{F41D6D07-BA41-8B4E-BE18-99B8A5E4A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734"/>
          <a:stretch>
            <a:fillRect/>
          </a:stretch>
        </p:blipFill>
        <p:spPr bwMode="auto">
          <a:xfrm>
            <a:off x="304800" y="1981200"/>
            <a:ext cx="4624388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0E88E9F-63D0-DD49-A5F1-C66B5E5CD723}"/>
              </a:ext>
            </a:extLst>
          </p:cNvPr>
          <p:cNvSpPr/>
          <p:nvPr/>
        </p:nvSpPr>
        <p:spPr>
          <a:xfrm>
            <a:off x="3429000" y="4191000"/>
            <a:ext cx="1066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E153F1-D1E6-284B-9FDC-A2D0B754EC85}"/>
              </a:ext>
            </a:extLst>
          </p:cNvPr>
          <p:cNvSpPr txBox="1"/>
          <p:nvPr/>
        </p:nvSpPr>
        <p:spPr>
          <a:xfrm>
            <a:off x="5105400" y="2438400"/>
            <a:ext cx="4038600" cy="3786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en-US" sz="2400" dirty="0" err="1">
                <a:latin typeface="Arial" charset="0"/>
                <a:ea typeface="ＭＳ Ｐゴシック" charset="0"/>
                <a:cs typeface="ＭＳ Ｐゴシック" charset="0"/>
              </a:rPr>
              <a:t>Mergeable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 heaps support the union operation</a:t>
            </a:r>
          </a:p>
          <a:p>
            <a:pPr marL="285750" indent="-285750">
              <a:buFontTx/>
              <a:buChar char="-"/>
              <a:defRPr/>
            </a:pP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285750" indent="-285750">
              <a:buFontTx/>
              <a:buChar char="-"/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Allows us to combine two heaps to get a single heap</a:t>
            </a:r>
          </a:p>
          <a:p>
            <a:pPr marL="285750" indent="-285750">
              <a:buFontTx/>
              <a:buChar char="-"/>
              <a:defRPr/>
            </a:pP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285750" indent="-285750">
              <a:buFontTx/>
              <a:buChar char="-"/>
              <a:defRPr/>
            </a:pPr>
            <a:r>
              <a:rPr lang="en-US" sz="2400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Union runtime for binary heaps?</a:t>
            </a:r>
          </a:p>
          <a:p>
            <a:pPr>
              <a:defRPr/>
            </a:pP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9D723415-2040-BB47-8FF4-55AC86B241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Union for binary heaps</a:t>
            </a:r>
          </a:p>
        </p:txBody>
      </p:sp>
      <p:pic>
        <p:nvPicPr>
          <p:cNvPr id="90114" name="Picture 1">
            <a:extLst>
              <a:ext uri="{FF2B5EF4-FFF2-40B4-BE49-F238E27FC236}">
                <a16:creationId xmlns:a16="http://schemas.microsoft.com/office/drawing/2014/main" id="{62B7329E-3601-1349-8928-0EC7ECD69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734"/>
          <a:stretch>
            <a:fillRect/>
          </a:stretch>
        </p:blipFill>
        <p:spPr bwMode="auto">
          <a:xfrm>
            <a:off x="304800" y="1981200"/>
            <a:ext cx="4624388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E6EA37B-82A8-2446-8A16-BDBB1351C8D0}"/>
              </a:ext>
            </a:extLst>
          </p:cNvPr>
          <p:cNvSpPr/>
          <p:nvPr/>
        </p:nvSpPr>
        <p:spPr>
          <a:xfrm>
            <a:off x="3429000" y="4191000"/>
            <a:ext cx="1066800" cy="304800"/>
          </a:xfrm>
          <a:prstGeom prst="rect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0116" name="TextBox 3">
            <a:extLst>
              <a:ext uri="{FF2B5EF4-FFF2-40B4-BE49-F238E27FC236}">
                <a16:creationId xmlns:a16="http://schemas.microsoft.com/office/drawing/2014/main" id="{1BAFE7F6-0E8C-D540-9531-57C728216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94138"/>
            <a:ext cx="40386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FF"/>
                </a:solidFill>
              </a:rPr>
              <a:t>concatenate the arrays and then call Build-Heap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697F5-3F8B-4243-8781-62B49234C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Linked-list heap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ED93B-8861-6042-8699-1259156A6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514600"/>
            <a:ext cx="8305800" cy="361632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400" dirty="0"/>
              <a:t>Store the elements in an unordered doubly linked list</a:t>
            </a:r>
          </a:p>
          <a:p>
            <a:pPr marL="0" indent="0">
              <a:buNone/>
              <a:defRPr/>
            </a:pPr>
            <a:endParaRPr lang="en-US" sz="2400" dirty="0"/>
          </a:p>
          <a:p>
            <a:pPr>
              <a:buFont typeface="Wingdings" charset="0"/>
              <a:buChar char="l"/>
              <a:defRPr/>
            </a:pPr>
            <a:r>
              <a:rPr lang="en-US" sz="2400" dirty="0"/>
              <a:t>Insert:		</a:t>
            </a:r>
          </a:p>
          <a:p>
            <a:pPr>
              <a:buFont typeface="Wingdings" charset="0"/>
              <a:buChar char="l"/>
              <a:defRPr/>
            </a:pPr>
            <a:r>
              <a:rPr lang="en-US" sz="2400" dirty="0"/>
              <a:t>Max: 		</a:t>
            </a:r>
          </a:p>
          <a:p>
            <a:pPr>
              <a:buFont typeface="Wingdings" charset="0"/>
              <a:buChar char="l"/>
              <a:defRPr/>
            </a:pPr>
            <a:r>
              <a:rPr lang="en-US" sz="2400" dirty="0"/>
              <a:t>Extract-Max:	</a:t>
            </a:r>
          </a:p>
          <a:p>
            <a:pPr>
              <a:buFont typeface="Wingdings" charset="0"/>
              <a:buChar char="l"/>
              <a:defRPr/>
            </a:pPr>
            <a:r>
              <a:rPr lang="en-US" sz="2400" dirty="0"/>
              <a:t>Increase:	</a:t>
            </a:r>
          </a:p>
          <a:p>
            <a:pPr>
              <a:buFont typeface="Wingdings" charset="0"/>
              <a:buChar char="l"/>
              <a:defRPr/>
            </a:pPr>
            <a:r>
              <a:rPr lang="en-US" sz="2400" dirty="0"/>
              <a:t>Union:		</a:t>
            </a: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3DDF4AEE-4EDA-A54D-8CE0-5D1B0EF4E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1752600"/>
            <a:ext cx="381000" cy="38100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7" name="Line 5">
            <a:extLst>
              <a:ext uri="{FF2B5EF4-FFF2-40B4-BE49-F238E27FC236}">
                <a16:creationId xmlns:a16="http://schemas.microsoft.com/office/drawing/2014/main" id="{481F2044-0DB3-CB49-80C0-361AE73D400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1981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03EC3247-D9DF-D24E-BCAA-C64270F8E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752600"/>
            <a:ext cx="381000" cy="38100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9" name="Line 7">
            <a:extLst>
              <a:ext uri="{FF2B5EF4-FFF2-40B4-BE49-F238E27FC236}">
                <a16:creationId xmlns:a16="http://schemas.microsoft.com/office/drawing/2014/main" id="{6D449AB0-EE09-F14A-B68C-B67A3C615ED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1981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BD0922FB-E281-B54F-82A5-C977012A0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752600"/>
            <a:ext cx="381000" cy="38100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1" name="Line 9">
            <a:extLst>
              <a:ext uri="{FF2B5EF4-FFF2-40B4-BE49-F238E27FC236}">
                <a16:creationId xmlns:a16="http://schemas.microsoft.com/office/drawing/2014/main" id="{8F4C102E-A9B5-434E-9138-C9A8AEDB061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1981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EF0608C8-C156-7D48-8AB2-8955D2686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752600"/>
            <a:ext cx="381000" cy="38100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3" name="Line 11">
            <a:extLst>
              <a:ext uri="{FF2B5EF4-FFF2-40B4-BE49-F238E27FC236}">
                <a16:creationId xmlns:a16="http://schemas.microsoft.com/office/drawing/2014/main" id="{CE8B7DD7-0166-D449-9C1A-43F4D045D2A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1981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CD004F99-DA13-E84E-916F-44808D5E3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1752600"/>
            <a:ext cx="381000" cy="38100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5" name="Line 13">
            <a:extLst>
              <a:ext uri="{FF2B5EF4-FFF2-40B4-BE49-F238E27FC236}">
                <a16:creationId xmlns:a16="http://schemas.microsoft.com/office/drawing/2014/main" id="{4542F23D-C5D7-404B-AD17-9CD1BABD3628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1981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6" name="Rectangle 14">
            <a:extLst>
              <a:ext uri="{FF2B5EF4-FFF2-40B4-BE49-F238E27FC236}">
                <a16:creationId xmlns:a16="http://schemas.microsoft.com/office/drawing/2014/main" id="{3DEBA5CC-C5F9-B248-90F2-4906FE423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752600"/>
            <a:ext cx="381000" cy="38100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7" name="Line 21">
            <a:extLst>
              <a:ext uri="{FF2B5EF4-FFF2-40B4-BE49-F238E27FC236}">
                <a16:creationId xmlns:a16="http://schemas.microsoft.com/office/drawing/2014/main" id="{095C05FD-82C1-0F40-8916-DF3A8690D9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76400" y="1828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8" name="Line 22">
            <a:extLst>
              <a:ext uri="{FF2B5EF4-FFF2-40B4-BE49-F238E27FC236}">
                <a16:creationId xmlns:a16="http://schemas.microsoft.com/office/drawing/2014/main" id="{5E4F77ED-FC7C-874B-AD33-3D13F7118AE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1828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9" name="Line 23">
            <a:extLst>
              <a:ext uri="{FF2B5EF4-FFF2-40B4-BE49-F238E27FC236}">
                <a16:creationId xmlns:a16="http://schemas.microsoft.com/office/drawing/2014/main" id="{4AEAEF29-1D7E-D646-ADFD-9011CFBEFD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1828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0" name="Line 24">
            <a:extLst>
              <a:ext uri="{FF2B5EF4-FFF2-40B4-BE49-F238E27FC236}">
                <a16:creationId xmlns:a16="http://schemas.microsoft.com/office/drawing/2014/main" id="{D6278A60-B2ED-8D41-BE08-6081955C39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19600" y="1828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" name="Line 25">
            <a:extLst>
              <a:ext uri="{FF2B5EF4-FFF2-40B4-BE49-F238E27FC236}">
                <a16:creationId xmlns:a16="http://schemas.microsoft.com/office/drawing/2014/main" id="{562C52B9-57B1-064B-B542-4FFDAF426D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0" y="1828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1DEBC-2EDB-6B4E-921F-5350F0D7C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Linked-list heap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222FC-E9EB-6F47-B64F-349B5A51E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61632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400" dirty="0"/>
              <a:t>Store the elements in an unordered doubly linked list</a:t>
            </a:r>
          </a:p>
          <a:p>
            <a:pPr marL="0" indent="0">
              <a:buNone/>
              <a:defRPr/>
            </a:pPr>
            <a:endParaRPr lang="en-US" sz="2400" dirty="0"/>
          </a:p>
          <a:p>
            <a:pPr>
              <a:buFont typeface="Wingdings" charset="0"/>
              <a:buChar char="l"/>
              <a:defRPr/>
            </a:pPr>
            <a:r>
              <a:rPr lang="en-US" sz="2400" dirty="0"/>
              <a:t>Insert:		add to the end/beginning</a:t>
            </a:r>
          </a:p>
          <a:p>
            <a:pPr>
              <a:buFont typeface="Wingdings" charset="0"/>
              <a:buChar char="l"/>
              <a:defRPr/>
            </a:pPr>
            <a:r>
              <a:rPr lang="en-US" sz="2400" dirty="0"/>
              <a:t>Max: 		search through the linked list</a:t>
            </a:r>
          </a:p>
          <a:p>
            <a:pPr>
              <a:buFont typeface="Wingdings" charset="0"/>
              <a:buChar char="l"/>
              <a:defRPr/>
            </a:pPr>
            <a:r>
              <a:rPr lang="en-US" sz="2400" dirty="0"/>
              <a:t>Extract-Max:	search and delete</a:t>
            </a:r>
          </a:p>
          <a:p>
            <a:pPr>
              <a:buFont typeface="Wingdings" charset="0"/>
              <a:buChar char="l"/>
              <a:defRPr/>
            </a:pPr>
            <a:r>
              <a:rPr lang="en-US" sz="2400" dirty="0"/>
              <a:t>Increase:		increase value</a:t>
            </a:r>
          </a:p>
          <a:p>
            <a:pPr>
              <a:buFont typeface="Wingdings" charset="0"/>
              <a:buChar char="l"/>
              <a:defRPr/>
            </a:pPr>
            <a:r>
              <a:rPr lang="en-US" sz="2400" dirty="0"/>
              <a:t>Union:		concatenate linked lists</a:t>
            </a: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93D026DE-76F7-2F45-B79D-F7AA281B3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1752600"/>
            <a:ext cx="381000" cy="38100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7" name="Line 5">
            <a:extLst>
              <a:ext uri="{FF2B5EF4-FFF2-40B4-BE49-F238E27FC236}">
                <a16:creationId xmlns:a16="http://schemas.microsoft.com/office/drawing/2014/main" id="{2E96F049-8314-1B44-8D62-864DDB7424C6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1981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FBCE96B7-3F63-DF4C-9425-FA7500CC0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752600"/>
            <a:ext cx="381000" cy="38100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9" name="Line 7">
            <a:extLst>
              <a:ext uri="{FF2B5EF4-FFF2-40B4-BE49-F238E27FC236}">
                <a16:creationId xmlns:a16="http://schemas.microsoft.com/office/drawing/2014/main" id="{B15B0E80-85D0-2B43-8A33-4D29EBAEF2C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1981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7B79E50E-B130-644E-B14D-2450B2468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752600"/>
            <a:ext cx="381000" cy="38100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1" name="Line 9">
            <a:extLst>
              <a:ext uri="{FF2B5EF4-FFF2-40B4-BE49-F238E27FC236}">
                <a16:creationId xmlns:a16="http://schemas.microsoft.com/office/drawing/2014/main" id="{4913200F-11A6-B149-8EF2-6B5641040536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1981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2BEE3826-DD15-E24B-A633-8066F6046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752600"/>
            <a:ext cx="381000" cy="38100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3" name="Line 11">
            <a:extLst>
              <a:ext uri="{FF2B5EF4-FFF2-40B4-BE49-F238E27FC236}">
                <a16:creationId xmlns:a16="http://schemas.microsoft.com/office/drawing/2014/main" id="{623F630A-7768-8243-9B54-66716876B73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1981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1C0E926B-9403-EF43-89CD-6F2F06C4A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1752600"/>
            <a:ext cx="381000" cy="38100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5" name="Line 13">
            <a:extLst>
              <a:ext uri="{FF2B5EF4-FFF2-40B4-BE49-F238E27FC236}">
                <a16:creationId xmlns:a16="http://schemas.microsoft.com/office/drawing/2014/main" id="{E7A44C1F-346D-724D-980C-44E77F3FA25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1981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6" name="Rectangle 14">
            <a:extLst>
              <a:ext uri="{FF2B5EF4-FFF2-40B4-BE49-F238E27FC236}">
                <a16:creationId xmlns:a16="http://schemas.microsoft.com/office/drawing/2014/main" id="{50E74AE3-CDC1-D049-A014-4555BF956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752600"/>
            <a:ext cx="381000" cy="38100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7" name="Line 21">
            <a:extLst>
              <a:ext uri="{FF2B5EF4-FFF2-40B4-BE49-F238E27FC236}">
                <a16:creationId xmlns:a16="http://schemas.microsoft.com/office/drawing/2014/main" id="{F2889891-043B-2542-8919-4F19BFAE92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76400" y="1828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8" name="Line 22">
            <a:extLst>
              <a:ext uri="{FF2B5EF4-FFF2-40B4-BE49-F238E27FC236}">
                <a16:creationId xmlns:a16="http://schemas.microsoft.com/office/drawing/2014/main" id="{1DA98108-B3AC-8143-AF85-7AF79271FAB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1828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9" name="Line 23">
            <a:extLst>
              <a:ext uri="{FF2B5EF4-FFF2-40B4-BE49-F238E27FC236}">
                <a16:creationId xmlns:a16="http://schemas.microsoft.com/office/drawing/2014/main" id="{77065257-11FF-5C4C-A1DF-19D7F1AC27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1828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0" name="Line 24">
            <a:extLst>
              <a:ext uri="{FF2B5EF4-FFF2-40B4-BE49-F238E27FC236}">
                <a16:creationId xmlns:a16="http://schemas.microsoft.com/office/drawing/2014/main" id="{1635BC7F-9DB5-654B-9715-8E1D0BD163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19600" y="1828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" name="Line 25">
            <a:extLst>
              <a:ext uri="{FF2B5EF4-FFF2-40B4-BE49-F238E27FC236}">
                <a16:creationId xmlns:a16="http://schemas.microsoft.com/office/drawing/2014/main" id="{606B4E77-2C34-294D-993D-BF3E06DD77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0" y="1828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92072E2B-DA6F-3A45-BAD5-9A35A0B6F8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Linked-list heap</a:t>
            </a:r>
          </a:p>
        </p:txBody>
      </p:sp>
      <p:pic>
        <p:nvPicPr>
          <p:cNvPr id="93186" name="Picture 1">
            <a:extLst>
              <a:ext uri="{FF2B5EF4-FFF2-40B4-BE49-F238E27FC236}">
                <a16:creationId xmlns:a16="http://schemas.microsoft.com/office/drawing/2014/main" id="{C3B6DCA5-F741-A546-9DF9-2A570D089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734"/>
          <a:stretch>
            <a:fillRect/>
          </a:stretch>
        </p:blipFill>
        <p:spPr bwMode="auto">
          <a:xfrm>
            <a:off x="304800" y="1981200"/>
            <a:ext cx="4624388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187" name="TextBox 4">
            <a:extLst>
              <a:ext uri="{FF2B5EF4-FFF2-40B4-BE49-F238E27FC236}">
                <a16:creationId xmlns:a16="http://schemas.microsoft.com/office/drawing/2014/main" id="{653D2081-AAFB-2542-912F-EF802CDD7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2362200"/>
            <a:ext cx="2209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/>
              <a:t>Linked-list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AE88B0-4DA5-AE46-B50B-27DD02FAE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429000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dirty="0" err="1">
                <a:solidFill>
                  <a:srgbClr val="0000FF"/>
                </a:solidFill>
              </a:rPr>
              <a:t>Θ</a:t>
            </a:r>
            <a:r>
              <a:rPr lang="en-US" altLang="en-US" sz="2000" dirty="0">
                <a:solidFill>
                  <a:srgbClr val="0000FF"/>
                </a:solidFill>
              </a:rPr>
              <a:t>(n)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54384C4-E94F-4F4E-A51E-0B392E42A1BB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2800350"/>
            <a:ext cx="1143000" cy="2400300"/>
            <a:chOff x="5334000" y="2800290"/>
            <a:chExt cx="685800" cy="2400420"/>
          </a:xfrm>
        </p:grpSpPr>
        <p:sp>
          <p:nvSpPr>
            <p:cNvPr id="93192" name="TextBox 6">
              <a:extLst>
                <a:ext uri="{FF2B5EF4-FFF2-40B4-BE49-F238E27FC236}">
                  <a16:creationId xmlns:a16="http://schemas.microsoft.com/office/drawing/2014/main" id="{BFBE1E3D-FA5F-4F45-9556-6D69514EE8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0" y="2800290"/>
              <a:ext cx="6858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>
                  <a:solidFill>
                    <a:srgbClr val="0000FF"/>
                  </a:solidFill>
                </a:rPr>
                <a:t>Θ(n)</a:t>
              </a:r>
            </a:p>
          </p:txBody>
        </p:sp>
        <p:sp>
          <p:nvSpPr>
            <p:cNvPr id="93193" name="TextBox 8">
              <a:extLst>
                <a:ext uri="{FF2B5EF4-FFF2-40B4-BE49-F238E27FC236}">
                  <a16:creationId xmlns:a16="http://schemas.microsoft.com/office/drawing/2014/main" id="{4A16690C-28B7-EF43-8BAE-498B141AEB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0" y="3124200"/>
              <a:ext cx="6858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>
                  <a:solidFill>
                    <a:srgbClr val="0000FF"/>
                  </a:solidFill>
                </a:rPr>
                <a:t>Θ(1)</a:t>
              </a:r>
            </a:p>
          </p:txBody>
        </p:sp>
        <p:sp>
          <p:nvSpPr>
            <p:cNvPr id="93194" name="TextBox 9">
              <a:extLst>
                <a:ext uri="{FF2B5EF4-FFF2-40B4-BE49-F238E27FC236}">
                  <a16:creationId xmlns:a16="http://schemas.microsoft.com/office/drawing/2014/main" id="{21A067DF-3694-494F-8A49-FA0C3DBB15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0" y="3733800"/>
              <a:ext cx="6858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dirty="0" err="1">
                  <a:solidFill>
                    <a:srgbClr val="0000FF"/>
                  </a:solidFill>
                </a:rPr>
                <a:t>Θ</a:t>
              </a:r>
              <a:r>
                <a:rPr lang="en-US" altLang="en-US" sz="2000" dirty="0">
                  <a:solidFill>
                    <a:srgbClr val="0000FF"/>
                  </a:solidFill>
                </a:rPr>
                <a:t>(n)</a:t>
              </a:r>
            </a:p>
          </p:txBody>
        </p:sp>
        <p:sp>
          <p:nvSpPr>
            <p:cNvPr id="93195" name="TextBox 10">
              <a:extLst>
                <a:ext uri="{FF2B5EF4-FFF2-40B4-BE49-F238E27FC236}">
                  <a16:creationId xmlns:a16="http://schemas.microsoft.com/office/drawing/2014/main" id="{A5497CC3-EDAC-044C-81A0-11755DF39A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0" y="4057710"/>
              <a:ext cx="6858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>
                  <a:solidFill>
                    <a:srgbClr val="0000FF"/>
                  </a:solidFill>
                </a:rPr>
                <a:t>Θ(1)</a:t>
              </a:r>
            </a:p>
          </p:txBody>
        </p:sp>
        <p:sp>
          <p:nvSpPr>
            <p:cNvPr id="93196" name="TextBox 11">
              <a:extLst>
                <a:ext uri="{FF2B5EF4-FFF2-40B4-BE49-F238E27FC236}">
                  <a16:creationId xmlns:a16="http://schemas.microsoft.com/office/drawing/2014/main" id="{533EC876-4395-2548-8756-C0DEBD05D0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0" y="4419600"/>
              <a:ext cx="6858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>
                  <a:solidFill>
                    <a:srgbClr val="0000FF"/>
                  </a:solidFill>
                </a:rPr>
                <a:t>Θ(1)</a:t>
              </a:r>
            </a:p>
          </p:txBody>
        </p:sp>
        <p:sp>
          <p:nvSpPr>
            <p:cNvPr id="93197" name="TextBox 12">
              <a:extLst>
                <a:ext uri="{FF2B5EF4-FFF2-40B4-BE49-F238E27FC236}">
                  <a16:creationId xmlns:a16="http://schemas.microsoft.com/office/drawing/2014/main" id="{165A443B-B790-3E48-94FB-0F7640E561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0" y="4800600"/>
              <a:ext cx="6858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>
                  <a:solidFill>
                    <a:srgbClr val="0000FF"/>
                  </a:solidFill>
                </a:rPr>
                <a:t>Θ(1)</a:t>
              </a:r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DD2556C-CC66-5B46-895A-7B7514169EDE}"/>
              </a:ext>
            </a:extLst>
          </p:cNvPr>
          <p:cNvCxnSpPr/>
          <p:nvPr/>
        </p:nvCxnSpPr>
        <p:spPr>
          <a:xfrm>
            <a:off x="5029200" y="2819400"/>
            <a:ext cx="1447800" cy="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1893B62-54DB-2C49-8126-A63A3F29CC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000750"/>
            <a:ext cx="838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0000FF"/>
                </a:solidFill>
              </a:rPr>
              <a:t>Faster Union, Increase, Insert and Delete… but slower Max operations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6">
            <a:extLst>
              <a:ext uri="{FF2B5EF4-FFF2-40B4-BE49-F238E27FC236}">
                <a16:creationId xmlns:a16="http://schemas.microsoft.com/office/drawing/2014/main" id="{59D4EF23-AECE-AD4D-8B82-21680B9CAC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316163"/>
            <a:ext cx="5562600" cy="385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26" name="Rectangle 2">
            <a:extLst>
              <a:ext uri="{FF2B5EF4-FFF2-40B4-BE49-F238E27FC236}">
                <a16:creationId xmlns:a16="http://schemas.microsoft.com/office/drawing/2014/main" id="{D92FC1F1-BBA0-EF4B-B5B6-A59F47F91F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92162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Heapify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61631D6C-C9F2-2941-9B7E-5F05A34EA7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229600" cy="1176338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dirty="0">
                <a:cs typeface="+mn-cs"/>
              </a:rPr>
              <a:t>Assume left and right children are heaps, 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turn current set into a valid heap</a:t>
            </a:r>
          </a:p>
        </p:txBody>
      </p:sp>
      <p:sp>
        <p:nvSpPr>
          <p:cNvPr id="77829" name="Rectangle 5">
            <a:extLst>
              <a:ext uri="{FF2B5EF4-FFF2-40B4-BE49-F238E27FC236}">
                <a16:creationId xmlns:a16="http://schemas.microsoft.com/office/drawing/2014/main" id="{E6573618-9D21-484D-815E-F2481B3A0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667000"/>
            <a:ext cx="5486400" cy="24384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7830" name="Text Box 6">
            <a:extLst>
              <a:ext uri="{FF2B5EF4-FFF2-40B4-BE49-F238E27FC236}">
                <a16:creationId xmlns:a16="http://schemas.microsoft.com/office/drawing/2014/main" id="{F5FE8E60-EB52-D04F-A1FA-3930B81D8A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2971800"/>
            <a:ext cx="2057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rgbClr val="0000FF"/>
                </a:solidFill>
                <a:latin typeface="Arial" charset="0"/>
                <a:ea typeface="ＭＳ Ｐゴシック" charset="0"/>
              </a:rPr>
              <a:t>find out which is largest: current, left of right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>
            <a:extLst>
              <a:ext uri="{FF2B5EF4-FFF2-40B4-BE49-F238E27FC236}">
                <a16:creationId xmlns:a16="http://schemas.microsoft.com/office/drawing/2014/main" id="{86B38AA9-5542-424F-A073-A779ED1DE17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22238"/>
            <a:ext cx="7543800" cy="1295400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Binomial Tree</a:t>
            </a:r>
          </a:p>
        </p:txBody>
      </p:sp>
      <p:grpSp>
        <p:nvGrpSpPr>
          <p:cNvPr id="316527" name="Group 111">
            <a:extLst>
              <a:ext uri="{FF2B5EF4-FFF2-40B4-BE49-F238E27FC236}">
                <a16:creationId xmlns:a16="http://schemas.microsoft.com/office/drawing/2014/main" id="{D9720D49-6C37-CD42-A636-0519BD310584}"/>
              </a:ext>
            </a:extLst>
          </p:cNvPr>
          <p:cNvGrpSpPr>
            <a:grpSpLocks/>
          </p:cNvGrpSpPr>
          <p:nvPr/>
        </p:nvGrpSpPr>
        <p:grpSpPr bwMode="auto">
          <a:xfrm>
            <a:off x="5582920" y="91917"/>
            <a:ext cx="3429000" cy="2286000"/>
            <a:chOff x="384" y="1200"/>
            <a:chExt cx="2160" cy="1440"/>
          </a:xfrm>
          <a:solidFill>
            <a:schemeClr val="bg1">
              <a:lumMod val="75000"/>
            </a:schemeClr>
          </a:solidFill>
        </p:grpSpPr>
        <p:sp>
          <p:nvSpPr>
            <p:cNvPr id="316430" name="Rectangle 14">
              <a:extLst>
                <a:ext uri="{FF2B5EF4-FFF2-40B4-BE49-F238E27FC236}">
                  <a16:creationId xmlns:a16="http://schemas.microsoft.com/office/drawing/2014/main" id="{1F0BE6FF-6EB4-B341-8EE9-C0C5B6052A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200"/>
              <a:ext cx="2160" cy="1440"/>
            </a:xfrm>
            <a:prstGeom prst="rect">
              <a:avLst/>
            </a:prstGeom>
            <a:grp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16421" name="AutoShape 5">
              <a:extLst>
                <a:ext uri="{FF2B5EF4-FFF2-40B4-BE49-F238E27FC236}">
                  <a16:creationId xmlns:a16="http://schemas.microsoft.com/office/drawing/2014/main" id="{D99BBDB5-3AFB-4C49-9680-0A2C7831C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4" y="2079"/>
              <a:ext cx="559" cy="452"/>
            </a:xfrm>
            <a:prstGeom prst="triangle">
              <a:avLst>
                <a:gd name="adj" fmla="val 50000"/>
              </a:avLst>
            </a:prstGeom>
            <a:grp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b="1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B</a:t>
              </a:r>
              <a:r>
                <a:rPr lang="en-US" b="1" baseline="-25000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k-1</a:t>
              </a:r>
              <a:endParaRPr lang="en-US" b="1" baseline="-25000">
                <a:latin typeface="Arial" charset="0"/>
                <a:ea typeface="ＭＳ Ｐゴシック" charset="0"/>
              </a:endParaRPr>
            </a:p>
          </p:txBody>
        </p:sp>
        <p:sp>
          <p:nvSpPr>
            <p:cNvPr id="316422" name="AutoShape 6">
              <a:extLst>
                <a:ext uri="{FF2B5EF4-FFF2-40B4-BE49-F238E27FC236}">
                  <a16:creationId xmlns:a16="http://schemas.microsoft.com/office/drawing/2014/main" id="{F00C0CFC-9394-EE4F-BF6C-F7F07D43A1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0" y="1736"/>
              <a:ext cx="560" cy="452"/>
            </a:xfrm>
            <a:prstGeom prst="triangle">
              <a:avLst>
                <a:gd name="adj" fmla="val 50000"/>
              </a:avLst>
            </a:prstGeom>
            <a:grp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b="1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B</a:t>
              </a:r>
              <a:r>
                <a:rPr lang="en-US" b="1" baseline="-25000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k-1</a:t>
              </a:r>
              <a:endParaRPr lang="en-US" b="1" baseline="-25000"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316423" name="AutoShape 7">
              <a:extLst>
                <a:ext uri="{FF2B5EF4-FFF2-40B4-BE49-F238E27FC236}">
                  <a16:creationId xmlns:a16="http://schemas.microsoft.com/office/drawing/2014/main" id="{3FB5B2BF-B393-254D-BEE3-AF87A92AA5EC}"/>
                </a:ext>
              </a:extLst>
            </p:cNvPr>
            <p:cNvCxnSpPr>
              <a:cxnSpLocks noChangeShapeType="1"/>
              <a:stCxn id="316425" idx="3"/>
              <a:endCxn id="316421" idx="0"/>
            </p:cNvCxnSpPr>
            <p:nvPr/>
          </p:nvCxnSpPr>
          <p:spPr bwMode="auto">
            <a:xfrm flipV="1">
              <a:off x="1245" y="2076"/>
              <a:ext cx="38" cy="9"/>
            </a:xfrm>
            <a:prstGeom prst="straightConnector1">
              <a:avLst/>
            </a:prstGeom>
            <a:grp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16424" name="AutoShape 8">
              <a:extLst>
                <a:ext uri="{FF2B5EF4-FFF2-40B4-BE49-F238E27FC236}">
                  <a16:creationId xmlns:a16="http://schemas.microsoft.com/office/drawing/2014/main" id="{A768911E-EF9A-8E40-8A5A-847BF16C7FE4}"/>
                </a:ext>
              </a:extLst>
            </p:cNvPr>
            <p:cNvCxnSpPr>
              <a:cxnSpLocks noChangeShapeType="1"/>
              <a:stCxn id="316425" idx="6"/>
              <a:endCxn id="316426" idx="2"/>
            </p:cNvCxnSpPr>
            <p:nvPr/>
          </p:nvCxnSpPr>
          <p:spPr bwMode="auto">
            <a:xfrm flipV="1">
              <a:off x="1346" y="1681"/>
              <a:ext cx="593" cy="362"/>
            </a:xfrm>
            <a:prstGeom prst="straightConnector1">
              <a:avLst/>
            </a:prstGeom>
            <a:grp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316425" name="Oval 9">
              <a:extLst>
                <a:ext uri="{FF2B5EF4-FFF2-40B4-BE49-F238E27FC236}">
                  <a16:creationId xmlns:a16="http://schemas.microsoft.com/office/drawing/2014/main" id="{8BA607DE-39EB-784D-93B0-90442C9DE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7" y="1986"/>
              <a:ext cx="114" cy="113"/>
            </a:xfrm>
            <a:prstGeom prst="ellipse">
              <a:avLst/>
            </a:prstGeom>
            <a:grp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16426" name="Oval 10">
              <a:extLst>
                <a:ext uri="{FF2B5EF4-FFF2-40B4-BE49-F238E27FC236}">
                  <a16:creationId xmlns:a16="http://schemas.microsoft.com/office/drawing/2014/main" id="{9A215023-4D76-DD4B-8F89-C37EAE4D2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" y="1624"/>
              <a:ext cx="114" cy="114"/>
            </a:xfrm>
            <a:prstGeom prst="ellipse">
              <a:avLst/>
            </a:prstGeom>
            <a:grp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16427" name="Oval 11">
              <a:extLst>
                <a:ext uri="{FF2B5EF4-FFF2-40B4-BE49-F238E27FC236}">
                  <a16:creationId xmlns:a16="http://schemas.microsoft.com/office/drawing/2014/main" id="{FBF61930-9AF6-C442-ADF7-86766D4D05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" y="1584"/>
              <a:ext cx="96" cy="98"/>
            </a:xfrm>
            <a:prstGeom prst="ellipse">
              <a:avLst/>
            </a:prstGeom>
            <a:grp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16428" name="Text Box 12">
              <a:extLst>
                <a:ext uri="{FF2B5EF4-FFF2-40B4-BE49-F238E27FC236}">
                  <a16:creationId xmlns:a16="http://schemas.microsoft.com/office/drawing/2014/main" id="{161DD5D6-B66B-624D-8C5E-1124E79F6D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" y="1305"/>
              <a:ext cx="400" cy="23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B</a:t>
              </a:r>
              <a:r>
                <a:rPr lang="en-US" b="1" baseline="-25000">
                  <a:latin typeface="Arial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316429" name="Text Box 13">
              <a:extLst>
                <a:ext uri="{FF2B5EF4-FFF2-40B4-BE49-F238E27FC236}">
                  <a16:creationId xmlns:a16="http://schemas.microsoft.com/office/drawing/2014/main" id="{D1349A9D-C1B3-A546-B9BF-1D474D25CF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400" cy="23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B</a:t>
              </a:r>
              <a:r>
                <a:rPr lang="en-US" b="1" baseline="-25000">
                  <a:latin typeface="Arial" charset="0"/>
                  <a:ea typeface="ＭＳ Ｐゴシック" charset="0"/>
                </a:rPr>
                <a:t>k</a:t>
              </a:r>
            </a:p>
          </p:txBody>
        </p:sp>
      </p:grpSp>
      <p:sp>
        <p:nvSpPr>
          <p:cNvPr id="316431" name="Oval 15">
            <a:extLst>
              <a:ext uri="{FF2B5EF4-FFF2-40B4-BE49-F238E27FC236}">
                <a16:creationId xmlns:a16="http://schemas.microsoft.com/office/drawing/2014/main" id="{5C03FD10-25FC-EB4C-8A2D-8E93CA167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19112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6432" name="Text Box 16">
            <a:extLst>
              <a:ext uri="{FF2B5EF4-FFF2-40B4-BE49-F238E27FC236}">
                <a16:creationId xmlns:a16="http://schemas.microsoft.com/office/drawing/2014/main" id="{CBE297CE-C424-C84F-B4C5-FC3361698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499100"/>
            <a:ext cx="63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 dirty="0">
                <a:latin typeface="Arial" charset="0"/>
                <a:ea typeface="ＭＳ Ｐゴシック" charset="0"/>
              </a:rPr>
              <a:t>B</a:t>
            </a:r>
            <a:r>
              <a:rPr lang="en-US" b="1" baseline="-25000" dirty="0">
                <a:latin typeface="Arial" charset="0"/>
                <a:ea typeface="ＭＳ Ｐゴシック" charset="0"/>
              </a:rPr>
              <a:t>0</a:t>
            </a:r>
          </a:p>
        </p:txBody>
      </p:sp>
      <p:sp>
        <p:nvSpPr>
          <p:cNvPr id="316433" name="Oval 17">
            <a:extLst>
              <a:ext uri="{FF2B5EF4-FFF2-40B4-BE49-F238E27FC236}">
                <a16:creationId xmlns:a16="http://schemas.microsoft.com/office/drawing/2014/main" id="{289DF798-1487-0B43-9DEC-FBEA37372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519430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6434" name="Oval 18">
            <a:extLst>
              <a:ext uri="{FF2B5EF4-FFF2-40B4-BE49-F238E27FC236}">
                <a16:creationId xmlns:a16="http://schemas.microsoft.com/office/drawing/2014/main" id="{D55CAEED-C2A7-C24B-91A5-366031C92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81012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6435" name="AutoShape 19">
            <a:extLst>
              <a:ext uri="{FF2B5EF4-FFF2-40B4-BE49-F238E27FC236}">
                <a16:creationId xmlns:a16="http://schemas.microsoft.com/office/drawing/2014/main" id="{3351F601-709D-3C41-9290-EA5D6E388420}"/>
              </a:ext>
            </a:extLst>
          </p:cNvPr>
          <p:cNvCxnSpPr>
            <a:cxnSpLocks noChangeShapeType="1"/>
            <a:stCxn id="316433" idx="0"/>
            <a:endCxn id="316434" idx="4"/>
          </p:cNvCxnSpPr>
          <p:nvPr/>
        </p:nvCxnSpPr>
        <p:spPr bwMode="auto">
          <a:xfrm flipV="1">
            <a:off x="1371600" y="4973638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6436" name="Oval 20">
            <a:extLst>
              <a:ext uri="{FF2B5EF4-FFF2-40B4-BE49-F238E27FC236}">
                <a16:creationId xmlns:a16="http://schemas.microsoft.com/office/drawing/2014/main" id="{63913EA1-D108-6641-8AD0-929ED18D5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519112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6437" name="Oval 21">
            <a:extLst>
              <a:ext uri="{FF2B5EF4-FFF2-40B4-BE49-F238E27FC236}">
                <a16:creationId xmlns:a16="http://schemas.microsoft.com/office/drawing/2014/main" id="{45FFC99A-547D-FE41-A8AA-C73165438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80695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6438" name="AutoShape 22">
            <a:extLst>
              <a:ext uri="{FF2B5EF4-FFF2-40B4-BE49-F238E27FC236}">
                <a16:creationId xmlns:a16="http://schemas.microsoft.com/office/drawing/2014/main" id="{18F929C1-ABEE-AE47-98B8-86CEF05F2386}"/>
              </a:ext>
            </a:extLst>
          </p:cNvPr>
          <p:cNvCxnSpPr>
            <a:cxnSpLocks noChangeShapeType="1"/>
            <a:stCxn id="316436" idx="0"/>
            <a:endCxn id="316437" idx="4"/>
          </p:cNvCxnSpPr>
          <p:nvPr/>
        </p:nvCxnSpPr>
        <p:spPr bwMode="auto">
          <a:xfrm flipV="1">
            <a:off x="2209800" y="4970463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6439" name="Oval 23">
            <a:extLst>
              <a:ext uri="{FF2B5EF4-FFF2-40B4-BE49-F238E27FC236}">
                <a16:creationId xmlns:a16="http://schemas.microsoft.com/office/drawing/2014/main" id="{75C2956B-4A50-D648-A2DC-9F8393325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80377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6440" name="Oval 24">
            <a:extLst>
              <a:ext uri="{FF2B5EF4-FFF2-40B4-BE49-F238E27FC236}">
                <a16:creationId xmlns:a16="http://schemas.microsoft.com/office/drawing/2014/main" id="{581F7BF6-06FF-D74E-8948-EC3EC696D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41960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6441" name="AutoShape 25">
            <a:extLst>
              <a:ext uri="{FF2B5EF4-FFF2-40B4-BE49-F238E27FC236}">
                <a16:creationId xmlns:a16="http://schemas.microsoft.com/office/drawing/2014/main" id="{563D0A8D-76AE-1A49-8F28-0A2BAC21A089}"/>
              </a:ext>
            </a:extLst>
          </p:cNvPr>
          <p:cNvCxnSpPr>
            <a:cxnSpLocks noChangeShapeType="1"/>
            <a:stCxn id="316439" idx="0"/>
            <a:endCxn id="316440" idx="4"/>
          </p:cNvCxnSpPr>
          <p:nvPr/>
        </p:nvCxnSpPr>
        <p:spPr bwMode="auto">
          <a:xfrm flipV="1">
            <a:off x="2667000" y="4583113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6442" name="AutoShape 26">
            <a:extLst>
              <a:ext uri="{FF2B5EF4-FFF2-40B4-BE49-F238E27FC236}">
                <a16:creationId xmlns:a16="http://schemas.microsoft.com/office/drawing/2014/main" id="{28A408B3-8CED-F74A-8694-2839449CD1D4}"/>
              </a:ext>
            </a:extLst>
          </p:cNvPr>
          <p:cNvCxnSpPr>
            <a:cxnSpLocks noChangeShapeType="1"/>
            <a:stCxn id="316437" idx="7"/>
            <a:endCxn id="316440" idx="3"/>
          </p:cNvCxnSpPr>
          <p:nvPr/>
        </p:nvCxnSpPr>
        <p:spPr bwMode="auto">
          <a:xfrm flipV="1">
            <a:off x="2263775" y="4560888"/>
            <a:ext cx="349250" cy="260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6443" name="Text Box 27">
            <a:extLst>
              <a:ext uri="{FF2B5EF4-FFF2-40B4-BE49-F238E27FC236}">
                <a16:creationId xmlns:a16="http://schemas.microsoft.com/office/drawing/2014/main" id="{F6957EA8-807F-204E-B933-F1AB2CE5F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7600" y="5499100"/>
            <a:ext cx="63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latin typeface="Arial" charset="0"/>
                <a:ea typeface="ＭＳ Ｐゴシック" charset="0"/>
              </a:rPr>
              <a:t>B</a:t>
            </a:r>
            <a:r>
              <a:rPr lang="en-US" b="1" baseline="-25000"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316444" name="Oval 28">
            <a:extLst>
              <a:ext uri="{FF2B5EF4-FFF2-40B4-BE49-F238E27FC236}">
                <a16:creationId xmlns:a16="http://schemas.microsoft.com/office/drawing/2014/main" id="{97C3AB52-9404-E44E-ADC7-DC00C844C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19112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6445" name="Oval 29">
            <a:extLst>
              <a:ext uri="{FF2B5EF4-FFF2-40B4-BE49-F238E27FC236}">
                <a16:creationId xmlns:a16="http://schemas.microsoft.com/office/drawing/2014/main" id="{3B7EA600-070C-6D4D-8ED9-B31A6403B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80695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6446" name="AutoShape 30">
            <a:extLst>
              <a:ext uri="{FF2B5EF4-FFF2-40B4-BE49-F238E27FC236}">
                <a16:creationId xmlns:a16="http://schemas.microsoft.com/office/drawing/2014/main" id="{9BEDB0A1-EBA1-3343-9B15-6E460F62CA7B}"/>
              </a:ext>
            </a:extLst>
          </p:cNvPr>
          <p:cNvCxnSpPr>
            <a:cxnSpLocks noChangeShapeType="1"/>
            <a:stCxn id="316444" idx="0"/>
            <a:endCxn id="316445" idx="4"/>
          </p:cNvCxnSpPr>
          <p:nvPr/>
        </p:nvCxnSpPr>
        <p:spPr bwMode="auto">
          <a:xfrm flipV="1">
            <a:off x="3352800" y="4970463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6447" name="Oval 31">
            <a:extLst>
              <a:ext uri="{FF2B5EF4-FFF2-40B4-BE49-F238E27FC236}">
                <a16:creationId xmlns:a16="http://schemas.microsoft.com/office/drawing/2014/main" id="{BFECDF76-F7D6-1E4D-B562-90177D111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80377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6448" name="Oval 32">
            <a:extLst>
              <a:ext uri="{FF2B5EF4-FFF2-40B4-BE49-F238E27FC236}">
                <a16:creationId xmlns:a16="http://schemas.microsoft.com/office/drawing/2014/main" id="{C8E3D13C-8723-D941-A030-9261D074D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41960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6449" name="AutoShape 33">
            <a:extLst>
              <a:ext uri="{FF2B5EF4-FFF2-40B4-BE49-F238E27FC236}">
                <a16:creationId xmlns:a16="http://schemas.microsoft.com/office/drawing/2014/main" id="{239259DB-6948-E34E-905E-3DEBD68A3A5C}"/>
              </a:ext>
            </a:extLst>
          </p:cNvPr>
          <p:cNvCxnSpPr>
            <a:cxnSpLocks noChangeShapeType="1"/>
            <a:stCxn id="316447" idx="0"/>
            <a:endCxn id="316448" idx="4"/>
          </p:cNvCxnSpPr>
          <p:nvPr/>
        </p:nvCxnSpPr>
        <p:spPr bwMode="auto">
          <a:xfrm flipV="1">
            <a:off x="3810000" y="4583113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6450" name="AutoShape 34">
            <a:extLst>
              <a:ext uri="{FF2B5EF4-FFF2-40B4-BE49-F238E27FC236}">
                <a16:creationId xmlns:a16="http://schemas.microsoft.com/office/drawing/2014/main" id="{163833EB-8E44-7640-9F92-B3417AEFC953}"/>
              </a:ext>
            </a:extLst>
          </p:cNvPr>
          <p:cNvCxnSpPr>
            <a:cxnSpLocks noChangeShapeType="1"/>
            <a:stCxn id="316445" idx="7"/>
            <a:endCxn id="316448" idx="3"/>
          </p:cNvCxnSpPr>
          <p:nvPr/>
        </p:nvCxnSpPr>
        <p:spPr bwMode="auto">
          <a:xfrm flipV="1">
            <a:off x="3406775" y="4560888"/>
            <a:ext cx="349250" cy="260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6451" name="Oval 35">
            <a:extLst>
              <a:ext uri="{FF2B5EF4-FFF2-40B4-BE49-F238E27FC236}">
                <a16:creationId xmlns:a16="http://schemas.microsoft.com/office/drawing/2014/main" id="{030BA572-F56B-3046-AD2F-52693EFED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79742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6452" name="Oval 36">
            <a:extLst>
              <a:ext uri="{FF2B5EF4-FFF2-40B4-BE49-F238E27FC236}">
                <a16:creationId xmlns:a16="http://schemas.microsoft.com/office/drawing/2014/main" id="{380EE045-BFFB-F442-B2EF-0E8CD4C44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41325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6453" name="AutoShape 37">
            <a:extLst>
              <a:ext uri="{FF2B5EF4-FFF2-40B4-BE49-F238E27FC236}">
                <a16:creationId xmlns:a16="http://schemas.microsoft.com/office/drawing/2014/main" id="{A7BACB24-42CF-544C-A0F5-E319BD6D45A1}"/>
              </a:ext>
            </a:extLst>
          </p:cNvPr>
          <p:cNvCxnSpPr>
            <a:cxnSpLocks noChangeShapeType="1"/>
            <a:stCxn id="316451" idx="0"/>
            <a:endCxn id="316452" idx="4"/>
          </p:cNvCxnSpPr>
          <p:nvPr/>
        </p:nvCxnSpPr>
        <p:spPr bwMode="auto">
          <a:xfrm flipV="1">
            <a:off x="4267200" y="4576763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6454" name="Oval 38">
            <a:extLst>
              <a:ext uri="{FF2B5EF4-FFF2-40B4-BE49-F238E27FC236}">
                <a16:creationId xmlns:a16="http://schemas.microsoft.com/office/drawing/2014/main" id="{CDB1E5DD-77BD-9042-86F3-D2B71F6C8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41007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6455" name="Oval 39">
            <a:extLst>
              <a:ext uri="{FF2B5EF4-FFF2-40B4-BE49-F238E27FC236}">
                <a16:creationId xmlns:a16="http://schemas.microsoft.com/office/drawing/2014/main" id="{980A8A6A-CF3C-B146-9D3F-4D95DF7E6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02590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6456" name="AutoShape 40">
            <a:extLst>
              <a:ext uri="{FF2B5EF4-FFF2-40B4-BE49-F238E27FC236}">
                <a16:creationId xmlns:a16="http://schemas.microsoft.com/office/drawing/2014/main" id="{52EAEB4B-A1CA-074A-A72C-616D20B5EC68}"/>
              </a:ext>
            </a:extLst>
          </p:cNvPr>
          <p:cNvCxnSpPr>
            <a:cxnSpLocks noChangeShapeType="1"/>
            <a:stCxn id="316454" idx="0"/>
            <a:endCxn id="316455" idx="4"/>
          </p:cNvCxnSpPr>
          <p:nvPr/>
        </p:nvCxnSpPr>
        <p:spPr bwMode="auto">
          <a:xfrm flipV="1">
            <a:off x="4724400" y="4189413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6457" name="AutoShape 41">
            <a:extLst>
              <a:ext uri="{FF2B5EF4-FFF2-40B4-BE49-F238E27FC236}">
                <a16:creationId xmlns:a16="http://schemas.microsoft.com/office/drawing/2014/main" id="{A8399F86-3DDF-DB4F-A911-51B1A1863A86}"/>
              </a:ext>
            </a:extLst>
          </p:cNvPr>
          <p:cNvCxnSpPr>
            <a:cxnSpLocks noChangeShapeType="1"/>
            <a:stCxn id="316452" idx="7"/>
            <a:endCxn id="316455" idx="3"/>
          </p:cNvCxnSpPr>
          <p:nvPr/>
        </p:nvCxnSpPr>
        <p:spPr bwMode="auto">
          <a:xfrm flipV="1">
            <a:off x="4321175" y="4167188"/>
            <a:ext cx="349250" cy="260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6458" name="AutoShape 42">
            <a:extLst>
              <a:ext uri="{FF2B5EF4-FFF2-40B4-BE49-F238E27FC236}">
                <a16:creationId xmlns:a16="http://schemas.microsoft.com/office/drawing/2014/main" id="{F7CEFB1B-CEC0-8642-8E71-E3C7AA148AB0}"/>
              </a:ext>
            </a:extLst>
          </p:cNvPr>
          <p:cNvCxnSpPr>
            <a:cxnSpLocks noChangeShapeType="1"/>
            <a:stCxn id="316448" idx="7"/>
            <a:endCxn id="316455" idx="2"/>
          </p:cNvCxnSpPr>
          <p:nvPr/>
        </p:nvCxnSpPr>
        <p:spPr bwMode="auto">
          <a:xfrm flipV="1">
            <a:off x="3863975" y="4103688"/>
            <a:ext cx="776288" cy="3302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6459" name="Text Box 43">
            <a:extLst>
              <a:ext uri="{FF2B5EF4-FFF2-40B4-BE49-F238E27FC236}">
                <a16:creationId xmlns:a16="http://schemas.microsoft.com/office/drawing/2014/main" id="{168ADEB2-2A5E-4D4D-9454-960514FA1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500688"/>
            <a:ext cx="63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latin typeface="Arial" charset="0"/>
                <a:ea typeface="ＭＳ Ｐゴシック" charset="0"/>
              </a:rPr>
              <a:t>B</a:t>
            </a:r>
            <a:r>
              <a:rPr lang="en-US" b="1" baseline="-25000"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316460" name="Text Box 44">
            <a:extLst>
              <a:ext uri="{FF2B5EF4-FFF2-40B4-BE49-F238E27FC236}">
                <a16:creationId xmlns:a16="http://schemas.microsoft.com/office/drawing/2014/main" id="{CC67F9C2-FF3B-D546-80A7-093B882AB6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4600" y="5500688"/>
            <a:ext cx="63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latin typeface="Arial" charset="0"/>
                <a:ea typeface="ＭＳ Ｐゴシック" charset="0"/>
              </a:rPr>
              <a:t>B</a:t>
            </a:r>
            <a:r>
              <a:rPr lang="en-US" b="1" baseline="-25000">
                <a:latin typeface="Arial" charset="0"/>
                <a:ea typeface="ＭＳ Ｐゴシック" charset="0"/>
              </a:rPr>
              <a:t>3</a:t>
            </a:r>
          </a:p>
        </p:txBody>
      </p:sp>
      <p:sp>
        <p:nvSpPr>
          <p:cNvPr id="316461" name="Oval 45">
            <a:extLst>
              <a:ext uri="{FF2B5EF4-FFF2-40B4-BE49-F238E27FC236}">
                <a16:creationId xmlns:a16="http://schemas.microsoft.com/office/drawing/2014/main" id="{59D9F47F-F5B4-2C49-941A-DFD2A6DC9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20382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6462" name="Oval 46">
            <a:extLst>
              <a:ext uri="{FF2B5EF4-FFF2-40B4-BE49-F238E27FC236}">
                <a16:creationId xmlns:a16="http://schemas.microsoft.com/office/drawing/2014/main" id="{C0E3BF18-D423-9146-ABDA-370F0A62E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81965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6463" name="AutoShape 47">
            <a:extLst>
              <a:ext uri="{FF2B5EF4-FFF2-40B4-BE49-F238E27FC236}">
                <a16:creationId xmlns:a16="http://schemas.microsoft.com/office/drawing/2014/main" id="{5A36BD75-E918-4544-8FBB-BA6D9E214739}"/>
              </a:ext>
            </a:extLst>
          </p:cNvPr>
          <p:cNvCxnSpPr>
            <a:cxnSpLocks noChangeShapeType="1"/>
            <a:stCxn id="316461" idx="0"/>
            <a:endCxn id="316462" idx="4"/>
          </p:cNvCxnSpPr>
          <p:nvPr/>
        </p:nvCxnSpPr>
        <p:spPr bwMode="auto">
          <a:xfrm flipV="1">
            <a:off x="5334000" y="4983163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6464" name="Oval 48">
            <a:extLst>
              <a:ext uri="{FF2B5EF4-FFF2-40B4-BE49-F238E27FC236}">
                <a16:creationId xmlns:a16="http://schemas.microsoft.com/office/drawing/2014/main" id="{38E6303B-4177-1248-9A39-7F6E34009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81647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6465" name="Oval 49">
            <a:extLst>
              <a:ext uri="{FF2B5EF4-FFF2-40B4-BE49-F238E27FC236}">
                <a16:creationId xmlns:a16="http://schemas.microsoft.com/office/drawing/2014/main" id="{DF186D37-6E23-A848-AF6D-8E29F9630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43230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6466" name="AutoShape 50">
            <a:extLst>
              <a:ext uri="{FF2B5EF4-FFF2-40B4-BE49-F238E27FC236}">
                <a16:creationId xmlns:a16="http://schemas.microsoft.com/office/drawing/2014/main" id="{A5DD53FD-9A93-C045-8973-22E0D4D181FE}"/>
              </a:ext>
            </a:extLst>
          </p:cNvPr>
          <p:cNvCxnSpPr>
            <a:cxnSpLocks noChangeShapeType="1"/>
            <a:stCxn id="316464" idx="0"/>
            <a:endCxn id="316465" idx="4"/>
          </p:cNvCxnSpPr>
          <p:nvPr/>
        </p:nvCxnSpPr>
        <p:spPr bwMode="auto">
          <a:xfrm flipV="1">
            <a:off x="5791200" y="4595813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6467" name="AutoShape 51">
            <a:extLst>
              <a:ext uri="{FF2B5EF4-FFF2-40B4-BE49-F238E27FC236}">
                <a16:creationId xmlns:a16="http://schemas.microsoft.com/office/drawing/2014/main" id="{CE5DA485-F45F-B442-8CF0-3912CF517D0B}"/>
              </a:ext>
            </a:extLst>
          </p:cNvPr>
          <p:cNvCxnSpPr>
            <a:cxnSpLocks noChangeShapeType="1"/>
            <a:stCxn id="316462" idx="7"/>
            <a:endCxn id="316465" idx="3"/>
          </p:cNvCxnSpPr>
          <p:nvPr/>
        </p:nvCxnSpPr>
        <p:spPr bwMode="auto">
          <a:xfrm flipV="1">
            <a:off x="5387975" y="4573588"/>
            <a:ext cx="349250" cy="260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6468" name="Oval 52">
            <a:extLst>
              <a:ext uri="{FF2B5EF4-FFF2-40B4-BE49-F238E27FC236}">
                <a16:creationId xmlns:a16="http://schemas.microsoft.com/office/drawing/2014/main" id="{2F302322-C0C7-4D46-B408-7AE98AE77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81012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6469" name="Oval 53">
            <a:extLst>
              <a:ext uri="{FF2B5EF4-FFF2-40B4-BE49-F238E27FC236}">
                <a16:creationId xmlns:a16="http://schemas.microsoft.com/office/drawing/2014/main" id="{06DDF0B8-3847-A546-AE53-AD0EFAEEE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42595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6470" name="AutoShape 54">
            <a:extLst>
              <a:ext uri="{FF2B5EF4-FFF2-40B4-BE49-F238E27FC236}">
                <a16:creationId xmlns:a16="http://schemas.microsoft.com/office/drawing/2014/main" id="{DD17B75C-93AD-5C48-9B8A-2E199EDB59F4}"/>
              </a:ext>
            </a:extLst>
          </p:cNvPr>
          <p:cNvCxnSpPr>
            <a:cxnSpLocks noChangeShapeType="1"/>
            <a:stCxn id="316468" idx="0"/>
            <a:endCxn id="316469" idx="4"/>
          </p:cNvCxnSpPr>
          <p:nvPr/>
        </p:nvCxnSpPr>
        <p:spPr bwMode="auto">
          <a:xfrm flipV="1">
            <a:off x="6248400" y="4589463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6471" name="Oval 55">
            <a:extLst>
              <a:ext uri="{FF2B5EF4-FFF2-40B4-BE49-F238E27FC236}">
                <a16:creationId xmlns:a16="http://schemas.microsoft.com/office/drawing/2014/main" id="{E44EA0A6-A40D-B944-AF39-38F17959D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42277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6472" name="Oval 56">
            <a:extLst>
              <a:ext uri="{FF2B5EF4-FFF2-40B4-BE49-F238E27FC236}">
                <a16:creationId xmlns:a16="http://schemas.microsoft.com/office/drawing/2014/main" id="{C214E5A8-B62F-A241-988F-D5A553419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03860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6473" name="AutoShape 57">
            <a:extLst>
              <a:ext uri="{FF2B5EF4-FFF2-40B4-BE49-F238E27FC236}">
                <a16:creationId xmlns:a16="http://schemas.microsoft.com/office/drawing/2014/main" id="{FCFB9265-A4C1-354A-B360-892D46A20156}"/>
              </a:ext>
            </a:extLst>
          </p:cNvPr>
          <p:cNvCxnSpPr>
            <a:cxnSpLocks noChangeShapeType="1"/>
            <a:stCxn id="316471" idx="0"/>
            <a:endCxn id="316472" idx="4"/>
          </p:cNvCxnSpPr>
          <p:nvPr/>
        </p:nvCxnSpPr>
        <p:spPr bwMode="auto">
          <a:xfrm flipV="1">
            <a:off x="6705600" y="4202113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6474" name="AutoShape 58">
            <a:extLst>
              <a:ext uri="{FF2B5EF4-FFF2-40B4-BE49-F238E27FC236}">
                <a16:creationId xmlns:a16="http://schemas.microsoft.com/office/drawing/2014/main" id="{2A10346E-B706-1A4C-B4C4-F7FC279ACC6B}"/>
              </a:ext>
            </a:extLst>
          </p:cNvPr>
          <p:cNvCxnSpPr>
            <a:cxnSpLocks noChangeShapeType="1"/>
            <a:stCxn id="316469" idx="7"/>
            <a:endCxn id="316472" idx="3"/>
          </p:cNvCxnSpPr>
          <p:nvPr/>
        </p:nvCxnSpPr>
        <p:spPr bwMode="auto">
          <a:xfrm flipV="1">
            <a:off x="6302375" y="4179888"/>
            <a:ext cx="349250" cy="260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6475" name="AutoShape 59">
            <a:extLst>
              <a:ext uri="{FF2B5EF4-FFF2-40B4-BE49-F238E27FC236}">
                <a16:creationId xmlns:a16="http://schemas.microsoft.com/office/drawing/2014/main" id="{572A3AED-AE0A-7E4A-ABDB-3CD7F0C6C2CD}"/>
              </a:ext>
            </a:extLst>
          </p:cNvPr>
          <p:cNvCxnSpPr>
            <a:cxnSpLocks noChangeShapeType="1"/>
            <a:stCxn id="316465" idx="7"/>
            <a:endCxn id="316472" idx="2"/>
          </p:cNvCxnSpPr>
          <p:nvPr/>
        </p:nvCxnSpPr>
        <p:spPr bwMode="auto">
          <a:xfrm flipV="1">
            <a:off x="5845175" y="4116388"/>
            <a:ext cx="776288" cy="3302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6476" name="Text Box 60">
            <a:extLst>
              <a:ext uri="{FF2B5EF4-FFF2-40B4-BE49-F238E27FC236}">
                <a16:creationId xmlns:a16="http://schemas.microsoft.com/office/drawing/2014/main" id="{3F10625A-CA36-2846-AC7C-29EE2560DC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5513388"/>
            <a:ext cx="63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latin typeface="Arial" charset="0"/>
                <a:ea typeface="ＭＳ Ｐゴシック" charset="0"/>
              </a:rPr>
              <a:t>B</a:t>
            </a:r>
            <a:r>
              <a:rPr lang="en-US" b="1" baseline="-25000">
                <a:latin typeface="Arial" charset="0"/>
                <a:ea typeface="ＭＳ Ｐゴシック" charset="0"/>
              </a:rPr>
              <a:t>4</a:t>
            </a:r>
          </a:p>
        </p:txBody>
      </p:sp>
      <p:sp>
        <p:nvSpPr>
          <p:cNvPr id="316477" name="Oval 61">
            <a:extLst>
              <a:ext uri="{FF2B5EF4-FFF2-40B4-BE49-F238E27FC236}">
                <a16:creationId xmlns:a16="http://schemas.microsoft.com/office/drawing/2014/main" id="{80F08F16-9E25-0C4A-BDBE-0DE17B21C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82282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6478" name="Oval 62">
            <a:extLst>
              <a:ext uri="{FF2B5EF4-FFF2-40B4-BE49-F238E27FC236}">
                <a16:creationId xmlns:a16="http://schemas.microsoft.com/office/drawing/2014/main" id="{D3762FA5-6C7C-D14B-A3B6-CD80178A4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43865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6479" name="AutoShape 63">
            <a:extLst>
              <a:ext uri="{FF2B5EF4-FFF2-40B4-BE49-F238E27FC236}">
                <a16:creationId xmlns:a16="http://schemas.microsoft.com/office/drawing/2014/main" id="{85988928-43B4-0F42-A4E7-C9CF7B2260E2}"/>
              </a:ext>
            </a:extLst>
          </p:cNvPr>
          <p:cNvCxnSpPr>
            <a:cxnSpLocks noChangeShapeType="1"/>
            <a:stCxn id="316477" idx="0"/>
            <a:endCxn id="316478" idx="4"/>
          </p:cNvCxnSpPr>
          <p:nvPr/>
        </p:nvCxnSpPr>
        <p:spPr bwMode="auto">
          <a:xfrm flipV="1">
            <a:off x="7162800" y="4602163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6480" name="Oval 64">
            <a:extLst>
              <a:ext uri="{FF2B5EF4-FFF2-40B4-BE49-F238E27FC236}">
                <a16:creationId xmlns:a16="http://schemas.microsoft.com/office/drawing/2014/main" id="{7C25F76E-D27F-CB47-946E-8B47D2D46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43547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6481" name="Oval 65">
            <a:extLst>
              <a:ext uri="{FF2B5EF4-FFF2-40B4-BE49-F238E27FC236}">
                <a16:creationId xmlns:a16="http://schemas.microsoft.com/office/drawing/2014/main" id="{77C42BEC-56B1-BA41-BFED-3EB266281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05130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6482" name="AutoShape 66">
            <a:extLst>
              <a:ext uri="{FF2B5EF4-FFF2-40B4-BE49-F238E27FC236}">
                <a16:creationId xmlns:a16="http://schemas.microsoft.com/office/drawing/2014/main" id="{B7311576-DC48-1A46-AF4D-FFAEBFE75019}"/>
              </a:ext>
            </a:extLst>
          </p:cNvPr>
          <p:cNvCxnSpPr>
            <a:cxnSpLocks noChangeShapeType="1"/>
            <a:stCxn id="316480" idx="0"/>
            <a:endCxn id="316481" idx="4"/>
          </p:cNvCxnSpPr>
          <p:nvPr/>
        </p:nvCxnSpPr>
        <p:spPr bwMode="auto">
          <a:xfrm flipV="1">
            <a:off x="7620000" y="4214813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6483" name="AutoShape 67">
            <a:extLst>
              <a:ext uri="{FF2B5EF4-FFF2-40B4-BE49-F238E27FC236}">
                <a16:creationId xmlns:a16="http://schemas.microsoft.com/office/drawing/2014/main" id="{379BB741-41C6-DB45-93BF-F10ADCC7E910}"/>
              </a:ext>
            </a:extLst>
          </p:cNvPr>
          <p:cNvCxnSpPr>
            <a:cxnSpLocks noChangeShapeType="1"/>
            <a:stCxn id="316478" idx="7"/>
            <a:endCxn id="316481" idx="3"/>
          </p:cNvCxnSpPr>
          <p:nvPr/>
        </p:nvCxnSpPr>
        <p:spPr bwMode="auto">
          <a:xfrm flipV="1">
            <a:off x="7216775" y="4192588"/>
            <a:ext cx="349250" cy="260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6484" name="Oval 68">
            <a:extLst>
              <a:ext uri="{FF2B5EF4-FFF2-40B4-BE49-F238E27FC236}">
                <a16:creationId xmlns:a16="http://schemas.microsoft.com/office/drawing/2014/main" id="{B6209AED-BF91-AA47-9873-7B0AC7E43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442912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6485" name="Oval 69">
            <a:extLst>
              <a:ext uri="{FF2B5EF4-FFF2-40B4-BE49-F238E27FC236}">
                <a16:creationId xmlns:a16="http://schemas.microsoft.com/office/drawing/2014/main" id="{5E084582-6C9C-7447-A005-ADDEF569D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404495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6486" name="AutoShape 70">
            <a:extLst>
              <a:ext uri="{FF2B5EF4-FFF2-40B4-BE49-F238E27FC236}">
                <a16:creationId xmlns:a16="http://schemas.microsoft.com/office/drawing/2014/main" id="{F183DDCD-ADB0-E143-87D5-B8229414F056}"/>
              </a:ext>
            </a:extLst>
          </p:cNvPr>
          <p:cNvCxnSpPr>
            <a:cxnSpLocks noChangeShapeType="1"/>
            <a:stCxn id="316484" idx="0"/>
            <a:endCxn id="316485" idx="4"/>
          </p:cNvCxnSpPr>
          <p:nvPr/>
        </p:nvCxnSpPr>
        <p:spPr bwMode="auto">
          <a:xfrm flipV="1">
            <a:off x="8077200" y="4208463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6487" name="Oval 71">
            <a:extLst>
              <a:ext uri="{FF2B5EF4-FFF2-40B4-BE49-F238E27FC236}">
                <a16:creationId xmlns:a16="http://schemas.microsoft.com/office/drawing/2014/main" id="{631A965B-2B66-4A43-93E9-C4C0D15BF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404177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6488" name="Oval 72">
            <a:extLst>
              <a:ext uri="{FF2B5EF4-FFF2-40B4-BE49-F238E27FC236}">
                <a16:creationId xmlns:a16="http://schemas.microsoft.com/office/drawing/2014/main" id="{66230660-87B6-624B-927A-41FE6B76E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365760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6489" name="AutoShape 73">
            <a:extLst>
              <a:ext uri="{FF2B5EF4-FFF2-40B4-BE49-F238E27FC236}">
                <a16:creationId xmlns:a16="http://schemas.microsoft.com/office/drawing/2014/main" id="{93C3F25E-40E1-8646-A3AB-06F27C88A06B}"/>
              </a:ext>
            </a:extLst>
          </p:cNvPr>
          <p:cNvCxnSpPr>
            <a:cxnSpLocks noChangeShapeType="1"/>
            <a:stCxn id="316487" idx="0"/>
            <a:endCxn id="316488" idx="4"/>
          </p:cNvCxnSpPr>
          <p:nvPr/>
        </p:nvCxnSpPr>
        <p:spPr bwMode="auto">
          <a:xfrm flipV="1">
            <a:off x="8534400" y="3821113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6490" name="AutoShape 74">
            <a:extLst>
              <a:ext uri="{FF2B5EF4-FFF2-40B4-BE49-F238E27FC236}">
                <a16:creationId xmlns:a16="http://schemas.microsoft.com/office/drawing/2014/main" id="{B90B56BE-606B-3C4B-A2AE-4781D369B45F}"/>
              </a:ext>
            </a:extLst>
          </p:cNvPr>
          <p:cNvCxnSpPr>
            <a:cxnSpLocks noChangeShapeType="1"/>
            <a:stCxn id="316485" idx="7"/>
            <a:endCxn id="316488" idx="3"/>
          </p:cNvCxnSpPr>
          <p:nvPr/>
        </p:nvCxnSpPr>
        <p:spPr bwMode="auto">
          <a:xfrm flipV="1">
            <a:off x="8131175" y="3798888"/>
            <a:ext cx="349250" cy="260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6491" name="AutoShape 75">
            <a:extLst>
              <a:ext uri="{FF2B5EF4-FFF2-40B4-BE49-F238E27FC236}">
                <a16:creationId xmlns:a16="http://schemas.microsoft.com/office/drawing/2014/main" id="{567B402B-0E0C-9541-8EE0-C7E5CBEB61D3}"/>
              </a:ext>
            </a:extLst>
          </p:cNvPr>
          <p:cNvCxnSpPr>
            <a:cxnSpLocks noChangeShapeType="1"/>
            <a:stCxn id="316481" idx="7"/>
            <a:endCxn id="316488" idx="2"/>
          </p:cNvCxnSpPr>
          <p:nvPr/>
        </p:nvCxnSpPr>
        <p:spPr bwMode="auto">
          <a:xfrm flipV="1">
            <a:off x="7673975" y="3735388"/>
            <a:ext cx="776288" cy="3302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6492" name="AutoShape 76">
            <a:extLst>
              <a:ext uri="{FF2B5EF4-FFF2-40B4-BE49-F238E27FC236}">
                <a16:creationId xmlns:a16="http://schemas.microsoft.com/office/drawing/2014/main" id="{0DB96E1C-522A-6B4E-8BA0-61BBAE484A90}"/>
              </a:ext>
            </a:extLst>
          </p:cNvPr>
          <p:cNvCxnSpPr>
            <a:cxnSpLocks noChangeShapeType="1"/>
            <a:stCxn id="316472" idx="7"/>
            <a:endCxn id="316488" idx="1"/>
          </p:cNvCxnSpPr>
          <p:nvPr/>
        </p:nvCxnSpPr>
        <p:spPr bwMode="auto">
          <a:xfrm flipV="1">
            <a:off x="6759575" y="3671888"/>
            <a:ext cx="1720850" cy="3810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5425" name="TextBox 2">
            <a:extLst>
              <a:ext uri="{FF2B5EF4-FFF2-40B4-BE49-F238E27FC236}">
                <a16:creationId xmlns:a16="http://schemas.microsoft.com/office/drawing/2014/main" id="{8C6AA62E-16C7-A148-A67F-9416C94888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28600"/>
            <a:ext cx="1676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i="1" dirty="0"/>
              <a:t>Adapted from: Kevin Wayne</a:t>
            </a:r>
          </a:p>
        </p:txBody>
      </p:sp>
      <p:sp>
        <p:nvSpPr>
          <p:cNvPr id="15426" name="TextBox 76">
            <a:extLst>
              <a:ext uri="{FF2B5EF4-FFF2-40B4-BE49-F238E27FC236}">
                <a16:creationId xmlns:a16="http://schemas.microsoft.com/office/drawing/2014/main" id="{C9617D04-E15D-C549-A146-FDD21A1A0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955800"/>
            <a:ext cx="3810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B</a:t>
            </a:r>
            <a:r>
              <a:rPr lang="en-US" altLang="en-US" sz="2000" baseline="-25000"/>
              <a:t>k</a:t>
            </a:r>
            <a:r>
              <a:rPr lang="en-US" altLang="en-US" sz="2000"/>
              <a:t>: a binomial tree B</a:t>
            </a:r>
            <a:r>
              <a:rPr lang="en-US" altLang="en-US" sz="2000" baseline="-25000"/>
              <a:t>k-1</a:t>
            </a:r>
            <a:r>
              <a:rPr lang="en-US" altLang="en-US" sz="2000"/>
              <a:t> with the addition of a left child with another binomial tree B</a:t>
            </a:r>
            <a:r>
              <a:rPr lang="en-US" altLang="en-US" sz="2000" baseline="-25000"/>
              <a:t>k-1</a:t>
            </a:r>
          </a:p>
        </p:txBody>
      </p:sp>
    </p:spTree>
    <p:extLst>
      <p:ext uri="{BB962C8B-B14F-4D97-AF65-F5344CB8AC3E}">
        <p14:creationId xmlns:p14="http://schemas.microsoft.com/office/powerpoint/2010/main" val="5820618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6189EE45-A6D3-CE47-9396-A223B2117B18}"/>
              </a:ext>
            </a:extLst>
          </p:cNvPr>
          <p:cNvSpPr/>
          <p:nvPr/>
        </p:nvSpPr>
        <p:spPr>
          <a:xfrm>
            <a:off x="7391400" y="0"/>
            <a:ext cx="1752600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9491" name="Rectangle 3">
            <a:extLst>
              <a:ext uri="{FF2B5EF4-FFF2-40B4-BE49-F238E27FC236}">
                <a16:creationId xmlns:a16="http://schemas.microsoft.com/office/drawing/2014/main" id="{5D97D704-A000-8444-929F-F234B1D984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Binomial Tree</a:t>
            </a:r>
          </a:p>
        </p:txBody>
      </p:sp>
      <p:sp>
        <p:nvSpPr>
          <p:cNvPr id="319502" name="Oval 14">
            <a:extLst>
              <a:ext uri="{FF2B5EF4-FFF2-40B4-BE49-F238E27FC236}">
                <a16:creationId xmlns:a16="http://schemas.microsoft.com/office/drawing/2014/main" id="{81C75895-6789-D84B-AEBF-A92D5CB1D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94042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9503" name="Text Box 15">
            <a:extLst>
              <a:ext uri="{FF2B5EF4-FFF2-40B4-BE49-F238E27FC236}">
                <a16:creationId xmlns:a16="http://schemas.microsoft.com/office/drawing/2014/main" id="{EA32C494-E1EC-B543-B123-E5081D7F7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6248400"/>
            <a:ext cx="63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latin typeface="Arial" charset="0"/>
                <a:ea typeface="ＭＳ Ｐゴシック" charset="0"/>
              </a:rPr>
              <a:t>B</a:t>
            </a:r>
            <a:r>
              <a:rPr lang="en-US" b="1" baseline="-25000">
                <a:latin typeface="Arial" charset="0"/>
                <a:ea typeface="ＭＳ Ｐゴシック" charset="0"/>
              </a:rPr>
              <a:t>0</a:t>
            </a:r>
          </a:p>
        </p:txBody>
      </p:sp>
      <p:sp>
        <p:nvSpPr>
          <p:cNvPr id="319504" name="Oval 16">
            <a:extLst>
              <a:ext uri="{FF2B5EF4-FFF2-40B4-BE49-F238E27FC236}">
                <a16:creationId xmlns:a16="http://schemas.microsoft.com/office/drawing/2014/main" id="{19585856-BD68-8E4B-9B07-49FCF11C4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594360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9505" name="Oval 17">
            <a:extLst>
              <a:ext uri="{FF2B5EF4-FFF2-40B4-BE49-F238E27FC236}">
                <a16:creationId xmlns:a16="http://schemas.microsoft.com/office/drawing/2014/main" id="{7097567E-DE55-0646-B922-6B600BD30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555942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9506" name="AutoShape 18">
            <a:extLst>
              <a:ext uri="{FF2B5EF4-FFF2-40B4-BE49-F238E27FC236}">
                <a16:creationId xmlns:a16="http://schemas.microsoft.com/office/drawing/2014/main" id="{CD9C4367-1596-224A-BC74-97EB6A72C2F8}"/>
              </a:ext>
            </a:extLst>
          </p:cNvPr>
          <p:cNvCxnSpPr>
            <a:cxnSpLocks noChangeShapeType="1"/>
            <a:stCxn id="319504" idx="0"/>
            <a:endCxn id="319505" idx="4"/>
          </p:cNvCxnSpPr>
          <p:nvPr/>
        </p:nvCxnSpPr>
        <p:spPr bwMode="auto">
          <a:xfrm flipV="1">
            <a:off x="1371600" y="5722938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9507" name="Oval 19">
            <a:extLst>
              <a:ext uri="{FF2B5EF4-FFF2-40B4-BE49-F238E27FC236}">
                <a16:creationId xmlns:a16="http://schemas.microsoft.com/office/drawing/2014/main" id="{1EDE8BB4-5D03-744A-B2D5-8221AD412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594042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9508" name="Oval 20">
            <a:extLst>
              <a:ext uri="{FF2B5EF4-FFF2-40B4-BE49-F238E27FC236}">
                <a16:creationId xmlns:a16="http://schemas.microsoft.com/office/drawing/2014/main" id="{9CBDC48C-0E41-9C46-B4E5-72FBD17C2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555625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9509" name="AutoShape 21">
            <a:extLst>
              <a:ext uri="{FF2B5EF4-FFF2-40B4-BE49-F238E27FC236}">
                <a16:creationId xmlns:a16="http://schemas.microsoft.com/office/drawing/2014/main" id="{5362E214-0ECF-DE44-86EA-AAE541E9E822}"/>
              </a:ext>
            </a:extLst>
          </p:cNvPr>
          <p:cNvCxnSpPr>
            <a:cxnSpLocks noChangeShapeType="1"/>
            <a:stCxn id="319507" idx="0"/>
            <a:endCxn id="319508" idx="4"/>
          </p:cNvCxnSpPr>
          <p:nvPr/>
        </p:nvCxnSpPr>
        <p:spPr bwMode="auto">
          <a:xfrm flipV="1">
            <a:off x="2209800" y="5719763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9510" name="Oval 22">
            <a:extLst>
              <a:ext uri="{FF2B5EF4-FFF2-40B4-BE49-F238E27FC236}">
                <a16:creationId xmlns:a16="http://schemas.microsoft.com/office/drawing/2014/main" id="{830B0647-691C-044C-9ECC-A573D181F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55307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9511" name="Oval 23">
            <a:extLst>
              <a:ext uri="{FF2B5EF4-FFF2-40B4-BE49-F238E27FC236}">
                <a16:creationId xmlns:a16="http://schemas.microsoft.com/office/drawing/2014/main" id="{5D4A2F97-2E8E-C348-83F4-BB00C2601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16890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9512" name="AutoShape 24">
            <a:extLst>
              <a:ext uri="{FF2B5EF4-FFF2-40B4-BE49-F238E27FC236}">
                <a16:creationId xmlns:a16="http://schemas.microsoft.com/office/drawing/2014/main" id="{5A1E41F8-4E37-F648-A14E-FB7A831E8B06}"/>
              </a:ext>
            </a:extLst>
          </p:cNvPr>
          <p:cNvCxnSpPr>
            <a:cxnSpLocks noChangeShapeType="1"/>
            <a:stCxn id="319510" idx="0"/>
            <a:endCxn id="319511" idx="4"/>
          </p:cNvCxnSpPr>
          <p:nvPr/>
        </p:nvCxnSpPr>
        <p:spPr bwMode="auto">
          <a:xfrm flipV="1">
            <a:off x="2667000" y="5332413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9513" name="AutoShape 25">
            <a:extLst>
              <a:ext uri="{FF2B5EF4-FFF2-40B4-BE49-F238E27FC236}">
                <a16:creationId xmlns:a16="http://schemas.microsoft.com/office/drawing/2014/main" id="{E5C52166-EA4F-9946-82BE-9C451F0D7402}"/>
              </a:ext>
            </a:extLst>
          </p:cNvPr>
          <p:cNvCxnSpPr>
            <a:cxnSpLocks noChangeShapeType="1"/>
            <a:stCxn id="319508" idx="7"/>
            <a:endCxn id="319511" idx="3"/>
          </p:cNvCxnSpPr>
          <p:nvPr/>
        </p:nvCxnSpPr>
        <p:spPr bwMode="auto">
          <a:xfrm flipV="1">
            <a:off x="2263775" y="5310188"/>
            <a:ext cx="349250" cy="260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9514" name="Text Box 26">
            <a:extLst>
              <a:ext uri="{FF2B5EF4-FFF2-40B4-BE49-F238E27FC236}">
                <a16:creationId xmlns:a16="http://schemas.microsoft.com/office/drawing/2014/main" id="{487EC803-294F-734B-963A-3AF50DE6D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7600" y="6248400"/>
            <a:ext cx="63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latin typeface="Arial" charset="0"/>
                <a:ea typeface="ＭＳ Ｐゴシック" charset="0"/>
              </a:rPr>
              <a:t>B</a:t>
            </a:r>
            <a:r>
              <a:rPr lang="en-US" b="1" baseline="-25000"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319515" name="Oval 27">
            <a:extLst>
              <a:ext uri="{FF2B5EF4-FFF2-40B4-BE49-F238E27FC236}">
                <a16:creationId xmlns:a16="http://schemas.microsoft.com/office/drawing/2014/main" id="{46D55C36-0D8B-9E4B-BDA7-703380273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94042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9516" name="Oval 28">
            <a:extLst>
              <a:ext uri="{FF2B5EF4-FFF2-40B4-BE49-F238E27FC236}">
                <a16:creationId xmlns:a16="http://schemas.microsoft.com/office/drawing/2014/main" id="{5F14B4EF-C829-A443-A561-FF64F3247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55625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9517" name="AutoShape 29">
            <a:extLst>
              <a:ext uri="{FF2B5EF4-FFF2-40B4-BE49-F238E27FC236}">
                <a16:creationId xmlns:a16="http://schemas.microsoft.com/office/drawing/2014/main" id="{6189423C-6D46-CF45-A1FD-7A91566BE74B}"/>
              </a:ext>
            </a:extLst>
          </p:cNvPr>
          <p:cNvCxnSpPr>
            <a:cxnSpLocks noChangeShapeType="1"/>
            <a:stCxn id="319515" idx="0"/>
            <a:endCxn id="319516" idx="4"/>
          </p:cNvCxnSpPr>
          <p:nvPr/>
        </p:nvCxnSpPr>
        <p:spPr bwMode="auto">
          <a:xfrm flipV="1">
            <a:off x="3352800" y="5719763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9518" name="Oval 30">
            <a:extLst>
              <a:ext uri="{FF2B5EF4-FFF2-40B4-BE49-F238E27FC236}">
                <a16:creationId xmlns:a16="http://schemas.microsoft.com/office/drawing/2014/main" id="{AFEAE366-48F9-C345-937E-C750DDD46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555307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9519" name="Oval 31">
            <a:extLst>
              <a:ext uri="{FF2B5EF4-FFF2-40B4-BE49-F238E27FC236}">
                <a16:creationId xmlns:a16="http://schemas.microsoft.com/office/drawing/2014/main" id="{B2D65395-7304-F944-8A84-A65150E9D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516890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9520" name="AutoShape 32">
            <a:extLst>
              <a:ext uri="{FF2B5EF4-FFF2-40B4-BE49-F238E27FC236}">
                <a16:creationId xmlns:a16="http://schemas.microsoft.com/office/drawing/2014/main" id="{D712B534-C865-B14C-B320-9EB75D0DA4BD}"/>
              </a:ext>
            </a:extLst>
          </p:cNvPr>
          <p:cNvCxnSpPr>
            <a:cxnSpLocks noChangeShapeType="1"/>
            <a:stCxn id="319518" idx="0"/>
            <a:endCxn id="319519" idx="4"/>
          </p:cNvCxnSpPr>
          <p:nvPr/>
        </p:nvCxnSpPr>
        <p:spPr bwMode="auto">
          <a:xfrm flipV="1">
            <a:off x="3810000" y="5332413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9521" name="AutoShape 33">
            <a:extLst>
              <a:ext uri="{FF2B5EF4-FFF2-40B4-BE49-F238E27FC236}">
                <a16:creationId xmlns:a16="http://schemas.microsoft.com/office/drawing/2014/main" id="{E11EEA09-420B-D641-9A38-8C5CC116AB2A}"/>
              </a:ext>
            </a:extLst>
          </p:cNvPr>
          <p:cNvCxnSpPr>
            <a:cxnSpLocks noChangeShapeType="1"/>
            <a:stCxn id="319516" idx="7"/>
            <a:endCxn id="319519" idx="3"/>
          </p:cNvCxnSpPr>
          <p:nvPr/>
        </p:nvCxnSpPr>
        <p:spPr bwMode="auto">
          <a:xfrm flipV="1">
            <a:off x="3406775" y="5310188"/>
            <a:ext cx="349250" cy="260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9522" name="Oval 34">
            <a:extLst>
              <a:ext uri="{FF2B5EF4-FFF2-40B4-BE49-F238E27FC236}">
                <a16:creationId xmlns:a16="http://schemas.microsoft.com/office/drawing/2014/main" id="{A2704C4C-DB30-B846-BE3D-9DA398458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54672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9523" name="Oval 35">
            <a:extLst>
              <a:ext uri="{FF2B5EF4-FFF2-40B4-BE49-F238E27FC236}">
                <a16:creationId xmlns:a16="http://schemas.microsoft.com/office/drawing/2014/main" id="{5C2B2D27-D37E-354B-A27C-C7DC794D8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16255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9524" name="AutoShape 36">
            <a:extLst>
              <a:ext uri="{FF2B5EF4-FFF2-40B4-BE49-F238E27FC236}">
                <a16:creationId xmlns:a16="http://schemas.microsoft.com/office/drawing/2014/main" id="{5196D9F5-6E1B-8D48-9BD0-0F5FA644167F}"/>
              </a:ext>
            </a:extLst>
          </p:cNvPr>
          <p:cNvCxnSpPr>
            <a:cxnSpLocks noChangeShapeType="1"/>
            <a:stCxn id="319522" idx="0"/>
            <a:endCxn id="319523" idx="4"/>
          </p:cNvCxnSpPr>
          <p:nvPr/>
        </p:nvCxnSpPr>
        <p:spPr bwMode="auto">
          <a:xfrm flipV="1">
            <a:off x="4267200" y="5326063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9525" name="Oval 37">
            <a:extLst>
              <a:ext uri="{FF2B5EF4-FFF2-40B4-BE49-F238E27FC236}">
                <a16:creationId xmlns:a16="http://schemas.microsoft.com/office/drawing/2014/main" id="{F0BA0A06-1748-024B-BA30-7ACB39F3A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15937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9526" name="Oval 38">
            <a:extLst>
              <a:ext uri="{FF2B5EF4-FFF2-40B4-BE49-F238E27FC236}">
                <a16:creationId xmlns:a16="http://schemas.microsoft.com/office/drawing/2014/main" id="{5C890ADF-C535-D449-8859-4B6F3EB94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77520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9527" name="AutoShape 39">
            <a:extLst>
              <a:ext uri="{FF2B5EF4-FFF2-40B4-BE49-F238E27FC236}">
                <a16:creationId xmlns:a16="http://schemas.microsoft.com/office/drawing/2014/main" id="{E1D40425-B6E6-944F-9F7F-60A316C46FA0}"/>
              </a:ext>
            </a:extLst>
          </p:cNvPr>
          <p:cNvCxnSpPr>
            <a:cxnSpLocks noChangeShapeType="1"/>
            <a:stCxn id="319525" idx="0"/>
            <a:endCxn id="319526" idx="4"/>
          </p:cNvCxnSpPr>
          <p:nvPr/>
        </p:nvCxnSpPr>
        <p:spPr bwMode="auto">
          <a:xfrm flipV="1">
            <a:off x="4724400" y="4938713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9528" name="AutoShape 40">
            <a:extLst>
              <a:ext uri="{FF2B5EF4-FFF2-40B4-BE49-F238E27FC236}">
                <a16:creationId xmlns:a16="http://schemas.microsoft.com/office/drawing/2014/main" id="{CB53AC83-05B6-5C49-8884-933B552C0AE2}"/>
              </a:ext>
            </a:extLst>
          </p:cNvPr>
          <p:cNvCxnSpPr>
            <a:cxnSpLocks noChangeShapeType="1"/>
            <a:stCxn id="319523" idx="7"/>
            <a:endCxn id="319526" idx="3"/>
          </p:cNvCxnSpPr>
          <p:nvPr/>
        </p:nvCxnSpPr>
        <p:spPr bwMode="auto">
          <a:xfrm flipV="1">
            <a:off x="4321175" y="4916488"/>
            <a:ext cx="349250" cy="260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9529" name="AutoShape 41">
            <a:extLst>
              <a:ext uri="{FF2B5EF4-FFF2-40B4-BE49-F238E27FC236}">
                <a16:creationId xmlns:a16="http://schemas.microsoft.com/office/drawing/2014/main" id="{04D2A983-A270-5A46-8D02-D8AAEA1619A5}"/>
              </a:ext>
            </a:extLst>
          </p:cNvPr>
          <p:cNvCxnSpPr>
            <a:cxnSpLocks noChangeShapeType="1"/>
            <a:stCxn id="319519" idx="7"/>
            <a:endCxn id="319526" idx="2"/>
          </p:cNvCxnSpPr>
          <p:nvPr/>
        </p:nvCxnSpPr>
        <p:spPr bwMode="auto">
          <a:xfrm flipV="1">
            <a:off x="3863975" y="4852988"/>
            <a:ext cx="776288" cy="3302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9530" name="Text Box 42">
            <a:extLst>
              <a:ext uri="{FF2B5EF4-FFF2-40B4-BE49-F238E27FC236}">
                <a16:creationId xmlns:a16="http://schemas.microsoft.com/office/drawing/2014/main" id="{DDCABCCC-868F-BF4D-8AF2-88CAE2085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6249988"/>
            <a:ext cx="63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latin typeface="Arial" charset="0"/>
                <a:ea typeface="ＭＳ Ｐゴシック" charset="0"/>
              </a:rPr>
              <a:t>B</a:t>
            </a:r>
            <a:r>
              <a:rPr lang="en-US" b="1" baseline="-25000"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319531" name="Text Box 43">
            <a:extLst>
              <a:ext uri="{FF2B5EF4-FFF2-40B4-BE49-F238E27FC236}">
                <a16:creationId xmlns:a16="http://schemas.microsoft.com/office/drawing/2014/main" id="{E88406C3-AFC5-7941-9193-10A5C7AB7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4600" y="6249988"/>
            <a:ext cx="63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latin typeface="Arial" charset="0"/>
                <a:ea typeface="ＭＳ Ｐゴシック" charset="0"/>
              </a:rPr>
              <a:t>B</a:t>
            </a:r>
            <a:r>
              <a:rPr lang="en-US" b="1" baseline="-25000">
                <a:latin typeface="Arial" charset="0"/>
                <a:ea typeface="ＭＳ Ｐゴシック" charset="0"/>
              </a:rPr>
              <a:t>3</a:t>
            </a:r>
          </a:p>
        </p:txBody>
      </p:sp>
      <p:sp>
        <p:nvSpPr>
          <p:cNvPr id="319532" name="Oval 44">
            <a:extLst>
              <a:ext uri="{FF2B5EF4-FFF2-40B4-BE49-F238E27FC236}">
                <a16:creationId xmlns:a16="http://schemas.microsoft.com/office/drawing/2014/main" id="{5B03F686-B6B9-C846-A2AA-C86C864F3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95312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9533" name="Oval 45">
            <a:extLst>
              <a:ext uri="{FF2B5EF4-FFF2-40B4-BE49-F238E27FC236}">
                <a16:creationId xmlns:a16="http://schemas.microsoft.com/office/drawing/2014/main" id="{D0E5A179-1E5D-F04F-81B2-4CF18BC79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56895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9534" name="AutoShape 46">
            <a:extLst>
              <a:ext uri="{FF2B5EF4-FFF2-40B4-BE49-F238E27FC236}">
                <a16:creationId xmlns:a16="http://schemas.microsoft.com/office/drawing/2014/main" id="{778FD994-2A68-E040-B742-B8BF96ECB8B0}"/>
              </a:ext>
            </a:extLst>
          </p:cNvPr>
          <p:cNvCxnSpPr>
            <a:cxnSpLocks noChangeShapeType="1"/>
            <a:stCxn id="319532" idx="0"/>
            <a:endCxn id="319533" idx="4"/>
          </p:cNvCxnSpPr>
          <p:nvPr/>
        </p:nvCxnSpPr>
        <p:spPr bwMode="auto">
          <a:xfrm flipV="1">
            <a:off x="5334000" y="5732463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9535" name="Oval 47">
            <a:extLst>
              <a:ext uri="{FF2B5EF4-FFF2-40B4-BE49-F238E27FC236}">
                <a16:creationId xmlns:a16="http://schemas.microsoft.com/office/drawing/2014/main" id="{ED911304-A7E6-CE46-8E04-1A1E61789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556577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9536" name="Oval 48">
            <a:extLst>
              <a:ext uri="{FF2B5EF4-FFF2-40B4-BE49-F238E27FC236}">
                <a16:creationId xmlns:a16="http://schemas.microsoft.com/office/drawing/2014/main" id="{F389F517-9F6D-C547-96C4-39EF6DD62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518160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9537" name="AutoShape 49">
            <a:extLst>
              <a:ext uri="{FF2B5EF4-FFF2-40B4-BE49-F238E27FC236}">
                <a16:creationId xmlns:a16="http://schemas.microsoft.com/office/drawing/2014/main" id="{6B047243-9877-0049-9F02-2D2F92C53A38}"/>
              </a:ext>
            </a:extLst>
          </p:cNvPr>
          <p:cNvCxnSpPr>
            <a:cxnSpLocks noChangeShapeType="1"/>
            <a:stCxn id="319535" idx="0"/>
            <a:endCxn id="319536" idx="4"/>
          </p:cNvCxnSpPr>
          <p:nvPr/>
        </p:nvCxnSpPr>
        <p:spPr bwMode="auto">
          <a:xfrm flipV="1">
            <a:off x="5791200" y="5345113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9538" name="AutoShape 50">
            <a:extLst>
              <a:ext uri="{FF2B5EF4-FFF2-40B4-BE49-F238E27FC236}">
                <a16:creationId xmlns:a16="http://schemas.microsoft.com/office/drawing/2014/main" id="{1AD57BAF-167C-3A4D-A59B-6681119BD827}"/>
              </a:ext>
            </a:extLst>
          </p:cNvPr>
          <p:cNvCxnSpPr>
            <a:cxnSpLocks noChangeShapeType="1"/>
            <a:stCxn id="319533" idx="7"/>
            <a:endCxn id="319536" idx="3"/>
          </p:cNvCxnSpPr>
          <p:nvPr/>
        </p:nvCxnSpPr>
        <p:spPr bwMode="auto">
          <a:xfrm flipV="1">
            <a:off x="5387975" y="5322888"/>
            <a:ext cx="349250" cy="260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9539" name="Oval 51">
            <a:extLst>
              <a:ext uri="{FF2B5EF4-FFF2-40B4-BE49-F238E27FC236}">
                <a16:creationId xmlns:a16="http://schemas.microsoft.com/office/drawing/2014/main" id="{410C305A-8861-A64E-89A9-60F775284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55942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9540" name="Oval 52">
            <a:extLst>
              <a:ext uri="{FF2B5EF4-FFF2-40B4-BE49-F238E27FC236}">
                <a16:creationId xmlns:a16="http://schemas.microsoft.com/office/drawing/2014/main" id="{BE9EB15C-AFEC-224B-8616-26B655EEA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17525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9541" name="AutoShape 53">
            <a:extLst>
              <a:ext uri="{FF2B5EF4-FFF2-40B4-BE49-F238E27FC236}">
                <a16:creationId xmlns:a16="http://schemas.microsoft.com/office/drawing/2014/main" id="{82400A15-BEF4-604E-BB8D-5A9E9F86D0ED}"/>
              </a:ext>
            </a:extLst>
          </p:cNvPr>
          <p:cNvCxnSpPr>
            <a:cxnSpLocks noChangeShapeType="1"/>
            <a:stCxn id="319539" idx="0"/>
            <a:endCxn id="319540" idx="4"/>
          </p:cNvCxnSpPr>
          <p:nvPr/>
        </p:nvCxnSpPr>
        <p:spPr bwMode="auto">
          <a:xfrm flipV="1">
            <a:off x="6248400" y="5338763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9542" name="Oval 54">
            <a:extLst>
              <a:ext uri="{FF2B5EF4-FFF2-40B4-BE49-F238E27FC236}">
                <a16:creationId xmlns:a16="http://schemas.microsoft.com/office/drawing/2014/main" id="{2785FA23-6DAE-7D41-8D27-675167DFD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17207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9543" name="Oval 55">
            <a:extLst>
              <a:ext uri="{FF2B5EF4-FFF2-40B4-BE49-F238E27FC236}">
                <a16:creationId xmlns:a16="http://schemas.microsoft.com/office/drawing/2014/main" id="{4F026FA4-BB43-C048-96A9-D966E4874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78790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9544" name="AutoShape 56">
            <a:extLst>
              <a:ext uri="{FF2B5EF4-FFF2-40B4-BE49-F238E27FC236}">
                <a16:creationId xmlns:a16="http://schemas.microsoft.com/office/drawing/2014/main" id="{FB219695-673A-7D4E-B98A-3FAEA99D00B4}"/>
              </a:ext>
            </a:extLst>
          </p:cNvPr>
          <p:cNvCxnSpPr>
            <a:cxnSpLocks noChangeShapeType="1"/>
            <a:stCxn id="319542" idx="0"/>
            <a:endCxn id="319543" idx="4"/>
          </p:cNvCxnSpPr>
          <p:nvPr/>
        </p:nvCxnSpPr>
        <p:spPr bwMode="auto">
          <a:xfrm flipV="1">
            <a:off x="6705600" y="4951413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9545" name="AutoShape 57">
            <a:extLst>
              <a:ext uri="{FF2B5EF4-FFF2-40B4-BE49-F238E27FC236}">
                <a16:creationId xmlns:a16="http://schemas.microsoft.com/office/drawing/2014/main" id="{47E5400C-047C-B541-9A86-B1167020987B}"/>
              </a:ext>
            </a:extLst>
          </p:cNvPr>
          <p:cNvCxnSpPr>
            <a:cxnSpLocks noChangeShapeType="1"/>
            <a:stCxn id="319540" idx="7"/>
            <a:endCxn id="319543" idx="3"/>
          </p:cNvCxnSpPr>
          <p:nvPr/>
        </p:nvCxnSpPr>
        <p:spPr bwMode="auto">
          <a:xfrm flipV="1">
            <a:off x="6302375" y="4929188"/>
            <a:ext cx="349250" cy="260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9546" name="AutoShape 58">
            <a:extLst>
              <a:ext uri="{FF2B5EF4-FFF2-40B4-BE49-F238E27FC236}">
                <a16:creationId xmlns:a16="http://schemas.microsoft.com/office/drawing/2014/main" id="{A799CE9D-E234-374F-9FA0-800CD3694585}"/>
              </a:ext>
            </a:extLst>
          </p:cNvPr>
          <p:cNvCxnSpPr>
            <a:cxnSpLocks noChangeShapeType="1"/>
            <a:stCxn id="319536" idx="7"/>
            <a:endCxn id="319543" idx="2"/>
          </p:cNvCxnSpPr>
          <p:nvPr/>
        </p:nvCxnSpPr>
        <p:spPr bwMode="auto">
          <a:xfrm flipV="1">
            <a:off x="5845175" y="4865688"/>
            <a:ext cx="776288" cy="3302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9547" name="Text Box 59">
            <a:extLst>
              <a:ext uri="{FF2B5EF4-FFF2-40B4-BE49-F238E27FC236}">
                <a16:creationId xmlns:a16="http://schemas.microsoft.com/office/drawing/2014/main" id="{7D8629D8-A457-6242-8E22-ACEBF586BE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6262688"/>
            <a:ext cx="63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latin typeface="Arial" charset="0"/>
                <a:ea typeface="ＭＳ Ｐゴシック" charset="0"/>
              </a:rPr>
              <a:t>B</a:t>
            </a:r>
            <a:r>
              <a:rPr lang="en-US" b="1" baseline="-25000">
                <a:latin typeface="Arial" charset="0"/>
                <a:ea typeface="ＭＳ Ｐゴシック" charset="0"/>
              </a:rPr>
              <a:t>4</a:t>
            </a:r>
          </a:p>
        </p:txBody>
      </p:sp>
      <p:sp>
        <p:nvSpPr>
          <p:cNvPr id="319548" name="Oval 60">
            <a:extLst>
              <a:ext uri="{FF2B5EF4-FFF2-40B4-BE49-F238E27FC236}">
                <a16:creationId xmlns:a16="http://schemas.microsoft.com/office/drawing/2014/main" id="{5A754C98-764C-4946-A2DD-41E2F2EE9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57212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9549" name="Oval 61">
            <a:extLst>
              <a:ext uri="{FF2B5EF4-FFF2-40B4-BE49-F238E27FC236}">
                <a16:creationId xmlns:a16="http://schemas.microsoft.com/office/drawing/2014/main" id="{669C6DCE-51DF-EC45-9450-1941DE0BA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18795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9550" name="AutoShape 62">
            <a:extLst>
              <a:ext uri="{FF2B5EF4-FFF2-40B4-BE49-F238E27FC236}">
                <a16:creationId xmlns:a16="http://schemas.microsoft.com/office/drawing/2014/main" id="{D938BA93-25DC-BF43-9F48-A5CFE1141428}"/>
              </a:ext>
            </a:extLst>
          </p:cNvPr>
          <p:cNvCxnSpPr>
            <a:cxnSpLocks noChangeShapeType="1"/>
            <a:stCxn id="319548" idx="0"/>
            <a:endCxn id="319549" idx="4"/>
          </p:cNvCxnSpPr>
          <p:nvPr/>
        </p:nvCxnSpPr>
        <p:spPr bwMode="auto">
          <a:xfrm flipV="1">
            <a:off x="7162800" y="5351463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9551" name="Oval 63">
            <a:extLst>
              <a:ext uri="{FF2B5EF4-FFF2-40B4-BE49-F238E27FC236}">
                <a16:creationId xmlns:a16="http://schemas.microsoft.com/office/drawing/2014/main" id="{F722400F-21D7-4548-93A2-9E948469B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18477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9552" name="Oval 64">
            <a:extLst>
              <a:ext uri="{FF2B5EF4-FFF2-40B4-BE49-F238E27FC236}">
                <a16:creationId xmlns:a16="http://schemas.microsoft.com/office/drawing/2014/main" id="{E26EDB24-BB5C-DB44-9362-9997232DA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80060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9553" name="AutoShape 65">
            <a:extLst>
              <a:ext uri="{FF2B5EF4-FFF2-40B4-BE49-F238E27FC236}">
                <a16:creationId xmlns:a16="http://schemas.microsoft.com/office/drawing/2014/main" id="{95D91641-79A4-7B4A-8C84-516FD63287CC}"/>
              </a:ext>
            </a:extLst>
          </p:cNvPr>
          <p:cNvCxnSpPr>
            <a:cxnSpLocks noChangeShapeType="1"/>
            <a:stCxn id="319551" idx="0"/>
            <a:endCxn id="319552" idx="4"/>
          </p:cNvCxnSpPr>
          <p:nvPr/>
        </p:nvCxnSpPr>
        <p:spPr bwMode="auto">
          <a:xfrm flipV="1">
            <a:off x="7620000" y="4964113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9554" name="AutoShape 66">
            <a:extLst>
              <a:ext uri="{FF2B5EF4-FFF2-40B4-BE49-F238E27FC236}">
                <a16:creationId xmlns:a16="http://schemas.microsoft.com/office/drawing/2014/main" id="{7267E027-715A-DC40-915A-F40E24332C6F}"/>
              </a:ext>
            </a:extLst>
          </p:cNvPr>
          <p:cNvCxnSpPr>
            <a:cxnSpLocks noChangeShapeType="1"/>
            <a:stCxn id="319549" idx="7"/>
            <a:endCxn id="319552" idx="3"/>
          </p:cNvCxnSpPr>
          <p:nvPr/>
        </p:nvCxnSpPr>
        <p:spPr bwMode="auto">
          <a:xfrm flipV="1">
            <a:off x="7216775" y="4941888"/>
            <a:ext cx="349250" cy="260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9555" name="Oval 67">
            <a:extLst>
              <a:ext uri="{FF2B5EF4-FFF2-40B4-BE49-F238E27FC236}">
                <a16:creationId xmlns:a16="http://schemas.microsoft.com/office/drawing/2014/main" id="{A249F8B9-E5BC-F840-9733-069124C1C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517842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9556" name="Oval 68">
            <a:extLst>
              <a:ext uri="{FF2B5EF4-FFF2-40B4-BE49-F238E27FC236}">
                <a16:creationId xmlns:a16="http://schemas.microsoft.com/office/drawing/2014/main" id="{2480A757-1671-D64F-8860-50913D7C5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479425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9557" name="AutoShape 69">
            <a:extLst>
              <a:ext uri="{FF2B5EF4-FFF2-40B4-BE49-F238E27FC236}">
                <a16:creationId xmlns:a16="http://schemas.microsoft.com/office/drawing/2014/main" id="{BF88C947-6B13-8543-A9B9-B7047F4733F9}"/>
              </a:ext>
            </a:extLst>
          </p:cNvPr>
          <p:cNvCxnSpPr>
            <a:cxnSpLocks noChangeShapeType="1"/>
            <a:stCxn id="319555" idx="0"/>
            <a:endCxn id="319556" idx="4"/>
          </p:cNvCxnSpPr>
          <p:nvPr/>
        </p:nvCxnSpPr>
        <p:spPr bwMode="auto">
          <a:xfrm flipV="1">
            <a:off x="8077200" y="4957763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9558" name="Oval 70">
            <a:extLst>
              <a:ext uri="{FF2B5EF4-FFF2-40B4-BE49-F238E27FC236}">
                <a16:creationId xmlns:a16="http://schemas.microsoft.com/office/drawing/2014/main" id="{56D5A4A1-1A18-A443-AF7A-78D6EB80D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479107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9559" name="Oval 71">
            <a:extLst>
              <a:ext uri="{FF2B5EF4-FFF2-40B4-BE49-F238E27FC236}">
                <a16:creationId xmlns:a16="http://schemas.microsoft.com/office/drawing/2014/main" id="{8BCA47DD-3A9D-6745-B452-825B5A1B2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440690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9560" name="AutoShape 72">
            <a:extLst>
              <a:ext uri="{FF2B5EF4-FFF2-40B4-BE49-F238E27FC236}">
                <a16:creationId xmlns:a16="http://schemas.microsoft.com/office/drawing/2014/main" id="{DEC05BA0-3DC9-B447-94BC-264F10B41B78}"/>
              </a:ext>
            </a:extLst>
          </p:cNvPr>
          <p:cNvCxnSpPr>
            <a:cxnSpLocks noChangeShapeType="1"/>
            <a:stCxn id="319558" idx="0"/>
            <a:endCxn id="319559" idx="4"/>
          </p:cNvCxnSpPr>
          <p:nvPr/>
        </p:nvCxnSpPr>
        <p:spPr bwMode="auto">
          <a:xfrm flipV="1">
            <a:off x="8534400" y="4570413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9561" name="AutoShape 73">
            <a:extLst>
              <a:ext uri="{FF2B5EF4-FFF2-40B4-BE49-F238E27FC236}">
                <a16:creationId xmlns:a16="http://schemas.microsoft.com/office/drawing/2014/main" id="{1DB5B163-A213-414E-B097-99CD140BCCC7}"/>
              </a:ext>
            </a:extLst>
          </p:cNvPr>
          <p:cNvCxnSpPr>
            <a:cxnSpLocks noChangeShapeType="1"/>
            <a:stCxn id="319556" idx="7"/>
            <a:endCxn id="319559" idx="3"/>
          </p:cNvCxnSpPr>
          <p:nvPr/>
        </p:nvCxnSpPr>
        <p:spPr bwMode="auto">
          <a:xfrm flipV="1">
            <a:off x="8131175" y="4548188"/>
            <a:ext cx="349250" cy="260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9562" name="AutoShape 74">
            <a:extLst>
              <a:ext uri="{FF2B5EF4-FFF2-40B4-BE49-F238E27FC236}">
                <a16:creationId xmlns:a16="http://schemas.microsoft.com/office/drawing/2014/main" id="{B2AEBB65-1BA3-1945-B448-5CDFCCFE7038}"/>
              </a:ext>
            </a:extLst>
          </p:cNvPr>
          <p:cNvCxnSpPr>
            <a:cxnSpLocks noChangeShapeType="1"/>
            <a:stCxn id="319552" idx="7"/>
            <a:endCxn id="319559" idx="2"/>
          </p:cNvCxnSpPr>
          <p:nvPr/>
        </p:nvCxnSpPr>
        <p:spPr bwMode="auto">
          <a:xfrm flipV="1">
            <a:off x="7673975" y="4484688"/>
            <a:ext cx="776288" cy="3302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9563" name="AutoShape 75">
            <a:extLst>
              <a:ext uri="{FF2B5EF4-FFF2-40B4-BE49-F238E27FC236}">
                <a16:creationId xmlns:a16="http://schemas.microsoft.com/office/drawing/2014/main" id="{546C43B6-213B-8140-9FC4-FFCEDF2B18AA}"/>
              </a:ext>
            </a:extLst>
          </p:cNvPr>
          <p:cNvCxnSpPr>
            <a:cxnSpLocks noChangeShapeType="1"/>
            <a:stCxn id="319543" idx="7"/>
            <a:endCxn id="319559" idx="1"/>
          </p:cNvCxnSpPr>
          <p:nvPr/>
        </p:nvCxnSpPr>
        <p:spPr bwMode="auto">
          <a:xfrm flipV="1">
            <a:off x="6759575" y="4421188"/>
            <a:ext cx="1720850" cy="3810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grpSp>
        <p:nvGrpSpPr>
          <p:cNvPr id="319601" name="Group 113">
            <a:extLst>
              <a:ext uri="{FF2B5EF4-FFF2-40B4-BE49-F238E27FC236}">
                <a16:creationId xmlns:a16="http://schemas.microsoft.com/office/drawing/2014/main" id="{80BEDD80-CF16-4C40-8473-349FF5152070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1143000"/>
            <a:ext cx="4114800" cy="2200275"/>
            <a:chOff x="3024" y="1014"/>
            <a:chExt cx="2592" cy="1386"/>
          </a:xfrm>
          <a:solidFill>
            <a:schemeClr val="bg1">
              <a:lumMod val="75000"/>
            </a:schemeClr>
          </a:solidFill>
        </p:grpSpPr>
        <p:sp>
          <p:nvSpPr>
            <p:cNvPr id="319583" name="Rectangle 95">
              <a:extLst>
                <a:ext uri="{FF2B5EF4-FFF2-40B4-BE49-F238E27FC236}">
                  <a16:creationId xmlns:a16="http://schemas.microsoft.com/office/drawing/2014/main" id="{784DDD1D-A36D-6748-9F6D-F8F0BA31BB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014"/>
              <a:ext cx="2592" cy="1386"/>
            </a:xfrm>
            <a:prstGeom prst="rect">
              <a:avLst/>
            </a:prstGeom>
            <a:grp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19584" name="AutoShape 96">
              <a:extLst>
                <a:ext uri="{FF2B5EF4-FFF2-40B4-BE49-F238E27FC236}">
                  <a16:creationId xmlns:a16="http://schemas.microsoft.com/office/drawing/2014/main" id="{8133CB1D-D8D1-B846-BAA8-8AECF4D6E7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4" y="1654"/>
              <a:ext cx="370" cy="355"/>
            </a:xfrm>
            <a:prstGeom prst="triangle">
              <a:avLst>
                <a:gd name="adj" fmla="val 50000"/>
              </a:avLst>
            </a:prstGeom>
            <a:grp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b="1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B</a:t>
              </a:r>
              <a:r>
                <a:rPr lang="en-US" b="1" baseline="-25000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1</a:t>
              </a:r>
              <a:endParaRPr lang="en-US" b="1" baseline="-25000">
                <a:latin typeface="Arial" charset="0"/>
                <a:ea typeface="ＭＳ Ｐゴシック" charset="0"/>
              </a:endParaRPr>
            </a:p>
          </p:txBody>
        </p:sp>
        <p:sp>
          <p:nvSpPr>
            <p:cNvPr id="319585" name="AutoShape 97">
              <a:extLst>
                <a:ext uri="{FF2B5EF4-FFF2-40B4-BE49-F238E27FC236}">
                  <a16:creationId xmlns:a16="http://schemas.microsoft.com/office/drawing/2014/main" id="{5B3F9E9E-EA61-7B44-8E8C-415465DEB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3" y="1836"/>
              <a:ext cx="647" cy="522"/>
            </a:xfrm>
            <a:prstGeom prst="triangle">
              <a:avLst>
                <a:gd name="adj" fmla="val 50000"/>
              </a:avLst>
            </a:prstGeom>
            <a:grp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b="1" dirty="0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B</a:t>
              </a:r>
              <a:r>
                <a:rPr lang="en-US" b="1" baseline="-25000" dirty="0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k-1</a:t>
              </a:r>
              <a:endParaRPr lang="en-US" b="1" baseline="-25000" dirty="0"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319586" name="AutoShape 98">
              <a:extLst>
                <a:ext uri="{FF2B5EF4-FFF2-40B4-BE49-F238E27FC236}">
                  <a16:creationId xmlns:a16="http://schemas.microsoft.com/office/drawing/2014/main" id="{76F6CEA9-5602-4046-B208-4E771060E6A2}"/>
                </a:ext>
              </a:extLst>
            </p:cNvPr>
            <p:cNvCxnSpPr>
              <a:cxnSpLocks noChangeShapeType="1"/>
              <a:stCxn id="319598" idx="4"/>
              <a:endCxn id="319584" idx="0"/>
            </p:cNvCxnSpPr>
            <p:nvPr/>
          </p:nvCxnSpPr>
          <p:spPr bwMode="auto">
            <a:xfrm flipH="1">
              <a:off x="4919" y="1300"/>
              <a:ext cx="464" cy="349"/>
            </a:xfrm>
            <a:prstGeom prst="straightConnector1">
              <a:avLst/>
            </a:prstGeom>
            <a:grp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319587" name="Text Box 99">
              <a:extLst>
                <a:ext uri="{FF2B5EF4-FFF2-40B4-BE49-F238E27FC236}">
                  <a16:creationId xmlns:a16="http://schemas.microsoft.com/office/drawing/2014/main" id="{7C0CD0A6-B3F6-9949-A0F3-D83FE29642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4" y="1097"/>
              <a:ext cx="386" cy="23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b="1" dirty="0" err="1">
                  <a:latin typeface="Arial" charset="0"/>
                  <a:ea typeface="ＭＳ Ｐゴシック" charset="0"/>
                </a:rPr>
                <a:t>B</a:t>
              </a:r>
              <a:r>
                <a:rPr lang="en-US" b="1" baseline="-25000" dirty="0" err="1">
                  <a:latin typeface="Arial" charset="0"/>
                  <a:ea typeface="ＭＳ Ｐゴシック" charset="0"/>
                </a:rPr>
                <a:t>k</a:t>
              </a:r>
              <a:endParaRPr lang="en-US" b="1" baseline="-25000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319588" name="AutoShape 100">
              <a:extLst>
                <a:ext uri="{FF2B5EF4-FFF2-40B4-BE49-F238E27FC236}">
                  <a16:creationId xmlns:a16="http://schemas.microsoft.com/office/drawing/2014/main" id="{74788AB7-2B4F-3849-9380-D7912541B6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758"/>
              <a:ext cx="446" cy="402"/>
            </a:xfrm>
            <a:prstGeom prst="triangle">
              <a:avLst>
                <a:gd name="adj" fmla="val 50000"/>
              </a:avLst>
            </a:prstGeom>
            <a:grp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b="1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B</a:t>
              </a:r>
              <a:r>
                <a:rPr lang="en-US" b="1" baseline="-25000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2</a:t>
              </a:r>
              <a:endParaRPr lang="en-US" b="1" baseline="-25000"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319589" name="AutoShape 101">
              <a:extLst>
                <a:ext uri="{FF2B5EF4-FFF2-40B4-BE49-F238E27FC236}">
                  <a16:creationId xmlns:a16="http://schemas.microsoft.com/office/drawing/2014/main" id="{38C4AF5A-767F-DA4B-B93E-8E8309F7228D}"/>
                </a:ext>
              </a:extLst>
            </p:cNvPr>
            <p:cNvCxnSpPr>
              <a:cxnSpLocks noChangeShapeType="1"/>
              <a:stCxn id="319598" idx="3"/>
              <a:endCxn id="319588" idx="0"/>
            </p:cNvCxnSpPr>
            <p:nvPr/>
          </p:nvCxnSpPr>
          <p:spPr bwMode="auto">
            <a:xfrm flipH="1">
              <a:off x="4449" y="1286"/>
              <a:ext cx="901" cy="467"/>
            </a:xfrm>
            <a:prstGeom prst="straightConnector1">
              <a:avLst/>
            </a:prstGeom>
            <a:grp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19590" name="AutoShape 102">
              <a:extLst>
                <a:ext uri="{FF2B5EF4-FFF2-40B4-BE49-F238E27FC236}">
                  <a16:creationId xmlns:a16="http://schemas.microsoft.com/office/drawing/2014/main" id="{AAD2BBD5-36E0-A043-92AC-C786C653D2C9}"/>
                </a:ext>
              </a:extLst>
            </p:cNvPr>
            <p:cNvCxnSpPr>
              <a:cxnSpLocks noChangeShapeType="1"/>
              <a:stCxn id="319598" idx="2"/>
              <a:endCxn id="319585" idx="0"/>
            </p:cNvCxnSpPr>
            <p:nvPr/>
          </p:nvCxnSpPr>
          <p:spPr bwMode="auto">
            <a:xfrm flipH="1">
              <a:off x="3487" y="1248"/>
              <a:ext cx="1845" cy="583"/>
            </a:xfrm>
            <a:prstGeom prst="straightConnector1">
              <a:avLst/>
            </a:prstGeom>
            <a:grp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grpSp>
          <p:nvGrpSpPr>
            <p:cNvPr id="319591" name="Group 103">
              <a:extLst>
                <a:ext uri="{FF2B5EF4-FFF2-40B4-BE49-F238E27FC236}">
                  <a16:creationId xmlns:a16="http://schemas.microsoft.com/office/drawing/2014/main" id="{734A1170-B7C4-4548-B84E-1D0FFE2B30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1" y="1929"/>
              <a:ext cx="212" cy="29"/>
              <a:chOff x="4099" y="2016"/>
              <a:chExt cx="221" cy="30"/>
            </a:xfrm>
            <a:grpFill/>
          </p:grpSpPr>
          <p:sp>
            <p:nvSpPr>
              <p:cNvPr id="319592" name="Oval 104">
                <a:extLst>
                  <a:ext uri="{FF2B5EF4-FFF2-40B4-BE49-F238E27FC236}">
                    <a16:creationId xmlns:a16="http://schemas.microsoft.com/office/drawing/2014/main" id="{ADB3D431-C639-9442-8AAA-C36282AFC90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099" y="2016"/>
                <a:ext cx="29" cy="30"/>
              </a:xfrm>
              <a:prstGeom prst="ellipse">
                <a:avLst/>
              </a:prstGeom>
              <a:grp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9593" name="Oval 105">
                <a:extLst>
                  <a:ext uri="{FF2B5EF4-FFF2-40B4-BE49-F238E27FC236}">
                    <a16:creationId xmlns:a16="http://schemas.microsoft.com/office/drawing/2014/main" id="{E993D544-D993-C746-9536-31E133DA3DE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195" y="2016"/>
                <a:ext cx="29" cy="30"/>
              </a:xfrm>
              <a:prstGeom prst="ellipse">
                <a:avLst/>
              </a:prstGeom>
              <a:grp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9594" name="Oval 106">
                <a:extLst>
                  <a:ext uri="{FF2B5EF4-FFF2-40B4-BE49-F238E27FC236}">
                    <a16:creationId xmlns:a16="http://schemas.microsoft.com/office/drawing/2014/main" id="{A4BF8B71-45CE-8C4A-B17B-07F6B1EF1CD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291" y="2016"/>
                <a:ext cx="29" cy="30"/>
              </a:xfrm>
              <a:prstGeom prst="ellipse">
                <a:avLst/>
              </a:prstGeom>
              <a:grp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319595" name="Oval 107">
              <a:extLst>
                <a:ext uri="{FF2B5EF4-FFF2-40B4-BE49-F238E27FC236}">
                  <a16:creationId xmlns:a16="http://schemas.microsoft.com/office/drawing/2014/main" id="{E5C409F6-9A10-BD41-96DC-5E88E0C486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7" y="1652"/>
              <a:ext cx="92" cy="94"/>
            </a:xfrm>
            <a:prstGeom prst="ellipse">
              <a:avLst/>
            </a:prstGeom>
            <a:grp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19596" name="Text Box 108">
              <a:extLst>
                <a:ext uri="{FF2B5EF4-FFF2-40B4-BE49-F238E27FC236}">
                  <a16:creationId xmlns:a16="http://schemas.microsoft.com/office/drawing/2014/main" id="{6ABF32AD-807E-494A-BC87-94A5202AE6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2" y="1824"/>
              <a:ext cx="337" cy="23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B</a:t>
              </a:r>
              <a:r>
                <a:rPr lang="en-US" b="1" baseline="-25000">
                  <a:latin typeface="Arial" charset="0"/>
                  <a:ea typeface="ＭＳ Ｐゴシック" charset="0"/>
                </a:rPr>
                <a:t>0</a:t>
              </a:r>
            </a:p>
          </p:txBody>
        </p:sp>
        <p:cxnSp>
          <p:nvCxnSpPr>
            <p:cNvPr id="319597" name="AutoShape 109">
              <a:extLst>
                <a:ext uri="{FF2B5EF4-FFF2-40B4-BE49-F238E27FC236}">
                  <a16:creationId xmlns:a16="http://schemas.microsoft.com/office/drawing/2014/main" id="{624DCBB1-9EC3-6443-86D2-95F0DFBE833E}"/>
                </a:ext>
              </a:extLst>
            </p:cNvPr>
            <p:cNvCxnSpPr>
              <a:cxnSpLocks noChangeShapeType="1"/>
              <a:stCxn id="319598" idx="4"/>
              <a:endCxn id="319595" idx="0"/>
            </p:cNvCxnSpPr>
            <p:nvPr/>
          </p:nvCxnSpPr>
          <p:spPr bwMode="auto">
            <a:xfrm>
              <a:off x="5383" y="1300"/>
              <a:ext cx="0" cy="347"/>
            </a:xfrm>
            <a:prstGeom prst="straightConnector1">
              <a:avLst/>
            </a:prstGeom>
            <a:grp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319598" name="Oval 110">
              <a:extLst>
                <a:ext uri="{FF2B5EF4-FFF2-40B4-BE49-F238E27FC236}">
                  <a16:creationId xmlns:a16="http://schemas.microsoft.com/office/drawing/2014/main" id="{B72FBA4A-D625-0042-8D90-18508C61A7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7" y="1200"/>
              <a:ext cx="92" cy="95"/>
            </a:xfrm>
            <a:prstGeom prst="ellipse">
              <a:avLst/>
            </a:prstGeom>
            <a:grp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7474" name="TextBox 2">
            <a:extLst>
              <a:ext uri="{FF2B5EF4-FFF2-40B4-BE49-F238E27FC236}">
                <a16:creationId xmlns:a16="http://schemas.microsoft.com/office/drawing/2014/main" id="{CF95E560-55C7-994A-A0C1-0115A1D94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905000"/>
            <a:ext cx="45720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>
                <a:solidFill>
                  <a:srgbClr val="FF0000"/>
                </a:solidFill>
              </a:rPr>
              <a:t>Number of nodes with respect to k?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62F536E-9EC2-E140-BA2F-C926F295D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124200"/>
            <a:ext cx="37338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>
                <a:solidFill>
                  <a:srgbClr val="0000FF"/>
                </a:solidFill>
              </a:rPr>
              <a:t>N(B</a:t>
            </a:r>
            <a:r>
              <a:rPr lang="en-US" altLang="en-US" sz="2800" baseline="-25000">
                <a:solidFill>
                  <a:srgbClr val="0000FF"/>
                </a:solidFill>
              </a:rPr>
              <a:t>o</a:t>
            </a:r>
            <a:r>
              <a:rPr lang="en-US" altLang="en-US" sz="2800">
                <a:solidFill>
                  <a:srgbClr val="0000FF"/>
                </a:solidFill>
              </a:rPr>
              <a:t>) = 1</a:t>
            </a:r>
          </a:p>
          <a:p>
            <a:r>
              <a:rPr lang="en-US" altLang="en-US" sz="2800">
                <a:solidFill>
                  <a:srgbClr val="0000FF"/>
                </a:solidFill>
              </a:rPr>
              <a:t>N(B</a:t>
            </a:r>
            <a:r>
              <a:rPr lang="en-US" altLang="en-US" sz="2800" baseline="-25000">
                <a:solidFill>
                  <a:srgbClr val="0000FF"/>
                </a:solidFill>
              </a:rPr>
              <a:t>k</a:t>
            </a:r>
            <a:r>
              <a:rPr lang="en-US" altLang="en-US" sz="2800">
                <a:solidFill>
                  <a:srgbClr val="0000FF"/>
                </a:solidFill>
              </a:rPr>
              <a:t>) = 2 N(B</a:t>
            </a:r>
            <a:r>
              <a:rPr lang="en-US" altLang="en-US" sz="2800" baseline="-25000">
                <a:solidFill>
                  <a:srgbClr val="0000FF"/>
                </a:solidFill>
              </a:rPr>
              <a:t>k-1</a:t>
            </a:r>
            <a:r>
              <a:rPr lang="en-US" altLang="en-US" sz="2800">
                <a:solidFill>
                  <a:srgbClr val="0000FF"/>
                </a:solidFill>
              </a:rPr>
              <a:t>) = 2</a:t>
            </a:r>
            <a:r>
              <a:rPr lang="en-US" altLang="en-US" sz="2800" baseline="30000">
                <a:solidFill>
                  <a:srgbClr val="0000FF"/>
                </a:solidFill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261086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D1F3391D-5E98-F949-A54C-EAF62C457BAD}"/>
              </a:ext>
            </a:extLst>
          </p:cNvPr>
          <p:cNvSpPr/>
          <p:nvPr/>
        </p:nvSpPr>
        <p:spPr>
          <a:xfrm>
            <a:off x="7391400" y="0"/>
            <a:ext cx="1752600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9491" name="Rectangle 3">
            <a:extLst>
              <a:ext uri="{FF2B5EF4-FFF2-40B4-BE49-F238E27FC236}">
                <a16:creationId xmlns:a16="http://schemas.microsoft.com/office/drawing/2014/main" id="{05FF8373-E11B-BE40-8617-8F5083F581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Binomial Tree</a:t>
            </a:r>
          </a:p>
        </p:txBody>
      </p:sp>
      <p:sp>
        <p:nvSpPr>
          <p:cNvPr id="319502" name="Oval 14">
            <a:extLst>
              <a:ext uri="{FF2B5EF4-FFF2-40B4-BE49-F238E27FC236}">
                <a16:creationId xmlns:a16="http://schemas.microsoft.com/office/drawing/2014/main" id="{B5796B27-5A21-DB4D-A153-98C746586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94042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9503" name="Text Box 15">
            <a:extLst>
              <a:ext uri="{FF2B5EF4-FFF2-40B4-BE49-F238E27FC236}">
                <a16:creationId xmlns:a16="http://schemas.microsoft.com/office/drawing/2014/main" id="{53085D08-FD24-C949-91F0-E620EF98A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6248400"/>
            <a:ext cx="63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latin typeface="Arial" charset="0"/>
                <a:ea typeface="ＭＳ Ｐゴシック" charset="0"/>
              </a:rPr>
              <a:t>B</a:t>
            </a:r>
            <a:r>
              <a:rPr lang="en-US" b="1" baseline="-25000">
                <a:latin typeface="Arial" charset="0"/>
                <a:ea typeface="ＭＳ Ｐゴシック" charset="0"/>
              </a:rPr>
              <a:t>0</a:t>
            </a:r>
          </a:p>
        </p:txBody>
      </p:sp>
      <p:sp>
        <p:nvSpPr>
          <p:cNvPr id="319504" name="Oval 16">
            <a:extLst>
              <a:ext uri="{FF2B5EF4-FFF2-40B4-BE49-F238E27FC236}">
                <a16:creationId xmlns:a16="http://schemas.microsoft.com/office/drawing/2014/main" id="{64C98A3E-84FB-2D4B-8EBB-1D006839E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594360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9505" name="Oval 17">
            <a:extLst>
              <a:ext uri="{FF2B5EF4-FFF2-40B4-BE49-F238E27FC236}">
                <a16:creationId xmlns:a16="http://schemas.microsoft.com/office/drawing/2014/main" id="{A92DC67D-119E-6741-9E1B-B6DE99547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555942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9506" name="AutoShape 18">
            <a:extLst>
              <a:ext uri="{FF2B5EF4-FFF2-40B4-BE49-F238E27FC236}">
                <a16:creationId xmlns:a16="http://schemas.microsoft.com/office/drawing/2014/main" id="{06D1996C-3600-BB4B-A01A-5DCE6184847B}"/>
              </a:ext>
            </a:extLst>
          </p:cNvPr>
          <p:cNvCxnSpPr>
            <a:cxnSpLocks noChangeShapeType="1"/>
            <a:stCxn id="319504" idx="0"/>
            <a:endCxn id="319505" idx="4"/>
          </p:cNvCxnSpPr>
          <p:nvPr/>
        </p:nvCxnSpPr>
        <p:spPr bwMode="auto">
          <a:xfrm flipV="1">
            <a:off x="1371600" y="5722938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9507" name="Oval 19">
            <a:extLst>
              <a:ext uri="{FF2B5EF4-FFF2-40B4-BE49-F238E27FC236}">
                <a16:creationId xmlns:a16="http://schemas.microsoft.com/office/drawing/2014/main" id="{52698DDA-34A3-464D-B2B3-FB6B945A2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594042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9508" name="Oval 20">
            <a:extLst>
              <a:ext uri="{FF2B5EF4-FFF2-40B4-BE49-F238E27FC236}">
                <a16:creationId xmlns:a16="http://schemas.microsoft.com/office/drawing/2014/main" id="{8D3EE4B3-46A8-5E4F-9F8A-49C4D4A17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555625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9509" name="AutoShape 21">
            <a:extLst>
              <a:ext uri="{FF2B5EF4-FFF2-40B4-BE49-F238E27FC236}">
                <a16:creationId xmlns:a16="http://schemas.microsoft.com/office/drawing/2014/main" id="{F6C141E5-BFCB-444D-A9D9-BF888F8EBBB0}"/>
              </a:ext>
            </a:extLst>
          </p:cNvPr>
          <p:cNvCxnSpPr>
            <a:cxnSpLocks noChangeShapeType="1"/>
            <a:stCxn id="319507" idx="0"/>
            <a:endCxn id="319508" idx="4"/>
          </p:cNvCxnSpPr>
          <p:nvPr/>
        </p:nvCxnSpPr>
        <p:spPr bwMode="auto">
          <a:xfrm flipV="1">
            <a:off x="2209800" y="5719763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9510" name="Oval 22">
            <a:extLst>
              <a:ext uri="{FF2B5EF4-FFF2-40B4-BE49-F238E27FC236}">
                <a16:creationId xmlns:a16="http://schemas.microsoft.com/office/drawing/2014/main" id="{A1A07459-3D73-B245-ABAA-C08F17EA4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55307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9511" name="Oval 23">
            <a:extLst>
              <a:ext uri="{FF2B5EF4-FFF2-40B4-BE49-F238E27FC236}">
                <a16:creationId xmlns:a16="http://schemas.microsoft.com/office/drawing/2014/main" id="{72548757-EE12-A247-B51D-84D0BFBD9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16890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9512" name="AutoShape 24">
            <a:extLst>
              <a:ext uri="{FF2B5EF4-FFF2-40B4-BE49-F238E27FC236}">
                <a16:creationId xmlns:a16="http://schemas.microsoft.com/office/drawing/2014/main" id="{308799CC-ACBD-E34E-87E6-4DD1A43249B3}"/>
              </a:ext>
            </a:extLst>
          </p:cNvPr>
          <p:cNvCxnSpPr>
            <a:cxnSpLocks noChangeShapeType="1"/>
            <a:stCxn id="319510" idx="0"/>
            <a:endCxn id="319511" idx="4"/>
          </p:cNvCxnSpPr>
          <p:nvPr/>
        </p:nvCxnSpPr>
        <p:spPr bwMode="auto">
          <a:xfrm flipV="1">
            <a:off x="2667000" y="5332413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9513" name="AutoShape 25">
            <a:extLst>
              <a:ext uri="{FF2B5EF4-FFF2-40B4-BE49-F238E27FC236}">
                <a16:creationId xmlns:a16="http://schemas.microsoft.com/office/drawing/2014/main" id="{5828A157-7CCC-6D40-94DE-ADA8A50FC417}"/>
              </a:ext>
            </a:extLst>
          </p:cNvPr>
          <p:cNvCxnSpPr>
            <a:cxnSpLocks noChangeShapeType="1"/>
            <a:stCxn id="319508" idx="7"/>
            <a:endCxn id="319511" idx="3"/>
          </p:cNvCxnSpPr>
          <p:nvPr/>
        </p:nvCxnSpPr>
        <p:spPr bwMode="auto">
          <a:xfrm flipV="1">
            <a:off x="2263775" y="5310188"/>
            <a:ext cx="349250" cy="260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9514" name="Text Box 26">
            <a:extLst>
              <a:ext uri="{FF2B5EF4-FFF2-40B4-BE49-F238E27FC236}">
                <a16:creationId xmlns:a16="http://schemas.microsoft.com/office/drawing/2014/main" id="{5CCE39F7-3ACD-CB4F-A277-E4C93E88A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7600" y="6248400"/>
            <a:ext cx="63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latin typeface="Arial" charset="0"/>
                <a:ea typeface="ＭＳ Ｐゴシック" charset="0"/>
              </a:rPr>
              <a:t>B</a:t>
            </a:r>
            <a:r>
              <a:rPr lang="en-US" b="1" baseline="-25000"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319515" name="Oval 27">
            <a:extLst>
              <a:ext uri="{FF2B5EF4-FFF2-40B4-BE49-F238E27FC236}">
                <a16:creationId xmlns:a16="http://schemas.microsoft.com/office/drawing/2014/main" id="{D5230666-B7F7-1C47-8EE9-B17F37AAF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94042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9516" name="Oval 28">
            <a:extLst>
              <a:ext uri="{FF2B5EF4-FFF2-40B4-BE49-F238E27FC236}">
                <a16:creationId xmlns:a16="http://schemas.microsoft.com/office/drawing/2014/main" id="{5737509E-E0D4-3841-A5ED-9E418FA2B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55625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9517" name="AutoShape 29">
            <a:extLst>
              <a:ext uri="{FF2B5EF4-FFF2-40B4-BE49-F238E27FC236}">
                <a16:creationId xmlns:a16="http://schemas.microsoft.com/office/drawing/2014/main" id="{E5AFEB0D-41B4-C748-A3A4-05C3D90CF712}"/>
              </a:ext>
            </a:extLst>
          </p:cNvPr>
          <p:cNvCxnSpPr>
            <a:cxnSpLocks noChangeShapeType="1"/>
            <a:stCxn id="319515" idx="0"/>
            <a:endCxn id="319516" idx="4"/>
          </p:cNvCxnSpPr>
          <p:nvPr/>
        </p:nvCxnSpPr>
        <p:spPr bwMode="auto">
          <a:xfrm flipV="1">
            <a:off x="3352800" y="5719763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9518" name="Oval 30">
            <a:extLst>
              <a:ext uri="{FF2B5EF4-FFF2-40B4-BE49-F238E27FC236}">
                <a16:creationId xmlns:a16="http://schemas.microsoft.com/office/drawing/2014/main" id="{EB948823-0BD8-594E-B6A0-4FFD64881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555307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9519" name="Oval 31">
            <a:extLst>
              <a:ext uri="{FF2B5EF4-FFF2-40B4-BE49-F238E27FC236}">
                <a16:creationId xmlns:a16="http://schemas.microsoft.com/office/drawing/2014/main" id="{3C298A48-4700-C64A-8728-ED998DED6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516890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9520" name="AutoShape 32">
            <a:extLst>
              <a:ext uri="{FF2B5EF4-FFF2-40B4-BE49-F238E27FC236}">
                <a16:creationId xmlns:a16="http://schemas.microsoft.com/office/drawing/2014/main" id="{DF778842-2A9E-CB49-AC12-262C9A6B14D1}"/>
              </a:ext>
            </a:extLst>
          </p:cNvPr>
          <p:cNvCxnSpPr>
            <a:cxnSpLocks noChangeShapeType="1"/>
            <a:stCxn id="319518" idx="0"/>
            <a:endCxn id="319519" idx="4"/>
          </p:cNvCxnSpPr>
          <p:nvPr/>
        </p:nvCxnSpPr>
        <p:spPr bwMode="auto">
          <a:xfrm flipV="1">
            <a:off x="3810000" y="5332413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9521" name="AutoShape 33">
            <a:extLst>
              <a:ext uri="{FF2B5EF4-FFF2-40B4-BE49-F238E27FC236}">
                <a16:creationId xmlns:a16="http://schemas.microsoft.com/office/drawing/2014/main" id="{FDD304EE-D39A-AE40-A95A-618AF7560835}"/>
              </a:ext>
            </a:extLst>
          </p:cNvPr>
          <p:cNvCxnSpPr>
            <a:cxnSpLocks noChangeShapeType="1"/>
            <a:stCxn id="319516" idx="7"/>
            <a:endCxn id="319519" idx="3"/>
          </p:cNvCxnSpPr>
          <p:nvPr/>
        </p:nvCxnSpPr>
        <p:spPr bwMode="auto">
          <a:xfrm flipV="1">
            <a:off x="3406775" y="5310188"/>
            <a:ext cx="349250" cy="260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9522" name="Oval 34">
            <a:extLst>
              <a:ext uri="{FF2B5EF4-FFF2-40B4-BE49-F238E27FC236}">
                <a16:creationId xmlns:a16="http://schemas.microsoft.com/office/drawing/2014/main" id="{15050462-0191-D549-96F3-8FC432B3E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54672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9523" name="Oval 35">
            <a:extLst>
              <a:ext uri="{FF2B5EF4-FFF2-40B4-BE49-F238E27FC236}">
                <a16:creationId xmlns:a16="http://schemas.microsoft.com/office/drawing/2014/main" id="{B27C7AEE-01A8-AA43-9470-2AFDF2909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16255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9524" name="AutoShape 36">
            <a:extLst>
              <a:ext uri="{FF2B5EF4-FFF2-40B4-BE49-F238E27FC236}">
                <a16:creationId xmlns:a16="http://schemas.microsoft.com/office/drawing/2014/main" id="{4C175E45-C033-7441-9504-0A3B4DEE81AD}"/>
              </a:ext>
            </a:extLst>
          </p:cNvPr>
          <p:cNvCxnSpPr>
            <a:cxnSpLocks noChangeShapeType="1"/>
            <a:stCxn id="319522" idx="0"/>
            <a:endCxn id="319523" idx="4"/>
          </p:cNvCxnSpPr>
          <p:nvPr/>
        </p:nvCxnSpPr>
        <p:spPr bwMode="auto">
          <a:xfrm flipV="1">
            <a:off x="4267200" y="5326063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9525" name="Oval 37">
            <a:extLst>
              <a:ext uri="{FF2B5EF4-FFF2-40B4-BE49-F238E27FC236}">
                <a16:creationId xmlns:a16="http://schemas.microsoft.com/office/drawing/2014/main" id="{E42869AF-B4D2-6149-80EE-E16827B81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15937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9526" name="Oval 38">
            <a:extLst>
              <a:ext uri="{FF2B5EF4-FFF2-40B4-BE49-F238E27FC236}">
                <a16:creationId xmlns:a16="http://schemas.microsoft.com/office/drawing/2014/main" id="{DAE25662-465B-054C-B68A-E50A08BD9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77520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9527" name="AutoShape 39">
            <a:extLst>
              <a:ext uri="{FF2B5EF4-FFF2-40B4-BE49-F238E27FC236}">
                <a16:creationId xmlns:a16="http://schemas.microsoft.com/office/drawing/2014/main" id="{6AF145CD-E93A-AD42-B975-B4B4CBB617B9}"/>
              </a:ext>
            </a:extLst>
          </p:cNvPr>
          <p:cNvCxnSpPr>
            <a:cxnSpLocks noChangeShapeType="1"/>
            <a:stCxn id="319525" idx="0"/>
            <a:endCxn id="319526" idx="4"/>
          </p:cNvCxnSpPr>
          <p:nvPr/>
        </p:nvCxnSpPr>
        <p:spPr bwMode="auto">
          <a:xfrm flipV="1">
            <a:off x="4724400" y="4938713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9528" name="AutoShape 40">
            <a:extLst>
              <a:ext uri="{FF2B5EF4-FFF2-40B4-BE49-F238E27FC236}">
                <a16:creationId xmlns:a16="http://schemas.microsoft.com/office/drawing/2014/main" id="{4938CB99-468B-224E-BB29-666D865F1C6F}"/>
              </a:ext>
            </a:extLst>
          </p:cNvPr>
          <p:cNvCxnSpPr>
            <a:cxnSpLocks noChangeShapeType="1"/>
            <a:stCxn id="319523" idx="7"/>
            <a:endCxn id="319526" idx="3"/>
          </p:cNvCxnSpPr>
          <p:nvPr/>
        </p:nvCxnSpPr>
        <p:spPr bwMode="auto">
          <a:xfrm flipV="1">
            <a:off x="4321175" y="4916488"/>
            <a:ext cx="349250" cy="260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9529" name="AutoShape 41">
            <a:extLst>
              <a:ext uri="{FF2B5EF4-FFF2-40B4-BE49-F238E27FC236}">
                <a16:creationId xmlns:a16="http://schemas.microsoft.com/office/drawing/2014/main" id="{653AA1EB-CEA8-5542-BA6D-6D0F2E0135AC}"/>
              </a:ext>
            </a:extLst>
          </p:cNvPr>
          <p:cNvCxnSpPr>
            <a:cxnSpLocks noChangeShapeType="1"/>
            <a:stCxn id="319519" idx="7"/>
            <a:endCxn id="319526" idx="2"/>
          </p:cNvCxnSpPr>
          <p:nvPr/>
        </p:nvCxnSpPr>
        <p:spPr bwMode="auto">
          <a:xfrm flipV="1">
            <a:off x="3863975" y="4852988"/>
            <a:ext cx="776288" cy="3302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9530" name="Text Box 42">
            <a:extLst>
              <a:ext uri="{FF2B5EF4-FFF2-40B4-BE49-F238E27FC236}">
                <a16:creationId xmlns:a16="http://schemas.microsoft.com/office/drawing/2014/main" id="{7D03B850-FDAA-F94F-B8F4-7B9D84541E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6249988"/>
            <a:ext cx="63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latin typeface="Arial" charset="0"/>
                <a:ea typeface="ＭＳ Ｐゴシック" charset="0"/>
              </a:rPr>
              <a:t>B</a:t>
            </a:r>
            <a:r>
              <a:rPr lang="en-US" b="1" baseline="-25000"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319531" name="Text Box 43">
            <a:extLst>
              <a:ext uri="{FF2B5EF4-FFF2-40B4-BE49-F238E27FC236}">
                <a16:creationId xmlns:a16="http://schemas.microsoft.com/office/drawing/2014/main" id="{14FFC221-1788-E943-A7F7-7D21FFAF8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4600" y="6249988"/>
            <a:ext cx="63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latin typeface="Arial" charset="0"/>
                <a:ea typeface="ＭＳ Ｐゴシック" charset="0"/>
              </a:rPr>
              <a:t>B</a:t>
            </a:r>
            <a:r>
              <a:rPr lang="en-US" b="1" baseline="-25000">
                <a:latin typeface="Arial" charset="0"/>
                <a:ea typeface="ＭＳ Ｐゴシック" charset="0"/>
              </a:rPr>
              <a:t>3</a:t>
            </a:r>
          </a:p>
        </p:txBody>
      </p:sp>
      <p:sp>
        <p:nvSpPr>
          <p:cNvPr id="319532" name="Oval 44">
            <a:extLst>
              <a:ext uri="{FF2B5EF4-FFF2-40B4-BE49-F238E27FC236}">
                <a16:creationId xmlns:a16="http://schemas.microsoft.com/office/drawing/2014/main" id="{3D48F62C-ED1E-7948-88A4-0B1961FDD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95312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9533" name="Oval 45">
            <a:extLst>
              <a:ext uri="{FF2B5EF4-FFF2-40B4-BE49-F238E27FC236}">
                <a16:creationId xmlns:a16="http://schemas.microsoft.com/office/drawing/2014/main" id="{F75AB739-CFEA-484A-A6B4-B7508CC2E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56895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9534" name="AutoShape 46">
            <a:extLst>
              <a:ext uri="{FF2B5EF4-FFF2-40B4-BE49-F238E27FC236}">
                <a16:creationId xmlns:a16="http://schemas.microsoft.com/office/drawing/2014/main" id="{1C9B1E7C-FB11-B84C-900C-9A86EF212EE4}"/>
              </a:ext>
            </a:extLst>
          </p:cNvPr>
          <p:cNvCxnSpPr>
            <a:cxnSpLocks noChangeShapeType="1"/>
            <a:stCxn id="319532" idx="0"/>
            <a:endCxn id="319533" idx="4"/>
          </p:cNvCxnSpPr>
          <p:nvPr/>
        </p:nvCxnSpPr>
        <p:spPr bwMode="auto">
          <a:xfrm flipV="1">
            <a:off x="5334000" y="5732463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9535" name="Oval 47">
            <a:extLst>
              <a:ext uri="{FF2B5EF4-FFF2-40B4-BE49-F238E27FC236}">
                <a16:creationId xmlns:a16="http://schemas.microsoft.com/office/drawing/2014/main" id="{E7E19079-1BA6-E841-B7DD-DA43F3660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556577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9536" name="Oval 48">
            <a:extLst>
              <a:ext uri="{FF2B5EF4-FFF2-40B4-BE49-F238E27FC236}">
                <a16:creationId xmlns:a16="http://schemas.microsoft.com/office/drawing/2014/main" id="{ED22E6B8-F689-A248-9D5D-43616C2DA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518160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9537" name="AutoShape 49">
            <a:extLst>
              <a:ext uri="{FF2B5EF4-FFF2-40B4-BE49-F238E27FC236}">
                <a16:creationId xmlns:a16="http://schemas.microsoft.com/office/drawing/2014/main" id="{98C0DBC2-97D3-2B41-9DEC-833FAAA7C344}"/>
              </a:ext>
            </a:extLst>
          </p:cNvPr>
          <p:cNvCxnSpPr>
            <a:cxnSpLocks noChangeShapeType="1"/>
            <a:stCxn id="319535" idx="0"/>
            <a:endCxn id="319536" idx="4"/>
          </p:cNvCxnSpPr>
          <p:nvPr/>
        </p:nvCxnSpPr>
        <p:spPr bwMode="auto">
          <a:xfrm flipV="1">
            <a:off x="5791200" y="5345113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9538" name="AutoShape 50">
            <a:extLst>
              <a:ext uri="{FF2B5EF4-FFF2-40B4-BE49-F238E27FC236}">
                <a16:creationId xmlns:a16="http://schemas.microsoft.com/office/drawing/2014/main" id="{C2230822-1D94-DF49-9D71-9E9C71886F6B}"/>
              </a:ext>
            </a:extLst>
          </p:cNvPr>
          <p:cNvCxnSpPr>
            <a:cxnSpLocks noChangeShapeType="1"/>
            <a:stCxn id="319533" idx="7"/>
            <a:endCxn id="319536" idx="3"/>
          </p:cNvCxnSpPr>
          <p:nvPr/>
        </p:nvCxnSpPr>
        <p:spPr bwMode="auto">
          <a:xfrm flipV="1">
            <a:off x="5387975" y="5322888"/>
            <a:ext cx="349250" cy="260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9539" name="Oval 51">
            <a:extLst>
              <a:ext uri="{FF2B5EF4-FFF2-40B4-BE49-F238E27FC236}">
                <a16:creationId xmlns:a16="http://schemas.microsoft.com/office/drawing/2014/main" id="{193ABFA3-E95C-B846-B841-C1531A886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55942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9540" name="Oval 52">
            <a:extLst>
              <a:ext uri="{FF2B5EF4-FFF2-40B4-BE49-F238E27FC236}">
                <a16:creationId xmlns:a16="http://schemas.microsoft.com/office/drawing/2014/main" id="{C1AB3AB1-1EC6-7340-90EF-2FD9A4461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17525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9541" name="AutoShape 53">
            <a:extLst>
              <a:ext uri="{FF2B5EF4-FFF2-40B4-BE49-F238E27FC236}">
                <a16:creationId xmlns:a16="http://schemas.microsoft.com/office/drawing/2014/main" id="{69F5BC96-A317-5A43-9BE7-D7214112A4F0}"/>
              </a:ext>
            </a:extLst>
          </p:cNvPr>
          <p:cNvCxnSpPr>
            <a:cxnSpLocks noChangeShapeType="1"/>
            <a:stCxn id="319539" idx="0"/>
            <a:endCxn id="319540" idx="4"/>
          </p:cNvCxnSpPr>
          <p:nvPr/>
        </p:nvCxnSpPr>
        <p:spPr bwMode="auto">
          <a:xfrm flipV="1">
            <a:off x="6248400" y="5338763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9542" name="Oval 54">
            <a:extLst>
              <a:ext uri="{FF2B5EF4-FFF2-40B4-BE49-F238E27FC236}">
                <a16:creationId xmlns:a16="http://schemas.microsoft.com/office/drawing/2014/main" id="{61E2D890-D0EE-284B-BC70-1A2B92187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17207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9543" name="Oval 55">
            <a:extLst>
              <a:ext uri="{FF2B5EF4-FFF2-40B4-BE49-F238E27FC236}">
                <a16:creationId xmlns:a16="http://schemas.microsoft.com/office/drawing/2014/main" id="{AA825087-15C7-A046-918C-45327CAF4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78790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9544" name="AutoShape 56">
            <a:extLst>
              <a:ext uri="{FF2B5EF4-FFF2-40B4-BE49-F238E27FC236}">
                <a16:creationId xmlns:a16="http://schemas.microsoft.com/office/drawing/2014/main" id="{79A94EBF-8CED-164D-9189-02180CF38420}"/>
              </a:ext>
            </a:extLst>
          </p:cNvPr>
          <p:cNvCxnSpPr>
            <a:cxnSpLocks noChangeShapeType="1"/>
            <a:stCxn id="319542" idx="0"/>
            <a:endCxn id="319543" idx="4"/>
          </p:cNvCxnSpPr>
          <p:nvPr/>
        </p:nvCxnSpPr>
        <p:spPr bwMode="auto">
          <a:xfrm flipV="1">
            <a:off x="6705600" y="4951413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9545" name="AutoShape 57">
            <a:extLst>
              <a:ext uri="{FF2B5EF4-FFF2-40B4-BE49-F238E27FC236}">
                <a16:creationId xmlns:a16="http://schemas.microsoft.com/office/drawing/2014/main" id="{4E516267-21B7-564D-A994-D2AE1715E936}"/>
              </a:ext>
            </a:extLst>
          </p:cNvPr>
          <p:cNvCxnSpPr>
            <a:cxnSpLocks noChangeShapeType="1"/>
            <a:stCxn id="319540" idx="7"/>
            <a:endCxn id="319543" idx="3"/>
          </p:cNvCxnSpPr>
          <p:nvPr/>
        </p:nvCxnSpPr>
        <p:spPr bwMode="auto">
          <a:xfrm flipV="1">
            <a:off x="6302375" y="4929188"/>
            <a:ext cx="349250" cy="260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9546" name="AutoShape 58">
            <a:extLst>
              <a:ext uri="{FF2B5EF4-FFF2-40B4-BE49-F238E27FC236}">
                <a16:creationId xmlns:a16="http://schemas.microsoft.com/office/drawing/2014/main" id="{5F05AE22-E61D-FB44-BA6A-776A5AF46B50}"/>
              </a:ext>
            </a:extLst>
          </p:cNvPr>
          <p:cNvCxnSpPr>
            <a:cxnSpLocks noChangeShapeType="1"/>
            <a:stCxn id="319536" idx="7"/>
            <a:endCxn id="319543" idx="2"/>
          </p:cNvCxnSpPr>
          <p:nvPr/>
        </p:nvCxnSpPr>
        <p:spPr bwMode="auto">
          <a:xfrm flipV="1">
            <a:off x="5845175" y="4865688"/>
            <a:ext cx="776288" cy="3302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9547" name="Text Box 59">
            <a:extLst>
              <a:ext uri="{FF2B5EF4-FFF2-40B4-BE49-F238E27FC236}">
                <a16:creationId xmlns:a16="http://schemas.microsoft.com/office/drawing/2014/main" id="{01BA8B46-99CB-C240-B016-D8B39FF92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6262688"/>
            <a:ext cx="63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latin typeface="Arial" charset="0"/>
                <a:ea typeface="ＭＳ Ｐゴシック" charset="0"/>
              </a:rPr>
              <a:t>B</a:t>
            </a:r>
            <a:r>
              <a:rPr lang="en-US" b="1" baseline="-25000">
                <a:latin typeface="Arial" charset="0"/>
                <a:ea typeface="ＭＳ Ｐゴシック" charset="0"/>
              </a:rPr>
              <a:t>4</a:t>
            </a:r>
          </a:p>
        </p:txBody>
      </p:sp>
      <p:sp>
        <p:nvSpPr>
          <p:cNvPr id="319548" name="Oval 60">
            <a:extLst>
              <a:ext uri="{FF2B5EF4-FFF2-40B4-BE49-F238E27FC236}">
                <a16:creationId xmlns:a16="http://schemas.microsoft.com/office/drawing/2014/main" id="{4EEEB704-30E3-EF4B-890F-0383AADD4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57212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9549" name="Oval 61">
            <a:extLst>
              <a:ext uri="{FF2B5EF4-FFF2-40B4-BE49-F238E27FC236}">
                <a16:creationId xmlns:a16="http://schemas.microsoft.com/office/drawing/2014/main" id="{7E9D0473-C0B1-BA40-90E1-98860AABB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18795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9550" name="AutoShape 62">
            <a:extLst>
              <a:ext uri="{FF2B5EF4-FFF2-40B4-BE49-F238E27FC236}">
                <a16:creationId xmlns:a16="http://schemas.microsoft.com/office/drawing/2014/main" id="{4C2F2350-DFAD-3447-8DF8-10CDA3886840}"/>
              </a:ext>
            </a:extLst>
          </p:cNvPr>
          <p:cNvCxnSpPr>
            <a:cxnSpLocks noChangeShapeType="1"/>
            <a:stCxn id="319548" idx="0"/>
            <a:endCxn id="319549" idx="4"/>
          </p:cNvCxnSpPr>
          <p:nvPr/>
        </p:nvCxnSpPr>
        <p:spPr bwMode="auto">
          <a:xfrm flipV="1">
            <a:off x="7162800" y="5351463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9551" name="Oval 63">
            <a:extLst>
              <a:ext uri="{FF2B5EF4-FFF2-40B4-BE49-F238E27FC236}">
                <a16:creationId xmlns:a16="http://schemas.microsoft.com/office/drawing/2014/main" id="{A5076CA5-17FB-3A4A-9B87-09293F0C4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18477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9552" name="Oval 64">
            <a:extLst>
              <a:ext uri="{FF2B5EF4-FFF2-40B4-BE49-F238E27FC236}">
                <a16:creationId xmlns:a16="http://schemas.microsoft.com/office/drawing/2014/main" id="{5E81A8BB-135D-BF4A-B425-02438E79A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80060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9553" name="AutoShape 65">
            <a:extLst>
              <a:ext uri="{FF2B5EF4-FFF2-40B4-BE49-F238E27FC236}">
                <a16:creationId xmlns:a16="http://schemas.microsoft.com/office/drawing/2014/main" id="{1501E97A-D889-8D41-978A-F9CB2151B8CF}"/>
              </a:ext>
            </a:extLst>
          </p:cNvPr>
          <p:cNvCxnSpPr>
            <a:cxnSpLocks noChangeShapeType="1"/>
            <a:stCxn id="319551" idx="0"/>
            <a:endCxn id="319552" idx="4"/>
          </p:cNvCxnSpPr>
          <p:nvPr/>
        </p:nvCxnSpPr>
        <p:spPr bwMode="auto">
          <a:xfrm flipV="1">
            <a:off x="7620000" y="4964113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9554" name="AutoShape 66">
            <a:extLst>
              <a:ext uri="{FF2B5EF4-FFF2-40B4-BE49-F238E27FC236}">
                <a16:creationId xmlns:a16="http://schemas.microsoft.com/office/drawing/2014/main" id="{8BB31A79-A8C4-0C4A-A81D-25880CBC10C8}"/>
              </a:ext>
            </a:extLst>
          </p:cNvPr>
          <p:cNvCxnSpPr>
            <a:cxnSpLocks noChangeShapeType="1"/>
            <a:stCxn id="319549" idx="7"/>
            <a:endCxn id="319552" idx="3"/>
          </p:cNvCxnSpPr>
          <p:nvPr/>
        </p:nvCxnSpPr>
        <p:spPr bwMode="auto">
          <a:xfrm flipV="1">
            <a:off x="7216775" y="4941888"/>
            <a:ext cx="349250" cy="260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9555" name="Oval 67">
            <a:extLst>
              <a:ext uri="{FF2B5EF4-FFF2-40B4-BE49-F238E27FC236}">
                <a16:creationId xmlns:a16="http://schemas.microsoft.com/office/drawing/2014/main" id="{D4B563D2-E986-3D44-ADD6-D4CD83EBA2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517842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9556" name="Oval 68">
            <a:extLst>
              <a:ext uri="{FF2B5EF4-FFF2-40B4-BE49-F238E27FC236}">
                <a16:creationId xmlns:a16="http://schemas.microsoft.com/office/drawing/2014/main" id="{C5D205FA-1438-1248-90C3-0D39C3361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479425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9557" name="AutoShape 69">
            <a:extLst>
              <a:ext uri="{FF2B5EF4-FFF2-40B4-BE49-F238E27FC236}">
                <a16:creationId xmlns:a16="http://schemas.microsoft.com/office/drawing/2014/main" id="{A1A9C9F4-5C9B-8D49-BC13-CCE4CD6A76C3}"/>
              </a:ext>
            </a:extLst>
          </p:cNvPr>
          <p:cNvCxnSpPr>
            <a:cxnSpLocks noChangeShapeType="1"/>
            <a:stCxn id="319555" idx="0"/>
            <a:endCxn id="319556" idx="4"/>
          </p:cNvCxnSpPr>
          <p:nvPr/>
        </p:nvCxnSpPr>
        <p:spPr bwMode="auto">
          <a:xfrm flipV="1">
            <a:off x="8077200" y="4957763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9558" name="Oval 70">
            <a:extLst>
              <a:ext uri="{FF2B5EF4-FFF2-40B4-BE49-F238E27FC236}">
                <a16:creationId xmlns:a16="http://schemas.microsoft.com/office/drawing/2014/main" id="{A8512FD2-5B3F-F940-8BBF-C81C8C3E3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479107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9559" name="Oval 71">
            <a:extLst>
              <a:ext uri="{FF2B5EF4-FFF2-40B4-BE49-F238E27FC236}">
                <a16:creationId xmlns:a16="http://schemas.microsoft.com/office/drawing/2014/main" id="{CEE84621-D6EE-A541-B4C9-96322B863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440690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9560" name="AutoShape 72">
            <a:extLst>
              <a:ext uri="{FF2B5EF4-FFF2-40B4-BE49-F238E27FC236}">
                <a16:creationId xmlns:a16="http://schemas.microsoft.com/office/drawing/2014/main" id="{41FC85CC-ABAD-784E-A715-1269684C9888}"/>
              </a:ext>
            </a:extLst>
          </p:cNvPr>
          <p:cNvCxnSpPr>
            <a:cxnSpLocks noChangeShapeType="1"/>
            <a:stCxn id="319558" idx="0"/>
            <a:endCxn id="319559" idx="4"/>
          </p:cNvCxnSpPr>
          <p:nvPr/>
        </p:nvCxnSpPr>
        <p:spPr bwMode="auto">
          <a:xfrm flipV="1">
            <a:off x="8534400" y="4570413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9561" name="AutoShape 73">
            <a:extLst>
              <a:ext uri="{FF2B5EF4-FFF2-40B4-BE49-F238E27FC236}">
                <a16:creationId xmlns:a16="http://schemas.microsoft.com/office/drawing/2014/main" id="{1CE982D4-ECFD-2A47-99D4-047A6616EDB7}"/>
              </a:ext>
            </a:extLst>
          </p:cNvPr>
          <p:cNvCxnSpPr>
            <a:cxnSpLocks noChangeShapeType="1"/>
            <a:stCxn id="319556" idx="7"/>
            <a:endCxn id="319559" idx="3"/>
          </p:cNvCxnSpPr>
          <p:nvPr/>
        </p:nvCxnSpPr>
        <p:spPr bwMode="auto">
          <a:xfrm flipV="1">
            <a:off x="8131175" y="4548188"/>
            <a:ext cx="349250" cy="260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9562" name="AutoShape 74">
            <a:extLst>
              <a:ext uri="{FF2B5EF4-FFF2-40B4-BE49-F238E27FC236}">
                <a16:creationId xmlns:a16="http://schemas.microsoft.com/office/drawing/2014/main" id="{66404C1B-1C8A-554E-B55D-F366A855B428}"/>
              </a:ext>
            </a:extLst>
          </p:cNvPr>
          <p:cNvCxnSpPr>
            <a:cxnSpLocks noChangeShapeType="1"/>
            <a:stCxn id="319552" idx="7"/>
            <a:endCxn id="319559" idx="2"/>
          </p:cNvCxnSpPr>
          <p:nvPr/>
        </p:nvCxnSpPr>
        <p:spPr bwMode="auto">
          <a:xfrm flipV="1">
            <a:off x="7673975" y="4484688"/>
            <a:ext cx="776288" cy="3302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9563" name="AutoShape 75">
            <a:extLst>
              <a:ext uri="{FF2B5EF4-FFF2-40B4-BE49-F238E27FC236}">
                <a16:creationId xmlns:a16="http://schemas.microsoft.com/office/drawing/2014/main" id="{58DF759E-1185-D14E-A9AE-76C96B34AE78}"/>
              </a:ext>
            </a:extLst>
          </p:cNvPr>
          <p:cNvCxnSpPr>
            <a:cxnSpLocks noChangeShapeType="1"/>
            <a:stCxn id="319543" idx="7"/>
            <a:endCxn id="319559" idx="1"/>
          </p:cNvCxnSpPr>
          <p:nvPr/>
        </p:nvCxnSpPr>
        <p:spPr bwMode="auto">
          <a:xfrm flipV="1">
            <a:off x="6759575" y="4421188"/>
            <a:ext cx="1720850" cy="3810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8497" name="TextBox 2">
            <a:extLst>
              <a:ext uri="{FF2B5EF4-FFF2-40B4-BE49-F238E27FC236}">
                <a16:creationId xmlns:a16="http://schemas.microsoft.com/office/drawing/2014/main" id="{FD426E50-D75F-254F-BB25-1989D1E7B6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905000"/>
            <a:ext cx="4572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>
                <a:solidFill>
                  <a:srgbClr val="FF0000"/>
                </a:solidFill>
              </a:rPr>
              <a:t>Height?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41856E0-956D-574C-B016-444CFEA653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124200"/>
            <a:ext cx="37338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>
                <a:solidFill>
                  <a:srgbClr val="0000FF"/>
                </a:solidFill>
              </a:rPr>
              <a:t>H(B</a:t>
            </a:r>
            <a:r>
              <a:rPr lang="en-US" altLang="en-US" sz="2800" baseline="-25000">
                <a:solidFill>
                  <a:srgbClr val="0000FF"/>
                </a:solidFill>
              </a:rPr>
              <a:t>o</a:t>
            </a:r>
            <a:r>
              <a:rPr lang="en-US" altLang="en-US" sz="2800">
                <a:solidFill>
                  <a:srgbClr val="0000FF"/>
                </a:solidFill>
              </a:rPr>
              <a:t>) = 1</a:t>
            </a:r>
          </a:p>
          <a:p>
            <a:r>
              <a:rPr lang="en-US" altLang="en-US" sz="2800">
                <a:solidFill>
                  <a:srgbClr val="0000FF"/>
                </a:solidFill>
              </a:rPr>
              <a:t>H(B</a:t>
            </a:r>
            <a:r>
              <a:rPr lang="en-US" altLang="en-US" sz="2800" baseline="-25000">
                <a:solidFill>
                  <a:srgbClr val="0000FF"/>
                </a:solidFill>
              </a:rPr>
              <a:t>k</a:t>
            </a:r>
            <a:r>
              <a:rPr lang="en-US" altLang="en-US" sz="2800">
                <a:solidFill>
                  <a:srgbClr val="0000FF"/>
                </a:solidFill>
              </a:rPr>
              <a:t>) = 1 + H(B</a:t>
            </a:r>
            <a:r>
              <a:rPr lang="en-US" altLang="en-US" sz="2800" baseline="-25000">
                <a:solidFill>
                  <a:srgbClr val="0000FF"/>
                </a:solidFill>
              </a:rPr>
              <a:t>k-1</a:t>
            </a:r>
            <a:r>
              <a:rPr lang="en-US" altLang="en-US" sz="2800">
                <a:solidFill>
                  <a:srgbClr val="0000FF"/>
                </a:solidFill>
              </a:rPr>
              <a:t>) = k</a:t>
            </a:r>
            <a:endParaRPr lang="en-US" altLang="en-US" sz="2800" baseline="-25000">
              <a:solidFill>
                <a:srgbClr val="0000FF"/>
              </a:solidFill>
            </a:endParaRPr>
          </a:p>
        </p:txBody>
      </p:sp>
      <p:grpSp>
        <p:nvGrpSpPr>
          <p:cNvPr id="85" name="Group 113">
            <a:extLst>
              <a:ext uri="{FF2B5EF4-FFF2-40B4-BE49-F238E27FC236}">
                <a16:creationId xmlns:a16="http://schemas.microsoft.com/office/drawing/2014/main" id="{C374FDF0-84CD-9B46-B9A3-AC3653615496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1143000"/>
            <a:ext cx="4114800" cy="2200275"/>
            <a:chOff x="3024" y="1014"/>
            <a:chExt cx="2592" cy="1386"/>
          </a:xfrm>
          <a:solidFill>
            <a:schemeClr val="bg1">
              <a:lumMod val="75000"/>
            </a:schemeClr>
          </a:solidFill>
        </p:grpSpPr>
        <p:sp>
          <p:nvSpPr>
            <p:cNvPr id="86" name="Rectangle 95">
              <a:extLst>
                <a:ext uri="{FF2B5EF4-FFF2-40B4-BE49-F238E27FC236}">
                  <a16:creationId xmlns:a16="http://schemas.microsoft.com/office/drawing/2014/main" id="{1E854274-3E7A-BC44-937B-C07FA29BC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014"/>
              <a:ext cx="2592" cy="1386"/>
            </a:xfrm>
            <a:prstGeom prst="rect">
              <a:avLst/>
            </a:prstGeom>
            <a:grp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8" name="AutoShape 96">
              <a:extLst>
                <a:ext uri="{FF2B5EF4-FFF2-40B4-BE49-F238E27FC236}">
                  <a16:creationId xmlns:a16="http://schemas.microsoft.com/office/drawing/2014/main" id="{C6D3CA36-9117-1047-B6ED-EDE2677B3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4" y="1654"/>
              <a:ext cx="370" cy="355"/>
            </a:xfrm>
            <a:prstGeom prst="triangle">
              <a:avLst>
                <a:gd name="adj" fmla="val 50000"/>
              </a:avLst>
            </a:prstGeom>
            <a:grp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b="1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B</a:t>
              </a:r>
              <a:r>
                <a:rPr lang="en-US" b="1" baseline="-25000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1</a:t>
              </a:r>
              <a:endParaRPr lang="en-US" b="1" baseline="-25000">
                <a:latin typeface="Arial" charset="0"/>
                <a:ea typeface="ＭＳ Ｐゴシック" charset="0"/>
              </a:endParaRPr>
            </a:p>
          </p:txBody>
        </p:sp>
        <p:sp>
          <p:nvSpPr>
            <p:cNvPr id="89" name="AutoShape 97">
              <a:extLst>
                <a:ext uri="{FF2B5EF4-FFF2-40B4-BE49-F238E27FC236}">
                  <a16:creationId xmlns:a16="http://schemas.microsoft.com/office/drawing/2014/main" id="{F54429AF-3765-6243-8989-5857DBD69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3" y="1836"/>
              <a:ext cx="647" cy="522"/>
            </a:xfrm>
            <a:prstGeom prst="triangle">
              <a:avLst>
                <a:gd name="adj" fmla="val 50000"/>
              </a:avLst>
            </a:prstGeom>
            <a:grp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b="1" dirty="0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B</a:t>
              </a:r>
              <a:r>
                <a:rPr lang="en-US" b="1" baseline="-25000" dirty="0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k-1</a:t>
              </a:r>
              <a:endParaRPr lang="en-US" b="1" baseline="-25000" dirty="0"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90" name="AutoShape 98">
              <a:extLst>
                <a:ext uri="{FF2B5EF4-FFF2-40B4-BE49-F238E27FC236}">
                  <a16:creationId xmlns:a16="http://schemas.microsoft.com/office/drawing/2014/main" id="{C2438582-3A21-8645-A40D-89EE686757BC}"/>
                </a:ext>
              </a:extLst>
            </p:cNvPr>
            <p:cNvCxnSpPr>
              <a:cxnSpLocks noChangeShapeType="1"/>
              <a:stCxn id="99" idx="4"/>
              <a:endCxn id="88" idx="0"/>
            </p:cNvCxnSpPr>
            <p:nvPr/>
          </p:nvCxnSpPr>
          <p:spPr bwMode="auto">
            <a:xfrm flipH="1">
              <a:off x="4919" y="1300"/>
              <a:ext cx="464" cy="349"/>
            </a:xfrm>
            <a:prstGeom prst="straightConnector1">
              <a:avLst/>
            </a:prstGeom>
            <a:grp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91" name="Text Box 99">
              <a:extLst>
                <a:ext uri="{FF2B5EF4-FFF2-40B4-BE49-F238E27FC236}">
                  <a16:creationId xmlns:a16="http://schemas.microsoft.com/office/drawing/2014/main" id="{0F24B440-8128-D847-909B-846F6057AE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4" y="1097"/>
              <a:ext cx="386" cy="23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b="1" dirty="0" err="1">
                  <a:latin typeface="Arial" charset="0"/>
                  <a:ea typeface="ＭＳ Ｐゴシック" charset="0"/>
                </a:rPr>
                <a:t>B</a:t>
              </a:r>
              <a:r>
                <a:rPr lang="en-US" b="1" baseline="-25000" dirty="0" err="1">
                  <a:latin typeface="Arial" charset="0"/>
                  <a:ea typeface="ＭＳ Ｐゴシック" charset="0"/>
                </a:rPr>
                <a:t>k</a:t>
              </a:r>
              <a:endParaRPr lang="en-US" b="1" baseline="-25000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92" name="AutoShape 100">
              <a:extLst>
                <a:ext uri="{FF2B5EF4-FFF2-40B4-BE49-F238E27FC236}">
                  <a16:creationId xmlns:a16="http://schemas.microsoft.com/office/drawing/2014/main" id="{59743966-FE34-4442-9DBB-3A7E896C5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758"/>
              <a:ext cx="446" cy="402"/>
            </a:xfrm>
            <a:prstGeom prst="triangle">
              <a:avLst>
                <a:gd name="adj" fmla="val 50000"/>
              </a:avLst>
            </a:prstGeom>
            <a:grp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b="1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B</a:t>
              </a:r>
              <a:r>
                <a:rPr lang="en-US" b="1" baseline="-25000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2</a:t>
              </a:r>
              <a:endParaRPr lang="en-US" b="1" baseline="-25000"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93" name="AutoShape 101">
              <a:extLst>
                <a:ext uri="{FF2B5EF4-FFF2-40B4-BE49-F238E27FC236}">
                  <a16:creationId xmlns:a16="http://schemas.microsoft.com/office/drawing/2014/main" id="{34EAFB35-C7A8-A64E-8BF2-62E1230E3619}"/>
                </a:ext>
              </a:extLst>
            </p:cNvPr>
            <p:cNvCxnSpPr>
              <a:cxnSpLocks noChangeShapeType="1"/>
              <a:stCxn id="99" idx="3"/>
              <a:endCxn id="92" idx="0"/>
            </p:cNvCxnSpPr>
            <p:nvPr/>
          </p:nvCxnSpPr>
          <p:spPr bwMode="auto">
            <a:xfrm flipH="1">
              <a:off x="4449" y="1286"/>
              <a:ext cx="901" cy="467"/>
            </a:xfrm>
            <a:prstGeom prst="straightConnector1">
              <a:avLst/>
            </a:prstGeom>
            <a:grp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94" name="AutoShape 102">
              <a:extLst>
                <a:ext uri="{FF2B5EF4-FFF2-40B4-BE49-F238E27FC236}">
                  <a16:creationId xmlns:a16="http://schemas.microsoft.com/office/drawing/2014/main" id="{928023E1-2070-CD4A-8398-F27BDB235CE1}"/>
                </a:ext>
              </a:extLst>
            </p:cNvPr>
            <p:cNvCxnSpPr>
              <a:cxnSpLocks noChangeShapeType="1"/>
              <a:stCxn id="99" idx="2"/>
              <a:endCxn id="89" idx="0"/>
            </p:cNvCxnSpPr>
            <p:nvPr/>
          </p:nvCxnSpPr>
          <p:spPr bwMode="auto">
            <a:xfrm flipH="1">
              <a:off x="3487" y="1248"/>
              <a:ext cx="1845" cy="583"/>
            </a:xfrm>
            <a:prstGeom prst="straightConnector1">
              <a:avLst/>
            </a:prstGeom>
            <a:grp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grpSp>
          <p:nvGrpSpPr>
            <p:cNvPr id="95" name="Group 103">
              <a:extLst>
                <a:ext uri="{FF2B5EF4-FFF2-40B4-BE49-F238E27FC236}">
                  <a16:creationId xmlns:a16="http://schemas.microsoft.com/office/drawing/2014/main" id="{3DDE2F5E-3CDC-FD42-B74E-D9482B7707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1" y="1929"/>
              <a:ext cx="212" cy="29"/>
              <a:chOff x="4099" y="2016"/>
              <a:chExt cx="221" cy="30"/>
            </a:xfrm>
            <a:grpFill/>
          </p:grpSpPr>
          <p:sp>
            <p:nvSpPr>
              <p:cNvPr id="100" name="Oval 104">
                <a:extLst>
                  <a:ext uri="{FF2B5EF4-FFF2-40B4-BE49-F238E27FC236}">
                    <a16:creationId xmlns:a16="http://schemas.microsoft.com/office/drawing/2014/main" id="{6CCFE833-830F-B94C-B215-12BC2C4B56C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099" y="2016"/>
                <a:ext cx="29" cy="30"/>
              </a:xfrm>
              <a:prstGeom prst="ellipse">
                <a:avLst/>
              </a:prstGeom>
              <a:grp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1" name="Oval 105">
                <a:extLst>
                  <a:ext uri="{FF2B5EF4-FFF2-40B4-BE49-F238E27FC236}">
                    <a16:creationId xmlns:a16="http://schemas.microsoft.com/office/drawing/2014/main" id="{8102FC46-C67A-5149-BA1C-5668962F17A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195" y="2016"/>
                <a:ext cx="29" cy="30"/>
              </a:xfrm>
              <a:prstGeom prst="ellipse">
                <a:avLst/>
              </a:prstGeom>
              <a:grp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2" name="Oval 106">
                <a:extLst>
                  <a:ext uri="{FF2B5EF4-FFF2-40B4-BE49-F238E27FC236}">
                    <a16:creationId xmlns:a16="http://schemas.microsoft.com/office/drawing/2014/main" id="{D890C94E-3078-0549-8B45-73D687D6634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291" y="2016"/>
                <a:ext cx="29" cy="30"/>
              </a:xfrm>
              <a:prstGeom prst="ellipse">
                <a:avLst/>
              </a:prstGeom>
              <a:grp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96" name="Oval 107">
              <a:extLst>
                <a:ext uri="{FF2B5EF4-FFF2-40B4-BE49-F238E27FC236}">
                  <a16:creationId xmlns:a16="http://schemas.microsoft.com/office/drawing/2014/main" id="{961F7C07-27E6-8D43-8020-333D8B15E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7" y="1652"/>
              <a:ext cx="92" cy="94"/>
            </a:xfrm>
            <a:prstGeom prst="ellipse">
              <a:avLst/>
            </a:prstGeom>
            <a:grp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7" name="Text Box 108">
              <a:extLst>
                <a:ext uri="{FF2B5EF4-FFF2-40B4-BE49-F238E27FC236}">
                  <a16:creationId xmlns:a16="http://schemas.microsoft.com/office/drawing/2014/main" id="{B51D7D94-B411-7E4B-933B-DF658B4685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2" y="1824"/>
              <a:ext cx="337" cy="23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B</a:t>
              </a:r>
              <a:r>
                <a:rPr lang="en-US" b="1" baseline="-25000">
                  <a:latin typeface="Arial" charset="0"/>
                  <a:ea typeface="ＭＳ Ｐゴシック" charset="0"/>
                </a:rPr>
                <a:t>0</a:t>
              </a:r>
            </a:p>
          </p:txBody>
        </p:sp>
        <p:cxnSp>
          <p:nvCxnSpPr>
            <p:cNvPr id="98" name="AutoShape 109">
              <a:extLst>
                <a:ext uri="{FF2B5EF4-FFF2-40B4-BE49-F238E27FC236}">
                  <a16:creationId xmlns:a16="http://schemas.microsoft.com/office/drawing/2014/main" id="{85489D01-BE7F-734A-B4EF-60E2FA51B70F}"/>
                </a:ext>
              </a:extLst>
            </p:cNvPr>
            <p:cNvCxnSpPr>
              <a:cxnSpLocks noChangeShapeType="1"/>
              <a:stCxn id="99" idx="4"/>
              <a:endCxn id="96" idx="0"/>
            </p:cNvCxnSpPr>
            <p:nvPr/>
          </p:nvCxnSpPr>
          <p:spPr bwMode="auto">
            <a:xfrm>
              <a:off x="5383" y="1300"/>
              <a:ext cx="0" cy="347"/>
            </a:xfrm>
            <a:prstGeom prst="straightConnector1">
              <a:avLst/>
            </a:prstGeom>
            <a:grp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99" name="Oval 110">
              <a:extLst>
                <a:ext uri="{FF2B5EF4-FFF2-40B4-BE49-F238E27FC236}">
                  <a16:creationId xmlns:a16="http://schemas.microsoft.com/office/drawing/2014/main" id="{946E1ACE-5680-8549-BEA1-D7BC538C6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7" y="1200"/>
              <a:ext cx="92" cy="95"/>
            </a:xfrm>
            <a:prstGeom prst="ellipse">
              <a:avLst/>
            </a:prstGeom>
            <a:grp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913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923C3467-B2BF-D14D-99F0-2F22B62E1A9B}"/>
              </a:ext>
            </a:extLst>
          </p:cNvPr>
          <p:cNvSpPr/>
          <p:nvPr/>
        </p:nvSpPr>
        <p:spPr>
          <a:xfrm>
            <a:off x="7391400" y="0"/>
            <a:ext cx="1752600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9491" name="Rectangle 3">
            <a:extLst>
              <a:ext uri="{FF2B5EF4-FFF2-40B4-BE49-F238E27FC236}">
                <a16:creationId xmlns:a16="http://schemas.microsoft.com/office/drawing/2014/main" id="{9C46C6A0-4C85-7E44-B683-2F299D01D5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Binomial Tree</a:t>
            </a:r>
          </a:p>
        </p:txBody>
      </p:sp>
      <p:sp>
        <p:nvSpPr>
          <p:cNvPr id="319502" name="Oval 14">
            <a:extLst>
              <a:ext uri="{FF2B5EF4-FFF2-40B4-BE49-F238E27FC236}">
                <a16:creationId xmlns:a16="http://schemas.microsoft.com/office/drawing/2014/main" id="{AB68DAA2-96EB-4145-9C77-AE4F148A5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94042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9503" name="Text Box 15">
            <a:extLst>
              <a:ext uri="{FF2B5EF4-FFF2-40B4-BE49-F238E27FC236}">
                <a16:creationId xmlns:a16="http://schemas.microsoft.com/office/drawing/2014/main" id="{D3F677CA-34CD-0748-820B-6B5C576CBE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6248400"/>
            <a:ext cx="63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latin typeface="Arial" charset="0"/>
                <a:ea typeface="ＭＳ Ｐゴシック" charset="0"/>
              </a:rPr>
              <a:t>B</a:t>
            </a:r>
            <a:r>
              <a:rPr lang="en-US" b="1" baseline="-25000">
                <a:latin typeface="Arial" charset="0"/>
                <a:ea typeface="ＭＳ Ｐゴシック" charset="0"/>
              </a:rPr>
              <a:t>0</a:t>
            </a:r>
          </a:p>
        </p:txBody>
      </p:sp>
      <p:sp>
        <p:nvSpPr>
          <p:cNvPr id="319504" name="Oval 16">
            <a:extLst>
              <a:ext uri="{FF2B5EF4-FFF2-40B4-BE49-F238E27FC236}">
                <a16:creationId xmlns:a16="http://schemas.microsoft.com/office/drawing/2014/main" id="{DE9233DF-D0BA-A348-A96D-08A7F9ECA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594360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9505" name="Oval 17">
            <a:extLst>
              <a:ext uri="{FF2B5EF4-FFF2-40B4-BE49-F238E27FC236}">
                <a16:creationId xmlns:a16="http://schemas.microsoft.com/office/drawing/2014/main" id="{B3FB0759-BBFF-2145-B8F1-7A6A9A410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555942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9506" name="AutoShape 18">
            <a:extLst>
              <a:ext uri="{FF2B5EF4-FFF2-40B4-BE49-F238E27FC236}">
                <a16:creationId xmlns:a16="http://schemas.microsoft.com/office/drawing/2014/main" id="{58582239-69FD-2C42-AB3C-997E453C0814}"/>
              </a:ext>
            </a:extLst>
          </p:cNvPr>
          <p:cNvCxnSpPr>
            <a:cxnSpLocks noChangeShapeType="1"/>
            <a:stCxn id="319504" idx="0"/>
            <a:endCxn id="319505" idx="4"/>
          </p:cNvCxnSpPr>
          <p:nvPr/>
        </p:nvCxnSpPr>
        <p:spPr bwMode="auto">
          <a:xfrm flipV="1">
            <a:off x="1371600" y="5722938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9507" name="Oval 19">
            <a:extLst>
              <a:ext uri="{FF2B5EF4-FFF2-40B4-BE49-F238E27FC236}">
                <a16:creationId xmlns:a16="http://schemas.microsoft.com/office/drawing/2014/main" id="{A043594A-914D-6043-A54D-F073676EC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594042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9508" name="Oval 20">
            <a:extLst>
              <a:ext uri="{FF2B5EF4-FFF2-40B4-BE49-F238E27FC236}">
                <a16:creationId xmlns:a16="http://schemas.microsoft.com/office/drawing/2014/main" id="{7694E072-2CC7-5E4B-8568-049EACFAE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555625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9509" name="AutoShape 21">
            <a:extLst>
              <a:ext uri="{FF2B5EF4-FFF2-40B4-BE49-F238E27FC236}">
                <a16:creationId xmlns:a16="http://schemas.microsoft.com/office/drawing/2014/main" id="{6B2BB1FD-3CAB-DE46-A84F-E9D80FD484A5}"/>
              </a:ext>
            </a:extLst>
          </p:cNvPr>
          <p:cNvCxnSpPr>
            <a:cxnSpLocks noChangeShapeType="1"/>
            <a:stCxn id="319507" idx="0"/>
            <a:endCxn id="319508" idx="4"/>
          </p:cNvCxnSpPr>
          <p:nvPr/>
        </p:nvCxnSpPr>
        <p:spPr bwMode="auto">
          <a:xfrm flipV="1">
            <a:off x="2209800" y="5719763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9510" name="Oval 22">
            <a:extLst>
              <a:ext uri="{FF2B5EF4-FFF2-40B4-BE49-F238E27FC236}">
                <a16:creationId xmlns:a16="http://schemas.microsoft.com/office/drawing/2014/main" id="{000878DE-462F-6D45-9BCC-E1E9BD13E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55307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9511" name="Oval 23">
            <a:extLst>
              <a:ext uri="{FF2B5EF4-FFF2-40B4-BE49-F238E27FC236}">
                <a16:creationId xmlns:a16="http://schemas.microsoft.com/office/drawing/2014/main" id="{42B0B649-EB0F-9945-B66E-ED4562B6A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16890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9512" name="AutoShape 24">
            <a:extLst>
              <a:ext uri="{FF2B5EF4-FFF2-40B4-BE49-F238E27FC236}">
                <a16:creationId xmlns:a16="http://schemas.microsoft.com/office/drawing/2014/main" id="{DC15A65A-D6F5-1440-B8DC-A9CB9C6E405D}"/>
              </a:ext>
            </a:extLst>
          </p:cNvPr>
          <p:cNvCxnSpPr>
            <a:cxnSpLocks noChangeShapeType="1"/>
            <a:stCxn id="319510" idx="0"/>
            <a:endCxn id="319511" idx="4"/>
          </p:cNvCxnSpPr>
          <p:nvPr/>
        </p:nvCxnSpPr>
        <p:spPr bwMode="auto">
          <a:xfrm flipV="1">
            <a:off x="2667000" y="5332413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9513" name="AutoShape 25">
            <a:extLst>
              <a:ext uri="{FF2B5EF4-FFF2-40B4-BE49-F238E27FC236}">
                <a16:creationId xmlns:a16="http://schemas.microsoft.com/office/drawing/2014/main" id="{1713B9E1-0A38-7C4E-A822-243CBD802605}"/>
              </a:ext>
            </a:extLst>
          </p:cNvPr>
          <p:cNvCxnSpPr>
            <a:cxnSpLocks noChangeShapeType="1"/>
            <a:stCxn id="319508" idx="7"/>
            <a:endCxn id="319511" idx="3"/>
          </p:cNvCxnSpPr>
          <p:nvPr/>
        </p:nvCxnSpPr>
        <p:spPr bwMode="auto">
          <a:xfrm flipV="1">
            <a:off x="2263775" y="5310188"/>
            <a:ext cx="349250" cy="260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9514" name="Text Box 26">
            <a:extLst>
              <a:ext uri="{FF2B5EF4-FFF2-40B4-BE49-F238E27FC236}">
                <a16:creationId xmlns:a16="http://schemas.microsoft.com/office/drawing/2014/main" id="{8E1C4A84-025C-E448-902C-0396F883EE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7600" y="6248400"/>
            <a:ext cx="63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latin typeface="Arial" charset="0"/>
                <a:ea typeface="ＭＳ Ｐゴシック" charset="0"/>
              </a:rPr>
              <a:t>B</a:t>
            </a:r>
            <a:r>
              <a:rPr lang="en-US" b="1" baseline="-25000"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319515" name="Oval 27">
            <a:extLst>
              <a:ext uri="{FF2B5EF4-FFF2-40B4-BE49-F238E27FC236}">
                <a16:creationId xmlns:a16="http://schemas.microsoft.com/office/drawing/2014/main" id="{30367A00-9D6E-4D4E-B03A-EAFD8D4AF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94042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9516" name="Oval 28">
            <a:extLst>
              <a:ext uri="{FF2B5EF4-FFF2-40B4-BE49-F238E27FC236}">
                <a16:creationId xmlns:a16="http://schemas.microsoft.com/office/drawing/2014/main" id="{DCA524DE-72A5-9844-B352-FBF3B751D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55625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9517" name="AutoShape 29">
            <a:extLst>
              <a:ext uri="{FF2B5EF4-FFF2-40B4-BE49-F238E27FC236}">
                <a16:creationId xmlns:a16="http://schemas.microsoft.com/office/drawing/2014/main" id="{E6BFC660-7C49-804A-8965-52F44A94F758}"/>
              </a:ext>
            </a:extLst>
          </p:cNvPr>
          <p:cNvCxnSpPr>
            <a:cxnSpLocks noChangeShapeType="1"/>
            <a:stCxn id="319515" idx="0"/>
            <a:endCxn id="319516" idx="4"/>
          </p:cNvCxnSpPr>
          <p:nvPr/>
        </p:nvCxnSpPr>
        <p:spPr bwMode="auto">
          <a:xfrm flipV="1">
            <a:off x="3352800" y="5719763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9518" name="Oval 30">
            <a:extLst>
              <a:ext uri="{FF2B5EF4-FFF2-40B4-BE49-F238E27FC236}">
                <a16:creationId xmlns:a16="http://schemas.microsoft.com/office/drawing/2014/main" id="{C15B460B-A136-4445-A2FB-E5E3E74BB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555307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9519" name="Oval 31">
            <a:extLst>
              <a:ext uri="{FF2B5EF4-FFF2-40B4-BE49-F238E27FC236}">
                <a16:creationId xmlns:a16="http://schemas.microsoft.com/office/drawing/2014/main" id="{96A1E6E8-25AA-6046-933F-9FEC0BF71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516890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9520" name="AutoShape 32">
            <a:extLst>
              <a:ext uri="{FF2B5EF4-FFF2-40B4-BE49-F238E27FC236}">
                <a16:creationId xmlns:a16="http://schemas.microsoft.com/office/drawing/2014/main" id="{3E825281-1F05-1E4F-8C95-8424EC10B7BF}"/>
              </a:ext>
            </a:extLst>
          </p:cNvPr>
          <p:cNvCxnSpPr>
            <a:cxnSpLocks noChangeShapeType="1"/>
            <a:stCxn id="319518" idx="0"/>
            <a:endCxn id="319519" idx="4"/>
          </p:cNvCxnSpPr>
          <p:nvPr/>
        </p:nvCxnSpPr>
        <p:spPr bwMode="auto">
          <a:xfrm flipV="1">
            <a:off x="3810000" y="5332413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9521" name="AutoShape 33">
            <a:extLst>
              <a:ext uri="{FF2B5EF4-FFF2-40B4-BE49-F238E27FC236}">
                <a16:creationId xmlns:a16="http://schemas.microsoft.com/office/drawing/2014/main" id="{5AA3129B-5A2D-3A42-A62D-FDA385525E31}"/>
              </a:ext>
            </a:extLst>
          </p:cNvPr>
          <p:cNvCxnSpPr>
            <a:cxnSpLocks noChangeShapeType="1"/>
            <a:stCxn id="319516" idx="7"/>
            <a:endCxn id="319519" idx="3"/>
          </p:cNvCxnSpPr>
          <p:nvPr/>
        </p:nvCxnSpPr>
        <p:spPr bwMode="auto">
          <a:xfrm flipV="1">
            <a:off x="3406775" y="5310188"/>
            <a:ext cx="349250" cy="260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9522" name="Oval 34">
            <a:extLst>
              <a:ext uri="{FF2B5EF4-FFF2-40B4-BE49-F238E27FC236}">
                <a16:creationId xmlns:a16="http://schemas.microsoft.com/office/drawing/2014/main" id="{F4D5DF53-5BE2-604D-8E11-17AA3AB47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54672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9523" name="Oval 35">
            <a:extLst>
              <a:ext uri="{FF2B5EF4-FFF2-40B4-BE49-F238E27FC236}">
                <a16:creationId xmlns:a16="http://schemas.microsoft.com/office/drawing/2014/main" id="{FC778524-BD57-8547-ABC6-F6AAD80CF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16255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9524" name="AutoShape 36">
            <a:extLst>
              <a:ext uri="{FF2B5EF4-FFF2-40B4-BE49-F238E27FC236}">
                <a16:creationId xmlns:a16="http://schemas.microsoft.com/office/drawing/2014/main" id="{42A49B3E-9EEF-DE40-B105-F9738BA09419}"/>
              </a:ext>
            </a:extLst>
          </p:cNvPr>
          <p:cNvCxnSpPr>
            <a:cxnSpLocks noChangeShapeType="1"/>
            <a:stCxn id="319522" idx="0"/>
            <a:endCxn id="319523" idx="4"/>
          </p:cNvCxnSpPr>
          <p:nvPr/>
        </p:nvCxnSpPr>
        <p:spPr bwMode="auto">
          <a:xfrm flipV="1">
            <a:off x="4267200" y="5326063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9525" name="Oval 37">
            <a:extLst>
              <a:ext uri="{FF2B5EF4-FFF2-40B4-BE49-F238E27FC236}">
                <a16:creationId xmlns:a16="http://schemas.microsoft.com/office/drawing/2014/main" id="{3589A273-C093-0543-9097-F57BD1920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15937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9526" name="Oval 38">
            <a:extLst>
              <a:ext uri="{FF2B5EF4-FFF2-40B4-BE49-F238E27FC236}">
                <a16:creationId xmlns:a16="http://schemas.microsoft.com/office/drawing/2014/main" id="{4159B9BB-BF27-804B-9E71-B5B50AC91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77520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9527" name="AutoShape 39">
            <a:extLst>
              <a:ext uri="{FF2B5EF4-FFF2-40B4-BE49-F238E27FC236}">
                <a16:creationId xmlns:a16="http://schemas.microsoft.com/office/drawing/2014/main" id="{CF42BB94-E8CC-9F43-BCA6-9E461C7C1CAD}"/>
              </a:ext>
            </a:extLst>
          </p:cNvPr>
          <p:cNvCxnSpPr>
            <a:cxnSpLocks noChangeShapeType="1"/>
            <a:stCxn id="319525" idx="0"/>
            <a:endCxn id="319526" idx="4"/>
          </p:cNvCxnSpPr>
          <p:nvPr/>
        </p:nvCxnSpPr>
        <p:spPr bwMode="auto">
          <a:xfrm flipV="1">
            <a:off x="4724400" y="4938713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9528" name="AutoShape 40">
            <a:extLst>
              <a:ext uri="{FF2B5EF4-FFF2-40B4-BE49-F238E27FC236}">
                <a16:creationId xmlns:a16="http://schemas.microsoft.com/office/drawing/2014/main" id="{B26AFDE0-8A1D-D34F-8F5B-E9931062AF18}"/>
              </a:ext>
            </a:extLst>
          </p:cNvPr>
          <p:cNvCxnSpPr>
            <a:cxnSpLocks noChangeShapeType="1"/>
            <a:stCxn id="319523" idx="7"/>
            <a:endCxn id="319526" idx="3"/>
          </p:cNvCxnSpPr>
          <p:nvPr/>
        </p:nvCxnSpPr>
        <p:spPr bwMode="auto">
          <a:xfrm flipV="1">
            <a:off x="4321175" y="4916488"/>
            <a:ext cx="349250" cy="260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9529" name="AutoShape 41">
            <a:extLst>
              <a:ext uri="{FF2B5EF4-FFF2-40B4-BE49-F238E27FC236}">
                <a16:creationId xmlns:a16="http://schemas.microsoft.com/office/drawing/2014/main" id="{9E4CCA47-FF85-4A4B-B090-4B216ED70ECE}"/>
              </a:ext>
            </a:extLst>
          </p:cNvPr>
          <p:cNvCxnSpPr>
            <a:cxnSpLocks noChangeShapeType="1"/>
            <a:stCxn id="319519" idx="7"/>
            <a:endCxn id="319526" idx="2"/>
          </p:cNvCxnSpPr>
          <p:nvPr/>
        </p:nvCxnSpPr>
        <p:spPr bwMode="auto">
          <a:xfrm flipV="1">
            <a:off x="3863975" y="4852988"/>
            <a:ext cx="776288" cy="3302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9530" name="Text Box 42">
            <a:extLst>
              <a:ext uri="{FF2B5EF4-FFF2-40B4-BE49-F238E27FC236}">
                <a16:creationId xmlns:a16="http://schemas.microsoft.com/office/drawing/2014/main" id="{C3D51647-66FE-4148-82E5-36857C185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6249988"/>
            <a:ext cx="63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latin typeface="Arial" charset="0"/>
                <a:ea typeface="ＭＳ Ｐゴシック" charset="0"/>
              </a:rPr>
              <a:t>B</a:t>
            </a:r>
            <a:r>
              <a:rPr lang="en-US" b="1" baseline="-25000"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319531" name="Text Box 43">
            <a:extLst>
              <a:ext uri="{FF2B5EF4-FFF2-40B4-BE49-F238E27FC236}">
                <a16:creationId xmlns:a16="http://schemas.microsoft.com/office/drawing/2014/main" id="{DC850D8A-0E04-2745-A500-1ABFCE25B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4600" y="6249988"/>
            <a:ext cx="63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latin typeface="Arial" charset="0"/>
                <a:ea typeface="ＭＳ Ｐゴシック" charset="0"/>
              </a:rPr>
              <a:t>B</a:t>
            </a:r>
            <a:r>
              <a:rPr lang="en-US" b="1" baseline="-25000">
                <a:latin typeface="Arial" charset="0"/>
                <a:ea typeface="ＭＳ Ｐゴシック" charset="0"/>
              </a:rPr>
              <a:t>3</a:t>
            </a:r>
          </a:p>
        </p:txBody>
      </p:sp>
      <p:sp>
        <p:nvSpPr>
          <p:cNvPr id="319532" name="Oval 44">
            <a:extLst>
              <a:ext uri="{FF2B5EF4-FFF2-40B4-BE49-F238E27FC236}">
                <a16:creationId xmlns:a16="http://schemas.microsoft.com/office/drawing/2014/main" id="{02B11A27-7665-EF47-A5ED-F10C5226D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95312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9533" name="Oval 45">
            <a:extLst>
              <a:ext uri="{FF2B5EF4-FFF2-40B4-BE49-F238E27FC236}">
                <a16:creationId xmlns:a16="http://schemas.microsoft.com/office/drawing/2014/main" id="{C1D94BC0-DF87-814E-8748-1BDAF142A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56895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9534" name="AutoShape 46">
            <a:extLst>
              <a:ext uri="{FF2B5EF4-FFF2-40B4-BE49-F238E27FC236}">
                <a16:creationId xmlns:a16="http://schemas.microsoft.com/office/drawing/2014/main" id="{3F1D5077-17B6-D841-A62B-E910B34D2EDF}"/>
              </a:ext>
            </a:extLst>
          </p:cNvPr>
          <p:cNvCxnSpPr>
            <a:cxnSpLocks noChangeShapeType="1"/>
            <a:stCxn id="319532" idx="0"/>
            <a:endCxn id="319533" idx="4"/>
          </p:cNvCxnSpPr>
          <p:nvPr/>
        </p:nvCxnSpPr>
        <p:spPr bwMode="auto">
          <a:xfrm flipV="1">
            <a:off x="5334000" y="5732463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9535" name="Oval 47">
            <a:extLst>
              <a:ext uri="{FF2B5EF4-FFF2-40B4-BE49-F238E27FC236}">
                <a16:creationId xmlns:a16="http://schemas.microsoft.com/office/drawing/2014/main" id="{FC66A5E9-BD0F-D044-B5FC-9859EC34B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556577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9536" name="Oval 48">
            <a:extLst>
              <a:ext uri="{FF2B5EF4-FFF2-40B4-BE49-F238E27FC236}">
                <a16:creationId xmlns:a16="http://schemas.microsoft.com/office/drawing/2014/main" id="{C46CF1ED-9D91-1240-B296-33BE8336D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518160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9537" name="AutoShape 49">
            <a:extLst>
              <a:ext uri="{FF2B5EF4-FFF2-40B4-BE49-F238E27FC236}">
                <a16:creationId xmlns:a16="http://schemas.microsoft.com/office/drawing/2014/main" id="{ADE3CDE8-CBC1-A546-9915-12132F1ECC2D}"/>
              </a:ext>
            </a:extLst>
          </p:cNvPr>
          <p:cNvCxnSpPr>
            <a:cxnSpLocks noChangeShapeType="1"/>
            <a:stCxn id="319535" idx="0"/>
            <a:endCxn id="319536" idx="4"/>
          </p:cNvCxnSpPr>
          <p:nvPr/>
        </p:nvCxnSpPr>
        <p:spPr bwMode="auto">
          <a:xfrm flipV="1">
            <a:off x="5791200" y="5345113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9538" name="AutoShape 50">
            <a:extLst>
              <a:ext uri="{FF2B5EF4-FFF2-40B4-BE49-F238E27FC236}">
                <a16:creationId xmlns:a16="http://schemas.microsoft.com/office/drawing/2014/main" id="{12A72EE3-D4A4-3344-9EC0-FC786797ECD6}"/>
              </a:ext>
            </a:extLst>
          </p:cNvPr>
          <p:cNvCxnSpPr>
            <a:cxnSpLocks noChangeShapeType="1"/>
            <a:stCxn id="319533" idx="7"/>
            <a:endCxn id="319536" idx="3"/>
          </p:cNvCxnSpPr>
          <p:nvPr/>
        </p:nvCxnSpPr>
        <p:spPr bwMode="auto">
          <a:xfrm flipV="1">
            <a:off x="5387975" y="5322888"/>
            <a:ext cx="349250" cy="260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9539" name="Oval 51">
            <a:extLst>
              <a:ext uri="{FF2B5EF4-FFF2-40B4-BE49-F238E27FC236}">
                <a16:creationId xmlns:a16="http://schemas.microsoft.com/office/drawing/2014/main" id="{EDD02DD3-FB52-4643-A906-2C7763D3F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55942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9540" name="Oval 52">
            <a:extLst>
              <a:ext uri="{FF2B5EF4-FFF2-40B4-BE49-F238E27FC236}">
                <a16:creationId xmlns:a16="http://schemas.microsoft.com/office/drawing/2014/main" id="{6E8B29B3-23AD-EF4A-B84B-E1BE0B526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17525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9541" name="AutoShape 53">
            <a:extLst>
              <a:ext uri="{FF2B5EF4-FFF2-40B4-BE49-F238E27FC236}">
                <a16:creationId xmlns:a16="http://schemas.microsoft.com/office/drawing/2014/main" id="{742AC6A5-C4AE-324E-BDEA-ADA2323D1744}"/>
              </a:ext>
            </a:extLst>
          </p:cNvPr>
          <p:cNvCxnSpPr>
            <a:cxnSpLocks noChangeShapeType="1"/>
            <a:stCxn id="319539" idx="0"/>
            <a:endCxn id="319540" idx="4"/>
          </p:cNvCxnSpPr>
          <p:nvPr/>
        </p:nvCxnSpPr>
        <p:spPr bwMode="auto">
          <a:xfrm flipV="1">
            <a:off x="6248400" y="5338763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9542" name="Oval 54">
            <a:extLst>
              <a:ext uri="{FF2B5EF4-FFF2-40B4-BE49-F238E27FC236}">
                <a16:creationId xmlns:a16="http://schemas.microsoft.com/office/drawing/2014/main" id="{D82D446C-E3CE-6E47-878D-0480E0B7A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17207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9543" name="Oval 55">
            <a:extLst>
              <a:ext uri="{FF2B5EF4-FFF2-40B4-BE49-F238E27FC236}">
                <a16:creationId xmlns:a16="http://schemas.microsoft.com/office/drawing/2014/main" id="{879125E4-CEFE-8F4B-B378-C812B4A03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78790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9544" name="AutoShape 56">
            <a:extLst>
              <a:ext uri="{FF2B5EF4-FFF2-40B4-BE49-F238E27FC236}">
                <a16:creationId xmlns:a16="http://schemas.microsoft.com/office/drawing/2014/main" id="{4247472B-5CEE-9E4C-9455-ECCA8153CB90}"/>
              </a:ext>
            </a:extLst>
          </p:cNvPr>
          <p:cNvCxnSpPr>
            <a:cxnSpLocks noChangeShapeType="1"/>
            <a:stCxn id="319542" idx="0"/>
            <a:endCxn id="319543" idx="4"/>
          </p:cNvCxnSpPr>
          <p:nvPr/>
        </p:nvCxnSpPr>
        <p:spPr bwMode="auto">
          <a:xfrm flipV="1">
            <a:off x="6705600" y="4951413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9545" name="AutoShape 57">
            <a:extLst>
              <a:ext uri="{FF2B5EF4-FFF2-40B4-BE49-F238E27FC236}">
                <a16:creationId xmlns:a16="http://schemas.microsoft.com/office/drawing/2014/main" id="{9938930A-E3FC-8446-8A16-5FB9A54126FE}"/>
              </a:ext>
            </a:extLst>
          </p:cNvPr>
          <p:cNvCxnSpPr>
            <a:cxnSpLocks noChangeShapeType="1"/>
            <a:stCxn id="319540" idx="7"/>
            <a:endCxn id="319543" idx="3"/>
          </p:cNvCxnSpPr>
          <p:nvPr/>
        </p:nvCxnSpPr>
        <p:spPr bwMode="auto">
          <a:xfrm flipV="1">
            <a:off x="6302375" y="4929188"/>
            <a:ext cx="349250" cy="260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9546" name="AutoShape 58">
            <a:extLst>
              <a:ext uri="{FF2B5EF4-FFF2-40B4-BE49-F238E27FC236}">
                <a16:creationId xmlns:a16="http://schemas.microsoft.com/office/drawing/2014/main" id="{19994999-FC12-CD43-BFE5-A479E50DD303}"/>
              </a:ext>
            </a:extLst>
          </p:cNvPr>
          <p:cNvCxnSpPr>
            <a:cxnSpLocks noChangeShapeType="1"/>
            <a:stCxn id="319536" idx="7"/>
            <a:endCxn id="319543" idx="2"/>
          </p:cNvCxnSpPr>
          <p:nvPr/>
        </p:nvCxnSpPr>
        <p:spPr bwMode="auto">
          <a:xfrm flipV="1">
            <a:off x="5845175" y="4865688"/>
            <a:ext cx="776288" cy="3302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9547" name="Text Box 59">
            <a:extLst>
              <a:ext uri="{FF2B5EF4-FFF2-40B4-BE49-F238E27FC236}">
                <a16:creationId xmlns:a16="http://schemas.microsoft.com/office/drawing/2014/main" id="{35E91926-3F2F-044A-AA1A-1055D87F8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6262688"/>
            <a:ext cx="63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latin typeface="Arial" charset="0"/>
                <a:ea typeface="ＭＳ Ｐゴシック" charset="0"/>
              </a:rPr>
              <a:t>B</a:t>
            </a:r>
            <a:r>
              <a:rPr lang="en-US" b="1" baseline="-25000">
                <a:latin typeface="Arial" charset="0"/>
                <a:ea typeface="ＭＳ Ｐゴシック" charset="0"/>
              </a:rPr>
              <a:t>4</a:t>
            </a:r>
          </a:p>
        </p:txBody>
      </p:sp>
      <p:sp>
        <p:nvSpPr>
          <p:cNvPr id="319548" name="Oval 60">
            <a:extLst>
              <a:ext uri="{FF2B5EF4-FFF2-40B4-BE49-F238E27FC236}">
                <a16:creationId xmlns:a16="http://schemas.microsoft.com/office/drawing/2014/main" id="{95AB0C33-5FF6-A546-BD93-95D1F7A6E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57212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9549" name="Oval 61">
            <a:extLst>
              <a:ext uri="{FF2B5EF4-FFF2-40B4-BE49-F238E27FC236}">
                <a16:creationId xmlns:a16="http://schemas.microsoft.com/office/drawing/2014/main" id="{27DE54E1-E7EB-1949-BE26-30B6836DE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18795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9550" name="AutoShape 62">
            <a:extLst>
              <a:ext uri="{FF2B5EF4-FFF2-40B4-BE49-F238E27FC236}">
                <a16:creationId xmlns:a16="http://schemas.microsoft.com/office/drawing/2014/main" id="{2849CFC1-A54D-5E40-862F-0C940B060400}"/>
              </a:ext>
            </a:extLst>
          </p:cNvPr>
          <p:cNvCxnSpPr>
            <a:cxnSpLocks noChangeShapeType="1"/>
            <a:stCxn id="319548" idx="0"/>
            <a:endCxn id="319549" idx="4"/>
          </p:cNvCxnSpPr>
          <p:nvPr/>
        </p:nvCxnSpPr>
        <p:spPr bwMode="auto">
          <a:xfrm flipV="1">
            <a:off x="7162800" y="5351463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9551" name="Oval 63">
            <a:extLst>
              <a:ext uri="{FF2B5EF4-FFF2-40B4-BE49-F238E27FC236}">
                <a16:creationId xmlns:a16="http://schemas.microsoft.com/office/drawing/2014/main" id="{55BC0B37-6CD7-4341-B10A-C43D4AC4B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18477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9552" name="Oval 64">
            <a:extLst>
              <a:ext uri="{FF2B5EF4-FFF2-40B4-BE49-F238E27FC236}">
                <a16:creationId xmlns:a16="http://schemas.microsoft.com/office/drawing/2014/main" id="{2E3556E6-7198-3C46-8C1E-F02612F1B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80060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9553" name="AutoShape 65">
            <a:extLst>
              <a:ext uri="{FF2B5EF4-FFF2-40B4-BE49-F238E27FC236}">
                <a16:creationId xmlns:a16="http://schemas.microsoft.com/office/drawing/2014/main" id="{6C64BBE8-F843-AC41-8EE2-3CC249763503}"/>
              </a:ext>
            </a:extLst>
          </p:cNvPr>
          <p:cNvCxnSpPr>
            <a:cxnSpLocks noChangeShapeType="1"/>
            <a:stCxn id="319551" idx="0"/>
            <a:endCxn id="319552" idx="4"/>
          </p:cNvCxnSpPr>
          <p:nvPr/>
        </p:nvCxnSpPr>
        <p:spPr bwMode="auto">
          <a:xfrm flipV="1">
            <a:off x="7620000" y="4964113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9554" name="AutoShape 66">
            <a:extLst>
              <a:ext uri="{FF2B5EF4-FFF2-40B4-BE49-F238E27FC236}">
                <a16:creationId xmlns:a16="http://schemas.microsoft.com/office/drawing/2014/main" id="{DB90DD4A-3F7B-4248-B2B7-E3482EC535F4}"/>
              </a:ext>
            </a:extLst>
          </p:cNvPr>
          <p:cNvCxnSpPr>
            <a:cxnSpLocks noChangeShapeType="1"/>
            <a:stCxn id="319549" idx="7"/>
            <a:endCxn id="319552" idx="3"/>
          </p:cNvCxnSpPr>
          <p:nvPr/>
        </p:nvCxnSpPr>
        <p:spPr bwMode="auto">
          <a:xfrm flipV="1">
            <a:off x="7216775" y="4941888"/>
            <a:ext cx="349250" cy="260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9555" name="Oval 67">
            <a:extLst>
              <a:ext uri="{FF2B5EF4-FFF2-40B4-BE49-F238E27FC236}">
                <a16:creationId xmlns:a16="http://schemas.microsoft.com/office/drawing/2014/main" id="{E80F0937-9BE4-674D-A153-3F7E4CFC1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517842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9556" name="Oval 68">
            <a:extLst>
              <a:ext uri="{FF2B5EF4-FFF2-40B4-BE49-F238E27FC236}">
                <a16:creationId xmlns:a16="http://schemas.microsoft.com/office/drawing/2014/main" id="{DE82CD89-096B-5E44-8BD1-55B9E6683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479425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9557" name="AutoShape 69">
            <a:extLst>
              <a:ext uri="{FF2B5EF4-FFF2-40B4-BE49-F238E27FC236}">
                <a16:creationId xmlns:a16="http://schemas.microsoft.com/office/drawing/2014/main" id="{FF22B8E1-6D6B-7143-83BA-EF12C4557185}"/>
              </a:ext>
            </a:extLst>
          </p:cNvPr>
          <p:cNvCxnSpPr>
            <a:cxnSpLocks noChangeShapeType="1"/>
            <a:stCxn id="319555" idx="0"/>
            <a:endCxn id="319556" idx="4"/>
          </p:cNvCxnSpPr>
          <p:nvPr/>
        </p:nvCxnSpPr>
        <p:spPr bwMode="auto">
          <a:xfrm flipV="1">
            <a:off x="8077200" y="4957763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9558" name="Oval 70">
            <a:extLst>
              <a:ext uri="{FF2B5EF4-FFF2-40B4-BE49-F238E27FC236}">
                <a16:creationId xmlns:a16="http://schemas.microsoft.com/office/drawing/2014/main" id="{D99DB5AA-D375-5547-AED7-FB5DD510A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479107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9559" name="Oval 71">
            <a:extLst>
              <a:ext uri="{FF2B5EF4-FFF2-40B4-BE49-F238E27FC236}">
                <a16:creationId xmlns:a16="http://schemas.microsoft.com/office/drawing/2014/main" id="{FE135593-7EEC-684D-9A08-7091910D4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440690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9560" name="AutoShape 72">
            <a:extLst>
              <a:ext uri="{FF2B5EF4-FFF2-40B4-BE49-F238E27FC236}">
                <a16:creationId xmlns:a16="http://schemas.microsoft.com/office/drawing/2014/main" id="{65D12E82-050A-6A44-95B1-505C43F5FC07}"/>
              </a:ext>
            </a:extLst>
          </p:cNvPr>
          <p:cNvCxnSpPr>
            <a:cxnSpLocks noChangeShapeType="1"/>
            <a:stCxn id="319558" idx="0"/>
            <a:endCxn id="319559" idx="4"/>
          </p:cNvCxnSpPr>
          <p:nvPr/>
        </p:nvCxnSpPr>
        <p:spPr bwMode="auto">
          <a:xfrm flipV="1">
            <a:off x="8534400" y="4570413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9561" name="AutoShape 73">
            <a:extLst>
              <a:ext uri="{FF2B5EF4-FFF2-40B4-BE49-F238E27FC236}">
                <a16:creationId xmlns:a16="http://schemas.microsoft.com/office/drawing/2014/main" id="{2CA0598F-75C1-334B-923B-BC27B7C483CC}"/>
              </a:ext>
            </a:extLst>
          </p:cNvPr>
          <p:cNvCxnSpPr>
            <a:cxnSpLocks noChangeShapeType="1"/>
            <a:stCxn id="319556" idx="7"/>
            <a:endCxn id="319559" idx="3"/>
          </p:cNvCxnSpPr>
          <p:nvPr/>
        </p:nvCxnSpPr>
        <p:spPr bwMode="auto">
          <a:xfrm flipV="1">
            <a:off x="8131175" y="4548188"/>
            <a:ext cx="349250" cy="260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9562" name="AutoShape 74">
            <a:extLst>
              <a:ext uri="{FF2B5EF4-FFF2-40B4-BE49-F238E27FC236}">
                <a16:creationId xmlns:a16="http://schemas.microsoft.com/office/drawing/2014/main" id="{87EA781F-FD9A-324F-BE53-017B490C161B}"/>
              </a:ext>
            </a:extLst>
          </p:cNvPr>
          <p:cNvCxnSpPr>
            <a:cxnSpLocks noChangeShapeType="1"/>
            <a:stCxn id="319552" idx="7"/>
            <a:endCxn id="319559" idx="2"/>
          </p:cNvCxnSpPr>
          <p:nvPr/>
        </p:nvCxnSpPr>
        <p:spPr bwMode="auto">
          <a:xfrm flipV="1">
            <a:off x="7673975" y="4484688"/>
            <a:ext cx="776288" cy="3302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9563" name="AutoShape 75">
            <a:extLst>
              <a:ext uri="{FF2B5EF4-FFF2-40B4-BE49-F238E27FC236}">
                <a16:creationId xmlns:a16="http://schemas.microsoft.com/office/drawing/2014/main" id="{B1AAC389-9842-2D4C-97FE-4BC1136866F5}"/>
              </a:ext>
            </a:extLst>
          </p:cNvPr>
          <p:cNvCxnSpPr>
            <a:cxnSpLocks noChangeShapeType="1"/>
            <a:stCxn id="319543" idx="7"/>
            <a:endCxn id="319559" idx="1"/>
          </p:cNvCxnSpPr>
          <p:nvPr/>
        </p:nvCxnSpPr>
        <p:spPr bwMode="auto">
          <a:xfrm flipV="1">
            <a:off x="6759575" y="4421188"/>
            <a:ext cx="1720850" cy="3810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9521" name="TextBox 2">
            <a:extLst>
              <a:ext uri="{FF2B5EF4-FFF2-40B4-BE49-F238E27FC236}">
                <a16:creationId xmlns:a16="http://schemas.microsoft.com/office/drawing/2014/main" id="{D2AA0113-4F7E-6C48-9F81-98DF83CF3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287" y="1872456"/>
            <a:ext cx="4572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 dirty="0">
                <a:solidFill>
                  <a:srgbClr val="FF0000"/>
                </a:solidFill>
              </a:rPr>
              <a:t>Degree of root node?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726AE36-D8A9-5743-8F16-DA3AD3EB8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657600"/>
            <a:ext cx="7239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>
                <a:solidFill>
                  <a:srgbClr val="0000FF"/>
                </a:solidFill>
              </a:rPr>
              <a:t>k, each time we add another binomial tree</a:t>
            </a:r>
          </a:p>
        </p:txBody>
      </p:sp>
      <p:grpSp>
        <p:nvGrpSpPr>
          <p:cNvPr id="85" name="Group 113">
            <a:extLst>
              <a:ext uri="{FF2B5EF4-FFF2-40B4-BE49-F238E27FC236}">
                <a16:creationId xmlns:a16="http://schemas.microsoft.com/office/drawing/2014/main" id="{F06A4EB7-6C44-DF4C-B1F7-4EC1B282EC8A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1143000"/>
            <a:ext cx="4114800" cy="2200275"/>
            <a:chOff x="3024" y="1014"/>
            <a:chExt cx="2592" cy="1386"/>
          </a:xfrm>
          <a:solidFill>
            <a:schemeClr val="bg1">
              <a:lumMod val="75000"/>
            </a:schemeClr>
          </a:solidFill>
        </p:grpSpPr>
        <p:sp>
          <p:nvSpPr>
            <p:cNvPr id="86" name="Rectangle 95">
              <a:extLst>
                <a:ext uri="{FF2B5EF4-FFF2-40B4-BE49-F238E27FC236}">
                  <a16:creationId xmlns:a16="http://schemas.microsoft.com/office/drawing/2014/main" id="{CF89E786-424D-E949-A777-616508C535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014"/>
              <a:ext cx="2592" cy="1386"/>
            </a:xfrm>
            <a:prstGeom prst="rect">
              <a:avLst/>
            </a:prstGeom>
            <a:grp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8" name="AutoShape 96">
              <a:extLst>
                <a:ext uri="{FF2B5EF4-FFF2-40B4-BE49-F238E27FC236}">
                  <a16:creationId xmlns:a16="http://schemas.microsoft.com/office/drawing/2014/main" id="{634611FF-C733-DC4F-895C-CC120F7EF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4" y="1654"/>
              <a:ext cx="370" cy="355"/>
            </a:xfrm>
            <a:prstGeom prst="triangle">
              <a:avLst>
                <a:gd name="adj" fmla="val 50000"/>
              </a:avLst>
            </a:prstGeom>
            <a:grp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b="1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B</a:t>
              </a:r>
              <a:r>
                <a:rPr lang="en-US" b="1" baseline="-25000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1</a:t>
              </a:r>
              <a:endParaRPr lang="en-US" b="1" baseline="-25000">
                <a:latin typeface="Arial" charset="0"/>
                <a:ea typeface="ＭＳ Ｐゴシック" charset="0"/>
              </a:endParaRPr>
            </a:p>
          </p:txBody>
        </p:sp>
        <p:sp>
          <p:nvSpPr>
            <p:cNvPr id="89" name="AutoShape 97">
              <a:extLst>
                <a:ext uri="{FF2B5EF4-FFF2-40B4-BE49-F238E27FC236}">
                  <a16:creationId xmlns:a16="http://schemas.microsoft.com/office/drawing/2014/main" id="{4CC25073-C349-D64C-8F17-CB3116935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3" y="1836"/>
              <a:ext cx="647" cy="522"/>
            </a:xfrm>
            <a:prstGeom prst="triangle">
              <a:avLst>
                <a:gd name="adj" fmla="val 50000"/>
              </a:avLst>
            </a:prstGeom>
            <a:grp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b="1" dirty="0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B</a:t>
              </a:r>
              <a:r>
                <a:rPr lang="en-US" b="1" baseline="-25000" dirty="0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k-1</a:t>
              </a:r>
              <a:endParaRPr lang="en-US" b="1" baseline="-25000" dirty="0"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90" name="AutoShape 98">
              <a:extLst>
                <a:ext uri="{FF2B5EF4-FFF2-40B4-BE49-F238E27FC236}">
                  <a16:creationId xmlns:a16="http://schemas.microsoft.com/office/drawing/2014/main" id="{56B3C43F-66BA-4145-A8FB-7694E65B7726}"/>
                </a:ext>
              </a:extLst>
            </p:cNvPr>
            <p:cNvCxnSpPr>
              <a:cxnSpLocks noChangeShapeType="1"/>
              <a:stCxn id="99" idx="4"/>
              <a:endCxn id="88" idx="0"/>
            </p:cNvCxnSpPr>
            <p:nvPr/>
          </p:nvCxnSpPr>
          <p:spPr bwMode="auto">
            <a:xfrm flipH="1">
              <a:off x="4919" y="1300"/>
              <a:ext cx="464" cy="349"/>
            </a:xfrm>
            <a:prstGeom prst="straightConnector1">
              <a:avLst/>
            </a:prstGeom>
            <a:grp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91" name="Text Box 99">
              <a:extLst>
                <a:ext uri="{FF2B5EF4-FFF2-40B4-BE49-F238E27FC236}">
                  <a16:creationId xmlns:a16="http://schemas.microsoft.com/office/drawing/2014/main" id="{6F7661EF-B749-9C44-8E9E-10306C6899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4" y="1097"/>
              <a:ext cx="386" cy="23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b="1" dirty="0" err="1">
                  <a:latin typeface="Arial" charset="0"/>
                  <a:ea typeface="ＭＳ Ｐゴシック" charset="0"/>
                </a:rPr>
                <a:t>B</a:t>
              </a:r>
              <a:r>
                <a:rPr lang="en-US" b="1" baseline="-25000" dirty="0" err="1">
                  <a:latin typeface="Arial" charset="0"/>
                  <a:ea typeface="ＭＳ Ｐゴシック" charset="0"/>
                </a:rPr>
                <a:t>k</a:t>
              </a:r>
              <a:endParaRPr lang="en-US" b="1" baseline="-25000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92" name="AutoShape 100">
              <a:extLst>
                <a:ext uri="{FF2B5EF4-FFF2-40B4-BE49-F238E27FC236}">
                  <a16:creationId xmlns:a16="http://schemas.microsoft.com/office/drawing/2014/main" id="{00BDECFA-FF5A-504E-A6CD-64845456D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758"/>
              <a:ext cx="446" cy="402"/>
            </a:xfrm>
            <a:prstGeom prst="triangle">
              <a:avLst>
                <a:gd name="adj" fmla="val 50000"/>
              </a:avLst>
            </a:prstGeom>
            <a:grp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b="1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B</a:t>
              </a:r>
              <a:r>
                <a:rPr lang="en-US" b="1" baseline="-25000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2</a:t>
              </a:r>
              <a:endParaRPr lang="en-US" b="1" baseline="-25000"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93" name="AutoShape 101">
              <a:extLst>
                <a:ext uri="{FF2B5EF4-FFF2-40B4-BE49-F238E27FC236}">
                  <a16:creationId xmlns:a16="http://schemas.microsoft.com/office/drawing/2014/main" id="{9E9AFFD9-5D68-2543-9A35-ECC0C5D10764}"/>
                </a:ext>
              </a:extLst>
            </p:cNvPr>
            <p:cNvCxnSpPr>
              <a:cxnSpLocks noChangeShapeType="1"/>
              <a:stCxn id="99" idx="3"/>
              <a:endCxn id="92" idx="0"/>
            </p:cNvCxnSpPr>
            <p:nvPr/>
          </p:nvCxnSpPr>
          <p:spPr bwMode="auto">
            <a:xfrm flipH="1">
              <a:off x="4449" y="1286"/>
              <a:ext cx="901" cy="467"/>
            </a:xfrm>
            <a:prstGeom prst="straightConnector1">
              <a:avLst/>
            </a:prstGeom>
            <a:grp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94" name="AutoShape 102">
              <a:extLst>
                <a:ext uri="{FF2B5EF4-FFF2-40B4-BE49-F238E27FC236}">
                  <a16:creationId xmlns:a16="http://schemas.microsoft.com/office/drawing/2014/main" id="{F35A8190-F869-A849-8214-31CE01321AE6}"/>
                </a:ext>
              </a:extLst>
            </p:cNvPr>
            <p:cNvCxnSpPr>
              <a:cxnSpLocks noChangeShapeType="1"/>
              <a:stCxn id="99" idx="2"/>
              <a:endCxn id="89" idx="0"/>
            </p:cNvCxnSpPr>
            <p:nvPr/>
          </p:nvCxnSpPr>
          <p:spPr bwMode="auto">
            <a:xfrm flipH="1">
              <a:off x="3487" y="1248"/>
              <a:ext cx="1845" cy="583"/>
            </a:xfrm>
            <a:prstGeom prst="straightConnector1">
              <a:avLst/>
            </a:prstGeom>
            <a:grp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grpSp>
          <p:nvGrpSpPr>
            <p:cNvPr id="95" name="Group 103">
              <a:extLst>
                <a:ext uri="{FF2B5EF4-FFF2-40B4-BE49-F238E27FC236}">
                  <a16:creationId xmlns:a16="http://schemas.microsoft.com/office/drawing/2014/main" id="{CD4ED5FF-271F-8549-ACB4-48CD95A3EF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1" y="1929"/>
              <a:ext cx="212" cy="29"/>
              <a:chOff x="4099" y="2016"/>
              <a:chExt cx="221" cy="30"/>
            </a:xfrm>
            <a:grpFill/>
          </p:grpSpPr>
          <p:sp>
            <p:nvSpPr>
              <p:cNvPr id="100" name="Oval 104">
                <a:extLst>
                  <a:ext uri="{FF2B5EF4-FFF2-40B4-BE49-F238E27FC236}">
                    <a16:creationId xmlns:a16="http://schemas.microsoft.com/office/drawing/2014/main" id="{E72E0D5E-EE0F-AD4E-951C-78601C3A579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099" y="2016"/>
                <a:ext cx="29" cy="30"/>
              </a:xfrm>
              <a:prstGeom prst="ellipse">
                <a:avLst/>
              </a:prstGeom>
              <a:grp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1" name="Oval 105">
                <a:extLst>
                  <a:ext uri="{FF2B5EF4-FFF2-40B4-BE49-F238E27FC236}">
                    <a16:creationId xmlns:a16="http://schemas.microsoft.com/office/drawing/2014/main" id="{085241CB-C642-3440-B34E-3947857D062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195" y="2016"/>
                <a:ext cx="29" cy="30"/>
              </a:xfrm>
              <a:prstGeom prst="ellipse">
                <a:avLst/>
              </a:prstGeom>
              <a:grp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2" name="Oval 106">
                <a:extLst>
                  <a:ext uri="{FF2B5EF4-FFF2-40B4-BE49-F238E27FC236}">
                    <a16:creationId xmlns:a16="http://schemas.microsoft.com/office/drawing/2014/main" id="{C8D03993-1431-2745-BD20-A8122D6E7B7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291" y="2016"/>
                <a:ext cx="29" cy="30"/>
              </a:xfrm>
              <a:prstGeom prst="ellipse">
                <a:avLst/>
              </a:prstGeom>
              <a:grp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96" name="Oval 107">
              <a:extLst>
                <a:ext uri="{FF2B5EF4-FFF2-40B4-BE49-F238E27FC236}">
                  <a16:creationId xmlns:a16="http://schemas.microsoft.com/office/drawing/2014/main" id="{9CC8CED0-DF4E-3C4C-8123-341E52A155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7" y="1652"/>
              <a:ext cx="92" cy="94"/>
            </a:xfrm>
            <a:prstGeom prst="ellipse">
              <a:avLst/>
            </a:prstGeom>
            <a:grp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7" name="Text Box 108">
              <a:extLst>
                <a:ext uri="{FF2B5EF4-FFF2-40B4-BE49-F238E27FC236}">
                  <a16:creationId xmlns:a16="http://schemas.microsoft.com/office/drawing/2014/main" id="{8A15A70A-BD75-734B-BA7A-F775CAC89D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2" y="1824"/>
              <a:ext cx="337" cy="23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B</a:t>
              </a:r>
              <a:r>
                <a:rPr lang="en-US" b="1" baseline="-25000">
                  <a:latin typeface="Arial" charset="0"/>
                  <a:ea typeface="ＭＳ Ｐゴシック" charset="0"/>
                </a:rPr>
                <a:t>0</a:t>
              </a:r>
            </a:p>
          </p:txBody>
        </p:sp>
        <p:cxnSp>
          <p:nvCxnSpPr>
            <p:cNvPr id="98" name="AutoShape 109">
              <a:extLst>
                <a:ext uri="{FF2B5EF4-FFF2-40B4-BE49-F238E27FC236}">
                  <a16:creationId xmlns:a16="http://schemas.microsoft.com/office/drawing/2014/main" id="{A64B51B0-B0A4-D64F-85DB-0ECB80EAD2BF}"/>
                </a:ext>
              </a:extLst>
            </p:cNvPr>
            <p:cNvCxnSpPr>
              <a:cxnSpLocks noChangeShapeType="1"/>
              <a:stCxn id="99" idx="4"/>
              <a:endCxn id="96" idx="0"/>
            </p:cNvCxnSpPr>
            <p:nvPr/>
          </p:nvCxnSpPr>
          <p:spPr bwMode="auto">
            <a:xfrm>
              <a:off x="5383" y="1300"/>
              <a:ext cx="0" cy="347"/>
            </a:xfrm>
            <a:prstGeom prst="straightConnector1">
              <a:avLst/>
            </a:prstGeom>
            <a:grp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99" name="Oval 110">
              <a:extLst>
                <a:ext uri="{FF2B5EF4-FFF2-40B4-BE49-F238E27FC236}">
                  <a16:creationId xmlns:a16="http://schemas.microsoft.com/office/drawing/2014/main" id="{A3A73495-DB68-A349-85E3-C673EC6FCF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7" y="1200"/>
              <a:ext cx="92" cy="95"/>
            </a:xfrm>
            <a:prstGeom prst="ellipse">
              <a:avLst/>
            </a:prstGeom>
            <a:grp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360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D2C53141-14CF-7C47-9408-04C6167FF561}"/>
              </a:ext>
            </a:extLst>
          </p:cNvPr>
          <p:cNvSpPr/>
          <p:nvPr/>
        </p:nvSpPr>
        <p:spPr>
          <a:xfrm>
            <a:off x="7391400" y="0"/>
            <a:ext cx="1752600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9491" name="Rectangle 3">
            <a:extLst>
              <a:ext uri="{FF2B5EF4-FFF2-40B4-BE49-F238E27FC236}">
                <a16:creationId xmlns:a16="http://schemas.microsoft.com/office/drawing/2014/main" id="{05B4F6D9-BF75-4F4E-8EDE-7A851C1EC1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Binomial Tree</a:t>
            </a:r>
          </a:p>
        </p:txBody>
      </p:sp>
      <p:sp>
        <p:nvSpPr>
          <p:cNvPr id="319502" name="Oval 14">
            <a:extLst>
              <a:ext uri="{FF2B5EF4-FFF2-40B4-BE49-F238E27FC236}">
                <a16:creationId xmlns:a16="http://schemas.microsoft.com/office/drawing/2014/main" id="{6E984E41-DA03-394A-BB1C-93509DAEB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94042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9503" name="Text Box 15">
            <a:extLst>
              <a:ext uri="{FF2B5EF4-FFF2-40B4-BE49-F238E27FC236}">
                <a16:creationId xmlns:a16="http://schemas.microsoft.com/office/drawing/2014/main" id="{481EC1E0-9EC6-F748-B979-B52331F73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6248400"/>
            <a:ext cx="63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latin typeface="Arial" charset="0"/>
                <a:ea typeface="ＭＳ Ｐゴシック" charset="0"/>
              </a:rPr>
              <a:t>B</a:t>
            </a:r>
            <a:r>
              <a:rPr lang="en-US" b="1" baseline="-25000">
                <a:latin typeface="Arial" charset="0"/>
                <a:ea typeface="ＭＳ Ｐゴシック" charset="0"/>
              </a:rPr>
              <a:t>0</a:t>
            </a:r>
          </a:p>
        </p:txBody>
      </p:sp>
      <p:sp>
        <p:nvSpPr>
          <p:cNvPr id="319504" name="Oval 16">
            <a:extLst>
              <a:ext uri="{FF2B5EF4-FFF2-40B4-BE49-F238E27FC236}">
                <a16:creationId xmlns:a16="http://schemas.microsoft.com/office/drawing/2014/main" id="{C2EECF46-C3C9-9145-8820-1F38992DD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594360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9505" name="Oval 17">
            <a:extLst>
              <a:ext uri="{FF2B5EF4-FFF2-40B4-BE49-F238E27FC236}">
                <a16:creationId xmlns:a16="http://schemas.microsoft.com/office/drawing/2014/main" id="{51527AF2-D23D-3548-90F7-B56947CC3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555942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9506" name="AutoShape 18">
            <a:extLst>
              <a:ext uri="{FF2B5EF4-FFF2-40B4-BE49-F238E27FC236}">
                <a16:creationId xmlns:a16="http://schemas.microsoft.com/office/drawing/2014/main" id="{9D348EBF-A655-7B42-AA4A-39B302D80100}"/>
              </a:ext>
            </a:extLst>
          </p:cNvPr>
          <p:cNvCxnSpPr>
            <a:cxnSpLocks noChangeShapeType="1"/>
            <a:stCxn id="319504" idx="0"/>
            <a:endCxn id="319505" idx="4"/>
          </p:cNvCxnSpPr>
          <p:nvPr/>
        </p:nvCxnSpPr>
        <p:spPr bwMode="auto">
          <a:xfrm flipV="1">
            <a:off x="1371600" y="5722938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9507" name="Oval 19">
            <a:extLst>
              <a:ext uri="{FF2B5EF4-FFF2-40B4-BE49-F238E27FC236}">
                <a16:creationId xmlns:a16="http://schemas.microsoft.com/office/drawing/2014/main" id="{FD9EBCDF-0A0E-544D-BB67-378AB92AA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594042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9508" name="Oval 20">
            <a:extLst>
              <a:ext uri="{FF2B5EF4-FFF2-40B4-BE49-F238E27FC236}">
                <a16:creationId xmlns:a16="http://schemas.microsoft.com/office/drawing/2014/main" id="{87EFC4AD-158A-F54F-816A-6A91A448E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555625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9509" name="AutoShape 21">
            <a:extLst>
              <a:ext uri="{FF2B5EF4-FFF2-40B4-BE49-F238E27FC236}">
                <a16:creationId xmlns:a16="http://schemas.microsoft.com/office/drawing/2014/main" id="{4CAC5B25-D7DA-8C40-B6D4-C8B959B43A5F}"/>
              </a:ext>
            </a:extLst>
          </p:cNvPr>
          <p:cNvCxnSpPr>
            <a:cxnSpLocks noChangeShapeType="1"/>
            <a:stCxn id="319507" idx="0"/>
            <a:endCxn id="319508" idx="4"/>
          </p:cNvCxnSpPr>
          <p:nvPr/>
        </p:nvCxnSpPr>
        <p:spPr bwMode="auto">
          <a:xfrm flipV="1">
            <a:off x="2209800" y="5719763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9510" name="Oval 22">
            <a:extLst>
              <a:ext uri="{FF2B5EF4-FFF2-40B4-BE49-F238E27FC236}">
                <a16:creationId xmlns:a16="http://schemas.microsoft.com/office/drawing/2014/main" id="{F07FAAE4-3F4B-9C47-9658-B2582DDDF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55307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9511" name="Oval 23">
            <a:extLst>
              <a:ext uri="{FF2B5EF4-FFF2-40B4-BE49-F238E27FC236}">
                <a16:creationId xmlns:a16="http://schemas.microsoft.com/office/drawing/2014/main" id="{BB6FC2A8-5D58-F241-80C7-26DC54E16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16890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9512" name="AutoShape 24">
            <a:extLst>
              <a:ext uri="{FF2B5EF4-FFF2-40B4-BE49-F238E27FC236}">
                <a16:creationId xmlns:a16="http://schemas.microsoft.com/office/drawing/2014/main" id="{55FE9F9D-655F-1A47-8F3B-5EBCAC9BC50E}"/>
              </a:ext>
            </a:extLst>
          </p:cNvPr>
          <p:cNvCxnSpPr>
            <a:cxnSpLocks noChangeShapeType="1"/>
            <a:stCxn id="319510" idx="0"/>
            <a:endCxn id="319511" idx="4"/>
          </p:cNvCxnSpPr>
          <p:nvPr/>
        </p:nvCxnSpPr>
        <p:spPr bwMode="auto">
          <a:xfrm flipV="1">
            <a:off x="2667000" y="5332413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9513" name="AutoShape 25">
            <a:extLst>
              <a:ext uri="{FF2B5EF4-FFF2-40B4-BE49-F238E27FC236}">
                <a16:creationId xmlns:a16="http://schemas.microsoft.com/office/drawing/2014/main" id="{98D5DE77-AD8A-D04F-BA67-DC38C2BD2D53}"/>
              </a:ext>
            </a:extLst>
          </p:cNvPr>
          <p:cNvCxnSpPr>
            <a:cxnSpLocks noChangeShapeType="1"/>
            <a:stCxn id="319508" idx="7"/>
            <a:endCxn id="319511" idx="3"/>
          </p:cNvCxnSpPr>
          <p:nvPr/>
        </p:nvCxnSpPr>
        <p:spPr bwMode="auto">
          <a:xfrm flipV="1">
            <a:off x="2263775" y="5310188"/>
            <a:ext cx="349250" cy="260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9514" name="Text Box 26">
            <a:extLst>
              <a:ext uri="{FF2B5EF4-FFF2-40B4-BE49-F238E27FC236}">
                <a16:creationId xmlns:a16="http://schemas.microsoft.com/office/drawing/2014/main" id="{29A614E5-BC0F-0948-81BE-19898F1DEE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7600" y="6248400"/>
            <a:ext cx="63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latin typeface="Arial" charset="0"/>
                <a:ea typeface="ＭＳ Ｐゴシック" charset="0"/>
              </a:rPr>
              <a:t>B</a:t>
            </a:r>
            <a:r>
              <a:rPr lang="en-US" b="1" baseline="-25000"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319515" name="Oval 27">
            <a:extLst>
              <a:ext uri="{FF2B5EF4-FFF2-40B4-BE49-F238E27FC236}">
                <a16:creationId xmlns:a16="http://schemas.microsoft.com/office/drawing/2014/main" id="{1C52DA4C-EF9D-5B4C-A4B7-DF6004D68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94042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9516" name="Oval 28">
            <a:extLst>
              <a:ext uri="{FF2B5EF4-FFF2-40B4-BE49-F238E27FC236}">
                <a16:creationId xmlns:a16="http://schemas.microsoft.com/office/drawing/2014/main" id="{D8B74B7D-F63E-284D-9B84-49C363731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55625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9517" name="AutoShape 29">
            <a:extLst>
              <a:ext uri="{FF2B5EF4-FFF2-40B4-BE49-F238E27FC236}">
                <a16:creationId xmlns:a16="http://schemas.microsoft.com/office/drawing/2014/main" id="{F9849DCE-A398-EA45-AD1E-EA71E31A0CCD}"/>
              </a:ext>
            </a:extLst>
          </p:cNvPr>
          <p:cNvCxnSpPr>
            <a:cxnSpLocks noChangeShapeType="1"/>
            <a:stCxn id="319515" idx="0"/>
            <a:endCxn id="319516" idx="4"/>
          </p:cNvCxnSpPr>
          <p:nvPr/>
        </p:nvCxnSpPr>
        <p:spPr bwMode="auto">
          <a:xfrm flipV="1">
            <a:off x="3352800" y="5719763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9518" name="Oval 30">
            <a:extLst>
              <a:ext uri="{FF2B5EF4-FFF2-40B4-BE49-F238E27FC236}">
                <a16:creationId xmlns:a16="http://schemas.microsoft.com/office/drawing/2014/main" id="{680405B5-796C-1044-8F15-6198DC3FA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555307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9519" name="Oval 31">
            <a:extLst>
              <a:ext uri="{FF2B5EF4-FFF2-40B4-BE49-F238E27FC236}">
                <a16:creationId xmlns:a16="http://schemas.microsoft.com/office/drawing/2014/main" id="{CD077A14-7790-3B4B-B519-ACD505ECC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516890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9520" name="AutoShape 32">
            <a:extLst>
              <a:ext uri="{FF2B5EF4-FFF2-40B4-BE49-F238E27FC236}">
                <a16:creationId xmlns:a16="http://schemas.microsoft.com/office/drawing/2014/main" id="{3BA0063B-35AF-054D-B342-A811EF11D6FD}"/>
              </a:ext>
            </a:extLst>
          </p:cNvPr>
          <p:cNvCxnSpPr>
            <a:cxnSpLocks noChangeShapeType="1"/>
            <a:stCxn id="319518" idx="0"/>
            <a:endCxn id="319519" idx="4"/>
          </p:cNvCxnSpPr>
          <p:nvPr/>
        </p:nvCxnSpPr>
        <p:spPr bwMode="auto">
          <a:xfrm flipV="1">
            <a:off x="3810000" y="5332413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9521" name="AutoShape 33">
            <a:extLst>
              <a:ext uri="{FF2B5EF4-FFF2-40B4-BE49-F238E27FC236}">
                <a16:creationId xmlns:a16="http://schemas.microsoft.com/office/drawing/2014/main" id="{0A838108-F83B-8C4D-B880-6383A9AF8689}"/>
              </a:ext>
            </a:extLst>
          </p:cNvPr>
          <p:cNvCxnSpPr>
            <a:cxnSpLocks noChangeShapeType="1"/>
            <a:stCxn id="319516" idx="7"/>
            <a:endCxn id="319519" idx="3"/>
          </p:cNvCxnSpPr>
          <p:nvPr/>
        </p:nvCxnSpPr>
        <p:spPr bwMode="auto">
          <a:xfrm flipV="1">
            <a:off x="3406775" y="5310188"/>
            <a:ext cx="349250" cy="260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9522" name="Oval 34">
            <a:extLst>
              <a:ext uri="{FF2B5EF4-FFF2-40B4-BE49-F238E27FC236}">
                <a16:creationId xmlns:a16="http://schemas.microsoft.com/office/drawing/2014/main" id="{18F581A5-73D6-BE44-9241-53C64919A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54672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9523" name="Oval 35">
            <a:extLst>
              <a:ext uri="{FF2B5EF4-FFF2-40B4-BE49-F238E27FC236}">
                <a16:creationId xmlns:a16="http://schemas.microsoft.com/office/drawing/2014/main" id="{B619F26D-047F-2D41-AE74-AFEF0E061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16255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9524" name="AutoShape 36">
            <a:extLst>
              <a:ext uri="{FF2B5EF4-FFF2-40B4-BE49-F238E27FC236}">
                <a16:creationId xmlns:a16="http://schemas.microsoft.com/office/drawing/2014/main" id="{7B9653BC-9538-6C48-8B18-73F438BE80EF}"/>
              </a:ext>
            </a:extLst>
          </p:cNvPr>
          <p:cNvCxnSpPr>
            <a:cxnSpLocks noChangeShapeType="1"/>
            <a:stCxn id="319522" idx="0"/>
            <a:endCxn id="319523" idx="4"/>
          </p:cNvCxnSpPr>
          <p:nvPr/>
        </p:nvCxnSpPr>
        <p:spPr bwMode="auto">
          <a:xfrm flipV="1">
            <a:off x="4267200" y="5326063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9525" name="Oval 37">
            <a:extLst>
              <a:ext uri="{FF2B5EF4-FFF2-40B4-BE49-F238E27FC236}">
                <a16:creationId xmlns:a16="http://schemas.microsoft.com/office/drawing/2014/main" id="{EA06BD73-0B27-7E4A-88DD-310FFEB1D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15937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9526" name="Oval 38">
            <a:extLst>
              <a:ext uri="{FF2B5EF4-FFF2-40B4-BE49-F238E27FC236}">
                <a16:creationId xmlns:a16="http://schemas.microsoft.com/office/drawing/2014/main" id="{424CD54B-BBE2-4046-BE68-D78FC75F8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77520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9527" name="AutoShape 39">
            <a:extLst>
              <a:ext uri="{FF2B5EF4-FFF2-40B4-BE49-F238E27FC236}">
                <a16:creationId xmlns:a16="http://schemas.microsoft.com/office/drawing/2014/main" id="{B890A734-9AF7-DC4D-9E28-AC59293E4F1F}"/>
              </a:ext>
            </a:extLst>
          </p:cNvPr>
          <p:cNvCxnSpPr>
            <a:cxnSpLocks noChangeShapeType="1"/>
            <a:stCxn id="319525" idx="0"/>
            <a:endCxn id="319526" idx="4"/>
          </p:cNvCxnSpPr>
          <p:nvPr/>
        </p:nvCxnSpPr>
        <p:spPr bwMode="auto">
          <a:xfrm flipV="1">
            <a:off x="4724400" y="4938713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9528" name="AutoShape 40">
            <a:extLst>
              <a:ext uri="{FF2B5EF4-FFF2-40B4-BE49-F238E27FC236}">
                <a16:creationId xmlns:a16="http://schemas.microsoft.com/office/drawing/2014/main" id="{09A11569-19E2-CE42-B972-C45FA1FBD9F8}"/>
              </a:ext>
            </a:extLst>
          </p:cNvPr>
          <p:cNvCxnSpPr>
            <a:cxnSpLocks noChangeShapeType="1"/>
            <a:stCxn id="319523" idx="7"/>
            <a:endCxn id="319526" idx="3"/>
          </p:cNvCxnSpPr>
          <p:nvPr/>
        </p:nvCxnSpPr>
        <p:spPr bwMode="auto">
          <a:xfrm flipV="1">
            <a:off x="4321175" y="4916488"/>
            <a:ext cx="349250" cy="260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9529" name="AutoShape 41">
            <a:extLst>
              <a:ext uri="{FF2B5EF4-FFF2-40B4-BE49-F238E27FC236}">
                <a16:creationId xmlns:a16="http://schemas.microsoft.com/office/drawing/2014/main" id="{C5C328D7-334B-5C45-9CB8-6BF1CCDEF572}"/>
              </a:ext>
            </a:extLst>
          </p:cNvPr>
          <p:cNvCxnSpPr>
            <a:cxnSpLocks noChangeShapeType="1"/>
            <a:stCxn id="319519" idx="7"/>
            <a:endCxn id="319526" idx="2"/>
          </p:cNvCxnSpPr>
          <p:nvPr/>
        </p:nvCxnSpPr>
        <p:spPr bwMode="auto">
          <a:xfrm flipV="1">
            <a:off x="3863975" y="4852988"/>
            <a:ext cx="776288" cy="3302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9530" name="Text Box 42">
            <a:extLst>
              <a:ext uri="{FF2B5EF4-FFF2-40B4-BE49-F238E27FC236}">
                <a16:creationId xmlns:a16="http://schemas.microsoft.com/office/drawing/2014/main" id="{BD55335B-1CA1-B74A-9C4E-0AB6095F54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6249988"/>
            <a:ext cx="63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latin typeface="Arial" charset="0"/>
                <a:ea typeface="ＭＳ Ｐゴシック" charset="0"/>
              </a:rPr>
              <a:t>B</a:t>
            </a:r>
            <a:r>
              <a:rPr lang="en-US" b="1" baseline="-25000"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319531" name="Text Box 43">
            <a:extLst>
              <a:ext uri="{FF2B5EF4-FFF2-40B4-BE49-F238E27FC236}">
                <a16:creationId xmlns:a16="http://schemas.microsoft.com/office/drawing/2014/main" id="{E100B4E0-48A6-094B-B1B3-52C86123A3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4600" y="6249988"/>
            <a:ext cx="63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latin typeface="Arial" charset="0"/>
                <a:ea typeface="ＭＳ Ｐゴシック" charset="0"/>
              </a:rPr>
              <a:t>B</a:t>
            </a:r>
            <a:r>
              <a:rPr lang="en-US" b="1" baseline="-25000">
                <a:latin typeface="Arial" charset="0"/>
                <a:ea typeface="ＭＳ Ｐゴシック" charset="0"/>
              </a:rPr>
              <a:t>3</a:t>
            </a:r>
          </a:p>
        </p:txBody>
      </p:sp>
      <p:sp>
        <p:nvSpPr>
          <p:cNvPr id="319532" name="Oval 44">
            <a:extLst>
              <a:ext uri="{FF2B5EF4-FFF2-40B4-BE49-F238E27FC236}">
                <a16:creationId xmlns:a16="http://schemas.microsoft.com/office/drawing/2014/main" id="{F32FF0D5-5BF9-A845-A637-6F277F265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95312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9533" name="Oval 45">
            <a:extLst>
              <a:ext uri="{FF2B5EF4-FFF2-40B4-BE49-F238E27FC236}">
                <a16:creationId xmlns:a16="http://schemas.microsoft.com/office/drawing/2014/main" id="{A3A8FD2A-1D4A-D949-A706-C0BA9F195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56895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9534" name="AutoShape 46">
            <a:extLst>
              <a:ext uri="{FF2B5EF4-FFF2-40B4-BE49-F238E27FC236}">
                <a16:creationId xmlns:a16="http://schemas.microsoft.com/office/drawing/2014/main" id="{FFC420A8-5501-4F48-BF02-5820D8DD8490}"/>
              </a:ext>
            </a:extLst>
          </p:cNvPr>
          <p:cNvCxnSpPr>
            <a:cxnSpLocks noChangeShapeType="1"/>
            <a:stCxn id="319532" idx="0"/>
            <a:endCxn id="319533" idx="4"/>
          </p:cNvCxnSpPr>
          <p:nvPr/>
        </p:nvCxnSpPr>
        <p:spPr bwMode="auto">
          <a:xfrm flipV="1">
            <a:off x="5334000" y="5732463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9535" name="Oval 47">
            <a:extLst>
              <a:ext uri="{FF2B5EF4-FFF2-40B4-BE49-F238E27FC236}">
                <a16:creationId xmlns:a16="http://schemas.microsoft.com/office/drawing/2014/main" id="{E896466E-C356-7C43-976C-19C0FE3A0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556577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9536" name="Oval 48">
            <a:extLst>
              <a:ext uri="{FF2B5EF4-FFF2-40B4-BE49-F238E27FC236}">
                <a16:creationId xmlns:a16="http://schemas.microsoft.com/office/drawing/2014/main" id="{1F0B6E6C-E134-9747-ABA7-463CABB4E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518160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9537" name="AutoShape 49">
            <a:extLst>
              <a:ext uri="{FF2B5EF4-FFF2-40B4-BE49-F238E27FC236}">
                <a16:creationId xmlns:a16="http://schemas.microsoft.com/office/drawing/2014/main" id="{D456740D-63FE-0743-89DE-3E29C5D58991}"/>
              </a:ext>
            </a:extLst>
          </p:cNvPr>
          <p:cNvCxnSpPr>
            <a:cxnSpLocks noChangeShapeType="1"/>
            <a:stCxn id="319535" idx="0"/>
            <a:endCxn id="319536" idx="4"/>
          </p:cNvCxnSpPr>
          <p:nvPr/>
        </p:nvCxnSpPr>
        <p:spPr bwMode="auto">
          <a:xfrm flipV="1">
            <a:off x="5791200" y="5345113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9538" name="AutoShape 50">
            <a:extLst>
              <a:ext uri="{FF2B5EF4-FFF2-40B4-BE49-F238E27FC236}">
                <a16:creationId xmlns:a16="http://schemas.microsoft.com/office/drawing/2014/main" id="{B836873C-3348-414F-9508-2B3490255374}"/>
              </a:ext>
            </a:extLst>
          </p:cNvPr>
          <p:cNvCxnSpPr>
            <a:cxnSpLocks noChangeShapeType="1"/>
            <a:stCxn id="319533" idx="7"/>
            <a:endCxn id="319536" idx="3"/>
          </p:cNvCxnSpPr>
          <p:nvPr/>
        </p:nvCxnSpPr>
        <p:spPr bwMode="auto">
          <a:xfrm flipV="1">
            <a:off x="5387975" y="5322888"/>
            <a:ext cx="349250" cy="260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9539" name="Oval 51">
            <a:extLst>
              <a:ext uri="{FF2B5EF4-FFF2-40B4-BE49-F238E27FC236}">
                <a16:creationId xmlns:a16="http://schemas.microsoft.com/office/drawing/2014/main" id="{C1E8F5F7-A603-BC42-825E-16DBC0AAB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55942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9540" name="Oval 52">
            <a:extLst>
              <a:ext uri="{FF2B5EF4-FFF2-40B4-BE49-F238E27FC236}">
                <a16:creationId xmlns:a16="http://schemas.microsoft.com/office/drawing/2014/main" id="{29A6BE0C-AD4E-ED4A-838E-AD2671C1B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17525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9541" name="AutoShape 53">
            <a:extLst>
              <a:ext uri="{FF2B5EF4-FFF2-40B4-BE49-F238E27FC236}">
                <a16:creationId xmlns:a16="http://schemas.microsoft.com/office/drawing/2014/main" id="{4B73D696-716A-FF49-8EAF-C40EAA91B3FA}"/>
              </a:ext>
            </a:extLst>
          </p:cNvPr>
          <p:cNvCxnSpPr>
            <a:cxnSpLocks noChangeShapeType="1"/>
            <a:stCxn id="319539" idx="0"/>
            <a:endCxn id="319540" idx="4"/>
          </p:cNvCxnSpPr>
          <p:nvPr/>
        </p:nvCxnSpPr>
        <p:spPr bwMode="auto">
          <a:xfrm flipV="1">
            <a:off x="6248400" y="5338763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9542" name="Oval 54">
            <a:extLst>
              <a:ext uri="{FF2B5EF4-FFF2-40B4-BE49-F238E27FC236}">
                <a16:creationId xmlns:a16="http://schemas.microsoft.com/office/drawing/2014/main" id="{F6D6AC5A-FF73-F74D-9CAD-A6F513BA7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17207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9543" name="Oval 55">
            <a:extLst>
              <a:ext uri="{FF2B5EF4-FFF2-40B4-BE49-F238E27FC236}">
                <a16:creationId xmlns:a16="http://schemas.microsoft.com/office/drawing/2014/main" id="{14E2A018-91A2-824E-81F8-D3ED2E40E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78790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9544" name="AutoShape 56">
            <a:extLst>
              <a:ext uri="{FF2B5EF4-FFF2-40B4-BE49-F238E27FC236}">
                <a16:creationId xmlns:a16="http://schemas.microsoft.com/office/drawing/2014/main" id="{F4704E41-8ACE-C141-94E7-7D29A17E4675}"/>
              </a:ext>
            </a:extLst>
          </p:cNvPr>
          <p:cNvCxnSpPr>
            <a:cxnSpLocks noChangeShapeType="1"/>
            <a:stCxn id="319542" idx="0"/>
            <a:endCxn id="319543" idx="4"/>
          </p:cNvCxnSpPr>
          <p:nvPr/>
        </p:nvCxnSpPr>
        <p:spPr bwMode="auto">
          <a:xfrm flipV="1">
            <a:off x="6705600" y="4951413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9545" name="AutoShape 57">
            <a:extLst>
              <a:ext uri="{FF2B5EF4-FFF2-40B4-BE49-F238E27FC236}">
                <a16:creationId xmlns:a16="http://schemas.microsoft.com/office/drawing/2014/main" id="{3240AA5E-EA3A-6343-9C8D-C6538101C4E9}"/>
              </a:ext>
            </a:extLst>
          </p:cNvPr>
          <p:cNvCxnSpPr>
            <a:cxnSpLocks noChangeShapeType="1"/>
            <a:stCxn id="319540" idx="7"/>
            <a:endCxn id="319543" idx="3"/>
          </p:cNvCxnSpPr>
          <p:nvPr/>
        </p:nvCxnSpPr>
        <p:spPr bwMode="auto">
          <a:xfrm flipV="1">
            <a:off x="6302375" y="4929188"/>
            <a:ext cx="349250" cy="260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9546" name="AutoShape 58">
            <a:extLst>
              <a:ext uri="{FF2B5EF4-FFF2-40B4-BE49-F238E27FC236}">
                <a16:creationId xmlns:a16="http://schemas.microsoft.com/office/drawing/2014/main" id="{75B7A01D-B276-3C46-8AAF-C1714F833232}"/>
              </a:ext>
            </a:extLst>
          </p:cNvPr>
          <p:cNvCxnSpPr>
            <a:cxnSpLocks noChangeShapeType="1"/>
            <a:stCxn id="319536" idx="7"/>
            <a:endCxn id="319543" idx="2"/>
          </p:cNvCxnSpPr>
          <p:nvPr/>
        </p:nvCxnSpPr>
        <p:spPr bwMode="auto">
          <a:xfrm flipV="1">
            <a:off x="5845175" y="4865688"/>
            <a:ext cx="776288" cy="3302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9547" name="Text Box 59">
            <a:extLst>
              <a:ext uri="{FF2B5EF4-FFF2-40B4-BE49-F238E27FC236}">
                <a16:creationId xmlns:a16="http://schemas.microsoft.com/office/drawing/2014/main" id="{F9205127-6E19-F346-8D64-D14B9C3309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6262688"/>
            <a:ext cx="63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latin typeface="Arial" charset="0"/>
                <a:ea typeface="ＭＳ Ｐゴシック" charset="0"/>
              </a:rPr>
              <a:t>B</a:t>
            </a:r>
            <a:r>
              <a:rPr lang="en-US" b="1" baseline="-25000">
                <a:latin typeface="Arial" charset="0"/>
                <a:ea typeface="ＭＳ Ｐゴシック" charset="0"/>
              </a:rPr>
              <a:t>4</a:t>
            </a:r>
          </a:p>
        </p:txBody>
      </p:sp>
      <p:sp>
        <p:nvSpPr>
          <p:cNvPr id="319548" name="Oval 60">
            <a:extLst>
              <a:ext uri="{FF2B5EF4-FFF2-40B4-BE49-F238E27FC236}">
                <a16:creationId xmlns:a16="http://schemas.microsoft.com/office/drawing/2014/main" id="{963CDF01-9FDD-CB46-A2C0-E29573C87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57212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9549" name="Oval 61">
            <a:extLst>
              <a:ext uri="{FF2B5EF4-FFF2-40B4-BE49-F238E27FC236}">
                <a16:creationId xmlns:a16="http://schemas.microsoft.com/office/drawing/2014/main" id="{3C099D61-308E-394C-8527-938EC449E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18795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9550" name="AutoShape 62">
            <a:extLst>
              <a:ext uri="{FF2B5EF4-FFF2-40B4-BE49-F238E27FC236}">
                <a16:creationId xmlns:a16="http://schemas.microsoft.com/office/drawing/2014/main" id="{A018A9C6-1951-C24A-A086-9C1DF25CA429}"/>
              </a:ext>
            </a:extLst>
          </p:cNvPr>
          <p:cNvCxnSpPr>
            <a:cxnSpLocks noChangeShapeType="1"/>
            <a:stCxn id="319548" idx="0"/>
            <a:endCxn id="319549" idx="4"/>
          </p:cNvCxnSpPr>
          <p:nvPr/>
        </p:nvCxnSpPr>
        <p:spPr bwMode="auto">
          <a:xfrm flipV="1">
            <a:off x="7162800" y="5351463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9551" name="Oval 63">
            <a:extLst>
              <a:ext uri="{FF2B5EF4-FFF2-40B4-BE49-F238E27FC236}">
                <a16:creationId xmlns:a16="http://schemas.microsoft.com/office/drawing/2014/main" id="{10A85D73-D718-AF4E-8C00-498A23A22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18477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9552" name="Oval 64">
            <a:extLst>
              <a:ext uri="{FF2B5EF4-FFF2-40B4-BE49-F238E27FC236}">
                <a16:creationId xmlns:a16="http://schemas.microsoft.com/office/drawing/2014/main" id="{EBA1420F-62D4-664F-85D6-7C46641A2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80060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9553" name="AutoShape 65">
            <a:extLst>
              <a:ext uri="{FF2B5EF4-FFF2-40B4-BE49-F238E27FC236}">
                <a16:creationId xmlns:a16="http://schemas.microsoft.com/office/drawing/2014/main" id="{2724EBAA-9C84-524E-975B-D9C14E14F424}"/>
              </a:ext>
            </a:extLst>
          </p:cNvPr>
          <p:cNvCxnSpPr>
            <a:cxnSpLocks noChangeShapeType="1"/>
            <a:stCxn id="319551" idx="0"/>
            <a:endCxn id="319552" idx="4"/>
          </p:cNvCxnSpPr>
          <p:nvPr/>
        </p:nvCxnSpPr>
        <p:spPr bwMode="auto">
          <a:xfrm flipV="1">
            <a:off x="7620000" y="4964113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9554" name="AutoShape 66">
            <a:extLst>
              <a:ext uri="{FF2B5EF4-FFF2-40B4-BE49-F238E27FC236}">
                <a16:creationId xmlns:a16="http://schemas.microsoft.com/office/drawing/2014/main" id="{CD1EF28C-44B8-A149-9E85-55335F1AFDF3}"/>
              </a:ext>
            </a:extLst>
          </p:cNvPr>
          <p:cNvCxnSpPr>
            <a:cxnSpLocks noChangeShapeType="1"/>
            <a:stCxn id="319549" idx="7"/>
            <a:endCxn id="319552" idx="3"/>
          </p:cNvCxnSpPr>
          <p:nvPr/>
        </p:nvCxnSpPr>
        <p:spPr bwMode="auto">
          <a:xfrm flipV="1">
            <a:off x="7216775" y="4941888"/>
            <a:ext cx="349250" cy="260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9555" name="Oval 67">
            <a:extLst>
              <a:ext uri="{FF2B5EF4-FFF2-40B4-BE49-F238E27FC236}">
                <a16:creationId xmlns:a16="http://schemas.microsoft.com/office/drawing/2014/main" id="{BA9DE542-A58E-3E4C-928C-98556B697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517842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9556" name="Oval 68">
            <a:extLst>
              <a:ext uri="{FF2B5EF4-FFF2-40B4-BE49-F238E27FC236}">
                <a16:creationId xmlns:a16="http://schemas.microsoft.com/office/drawing/2014/main" id="{BE26DB19-EA44-8E4D-9F39-0F7BF0E00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479425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9557" name="AutoShape 69">
            <a:extLst>
              <a:ext uri="{FF2B5EF4-FFF2-40B4-BE49-F238E27FC236}">
                <a16:creationId xmlns:a16="http://schemas.microsoft.com/office/drawing/2014/main" id="{BFBF613C-8889-104B-8DF0-81F049808A47}"/>
              </a:ext>
            </a:extLst>
          </p:cNvPr>
          <p:cNvCxnSpPr>
            <a:cxnSpLocks noChangeShapeType="1"/>
            <a:stCxn id="319555" idx="0"/>
            <a:endCxn id="319556" idx="4"/>
          </p:cNvCxnSpPr>
          <p:nvPr/>
        </p:nvCxnSpPr>
        <p:spPr bwMode="auto">
          <a:xfrm flipV="1">
            <a:off x="8077200" y="4957763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9558" name="Oval 70">
            <a:extLst>
              <a:ext uri="{FF2B5EF4-FFF2-40B4-BE49-F238E27FC236}">
                <a16:creationId xmlns:a16="http://schemas.microsoft.com/office/drawing/2014/main" id="{845A7D73-39C5-B14D-9A84-D7CBDB457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479107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9559" name="Oval 71">
            <a:extLst>
              <a:ext uri="{FF2B5EF4-FFF2-40B4-BE49-F238E27FC236}">
                <a16:creationId xmlns:a16="http://schemas.microsoft.com/office/drawing/2014/main" id="{B47DDAA8-1E18-124D-8485-D595FD743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440690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9560" name="AutoShape 72">
            <a:extLst>
              <a:ext uri="{FF2B5EF4-FFF2-40B4-BE49-F238E27FC236}">
                <a16:creationId xmlns:a16="http://schemas.microsoft.com/office/drawing/2014/main" id="{DE5BE76B-A365-6D4E-A726-90FF2AFA9E31}"/>
              </a:ext>
            </a:extLst>
          </p:cNvPr>
          <p:cNvCxnSpPr>
            <a:cxnSpLocks noChangeShapeType="1"/>
            <a:stCxn id="319558" idx="0"/>
            <a:endCxn id="319559" idx="4"/>
          </p:cNvCxnSpPr>
          <p:nvPr/>
        </p:nvCxnSpPr>
        <p:spPr bwMode="auto">
          <a:xfrm flipV="1">
            <a:off x="8534400" y="4570413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9561" name="AutoShape 73">
            <a:extLst>
              <a:ext uri="{FF2B5EF4-FFF2-40B4-BE49-F238E27FC236}">
                <a16:creationId xmlns:a16="http://schemas.microsoft.com/office/drawing/2014/main" id="{F229F325-F409-7C41-803F-5BAA465E0777}"/>
              </a:ext>
            </a:extLst>
          </p:cNvPr>
          <p:cNvCxnSpPr>
            <a:cxnSpLocks noChangeShapeType="1"/>
            <a:stCxn id="319556" idx="7"/>
            <a:endCxn id="319559" idx="3"/>
          </p:cNvCxnSpPr>
          <p:nvPr/>
        </p:nvCxnSpPr>
        <p:spPr bwMode="auto">
          <a:xfrm flipV="1">
            <a:off x="8131175" y="4548188"/>
            <a:ext cx="349250" cy="260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9562" name="AutoShape 74">
            <a:extLst>
              <a:ext uri="{FF2B5EF4-FFF2-40B4-BE49-F238E27FC236}">
                <a16:creationId xmlns:a16="http://schemas.microsoft.com/office/drawing/2014/main" id="{898A5966-013B-254D-81E8-FC6914443252}"/>
              </a:ext>
            </a:extLst>
          </p:cNvPr>
          <p:cNvCxnSpPr>
            <a:cxnSpLocks noChangeShapeType="1"/>
            <a:stCxn id="319552" idx="7"/>
            <a:endCxn id="319559" idx="2"/>
          </p:cNvCxnSpPr>
          <p:nvPr/>
        </p:nvCxnSpPr>
        <p:spPr bwMode="auto">
          <a:xfrm flipV="1">
            <a:off x="7673975" y="4484688"/>
            <a:ext cx="776288" cy="3302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9563" name="AutoShape 75">
            <a:extLst>
              <a:ext uri="{FF2B5EF4-FFF2-40B4-BE49-F238E27FC236}">
                <a16:creationId xmlns:a16="http://schemas.microsoft.com/office/drawing/2014/main" id="{569F1824-3D0D-A841-BC2B-5B9AC3E624CA}"/>
              </a:ext>
            </a:extLst>
          </p:cNvPr>
          <p:cNvCxnSpPr>
            <a:cxnSpLocks noChangeShapeType="1"/>
            <a:stCxn id="319543" idx="7"/>
            <a:endCxn id="319559" idx="1"/>
          </p:cNvCxnSpPr>
          <p:nvPr/>
        </p:nvCxnSpPr>
        <p:spPr bwMode="auto">
          <a:xfrm flipV="1">
            <a:off x="6759575" y="4421188"/>
            <a:ext cx="1720850" cy="3810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0545" name="TextBox 2">
            <a:extLst>
              <a:ext uri="{FF2B5EF4-FFF2-40B4-BE49-F238E27FC236}">
                <a16:creationId xmlns:a16="http://schemas.microsoft.com/office/drawing/2014/main" id="{33DA5C40-F5CF-C346-A6BE-1C48EAFB2E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905000"/>
            <a:ext cx="39624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>
                <a:solidFill>
                  <a:srgbClr val="FF0000"/>
                </a:solidFill>
              </a:rPr>
              <a:t>What are the children of the root?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E1073D3-A591-204A-A183-5EC6BB284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124200"/>
            <a:ext cx="37338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>
                <a:solidFill>
                  <a:srgbClr val="0000FF"/>
                </a:solidFill>
              </a:rPr>
              <a:t>k binomial trees:</a:t>
            </a:r>
          </a:p>
          <a:p>
            <a:r>
              <a:rPr lang="en-US" altLang="en-US" sz="2800">
                <a:solidFill>
                  <a:srgbClr val="0000FF"/>
                </a:solidFill>
              </a:rPr>
              <a:t>B</a:t>
            </a:r>
            <a:r>
              <a:rPr lang="en-US" altLang="en-US" sz="2800" baseline="-25000">
                <a:solidFill>
                  <a:srgbClr val="0000FF"/>
                </a:solidFill>
              </a:rPr>
              <a:t>k-1</a:t>
            </a:r>
            <a:r>
              <a:rPr lang="en-US" altLang="en-US" sz="2800">
                <a:solidFill>
                  <a:srgbClr val="0000FF"/>
                </a:solidFill>
              </a:rPr>
              <a:t>, B</a:t>
            </a:r>
            <a:r>
              <a:rPr lang="en-US" altLang="en-US" sz="2800" baseline="-25000">
                <a:solidFill>
                  <a:srgbClr val="0000FF"/>
                </a:solidFill>
              </a:rPr>
              <a:t>k-2</a:t>
            </a:r>
            <a:r>
              <a:rPr lang="en-US" altLang="en-US" sz="2800">
                <a:solidFill>
                  <a:srgbClr val="0000FF"/>
                </a:solidFill>
              </a:rPr>
              <a:t>, …, B</a:t>
            </a:r>
            <a:r>
              <a:rPr lang="en-US" altLang="en-US" sz="2800" baseline="-25000">
                <a:solidFill>
                  <a:srgbClr val="0000FF"/>
                </a:solidFill>
              </a:rPr>
              <a:t>0</a:t>
            </a:r>
          </a:p>
        </p:txBody>
      </p:sp>
      <p:grpSp>
        <p:nvGrpSpPr>
          <p:cNvPr id="85" name="Group 113">
            <a:extLst>
              <a:ext uri="{FF2B5EF4-FFF2-40B4-BE49-F238E27FC236}">
                <a16:creationId xmlns:a16="http://schemas.microsoft.com/office/drawing/2014/main" id="{99560008-C3A6-174C-86C1-C088727695A7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1143000"/>
            <a:ext cx="4114800" cy="2200275"/>
            <a:chOff x="3024" y="1014"/>
            <a:chExt cx="2592" cy="1386"/>
          </a:xfrm>
          <a:solidFill>
            <a:schemeClr val="bg1">
              <a:lumMod val="75000"/>
            </a:schemeClr>
          </a:solidFill>
        </p:grpSpPr>
        <p:sp>
          <p:nvSpPr>
            <p:cNvPr id="86" name="Rectangle 95">
              <a:extLst>
                <a:ext uri="{FF2B5EF4-FFF2-40B4-BE49-F238E27FC236}">
                  <a16:creationId xmlns:a16="http://schemas.microsoft.com/office/drawing/2014/main" id="{020C46F6-D9EB-4A4F-B3EA-2B8206329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014"/>
              <a:ext cx="2592" cy="1386"/>
            </a:xfrm>
            <a:prstGeom prst="rect">
              <a:avLst/>
            </a:prstGeom>
            <a:grp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8" name="AutoShape 96">
              <a:extLst>
                <a:ext uri="{FF2B5EF4-FFF2-40B4-BE49-F238E27FC236}">
                  <a16:creationId xmlns:a16="http://schemas.microsoft.com/office/drawing/2014/main" id="{906782B5-5F82-764F-AF67-D4BB97EBD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4" y="1654"/>
              <a:ext cx="370" cy="355"/>
            </a:xfrm>
            <a:prstGeom prst="triangle">
              <a:avLst>
                <a:gd name="adj" fmla="val 50000"/>
              </a:avLst>
            </a:prstGeom>
            <a:grp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b="1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B</a:t>
              </a:r>
              <a:r>
                <a:rPr lang="en-US" b="1" baseline="-25000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1</a:t>
              </a:r>
              <a:endParaRPr lang="en-US" b="1" baseline="-25000">
                <a:latin typeface="Arial" charset="0"/>
                <a:ea typeface="ＭＳ Ｐゴシック" charset="0"/>
              </a:endParaRPr>
            </a:p>
          </p:txBody>
        </p:sp>
        <p:sp>
          <p:nvSpPr>
            <p:cNvPr id="89" name="AutoShape 97">
              <a:extLst>
                <a:ext uri="{FF2B5EF4-FFF2-40B4-BE49-F238E27FC236}">
                  <a16:creationId xmlns:a16="http://schemas.microsoft.com/office/drawing/2014/main" id="{5E48DB27-4414-2F48-96EA-BBBC58B318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3" y="1836"/>
              <a:ext cx="647" cy="522"/>
            </a:xfrm>
            <a:prstGeom prst="triangle">
              <a:avLst>
                <a:gd name="adj" fmla="val 50000"/>
              </a:avLst>
            </a:prstGeom>
            <a:grp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b="1" dirty="0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B</a:t>
              </a:r>
              <a:r>
                <a:rPr lang="en-US" b="1" baseline="-25000" dirty="0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k-1</a:t>
              </a:r>
              <a:endParaRPr lang="en-US" b="1" baseline="-25000" dirty="0"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90" name="AutoShape 98">
              <a:extLst>
                <a:ext uri="{FF2B5EF4-FFF2-40B4-BE49-F238E27FC236}">
                  <a16:creationId xmlns:a16="http://schemas.microsoft.com/office/drawing/2014/main" id="{77382ED8-F05E-7243-B0B4-B37FEF74D14E}"/>
                </a:ext>
              </a:extLst>
            </p:cNvPr>
            <p:cNvCxnSpPr>
              <a:cxnSpLocks noChangeShapeType="1"/>
              <a:stCxn id="99" idx="4"/>
              <a:endCxn id="88" idx="0"/>
            </p:cNvCxnSpPr>
            <p:nvPr/>
          </p:nvCxnSpPr>
          <p:spPr bwMode="auto">
            <a:xfrm flipH="1">
              <a:off x="4919" y="1300"/>
              <a:ext cx="464" cy="349"/>
            </a:xfrm>
            <a:prstGeom prst="straightConnector1">
              <a:avLst/>
            </a:prstGeom>
            <a:grp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91" name="Text Box 99">
              <a:extLst>
                <a:ext uri="{FF2B5EF4-FFF2-40B4-BE49-F238E27FC236}">
                  <a16:creationId xmlns:a16="http://schemas.microsoft.com/office/drawing/2014/main" id="{CD12D547-83C4-EB4E-8E6D-9D30BA4412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4" y="1097"/>
              <a:ext cx="386" cy="23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b="1" dirty="0" err="1">
                  <a:latin typeface="Arial" charset="0"/>
                  <a:ea typeface="ＭＳ Ｐゴシック" charset="0"/>
                </a:rPr>
                <a:t>B</a:t>
              </a:r>
              <a:r>
                <a:rPr lang="en-US" b="1" baseline="-25000" dirty="0" err="1">
                  <a:latin typeface="Arial" charset="0"/>
                  <a:ea typeface="ＭＳ Ｐゴシック" charset="0"/>
                </a:rPr>
                <a:t>k</a:t>
              </a:r>
              <a:endParaRPr lang="en-US" b="1" baseline="-25000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92" name="AutoShape 100">
              <a:extLst>
                <a:ext uri="{FF2B5EF4-FFF2-40B4-BE49-F238E27FC236}">
                  <a16:creationId xmlns:a16="http://schemas.microsoft.com/office/drawing/2014/main" id="{E6C3EB67-FB7D-5042-A4B0-5D6885A1C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758"/>
              <a:ext cx="446" cy="402"/>
            </a:xfrm>
            <a:prstGeom prst="triangle">
              <a:avLst>
                <a:gd name="adj" fmla="val 50000"/>
              </a:avLst>
            </a:prstGeom>
            <a:grp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b="1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B</a:t>
              </a:r>
              <a:r>
                <a:rPr lang="en-US" b="1" baseline="-25000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2</a:t>
              </a:r>
              <a:endParaRPr lang="en-US" b="1" baseline="-25000"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93" name="AutoShape 101">
              <a:extLst>
                <a:ext uri="{FF2B5EF4-FFF2-40B4-BE49-F238E27FC236}">
                  <a16:creationId xmlns:a16="http://schemas.microsoft.com/office/drawing/2014/main" id="{538A0967-44E1-1A46-85D5-623B31CE94A7}"/>
                </a:ext>
              </a:extLst>
            </p:cNvPr>
            <p:cNvCxnSpPr>
              <a:cxnSpLocks noChangeShapeType="1"/>
              <a:stCxn id="99" idx="3"/>
              <a:endCxn id="92" idx="0"/>
            </p:cNvCxnSpPr>
            <p:nvPr/>
          </p:nvCxnSpPr>
          <p:spPr bwMode="auto">
            <a:xfrm flipH="1">
              <a:off x="4449" y="1286"/>
              <a:ext cx="901" cy="467"/>
            </a:xfrm>
            <a:prstGeom prst="straightConnector1">
              <a:avLst/>
            </a:prstGeom>
            <a:grp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94" name="AutoShape 102">
              <a:extLst>
                <a:ext uri="{FF2B5EF4-FFF2-40B4-BE49-F238E27FC236}">
                  <a16:creationId xmlns:a16="http://schemas.microsoft.com/office/drawing/2014/main" id="{AA49A846-1AD3-394F-A566-D4CF93B4D443}"/>
                </a:ext>
              </a:extLst>
            </p:cNvPr>
            <p:cNvCxnSpPr>
              <a:cxnSpLocks noChangeShapeType="1"/>
              <a:stCxn id="99" idx="2"/>
              <a:endCxn id="89" idx="0"/>
            </p:cNvCxnSpPr>
            <p:nvPr/>
          </p:nvCxnSpPr>
          <p:spPr bwMode="auto">
            <a:xfrm flipH="1">
              <a:off x="3487" y="1248"/>
              <a:ext cx="1845" cy="583"/>
            </a:xfrm>
            <a:prstGeom prst="straightConnector1">
              <a:avLst/>
            </a:prstGeom>
            <a:grp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grpSp>
          <p:nvGrpSpPr>
            <p:cNvPr id="95" name="Group 103">
              <a:extLst>
                <a:ext uri="{FF2B5EF4-FFF2-40B4-BE49-F238E27FC236}">
                  <a16:creationId xmlns:a16="http://schemas.microsoft.com/office/drawing/2014/main" id="{9A58C32E-B4D7-7842-A1A4-C87CA3DD80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1" y="1929"/>
              <a:ext cx="212" cy="29"/>
              <a:chOff x="4099" y="2016"/>
              <a:chExt cx="221" cy="30"/>
            </a:xfrm>
            <a:grpFill/>
          </p:grpSpPr>
          <p:sp>
            <p:nvSpPr>
              <p:cNvPr id="100" name="Oval 104">
                <a:extLst>
                  <a:ext uri="{FF2B5EF4-FFF2-40B4-BE49-F238E27FC236}">
                    <a16:creationId xmlns:a16="http://schemas.microsoft.com/office/drawing/2014/main" id="{304206CF-AED9-4C4F-8EF4-C0AE5776143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099" y="2016"/>
                <a:ext cx="29" cy="30"/>
              </a:xfrm>
              <a:prstGeom prst="ellipse">
                <a:avLst/>
              </a:prstGeom>
              <a:grp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1" name="Oval 105">
                <a:extLst>
                  <a:ext uri="{FF2B5EF4-FFF2-40B4-BE49-F238E27FC236}">
                    <a16:creationId xmlns:a16="http://schemas.microsoft.com/office/drawing/2014/main" id="{61BF585D-5A16-8444-A983-241494167B8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195" y="2016"/>
                <a:ext cx="29" cy="30"/>
              </a:xfrm>
              <a:prstGeom prst="ellipse">
                <a:avLst/>
              </a:prstGeom>
              <a:grp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2" name="Oval 106">
                <a:extLst>
                  <a:ext uri="{FF2B5EF4-FFF2-40B4-BE49-F238E27FC236}">
                    <a16:creationId xmlns:a16="http://schemas.microsoft.com/office/drawing/2014/main" id="{EE61FCF7-A359-8C4E-AC3B-308560035A7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291" y="2016"/>
                <a:ext cx="29" cy="30"/>
              </a:xfrm>
              <a:prstGeom prst="ellipse">
                <a:avLst/>
              </a:prstGeom>
              <a:grp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96" name="Oval 107">
              <a:extLst>
                <a:ext uri="{FF2B5EF4-FFF2-40B4-BE49-F238E27FC236}">
                  <a16:creationId xmlns:a16="http://schemas.microsoft.com/office/drawing/2014/main" id="{DAC6B4BD-AF9A-314B-B34A-FDF185406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7" y="1652"/>
              <a:ext cx="92" cy="94"/>
            </a:xfrm>
            <a:prstGeom prst="ellipse">
              <a:avLst/>
            </a:prstGeom>
            <a:grp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7" name="Text Box 108">
              <a:extLst>
                <a:ext uri="{FF2B5EF4-FFF2-40B4-BE49-F238E27FC236}">
                  <a16:creationId xmlns:a16="http://schemas.microsoft.com/office/drawing/2014/main" id="{9D0A8E28-703D-6B44-8811-555F29BF6F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2" y="1824"/>
              <a:ext cx="337" cy="23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B</a:t>
              </a:r>
              <a:r>
                <a:rPr lang="en-US" b="1" baseline="-25000">
                  <a:latin typeface="Arial" charset="0"/>
                  <a:ea typeface="ＭＳ Ｐゴシック" charset="0"/>
                </a:rPr>
                <a:t>0</a:t>
              </a:r>
            </a:p>
          </p:txBody>
        </p:sp>
        <p:cxnSp>
          <p:nvCxnSpPr>
            <p:cNvPr id="98" name="AutoShape 109">
              <a:extLst>
                <a:ext uri="{FF2B5EF4-FFF2-40B4-BE49-F238E27FC236}">
                  <a16:creationId xmlns:a16="http://schemas.microsoft.com/office/drawing/2014/main" id="{6868A268-BCF5-A948-BC58-CB07B07D9C58}"/>
                </a:ext>
              </a:extLst>
            </p:cNvPr>
            <p:cNvCxnSpPr>
              <a:cxnSpLocks noChangeShapeType="1"/>
              <a:stCxn id="99" idx="4"/>
              <a:endCxn id="96" idx="0"/>
            </p:cNvCxnSpPr>
            <p:nvPr/>
          </p:nvCxnSpPr>
          <p:spPr bwMode="auto">
            <a:xfrm>
              <a:off x="5383" y="1300"/>
              <a:ext cx="0" cy="347"/>
            </a:xfrm>
            <a:prstGeom prst="straightConnector1">
              <a:avLst/>
            </a:prstGeom>
            <a:grp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99" name="Oval 110">
              <a:extLst>
                <a:ext uri="{FF2B5EF4-FFF2-40B4-BE49-F238E27FC236}">
                  <a16:creationId xmlns:a16="http://schemas.microsoft.com/office/drawing/2014/main" id="{481CFE82-6C67-3544-AA71-CAE5AE20D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7" y="1200"/>
              <a:ext cx="92" cy="95"/>
            </a:xfrm>
            <a:prstGeom prst="ellipse">
              <a:avLst/>
            </a:prstGeom>
            <a:grp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264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>
            <a:extLst>
              <a:ext uri="{FF2B5EF4-FFF2-40B4-BE49-F238E27FC236}">
                <a16:creationId xmlns:a16="http://schemas.microsoft.com/office/drawing/2014/main" id="{6BB4BBB2-197F-094C-A942-7AD51DCB08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Binomial Tree</a:t>
            </a:r>
          </a:p>
        </p:txBody>
      </p:sp>
      <p:sp>
        <p:nvSpPr>
          <p:cNvPr id="329777" name="Text Box 49">
            <a:extLst>
              <a:ext uri="{FF2B5EF4-FFF2-40B4-BE49-F238E27FC236}">
                <a16:creationId xmlns:a16="http://schemas.microsoft.com/office/drawing/2014/main" id="{6DDFA629-23E3-B64B-B3C4-DBED4F0A0A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25" y="6069013"/>
            <a:ext cx="63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latin typeface="Arial" charset="0"/>
                <a:ea typeface="ＭＳ Ｐゴシック" charset="0"/>
              </a:rPr>
              <a:t>B</a:t>
            </a:r>
            <a:r>
              <a:rPr lang="en-US" b="1" baseline="-25000">
                <a:latin typeface="Arial" charset="0"/>
                <a:ea typeface="ＭＳ Ｐゴシック" charset="0"/>
              </a:rPr>
              <a:t>4</a:t>
            </a:r>
          </a:p>
        </p:txBody>
      </p:sp>
      <p:grpSp>
        <p:nvGrpSpPr>
          <p:cNvPr id="21507" name="Group 70">
            <a:extLst>
              <a:ext uri="{FF2B5EF4-FFF2-40B4-BE49-F238E27FC236}">
                <a16:creationId xmlns:a16="http://schemas.microsoft.com/office/drawing/2014/main" id="{4729F4AB-42E6-AC4E-BBB4-A782667E22BE}"/>
              </a:ext>
            </a:extLst>
          </p:cNvPr>
          <p:cNvGrpSpPr>
            <a:grpSpLocks/>
          </p:cNvGrpSpPr>
          <p:nvPr/>
        </p:nvGrpSpPr>
        <p:grpSpPr bwMode="auto">
          <a:xfrm>
            <a:off x="1873250" y="3395663"/>
            <a:ext cx="5745163" cy="2916237"/>
            <a:chOff x="3312" y="2776"/>
            <a:chExt cx="2112" cy="1072"/>
          </a:xfrm>
        </p:grpSpPr>
        <p:sp>
          <p:nvSpPr>
            <p:cNvPr id="329795" name="Oval 67">
              <a:extLst>
                <a:ext uri="{FF2B5EF4-FFF2-40B4-BE49-F238E27FC236}">
                  <a16:creationId xmlns:a16="http://schemas.microsoft.com/office/drawing/2014/main" id="{FBCC2771-0132-A54E-A0D4-56678108D4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5" y="3163"/>
              <a:ext cx="1946" cy="291"/>
            </a:xfrm>
            <a:prstGeom prst="ellipse">
              <a:avLst/>
            </a:prstGeom>
            <a:solidFill>
              <a:schemeClr val="tx2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29762" name="Oval 34">
              <a:extLst>
                <a:ext uri="{FF2B5EF4-FFF2-40B4-BE49-F238E27FC236}">
                  <a16:creationId xmlns:a16="http://schemas.microsoft.com/office/drawing/2014/main" id="{18EDE7B3-F403-DC41-81FE-12DCEC296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3750"/>
              <a:ext cx="96" cy="98"/>
            </a:xfrm>
            <a:prstGeom prst="ellipse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29763" name="Oval 35">
              <a:extLst>
                <a:ext uri="{FF2B5EF4-FFF2-40B4-BE49-F238E27FC236}">
                  <a16:creationId xmlns:a16="http://schemas.microsoft.com/office/drawing/2014/main" id="{4B962842-F4D9-D04A-9CB1-6BD2D4A4B4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3508"/>
              <a:ext cx="96" cy="98"/>
            </a:xfrm>
            <a:prstGeom prst="ellipse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329764" name="AutoShape 36">
              <a:extLst>
                <a:ext uri="{FF2B5EF4-FFF2-40B4-BE49-F238E27FC236}">
                  <a16:creationId xmlns:a16="http://schemas.microsoft.com/office/drawing/2014/main" id="{6073C4FB-0303-CD4F-9470-B63EEE5087F7}"/>
                </a:ext>
              </a:extLst>
            </p:cNvPr>
            <p:cNvCxnSpPr>
              <a:cxnSpLocks noChangeShapeType="1"/>
              <a:stCxn id="329762" idx="0"/>
              <a:endCxn id="329763" idx="4"/>
            </p:cNvCxnSpPr>
            <p:nvPr/>
          </p:nvCxnSpPr>
          <p:spPr bwMode="auto">
            <a:xfrm flipV="1">
              <a:off x="3360" y="3611"/>
              <a:ext cx="0" cy="134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329765" name="Oval 37">
              <a:extLst>
                <a:ext uri="{FF2B5EF4-FFF2-40B4-BE49-F238E27FC236}">
                  <a16:creationId xmlns:a16="http://schemas.microsoft.com/office/drawing/2014/main" id="{9EB3FC99-D012-F249-9CC0-340E36E3DE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3506"/>
              <a:ext cx="96" cy="98"/>
            </a:xfrm>
            <a:prstGeom prst="ellipse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29766" name="Oval 38">
              <a:extLst>
                <a:ext uri="{FF2B5EF4-FFF2-40B4-BE49-F238E27FC236}">
                  <a16:creationId xmlns:a16="http://schemas.microsoft.com/office/drawing/2014/main" id="{A869F0B6-A0C1-AE46-B727-82C99779DB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3264"/>
              <a:ext cx="96" cy="98"/>
            </a:xfrm>
            <a:prstGeom prst="ellipse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329767" name="AutoShape 39">
              <a:extLst>
                <a:ext uri="{FF2B5EF4-FFF2-40B4-BE49-F238E27FC236}">
                  <a16:creationId xmlns:a16="http://schemas.microsoft.com/office/drawing/2014/main" id="{169445D8-DB7A-7F44-974C-3D27D3F31514}"/>
                </a:ext>
              </a:extLst>
            </p:cNvPr>
            <p:cNvCxnSpPr>
              <a:cxnSpLocks noChangeShapeType="1"/>
              <a:stCxn id="329765" idx="0"/>
              <a:endCxn id="329766" idx="4"/>
            </p:cNvCxnSpPr>
            <p:nvPr/>
          </p:nvCxnSpPr>
          <p:spPr bwMode="auto">
            <a:xfrm flipV="1">
              <a:off x="3648" y="3367"/>
              <a:ext cx="0" cy="134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29768" name="AutoShape 40">
              <a:extLst>
                <a:ext uri="{FF2B5EF4-FFF2-40B4-BE49-F238E27FC236}">
                  <a16:creationId xmlns:a16="http://schemas.microsoft.com/office/drawing/2014/main" id="{D8BE3238-A551-4146-8CAB-BB1C9A41E41D}"/>
                </a:ext>
              </a:extLst>
            </p:cNvPr>
            <p:cNvCxnSpPr>
              <a:cxnSpLocks noChangeShapeType="1"/>
              <a:stCxn id="329763" idx="7"/>
              <a:endCxn id="329766" idx="3"/>
            </p:cNvCxnSpPr>
            <p:nvPr/>
          </p:nvCxnSpPr>
          <p:spPr bwMode="auto">
            <a:xfrm flipV="1">
              <a:off x="3394" y="3353"/>
              <a:ext cx="219" cy="164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329769" name="Oval 41">
              <a:extLst>
                <a:ext uri="{FF2B5EF4-FFF2-40B4-BE49-F238E27FC236}">
                  <a16:creationId xmlns:a16="http://schemas.microsoft.com/office/drawing/2014/main" id="{74CF7BEC-EBF7-624B-A433-29D77CCFA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502"/>
              <a:ext cx="96" cy="98"/>
            </a:xfrm>
            <a:prstGeom prst="ellipse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29770" name="Oval 42">
              <a:extLst>
                <a:ext uri="{FF2B5EF4-FFF2-40B4-BE49-F238E27FC236}">
                  <a16:creationId xmlns:a16="http://schemas.microsoft.com/office/drawing/2014/main" id="{18C1CAB9-677B-E241-A336-1CCD0618C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260"/>
              <a:ext cx="96" cy="98"/>
            </a:xfrm>
            <a:prstGeom prst="ellipse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329771" name="AutoShape 43">
              <a:extLst>
                <a:ext uri="{FF2B5EF4-FFF2-40B4-BE49-F238E27FC236}">
                  <a16:creationId xmlns:a16="http://schemas.microsoft.com/office/drawing/2014/main" id="{019F114B-CA39-5849-9159-878D016669CD}"/>
                </a:ext>
              </a:extLst>
            </p:cNvPr>
            <p:cNvCxnSpPr>
              <a:cxnSpLocks noChangeShapeType="1"/>
              <a:stCxn id="329769" idx="0"/>
              <a:endCxn id="329770" idx="4"/>
            </p:cNvCxnSpPr>
            <p:nvPr/>
          </p:nvCxnSpPr>
          <p:spPr bwMode="auto">
            <a:xfrm flipV="1">
              <a:off x="3936" y="3363"/>
              <a:ext cx="0" cy="134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329772" name="Oval 44">
              <a:extLst>
                <a:ext uri="{FF2B5EF4-FFF2-40B4-BE49-F238E27FC236}">
                  <a16:creationId xmlns:a16="http://schemas.microsoft.com/office/drawing/2014/main" id="{4C0824C7-15BE-364F-8088-D277A72981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3258"/>
              <a:ext cx="96" cy="98"/>
            </a:xfrm>
            <a:prstGeom prst="ellipse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29773" name="Oval 45">
              <a:extLst>
                <a:ext uri="{FF2B5EF4-FFF2-40B4-BE49-F238E27FC236}">
                  <a16:creationId xmlns:a16="http://schemas.microsoft.com/office/drawing/2014/main" id="{71E444B1-6941-7A4B-A6D9-4A80E9296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3016"/>
              <a:ext cx="96" cy="98"/>
            </a:xfrm>
            <a:prstGeom prst="ellipse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329774" name="AutoShape 46">
              <a:extLst>
                <a:ext uri="{FF2B5EF4-FFF2-40B4-BE49-F238E27FC236}">
                  <a16:creationId xmlns:a16="http://schemas.microsoft.com/office/drawing/2014/main" id="{CA1B463A-7244-3B45-B505-A5F7CD27EC42}"/>
                </a:ext>
              </a:extLst>
            </p:cNvPr>
            <p:cNvCxnSpPr>
              <a:cxnSpLocks noChangeShapeType="1"/>
              <a:stCxn id="329772" idx="0"/>
              <a:endCxn id="329773" idx="4"/>
            </p:cNvCxnSpPr>
            <p:nvPr/>
          </p:nvCxnSpPr>
          <p:spPr bwMode="auto">
            <a:xfrm flipV="1">
              <a:off x="4224" y="3119"/>
              <a:ext cx="0" cy="134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29775" name="AutoShape 47">
              <a:extLst>
                <a:ext uri="{FF2B5EF4-FFF2-40B4-BE49-F238E27FC236}">
                  <a16:creationId xmlns:a16="http://schemas.microsoft.com/office/drawing/2014/main" id="{82107F56-AC7E-CF44-939E-A5C0A8A73079}"/>
                </a:ext>
              </a:extLst>
            </p:cNvPr>
            <p:cNvCxnSpPr>
              <a:cxnSpLocks noChangeShapeType="1"/>
              <a:stCxn id="329770" idx="7"/>
              <a:endCxn id="329773" idx="3"/>
            </p:cNvCxnSpPr>
            <p:nvPr/>
          </p:nvCxnSpPr>
          <p:spPr bwMode="auto">
            <a:xfrm flipV="1">
              <a:off x="3970" y="3105"/>
              <a:ext cx="219" cy="164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29776" name="AutoShape 48">
              <a:extLst>
                <a:ext uri="{FF2B5EF4-FFF2-40B4-BE49-F238E27FC236}">
                  <a16:creationId xmlns:a16="http://schemas.microsoft.com/office/drawing/2014/main" id="{2D302F01-8BEC-EB41-BBB8-4E391961C6BC}"/>
                </a:ext>
              </a:extLst>
            </p:cNvPr>
            <p:cNvCxnSpPr>
              <a:cxnSpLocks noChangeShapeType="1"/>
              <a:stCxn id="329766" idx="7"/>
              <a:endCxn id="329773" idx="2"/>
            </p:cNvCxnSpPr>
            <p:nvPr/>
          </p:nvCxnSpPr>
          <p:spPr bwMode="auto">
            <a:xfrm flipV="1">
              <a:off x="3682" y="3065"/>
              <a:ext cx="489" cy="20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329778" name="Oval 50">
              <a:extLst>
                <a:ext uri="{FF2B5EF4-FFF2-40B4-BE49-F238E27FC236}">
                  <a16:creationId xmlns:a16="http://schemas.microsoft.com/office/drawing/2014/main" id="{E0C0D6C8-A676-F045-B565-488588B0B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3510"/>
              <a:ext cx="96" cy="98"/>
            </a:xfrm>
            <a:prstGeom prst="ellipse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29779" name="Oval 51">
              <a:extLst>
                <a:ext uri="{FF2B5EF4-FFF2-40B4-BE49-F238E27FC236}">
                  <a16:creationId xmlns:a16="http://schemas.microsoft.com/office/drawing/2014/main" id="{A6A26E77-2196-3A45-A69E-C1B391384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3268"/>
              <a:ext cx="96" cy="98"/>
            </a:xfrm>
            <a:prstGeom prst="ellipse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329780" name="AutoShape 52">
              <a:extLst>
                <a:ext uri="{FF2B5EF4-FFF2-40B4-BE49-F238E27FC236}">
                  <a16:creationId xmlns:a16="http://schemas.microsoft.com/office/drawing/2014/main" id="{4EC209E6-734B-A142-B890-5AD850B4A34B}"/>
                </a:ext>
              </a:extLst>
            </p:cNvPr>
            <p:cNvCxnSpPr>
              <a:cxnSpLocks noChangeShapeType="1"/>
              <a:stCxn id="329778" idx="0"/>
              <a:endCxn id="329779" idx="4"/>
            </p:cNvCxnSpPr>
            <p:nvPr/>
          </p:nvCxnSpPr>
          <p:spPr bwMode="auto">
            <a:xfrm flipV="1">
              <a:off x="4512" y="3371"/>
              <a:ext cx="0" cy="134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329781" name="Oval 53">
              <a:extLst>
                <a:ext uri="{FF2B5EF4-FFF2-40B4-BE49-F238E27FC236}">
                  <a16:creationId xmlns:a16="http://schemas.microsoft.com/office/drawing/2014/main" id="{26D2FE78-1E98-2145-B7E1-7B061EE029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266"/>
              <a:ext cx="96" cy="98"/>
            </a:xfrm>
            <a:prstGeom prst="ellipse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29782" name="Oval 54">
              <a:extLst>
                <a:ext uri="{FF2B5EF4-FFF2-40B4-BE49-F238E27FC236}">
                  <a16:creationId xmlns:a16="http://schemas.microsoft.com/office/drawing/2014/main" id="{6297360A-A11D-FE49-9C04-BE1A90458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024"/>
              <a:ext cx="96" cy="98"/>
            </a:xfrm>
            <a:prstGeom prst="ellipse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329783" name="AutoShape 55">
              <a:extLst>
                <a:ext uri="{FF2B5EF4-FFF2-40B4-BE49-F238E27FC236}">
                  <a16:creationId xmlns:a16="http://schemas.microsoft.com/office/drawing/2014/main" id="{7871D656-E66B-604D-AFCE-F9A92980C7F0}"/>
                </a:ext>
              </a:extLst>
            </p:cNvPr>
            <p:cNvCxnSpPr>
              <a:cxnSpLocks noChangeShapeType="1"/>
              <a:stCxn id="329781" idx="0"/>
              <a:endCxn id="329782" idx="4"/>
            </p:cNvCxnSpPr>
            <p:nvPr/>
          </p:nvCxnSpPr>
          <p:spPr bwMode="auto">
            <a:xfrm flipV="1">
              <a:off x="4800" y="3127"/>
              <a:ext cx="0" cy="134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29784" name="AutoShape 56">
              <a:extLst>
                <a:ext uri="{FF2B5EF4-FFF2-40B4-BE49-F238E27FC236}">
                  <a16:creationId xmlns:a16="http://schemas.microsoft.com/office/drawing/2014/main" id="{774EE2E2-1BAB-094C-9DF3-F476761711F2}"/>
                </a:ext>
              </a:extLst>
            </p:cNvPr>
            <p:cNvCxnSpPr>
              <a:cxnSpLocks noChangeShapeType="1"/>
              <a:stCxn id="329779" idx="7"/>
              <a:endCxn id="329782" idx="3"/>
            </p:cNvCxnSpPr>
            <p:nvPr/>
          </p:nvCxnSpPr>
          <p:spPr bwMode="auto">
            <a:xfrm flipV="1">
              <a:off x="4546" y="3113"/>
              <a:ext cx="219" cy="16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329785" name="Oval 57">
              <a:extLst>
                <a:ext uri="{FF2B5EF4-FFF2-40B4-BE49-F238E27FC236}">
                  <a16:creationId xmlns:a16="http://schemas.microsoft.com/office/drawing/2014/main" id="{832DBA1B-CB03-CF43-8DE2-4652E45FC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3262"/>
              <a:ext cx="96" cy="98"/>
            </a:xfrm>
            <a:prstGeom prst="ellipse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29786" name="Oval 58">
              <a:extLst>
                <a:ext uri="{FF2B5EF4-FFF2-40B4-BE49-F238E27FC236}">
                  <a16:creationId xmlns:a16="http://schemas.microsoft.com/office/drawing/2014/main" id="{426930C8-38B4-AD4C-ADCA-D15B9E6EBA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3020"/>
              <a:ext cx="96" cy="98"/>
            </a:xfrm>
            <a:prstGeom prst="ellipse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329787" name="AutoShape 59">
              <a:extLst>
                <a:ext uri="{FF2B5EF4-FFF2-40B4-BE49-F238E27FC236}">
                  <a16:creationId xmlns:a16="http://schemas.microsoft.com/office/drawing/2014/main" id="{5FB61031-357B-ED45-886D-89C0BC85CF73}"/>
                </a:ext>
              </a:extLst>
            </p:cNvPr>
            <p:cNvCxnSpPr>
              <a:cxnSpLocks noChangeShapeType="1"/>
              <a:stCxn id="329785" idx="0"/>
              <a:endCxn id="329786" idx="4"/>
            </p:cNvCxnSpPr>
            <p:nvPr/>
          </p:nvCxnSpPr>
          <p:spPr bwMode="auto">
            <a:xfrm flipV="1">
              <a:off x="5088" y="3123"/>
              <a:ext cx="0" cy="134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329788" name="Oval 60">
              <a:extLst>
                <a:ext uri="{FF2B5EF4-FFF2-40B4-BE49-F238E27FC236}">
                  <a16:creationId xmlns:a16="http://schemas.microsoft.com/office/drawing/2014/main" id="{B58F2833-8BED-1949-B9E1-D2CBD068D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8" y="3018"/>
              <a:ext cx="96" cy="98"/>
            </a:xfrm>
            <a:prstGeom prst="ellipse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29789" name="Oval 61">
              <a:extLst>
                <a:ext uri="{FF2B5EF4-FFF2-40B4-BE49-F238E27FC236}">
                  <a16:creationId xmlns:a16="http://schemas.microsoft.com/office/drawing/2014/main" id="{A9F148D7-5BCD-D744-88E0-CA858B55C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8" y="2776"/>
              <a:ext cx="96" cy="98"/>
            </a:xfrm>
            <a:prstGeom prst="ellipse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329790" name="AutoShape 62">
              <a:extLst>
                <a:ext uri="{FF2B5EF4-FFF2-40B4-BE49-F238E27FC236}">
                  <a16:creationId xmlns:a16="http://schemas.microsoft.com/office/drawing/2014/main" id="{35099377-14A8-A74C-BD67-C5CA59CE5EFE}"/>
                </a:ext>
              </a:extLst>
            </p:cNvPr>
            <p:cNvCxnSpPr>
              <a:cxnSpLocks noChangeShapeType="1"/>
              <a:stCxn id="329788" idx="0"/>
              <a:endCxn id="329789" idx="4"/>
            </p:cNvCxnSpPr>
            <p:nvPr/>
          </p:nvCxnSpPr>
          <p:spPr bwMode="auto">
            <a:xfrm flipV="1">
              <a:off x="5376" y="2879"/>
              <a:ext cx="0" cy="134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29791" name="AutoShape 63">
              <a:extLst>
                <a:ext uri="{FF2B5EF4-FFF2-40B4-BE49-F238E27FC236}">
                  <a16:creationId xmlns:a16="http://schemas.microsoft.com/office/drawing/2014/main" id="{55726C18-B289-7948-BA80-C7114B4163F3}"/>
                </a:ext>
              </a:extLst>
            </p:cNvPr>
            <p:cNvCxnSpPr>
              <a:cxnSpLocks noChangeShapeType="1"/>
              <a:stCxn id="329786" idx="7"/>
              <a:endCxn id="329789" idx="3"/>
            </p:cNvCxnSpPr>
            <p:nvPr/>
          </p:nvCxnSpPr>
          <p:spPr bwMode="auto">
            <a:xfrm flipV="1">
              <a:off x="5122" y="2865"/>
              <a:ext cx="219" cy="164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29792" name="AutoShape 64">
              <a:extLst>
                <a:ext uri="{FF2B5EF4-FFF2-40B4-BE49-F238E27FC236}">
                  <a16:creationId xmlns:a16="http://schemas.microsoft.com/office/drawing/2014/main" id="{6100603C-D236-6242-9DDF-DA2197A39CD8}"/>
                </a:ext>
              </a:extLst>
            </p:cNvPr>
            <p:cNvCxnSpPr>
              <a:cxnSpLocks noChangeShapeType="1"/>
              <a:stCxn id="329782" idx="7"/>
              <a:endCxn id="329789" idx="2"/>
            </p:cNvCxnSpPr>
            <p:nvPr/>
          </p:nvCxnSpPr>
          <p:spPr bwMode="auto">
            <a:xfrm flipV="1">
              <a:off x="4834" y="2825"/>
              <a:ext cx="489" cy="20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29793" name="AutoShape 65">
              <a:extLst>
                <a:ext uri="{FF2B5EF4-FFF2-40B4-BE49-F238E27FC236}">
                  <a16:creationId xmlns:a16="http://schemas.microsoft.com/office/drawing/2014/main" id="{774A01F8-E27D-4B4E-9455-56BA1365E4CC}"/>
                </a:ext>
              </a:extLst>
            </p:cNvPr>
            <p:cNvCxnSpPr>
              <a:cxnSpLocks noChangeShapeType="1"/>
              <a:stCxn id="329773" idx="7"/>
              <a:endCxn id="329789" idx="1"/>
            </p:cNvCxnSpPr>
            <p:nvPr/>
          </p:nvCxnSpPr>
          <p:spPr bwMode="auto">
            <a:xfrm flipV="1">
              <a:off x="4258" y="2785"/>
              <a:ext cx="1084" cy="24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</p:grpSp>
      <p:sp>
        <p:nvSpPr>
          <p:cNvPr id="329797" name="Text Box 69">
            <a:extLst>
              <a:ext uri="{FF2B5EF4-FFF2-40B4-BE49-F238E27FC236}">
                <a16:creationId xmlns:a16="http://schemas.microsoft.com/office/drawing/2014/main" id="{DE69E140-FC9E-AB4B-B10B-5F3479FEF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4640263"/>
            <a:ext cx="1047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chemeClr val="accent1"/>
                </a:solidFill>
                <a:latin typeface="Arial" charset="0"/>
                <a:ea typeface="ＭＳ Ｐゴシック" charset="0"/>
              </a:rPr>
              <a:t>depth 2</a:t>
            </a:r>
            <a:endParaRPr lang="en-US" b="1" baseline="-25000">
              <a:solidFill>
                <a:schemeClr val="accent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9799" name="Text Box 71">
            <a:extLst>
              <a:ext uri="{FF2B5EF4-FFF2-40B4-BE49-F238E27FC236}">
                <a16:creationId xmlns:a16="http://schemas.microsoft.com/office/drawing/2014/main" id="{6B8BABDB-3D58-AD42-9A73-014B7165B9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5297488"/>
            <a:ext cx="1047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chemeClr val="accent1"/>
                </a:solidFill>
                <a:latin typeface="Arial" charset="0"/>
                <a:ea typeface="ＭＳ Ｐゴシック" charset="0"/>
              </a:rPr>
              <a:t>depth 3</a:t>
            </a:r>
            <a:endParaRPr lang="en-US" b="1" baseline="-25000">
              <a:solidFill>
                <a:schemeClr val="accent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9800" name="Text Box 72">
            <a:extLst>
              <a:ext uri="{FF2B5EF4-FFF2-40B4-BE49-F238E27FC236}">
                <a16:creationId xmlns:a16="http://schemas.microsoft.com/office/drawing/2014/main" id="{DAF42607-F637-D947-B0E5-B0EB59F32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6016625"/>
            <a:ext cx="1047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chemeClr val="accent1"/>
                </a:solidFill>
                <a:latin typeface="Arial" charset="0"/>
                <a:ea typeface="ＭＳ Ｐゴシック" charset="0"/>
              </a:rPr>
              <a:t>depth 4</a:t>
            </a:r>
            <a:endParaRPr lang="en-US" b="1" baseline="-25000">
              <a:solidFill>
                <a:schemeClr val="accent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9801" name="Text Box 73">
            <a:extLst>
              <a:ext uri="{FF2B5EF4-FFF2-40B4-BE49-F238E27FC236}">
                <a16:creationId xmlns:a16="http://schemas.microsoft.com/office/drawing/2014/main" id="{DD8600E9-36D2-4F4A-B100-7B4BA03F4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3300413"/>
            <a:ext cx="1047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chemeClr val="accent1"/>
                </a:solidFill>
                <a:latin typeface="Arial" charset="0"/>
                <a:ea typeface="ＭＳ Ｐゴシック" charset="0"/>
              </a:rPr>
              <a:t>depth 0</a:t>
            </a:r>
            <a:endParaRPr lang="en-US" b="1" baseline="-25000">
              <a:solidFill>
                <a:schemeClr val="accent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9802" name="Text Box 74">
            <a:extLst>
              <a:ext uri="{FF2B5EF4-FFF2-40B4-BE49-F238E27FC236}">
                <a16:creationId xmlns:a16="http://schemas.microsoft.com/office/drawing/2014/main" id="{6D91FA3C-CD14-A449-A6C8-053E9FB3C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3970338"/>
            <a:ext cx="1047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chemeClr val="accent1"/>
                </a:solidFill>
                <a:latin typeface="Arial" charset="0"/>
                <a:ea typeface="ＭＳ Ｐゴシック" charset="0"/>
              </a:rPr>
              <a:t>depth 1</a:t>
            </a:r>
            <a:endParaRPr lang="en-US" b="1" baseline="-25000">
              <a:solidFill>
                <a:schemeClr val="accent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1513" name="TextBox 2">
            <a:extLst>
              <a:ext uri="{FF2B5EF4-FFF2-40B4-BE49-F238E27FC236}">
                <a16:creationId xmlns:a16="http://schemas.microsoft.com/office/drawing/2014/main" id="{1E1953BE-7CB3-AB49-8945-30BD84FF4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533525"/>
            <a:ext cx="533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>
                <a:solidFill>
                  <a:srgbClr val="FF0000"/>
                </a:solidFill>
              </a:rPr>
              <a:t>Why is it called a binomial tree?</a:t>
            </a:r>
          </a:p>
        </p:txBody>
      </p:sp>
    </p:spTree>
    <p:extLst>
      <p:ext uri="{BB962C8B-B14F-4D97-AF65-F5344CB8AC3E}">
        <p14:creationId xmlns:p14="http://schemas.microsoft.com/office/powerpoint/2010/main" val="302082557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>
            <a:extLst>
              <a:ext uri="{FF2B5EF4-FFF2-40B4-BE49-F238E27FC236}">
                <a16:creationId xmlns:a16="http://schemas.microsoft.com/office/drawing/2014/main" id="{A68F55BA-1649-CE4C-ADAD-F14A7F6AF8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Binomial Tree</a:t>
            </a:r>
          </a:p>
        </p:txBody>
      </p:sp>
      <p:sp>
        <p:nvSpPr>
          <p:cNvPr id="329731" name="Rectangle 3">
            <a:extLst>
              <a:ext uri="{FF2B5EF4-FFF2-40B4-BE49-F238E27FC236}">
                <a16:creationId xmlns:a16="http://schemas.microsoft.com/office/drawing/2014/main" id="{AB8B1935-1E11-A54A-8EA8-2760695C67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3025" y="1559097"/>
            <a:ext cx="6858000" cy="990600"/>
          </a:xfrm>
        </p:spPr>
        <p:txBody>
          <a:bodyPr/>
          <a:lstStyle/>
          <a:p>
            <a:pPr marL="114300" lvl="1" indent="0">
              <a:buFont typeface="Monotype Sorts" charset="0"/>
              <a:buNone/>
              <a:defRPr/>
            </a:pPr>
            <a:r>
              <a:rPr lang="en-US" sz="2400" dirty="0" err="1">
                <a:solidFill>
                  <a:srgbClr val="0000FF"/>
                </a:solidFill>
              </a:rPr>
              <a:t>B</a:t>
            </a:r>
            <a:r>
              <a:rPr lang="en-US" sz="2400" baseline="-25000" dirty="0" err="1">
                <a:solidFill>
                  <a:srgbClr val="0000FF"/>
                </a:solidFill>
              </a:rPr>
              <a:t>k</a:t>
            </a:r>
            <a:r>
              <a:rPr lang="en-US" sz="2400" dirty="0">
                <a:solidFill>
                  <a:srgbClr val="0000FF"/>
                </a:solidFill>
              </a:rPr>
              <a:t>  has        nodes at depth </a:t>
            </a:r>
            <a:r>
              <a:rPr lang="en-US" sz="2400" dirty="0" err="1">
                <a:solidFill>
                  <a:srgbClr val="0000FF"/>
                </a:solidFill>
              </a:rPr>
              <a:t>i</a:t>
            </a:r>
            <a:r>
              <a:rPr lang="en-US" sz="2400" dirty="0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329777" name="Text Box 49">
            <a:extLst>
              <a:ext uri="{FF2B5EF4-FFF2-40B4-BE49-F238E27FC236}">
                <a16:creationId xmlns:a16="http://schemas.microsoft.com/office/drawing/2014/main" id="{D6F991EB-3AA6-FF4E-9A39-167AE7BF7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25" y="6069013"/>
            <a:ext cx="63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latin typeface="Arial" charset="0"/>
                <a:ea typeface="ＭＳ Ｐゴシック" charset="0"/>
              </a:rPr>
              <a:t>B</a:t>
            </a:r>
            <a:r>
              <a:rPr lang="en-US" b="1" baseline="-25000">
                <a:latin typeface="Arial" charset="0"/>
                <a:ea typeface="ＭＳ Ｐゴシック" charset="0"/>
              </a:rPr>
              <a:t>4</a:t>
            </a:r>
          </a:p>
        </p:txBody>
      </p:sp>
      <p:grpSp>
        <p:nvGrpSpPr>
          <p:cNvPr id="22532" name="Group 70">
            <a:extLst>
              <a:ext uri="{FF2B5EF4-FFF2-40B4-BE49-F238E27FC236}">
                <a16:creationId xmlns:a16="http://schemas.microsoft.com/office/drawing/2014/main" id="{47F48EA1-7826-CA40-A327-3BFB7F10F094}"/>
              </a:ext>
            </a:extLst>
          </p:cNvPr>
          <p:cNvGrpSpPr>
            <a:grpSpLocks/>
          </p:cNvGrpSpPr>
          <p:nvPr/>
        </p:nvGrpSpPr>
        <p:grpSpPr bwMode="auto">
          <a:xfrm>
            <a:off x="1873250" y="3395663"/>
            <a:ext cx="5745163" cy="2916237"/>
            <a:chOff x="3312" y="2776"/>
            <a:chExt cx="2112" cy="1072"/>
          </a:xfrm>
        </p:grpSpPr>
        <p:sp>
          <p:nvSpPr>
            <p:cNvPr id="329795" name="Oval 67">
              <a:extLst>
                <a:ext uri="{FF2B5EF4-FFF2-40B4-BE49-F238E27FC236}">
                  <a16:creationId xmlns:a16="http://schemas.microsoft.com/office/drawing/2014/main" id="{12789D6F-1F89-654D-BF11-EB5746DD61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5" y="3163"/>
              <a:ext cx="1946" cy="291"/>
            </a:xfrm>
            <a:prstGeom prst="ellipse">
              <a:avLst/>
            </a:prstGeom>
            <a:solidFill>
              <a:schemeClr val="tx2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29762" name="Oval 34">
              <a:extLst>
                <a:ext uri="{FF2B5EF4-FFF2-40B4-BE49-F238E27FC236}">
                  <a16:creationId xmlns:a16="http://schemas.microsoft.com/office/drawing/2014/main" id="{409F4B32-E9AD-C041-A43D-4034AE4D0D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3750"/>
              <a:ext cx="96" cy="98"/>
            </a:xfrm>
            <a:prstGeom prst="ellipse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29763" name="Oval 35">
              <a:extLst>
                <a:ext uri="{FF2B5EF4-FFF2-40B4-BE49-F238E27FC236}">
                  <a16:creationId xmlns:a16="http://schemas.microsoft.com/office/drawing/2014/main" id="{E96A58D3-F180-DA47-B9AA-A4FD80E39B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3508"/>
              <a:ext cx="96" cy="98"/>
            </a:xfrm>
            <a:prstGeom prst="ellipse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329764" name="AutoShape 36">
              <a:extLst>
                <a:ext uri="{FF2B5EF4-FFF2-40B4-BE49-F238E27FC236}">
                  <a16:creationId xmlns:a16="http://schemas.microsoft.com/office/drawing/2014/main" id="{0350308B-D8E9-DC42-A468-AAC8F4B02635}"/>
                </a:ext>
              </a:extLst>
            </p:cNvPr>
            <p:cNvCxnSpPr>
              <a:cxnSpLocks noChangeShapeType="1"/>
              <a:stCxn id="329762" idx="0"/>
              <a:endCxn id="329763" idx="4"/>
            </p:cNvCxnSpPr>
            <p:nvPr/>
          </p:nvCxnSpPr>
          <p:spPr bwMode="auto">
            <a:xfrm flipV="1">
              <a:off x="3360" y="3611"/>
              <a:ext cx="0" cy="134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329765" name="Oval 37">
              <a:extLst>
                <a:ext uri="{FF2B5EF4-FFF2-40B4-BE49-F238E27FC236}">
                  <a16:creationId xmlns:a16="http://schemas.microsoft.com/office/drawing/2014/main" id="{A182EAE6-1DCF-2F45-88A4-0D9DF4155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3506"/>
              <a:ext cx="96" cy="98"/>
            </a:xfrm>
            <a:prstGeom prst="ellipse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29766" name="Oval 38">
              <a:extLst>
                <a:ext uri="{FF2B5EF4-FFF2-40B4-BE49-F238E27FC236}">
                  <a16:creationId xmlns:a16="http://schemas.microsoft.com/office/drawing/2014/main" id="{13AC8CDE-DAFC-C641-ABB0-285F2CBCF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3264"/>
              <a:ext cx="96" cy="98"/>
            </a:xfrm>
            <a:prstGeom prst="ellipse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329767" name="AutoShape 39">
              <a:extLst>
                <a:ext uri="{FF2B5EF4-FFF2-40B4-BE49-F238E27FC236}">
                  <a16:creationId xmlns:a16="http://schemas.microsoft.com/office/drawing/2014/main" id="{CF11AA58-EC49-004F-8EB5-4B66EEF55208}"/>
                </a:ext>
              </a:extLst>
            </p:cNvPr>
            <p:cNvCxnSpPr>
              <a:cxnSpLocks noChangeShapeType="1"/>
              <a:stCxn id="329765" idx="0"/>
              <a:endCxn id="329766" idx="4"/>
            </p:cNvCxnSpPr>
            <p:nvPr/>
          </p:nvCxnSpPr>
          <p:spPr bwMode="auto">
            <a:xfrm flipV="1">
              <a:off x="3648" y="3367"/>
              <a:ext cx="0" cy="134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29768" name="AutoShape 40">
              <a:extLst>
                <a:ext uri="{FF2B5EF4-FFF2-40B4-BE49-F238E27FC236}">
                  <a16:creationId xmlns:a16="http://schemas.microsoft.com/office/drawing/2014/main" id="{D979963C-15D8-0948-84EE-D49D6DDA51D6}"/>
                </a:ext>
              </a:extLst>
            </p:cNvPr>
            <p:cNvCxnSpPr>
              <a:cxnSpLocks noChangeShapeType="1"/>
              <a:stCxn id="329763" idx="7"/>
              <a:endCxn id="329766" idx="3"/>
            </p:cNvCxnSpPr>
            <p:nvPr/>
          </p:nvCxnSpPr>
          <p:spPr bwMode="auto">
            <a:xfrm flipV="1">
              <a:off x="3394" y="3353"/>
              <a:ext cx="219" cy="164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329769" name="Oval 41">
              <a:extLst>
                <a:ext uri="{FF2B5EF4-FFF2-40B4-BE49-F238E27FC236}">
                  <a16:creationId xmlns:a16="http://schemas.microsoft.com/office/drawing/2014/main" id="{4E81C201-E03A-BA4B-8358-BAEC573D21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502"/>
              <a:ext cx="96" cy="98"/>
            </a:xfrm>
            <a:prstGeom prst="ellipse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29770" name="Oval 42">
              <a:extLst>
                <a:ext uri="{FF2B5EF4-FFF2-40B4-BE49-F238E27FC236}">
                  <a16:creationId xmlns:a16="http://schemas.microsoft.com/office/drawing/2014/main" id="{6878EEA5-0BF6-B84C-9C8E-CE4BA8910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260"/>
              <a:ext cx="96" cy="98"/>
            </a:xfrm>
            <a:prstGeom prst="ellipse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329771" name="AutoShape 43">
              <a:extLst>
                <a:ext uri="{FF2B5EF4-FFF2-40B4-BE49-F238E27FC236}">
                  <a16:creationId xmlns:a16="http://schemas.microsoft.com/office/drawing/2014/main" id="{B02DF146-977B-5749-A038-8E5077C9AA1B}"/>
                </a:ext>
              </a:extLst>
            </p:cNvPr>
            <p:cNvCxnSpPr>
              <a:cxnSpLocks noChangeShapeType="1"/>
              <a:stCxn id="329769" idx="0"/>
              <a:endCxn id="329770" idx="4"/>
            </p:cNvCxnSpPr>
            <p:nvPr/>
          </p:nvCxnSpPr>
          <p:spPr bwMode="auto">
            <a:xfrm flipV="1">
              <a:off x="3936" y="3363"/>
              <a:ext cx="0" cy="134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329772" name="Oval 44">
              <a:extLst>
                <a:ext uri="{FF2B5EF4-FFF2-40B4-BE49-F238E27FC236}">
                  <a16:creationId xmlns:a16="http://schemas.microsoft.com/office/drawing/2014/main" id="{4B5C7047-CC57-D048-A874-BA79C79256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3258"/>
              <a:ext cx="96" cy="98"/>
            </a:xfrm>
            <a:prstGeom prst="ellipse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29773" name="Oval 45">
              <a:extLst>
                <a:ext uri="{FF2B5EF4-FFF2-40B4-BE49-F238E27FC236}">
                  <a16:creationId xmlns:a16="http://schemas.microsoft.com/office/drawing/2014/main" id="{54C04A69-BB25-7E4A-9369-ACF1AB0491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3016"/>
              <a:ext cx="96" cy="98"/>
            </a:xfrm>
            <a:prstGeom prst="ellipse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329774" name="AutoShape 46">
              <a:extLst>
                <a:ext uri="{FF2B5EF4-FFF2-40B4-BE49-F238E27FC236}">
                  <a16:creationId xmlns:a16="http://schemas.microsoft.com/office/drawing/2014/main" id="{1B78DDB2-2E93-C740-A500-CAF8757D0DF7}"/>
                </a:ext>
              </a:extLst>
            </p:cNvPr>
            <p:cNvCxnSpPr>
              <a:cxnSpLocks noChangeShapeType="1"/>
              <a:stCxn id="329772" idx="0"/>
              <a:endCxn id="329773" idx="4"/>
            </p:cNvCxnSpPr>
            <p:nvPr/>
          </p:nvCxnSpPr>
          <p:spPr bwMode="auto">
            <a:xfrm flipV="1">
              <a:off x="4224" y="3119"/>
              <a:ext cx="0" cy="134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29775" name="AutoShape 47">
              <a:extLst>
                <a:ext uri="{FF2B5EF4-FFF2-40B4-BE49-F238E27FC236}">
                  <a16:creationId xmlns:a16="http://schemas.microsoft.com/office/drawing/2014/main" id="{A3950056-FC5C-3B43-BD28-F99E4B8642C5}"/>
                </a:ext>
              </a:extLst>
            </p:cNvPr>
            <p:cNvCxnSpPr>
              <a:cxnSpLocks noChangeShapeType="1"/>
              <a:stCxn id="329770" idx="7"/>
              <a:endCxn id="329773" idx="3"/>
            </p:cNvCxnSpPr>
            <p:nvPr/>
          </p:nvCxnSpPr>
          <p:spPr bwMode="auto">
            <a:xfrm flipV="1">
              <a:off x="3970" y="3105"/>
              <a:ext cx="219" cy="164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29776" name="AutoShape 48">
              <a:extLst>
                <a:ext uri="{FF2B5EF4-FFF2-40B4-BE49-F238E27FC236}">
                  <a16:creationId xmlns:a16="http://schemas.microsoft.com/office/drawing/2014/main" id="{A5FD047A-0227-CB4E-8671-20701DF6A6C8}"/>
                </a:ext>
              </a:extLst>
            </p:cNvPr>
            <p:cNvCxnSpPr>
              <a:cxnSpLocks noChangeShapeType="1"/>
              <a:stCxn id="329766" idx="7"/>
              <a:endCxn id="329773" idx="2"/>
            </p:cNvCxnSpPr>
            <p:nvPr/>
          </p:nvCxnSpPr>
          <p:spPr bwMode="auto">
            <a:xfrm flipV="1">
              <a:off x="3682" y="3065"/>
              <a:ext cx="489" cy="20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329778" name="Oval 50">
              <a:extLst>
                <a:ext uri="{FF2B5EF4-FFF2-40B4-BE49-F238E27FC236}">
                  <a16:creationId xmlns:a16="http://schemas.microsoft.com/office/drawing/2014/main" id="{A58B476C-1D48-DE4A-8FD1-52B40CF6E0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3510"/>
              <a:ext cx="96" cy="98"/>
            </a:xfrm>
            <a:prstGeom prst="ellipse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29779" name="Oval 51">
              <a:extLst>
                <a:ext uri="{FF2B5EF4-FFF2-40B4-BE49-F238E27FC236}">
                  <a16:creationId xmlns:a16="http://schemas.microsoft.com/office/drawing/2014/main" id="{9091BA9D-8BC3-A14A-9449-19811952C5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3268"/>
              <a:ext cx="96" cy="98"/>
            </a:xfrm>
            <a:prstGeom prst="ellipse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329780" name="AutoShape 52">
              <a:extLst>
                <a:ext uri="{FF2B5EF4-FFF2-40B4-BE49-F238E27FC236}">
                  <a16:creationId xmlns:a16="http://schemas.microsoft.com/office/drawing/2014/main" id="{3928D095-63BB-4443-A40D-E1CB8BAF266C}"/>
                </a:ext>
              </a:extLst>
            </p:cNvPr>
            <p:cNvCxnSpPr>
              <a:cxnSpLocks noChangeShapeType="1"/>
              <a:stCxn id="329778" idx="0"/>
              <a:endCxn id="329779" idx="4"/>
            </p:cNvCxnSpPr>
            <p:nvPr/>
          </p:nvCxnSpPr>
          <p:spPr bwMode="auto">
            <a:xfrm flipV="1">
              <a:off x="4512" y="3371"/>
              <a:ext cx="0" cy="134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329781" name="Oval 53">
              <a:extLst>
                <a:ext uri="{FF2B5EF4-FFF2-40B4-BE49-F238E27FC236}">
                  <a16:creationId xmlns:a16="http://schemas.microsoft.com/office/drawing/2014/main" id="{31CAB3A2-D64B-F749-B546-20BDA56355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266"/>
              <a:ext cx="96" cy="98"/>
            </a:xfrm>
            <a:prstGeom prst="ellipse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29782" name="Oval 54">
              <a:extLst>
                <a:ext uri="{FF2B5EF4-FFF2-40B4-BE49-F238E27FC236}">
                  <a16:creationId xmlns:a16="http://schemas.microsoft.com/office/drawing/2014/main" id="{0226B767-9892-9745-B8E3-5195AADE3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024"/>
              <a:ext cx="96" cy="98"/>
            </a:xfrm>
            <a:prstGeom prst="ellipse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329783" name="AutoShape 55">
              <a:extLst>
                <a:ext uri="{FF2B5EF4-FFF2-40B4-BE49-F238E27FC236}">
                  <a16:creationId xmlns:a16="http://schemas.microsoft.com/office/drawing/2014/main" id="{30F1765C-861B-674D-B060-7B77AE2DA6CD}"/>
                </a:ext>
              </a:extLst>
            </p:cNvPr>
            <p:cNvCxnSpPr>
              <a:cxnSpLocks noChangeShapeType="1"/>
              <a:stCxn id="329781" idx="0"/>
              <a:endCxn id="329782" idx="4"/>
            </p:cNvCxnSpPr>
            <p:nvPr/>
          </p:nvCxnSpPr>
          <p:spPr bwMode="auto">
            <a:xfrm flipV="1">
              <a:off x="4800" y="3127"/>
              <a:ext cx="0" cy="134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29784" name="AutoShape 56">
              <a:extLst>
                <a:ext uri="{FF2B5EF4-FFF2-40B4-BE49-F238E27FC236}">
                  <a16:creationId xmlns:a16="http://schemas.microsoft.com/office/drawing/2014/main" id="{EADECB48-F46C-8246-82A7-4E09993A1C04}"/>
                </a:ext>
              </a:extLst>
            </p:cNvPr>
            <p:cNvCxnSpPr>
              <a:cxnSpLocks noChangeShapeType="1"/>
              <a:stCxn id="329779" idx="7"/>
              <a:endCxn id="329782" idx="3"/>
            </p:cNvCxnSpPr>
            <p:nvPr/>
          </p:nvCxnSpPr>
          <p:spPr bwMode="auto">
            <a:xfrm flipV="1">
              <a:off x="4546" y="3113"/>
              <a:ext cx="219" cy="16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329785" name="Oval 57">
              <a:extLst>
                <a:ext uri="{FF2B5EF4-FFF2-40B4-BE49-F238E27FC236}">
                  <a16:creationId xmlns:a16="http://schemas.microsoft.com/office/drawing/2014/main" id="{0D737444-B132-9A4E-A613-86DAE704AA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3262"/>
              <a:ext cx="96" cy="98"/>
            </a:xfrm>
            <a:prstGeom prst="ellipse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29786" name="Oval 58">
              <a:extLst>
                <a:ext uri="{FF2B5EF4-FFF2-40B4-BE49-F238E27FC236}">
                  <a16:creationId xmlns:a16="http://schemas.microsoft.com/office/drawing/2014/main" id="{157BA5E2-520D-6D48-99EA-AEAEB6C55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3020"/>
              <a:ext cx="96" cy="98"/>
            </a:xfrm>
            <a:prstGeom prst="ellipse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329787" name="AutoShape 59">
              <a:extLst>
                <a:ext uri="{FF2B5EF4-FFF2-40B4-BE49-F238E27FC236}">
                  <a16:creationId xmlns:a16="http://schemas.microsoft.com/office/drawing/2014/main" id="{5BFD145D-A0C6-FC49-9D63-0CE62EDBCDA0}"/>
                </a:ext>
              </a:extLst>
            </p:cNvPr>
            <p:cNvCxnSpPr>
              <a:cxnSpLocks noChangeShapeType="1"/>
              <a:stCxn id="329785" idx="0"/>
              <a:endCxn id="329786" idx="4"/>
            </p:cNvCxnSpPr>
            <p:nvPr/>
          </p:nvCxnSpPr>
          <p:spPr bwMode="auto">
            <a:xfrm flipV="1">
              <a:off x="5088" y="3123"/>
              <a:ext cx="0" cy="134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329788" name="Oval 60">
              <a:extLst>
                <a:ext uri="{FF2B5EF4-FFF2-40B4-BE49-F238E27FC236}">
                  <a16:creationId xmlns:a16="http://schemas.microsoft.com/office/drawing/2014/main" id="{BAD4170A-BFC6-AC4A-BDC9-209EC1061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8" y="3018"/>
              <a:ext cx="96" cy="98"/>
            </a:xfrm>
            <a:prstGeom prst="ellipse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29789" name="Oval 61">
              <a:extLst>
                <a:ext uri="{FF2B5EF4-FFF2-40B4-BE49-F238E27FC236}">
                  <a16:creationId xmlns:a16="http://schemas.microsoft.com/office/drawing/2014/main" id="{38466626-5B9C-5540-A501-6A97180BF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8" y="2776"/>
              <a:ext cx="96" cy="98"/>
            </a:xfrm>
            <a:prstGeom prst="ellipse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329790" name="AutoShape 62">
              <a:extLst>
                <a:ext uri="{FF2B5EF4-FFF2-40B4-BE49-F238E27FC236}">
                  <a16:creationId xmlns:a16="http://schemas.microsoft.com/office/drawing/2014/main" id="{E4CB0D44-068E-2F4E-97A1-4A54A1BB0284}"/>
                </a:ext>
              </a:extLst>
            </p:cNvPr>
            <p:cNvCxnSpPr>
              <a:cxnSpLocks noChangeShapeType="1"/>
              <a:stCxn id="329788" idx="0"/>
              <a:endCxn id="329789" idx="4"/>
            </p:cNvCxnSpPr>
            <p:nvPr/>
          </p:nvCxnSpPr>
          <p:spPr bwMode="auto">
            <a:xfrm flipV="1">
              <a:off x="5376" y="2879"/>
              <a:ext cx="0" cy="134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29791" name="AutoShape 63">
              <a:extLst>
                <a:ext uri="{FF2B5EF4-FFF2-40B4-BE49-F238E27FC236}">
                  <a16:creationId xmlns:a16="http://schemas.microsoft.com/office/drawing/2014/main" id="{A6836536-F2C0-124A-8DCB-9DD91B216375}"/>
                </a:ext>
              </a:extLst>
            </p:cNvPr>
            <p:cNvCxnSpPr>
              <a:cxnSpLocks noChangeShapeType="1"/>
              <a:stCxn id="329786" idx="7"/>
              <a:endCxn id="329789" idx="3"/>
            </p:cNvCxnSpPr>
            <p:nvPr/>
          </p:nvCxnSpPr>
          <p:spPr bwMode="auto">
            <a:xfrm flipV="1">
              <a:off x="5122" y="2865"/>
              <a:ext cx="219" cy="164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29792" name="AutoShape 64">
              <a:extLst>
                <a:ext uri="{FF2B5EF4-FFF2-40B4-BE49-F238E27FC236}">
                  <a16:creationId xmlns:a16="http://schemas.microsoft.com/office/drawing/2014/main" id="{BFE4570B-699D-F141-B71A-AFE016601E94}"/>
                </a:ext>
              </a:extLst>
            </p:cNvPr>
            <p:cNvCxnSpPr>
              <a:cxnSpLocks noChangeShapeType="1"/>
              <a:stCxn id="329782" idx="7"/>
              <a:endCxn id="329789" idx="2"/>
            </p:cNvCxnSpPr>
            <p:nvPr/>
          </p:nvCxnSpPr>
          <p:spPr bwMode="auto">
            <a:xfrm flipV="1">
              <a:off x="4834" y="2825"/>
              <a:ext cx="489" cy="20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29793" name="AutoShape 65">
              <a:extLst>
                <a:ext uri="{FF2B5EF4-FFF2-40B4-BE49-F238E27FC236}">
                  <a16:creationId xmlns:a16="http://schemas.microsoft.com/office/drawing/2014/main" id="{D91816BE-86B1-D547-871E-900D3FE08411}"/>
                </a:ext>
              </a:extLst>
            </p:cNvPr>
            <p:cNvCxnSpPr>
              <a:cxnSpLocks noChangeShapeType="1"/>
              <a:stCxn id="329773" idx="7"/>
              <a:endCxn id="329789" idx="1"/>
            </p:cNvCxnSpPr>
            <p:nvPr/>
          </p:nvCxnSpPr>
          <p:spPr bwMode="auto">
            <a:xfrm flipV="1">
              <a:off x="4258" y="2785"/>
              <a:ext cx="1084" cy="24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22533" name="Object 66">
            <a:extLst>
              <a:ext uri="{FF2B5EF4-FFF2-40B4-BE49-F238E27FC236}">
                <a16:creationId xmlns:a16="http://schemas.microsoft.com/office/drawing/2014/main" id="{A3053DFC-8945-4446-9840-C31D9AFC0F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8804677"/>
              </p:ext>
            </p:extLst>
          </p:nvPr>
        </p:nvGraphicFramePr>
        <p:xfrm>
          <a:off x="1823609" y="1526452"/>
          <a:ext cx="360363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359900" imgH="14922500" progId="Equation.3">
                  <p:embed/>
                </p:oleObj>
              </mc:Choice>
              <mc:Fallback>
                <p:oleObj name="Equation" r:id="rId2" imgW="9359900" imgH="14922500" progId="Equation.3">
                  <p:embed/>
                  <p:pic>
                    <p:nvPicPr>
                      <p:cNvPr id="22533" name="Object 66">
                        <a:extLst>
                          <a:ext uri="{FF2B5EF4-FFF2-40B4-BE49-F238E27FC236}">
                            <a16:creationId xmlns:a16="http://schemas.microsoft.com/office/drawing/2014/main" id="{A3053DFC-8945-4446-9840-C31D9AFC0F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3609" y="1526452"/>
                        <a:ext cx="360363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68">
            <a:extLst>
              <a:ext uri="{FF2B5EF4-FFF2-40B4-BE49-F238E27FC236}">
                <a16:creationId xmlns:a16="http://schemas.microsoft.com/office/drawing/2014/main" id="{C699E98F-CDFB-AD4B-BEA5-42E180809A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947855"/>
              </p:ext>
            </p:extLst>
          </p:nvPr>
        </p:nvGraphicFramePr>
        <p:xfrm>
          <a:off x="2781300" y="2497138"/>
          <a:ext cx="968375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237700" imgH="18135600" progId="Equation.3">
                  <p:embed/>
                </p:oleObj>
              </mc:Choice>
              <mc:Fallback>
                <p:oleObj name="Equation" r:id="rId4" imgW="22237700" imgH="18135600" progId="Equation.3">
                  <p:embed/>
                  <p:pic>
                    <p:nvPicPr>
                      <p:cNvPr id="22534" name="Object 68">
                        <a:extLst>
                          <a:ext uri="{FF2B5EF4-FFF2-40B4-BE49-F238E27FC236}">
                            <a16:creationId xmlns:a16="http://schemas.microsoft.com/office/drawing/2014/main" id="{C699E98F-CDFB-AD4B-BEA5-42E180809A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1300" y="2497138"/>
                        <a:ext cx="968375" cy="78898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9797" name="Text Box 69">
            <a:extLst>
              <a:ext uri="{FF2B5EF4-FFF2-40B4-BE49-F238E27FC236}">
                <a16:creationId xmlns:a16="http://schemas.microsoft.com/office/drawing/2014/main" id="{339878E6-AC8D-D14A-85D2-EAF83CD39E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4640263"/>
            <a:ext cx="1047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chemeClr val="accent1"/>
                </a:solidFill>
                <a:latin typeface="Arial" charset="0"/>
                <a:ea typeface="ＭＳ Ｐゴシック" charset="0"/>
              </a:rPr>
              <a:t>depth 2</a:t>
            </a:r>
            <a:endParaRPr lang="en-US" b="1" baseline="-25000">
              <a:solidFill>
                <a:schemeClr val="accent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9799" name="Text Box 71">
            <a:extLst>
              <a:ext uri="{FF2B5EF4-FFF2-40B4-BE49-F238E27FC236}">
                <a16:creationId xmlns:a16="http://schemas.microsoft.com/office/drawing/2014/main" id="{73A5B5E9-4D24-0C42-AF43-86B4E3210B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5297488"/>
            <a:ext cx="1047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chemeClr val="accent1"/>
                </a:solidFill>
                <a:latin typeface="Arial" charset="0"/>
                <a:ea typeface="ＭＳ Ｐゴシック" charset="0"/>
              </a:rPr>
              <a:t>depth 3</a:t>
            </a:r>
            <a:endParaRPr lang="en-US" b="1" baseline="-25000">
              <a:solidFill>
                <a:schemeClr val="accent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9800" name="Text Box 72">
            <a:extLst>
              <a:ext uri="{FF2B5EF4-FFF2-40B4-BE49-F238E27FC236}">
                <a16:creationId xmlns:a16="http://schemas.microsoft.com/office/drawing/2014/main" id="{9947BC8F-157F-BC4B-8626-C4F6C84090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6016625"/>
            <a:ext cx="1047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chemeClr val="accent1"/>
                </a:solidFill>
                <a:latin typeface="Arial" charset="0"/>
                <a:ea typeface="ＭＳ Ｐゴシック" charset="0"/>
              </a:rPr>
              <a:t>depth 4</a:t>
            </a:r>
            <a:endParaRPr lang="en-US" b="1" baseline="-25000">
              <a:solidFill>
                <a:schemeClr val="accent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9801" name="Text Box 73">
            <a:extLst>
              <a:ext uri="{FF2B5EF4-FFF2-40B4-BE49-F238E27FC236}">
                <a16:creationId xmlns:a16="http://schemas.microsoft.com/office/drawing/2014/main" id="{91413776-36E6-D14F-93C3-3BCBCE0F6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3300413"/>
            <a:ext cx="1047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chemeClr val="accent1"/>
                </a:solidFill>
                <a:latin typeface="Arial" charset="0"/>
                <a:ea typeface="ＭＳ Ｐゴシック" charset="0"/>
              </a:rPr>
              <a:t>depth 0</a:t>
            </a:r>
            <a:endParaRPr lang="en-US" b="1" baseline="-25000">
              <a:solidFill>
                <a:schemeClr val="accent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9802" name="Text Box 74">
            <a:extLst>
              <a:ext uri="{FF2B5EF4-FFF2-40B4-BE49-F238E27FC236}">
                <a16:creationId xmlns:a16="http://schemas.microsoft.com/office/drawing/2014/main" id="{318170B9-F412-424E-AAC7-C593AC100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3970338"/>
            <a:ext cx="1047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chemeClr val="accent1"/>
                </a:solidFill>
                <a:latin typeface="Arial" charset="0"/>
                <a:ea typeface="ＭＳ Ｐゴシック" charset="0"/>
              </a:rPr>
              <a:t>depth 1</a:t>
            </a:r>
            <a:endParaRPr lang="en-US" b="1" baseline="-25000">
              <a:solidFill>
                <a:schemeClr val="accent1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02172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AD8EA-5120-D94C-BE66-A5AFA84E5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Another set data structure:</a:t>
            </a:r>
            <a:br>
              <a:rPr lang="en-US" dirty="0"/>
            </a:br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CF3BF-AE87-0C48-9C3C-0BC5EEFCA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4757737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2800" dirty="0"/>
              <a:t>Idea: store data in a collection of arrays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2400" dirty="0"/>
              <a:t>array </a:t>
            </a:r>
            <a:r>
              <a:rPr lang="en-US" sz="2400" i="1" dirty="0"/>
              <a:t>i</a:t>
            </a:r>
            <a:r>
              <a:rPr lang="en-US" sz="2400" dirty="0"/>
              <a:t> has size </a:t>
            </a:r>
            <a:r>
              <a:rPr lang="en-US" sz="2400" i="1" dirty="0"/>
              <a:t>2</a:t>
            </a:r>
            <a:r>
              <a:rPr lang="en-US" sz="2400" i="1" baseline="30000" dirty="0"/>
              <a:t>i</a:t>
            </a:r>
            <a:endParaRPr lang="en-US" sz="2400" baseline="30000" dirty="0"/>
          </a:p>
          <a:p>
            <a:pPr lvl="1">
              <a:buFont typeface="Wingdings" charset="0"/>
              <a:buChar char="l"/>
              <a:defRPr/>
            </a:pPr>
            <a:r>
              <a:rPr lang="en-US" sz="2400" dirty="0"/>
              <a:t>an array is either full or empty (never partially full)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2400" dirty="0"/>
              <a:t>each array is stored in sorted order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2400" dirty="0"/>
              <a:t>no relationship between arrays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9841058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AF617-199F-D64E-A677-63E8A7D1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Another set data structure: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9D52D-00DD-734B-9C40-AAFC9536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76400"/>
            <a:ext cx="8229600" cy="4757738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2000" dirty="0"/>
              <a:t>Which arrays are full and empty are based on the number of elements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1800" dirty="0"/>
              <a:t>specifically, binary representation of the number of elements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1800" dirty="0"/>
              <a:t>4 items = 100 = A2-full, A1-empty, A</a:t>
            </a:r>
            <a:r>
              <a:rPr lang="en-US" sz="1800" baseline="-25000" dirty="0"/>
              <a:t>0</a:t>
            </a:r>
            <a:r>
              <a:rPr lang="en-US" sz="1800" dirty="0"/>
              <a:t>-empty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1800" dirty="0"/>
              <a:t>11 items = 1011 = A</a:t>
            </a:r>
            <a:r>
              <a:rPr lang="en-US" sz="1800" baseline="-25000" dirty="0"/>
              <a:t>3</a:t>
            </a:r>
            <a:r>
              <a:rPr lang="en-US" sz="1800" dirty="0"/>
              <a:t>-full, A</a:t>
            </a:r>
            <a:r>
              <a:rPr lang="en-US" sz="1800" baseline="-25000" dirty="0"/>
              <a:t>2</a:t>
            </a:r>
            <a:r>
              <a:rPr lang="en-US" sz="1800" dirty="0"/>
              <a:t>-empty, A</a:t>
            </a:r>
            <a:r>
              <a:rPr lang="en-US" sz="1800" baseline="-25000" dirty="0"/>
              <a:t>1</a:t>
            </a:r>
            <a:r>
              <a:rPr lang="en-US" sz="1800" dirty="0"/>
              <a:t>-full, A</a:t>
            </a:r>
            <a:r>
              <a:rPr lang="en-US" sz="1800" baseline="-25000" dirty="0"/>
              <a:t>0</a:t>
            </a:r>
            <a:r>
              <a:rPr lang="en-US" sz="1800" dirty="0"/>
              <a:t>-full</a:t>
            </a:r>
          </a:p>
          <a:p>
            <a:pPr lvl="1">
              <a:buFont typeface="Wingdings" charset="0"/>
              <a:buChar char="l"/>
              <a:defRPr/>
            </a:pPr>
            <a:endParaRPr lang="en-US" sz="1800" dirty="0"/>
          </a:p>
          <a:p>
            <a:pPr lvl="1">
              <a:buFont typeface="Wingdings" charset="0"/>
              <a:buChar char="l"/>
              <a:defRPr/>
            </a:pPr>
            <a:endParaRPr lang="en-US" sz="1800" dirty="0"/>
          </a:p>
          <a:p>
            <a:pPr lvl="1">
              <a:buFont typeface="Wingdings" charset="0"/>
              <a:buChar char="l"/>
              <a:defRPr/>
            </a:pPr>
            <a:endParaRPr lang="en-US" sz="1800" dirty="0"/>
          </a:p>
          <a:p>
            <a:pPr lvl="1">
              <a:buFont typeface="Wingdings" charset="0"/>
              <a:buChar char="l"/>
              <a:defRPr/>
            </a:pPr>
            <a:endParaRPr lang="en-US" sz="1800" dirty="0"/>
          </a:p>
          <a:p>
            <a:pPr lvl="1">
              <a:buFont typeface="Wingdings" charset="0"/>
              <a:buChar char="l"/>
              <a:defRPr/>
            </a:pPr>
            <a:endParaRPr lang="en-US" sz="1800" dirty="0"/>
          </a:p>
          <a:p>
            <a:pPr marL="0" indent="0">
              <a:buFont typeface="Wingdings" charset="0"/>
              <a:buNone/>
              <a:defRPr/>
            </a:pPr>
            <a:endParaRPr lang="en-US" sz="2000" dirty="0"/>
          </a:p>
          <a:p>
            <a:pPr marL="0" indent="0">
              <a:buFont typeface="Wingdings" charset="0"/>
              <a:buNone/>
              <a:defRPr/>
            </a:pPr>
            <a:r>
              <a:rPr lang="en-US" sz="2000" dirty="0"/>
              <a:t>Lookup: binary search through each array</a:t>
            </a:r>
            <a:endParaRPr lang="en-US" sz="1800" dirty="0"/>
          </a:p>
          <a:p>
            <a:pPr lvl="1">
              <a:buFont typeface="Wingdings" charset="0"/>
              <a:buChar char="l"/>
              <a:defRPr/>
            </a:pPr>
            <a:r>
              <a:rPr lang="en-US" sz="1800" dirty="0">
                <a:solidFill>
                  <a:srgbClr val="FF0000"/>
                </a:solidFill>
              </a:rPr>
              <a:t>Worst case runtime?</a:t>
            </a:r>
          </a:p>
        </p:txBody>
      </p:sp>
      <p:sp>
        <p:nvSpPr>
          <p:cNvPr id="36867" name="TextBox 3">
            <a:extLst>
              <a:ext uri="{FF2B5EF4-FFF2-40B4-BE49-F238E27FC236}">
                <a16:creationId xmlns:a16="http://schemas.microsoft.com/office/drawing/2014/main" id="{6C8BD528-0F4B-DD47-9517-B4A30C7C4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124200"/>
            <a:ext cx="4338638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90"/>
                </a:solidFill>
              </a:rPr>
              <a:t>A</a:t>
            </a:r>
            <a:r>
              <a:rPr lang="en-US" altLang="en-US" baseline="-25000">
                <a:solidFill>
                  <a:srgbClr val="000090"/>
                </a:solidFill>
              </a:rPr>
              <a:t>0</a:t>
            </a:r>
            <a:r>
              <a:rPr lang="en-US" altLang="en-US">
                <a:solidFill>
                  <a:srgbClr val="000090"/>
                </a:solidFill>
              </a:rPr>
              <a:t>: [5]</a:t>
            </a:r>
          </a:p>
          <a:p>
            <a:pPr eaLnBrk="1" hangingPunct="1"/>
            <a:r>
              <a:rPr lang="en-US" altLang="en-US">
                <a:solidFill>
                  <a:srgbClr val="000090"/>
                </a:solidFill>
              </a:rPr>
              <a:t>A</a:t>
            </a:r>
            <a:r>
              <a:rPr lang="en-US" altLang="en-US" baseline="-25000">
                <a:solidFill>
                  <a:srgbClr val="000090"/>
                </a:solidFill>
              </a:rPr>
              <a:t>1</a:t>
            </a:r>
            <a:r>
              <a:rPr lang="en-US" altLang="en-US">
                <a:solidFill>
                  <a:srgbClr val="000090"/>
                </a:solidFill>
              </a:rPr>
              <a:t>: [4, 8]</a:t>
            </a:r>
          </a:p>
          <a:p>
            <a:pPr eaLnBrk="1" hangingPunct="1"/>
            <a:r>
              <a:rPr lang="en-US" altLang="en-US">
                <a:solidFill>
                  <a:srgbClr val="000090"/>
                </a:solidFill>
              </a:rPr>
              <a:t>A</a:t>
            </a:r>
            <a:r>
              <a:rPr lang="en-US" altLang="en-US" baseline="-25000">
                <a:solidFill>
                  <a:srgbClr val="000090"/>
                </a:solidFill>
              </a:rPr>
              <a:t>2</a:t>
            </a:r>
            <a:r>
              <a:rPr lang="en-US" altLang="en-US">
                <a:solidFill>
                  <a:srgbClr val="000090"/>
                </a:solidFill>
              </a:rPr>
              <a:t>: empty</a:t>
            </a:r>
          </a:p>
          <a:p>
            <a:pPr eaLnBrk="1" hangingPunct="1"/>
            <a:r>
              <a:rPr lang="en-US" altLang="en-US">
                <a:solidFill>
                  <a:srgbClr val="000090"/>
                </a:solidFill>
              </a:rPr>
              <a:t>A</a:t>
            </a:r>
            <a:r>
              <a:rPr lang="en-US" altLang="en-US" baseline="-25000">
                <a:solidFill>
                  <a:srgbClr val="000090"/>
                </a:solidFill>
              </a:rPr>
              <a:t>3</a:t>
            </a:r>
            <a:r>
              <a:rPr lang="en-US" altLang="en-US">
                <a:solidFill>
                  <a:srgbClr val="000090"/>
                </a:solidFill>
              </a:rPr>
              <a:t>: [2, 6, 9, 12, 13, 16, 20, 25]</a:t>
            </a:r>
          </a:p>
        </p:txBody>
      </p:sp>
    </p:spTree>
    <p:extLst>
      <p:ext uri="{BB962C8B-B14F-4D97-AF65-F5344CB8AC3E}">
        <p14:creationId xmlns:p14="http://schemas.microsoft.com/office/powerpoint/2010/main" val="237871989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>
            <a:extLst>
              <a:ext uri="{FF2B5EF4-FFF2-40B4-BE49-F238E27FC236}">
                <a16:creationId xmlns:a16="http://schemas.microsoft.com/office/drawing/2014/main" id="{F911506B-4F5B-D847-B688-43AB870C30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631824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Binomial Heap</a:t>
            </a:r>
          </a:p>
        </p:txBody>
      </p:sp>
      <p:sp>
        <p:nvSpPr>
          <p:cNvPr id="320515" name="Rectangle 3">
            <a:extLst>
              <a:ext uri="{FF2B5EF4-FFF2-40B4-BE49-F238E27FC236}">
                <a16:creationId xmlns:a16="http://schemas.microsoft.com/office/drawing/2014/main" id="{AE8CD03A-5267-C449-AF20-59EE942183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7848600" cy="2286000"/>
          </a:xfrm>
        </p:spPr>
        <p:txBody>
          <a:bodyPr/>
          <a:lstStyle/>
          <a:p>
            <a:pPr marL="0" indent="0">
              <a:buFont typeface="Monotype Sorts" charset="0"/>
              <a:buNone/>
              <a:defRPr/>
            </a:pPr>
            <a:r>
              <a:rPr lang="en-US" sz="2000" dirty="0">
                <a:cs typeface="+mn-cs"/>
              </a:rPr>
              <a:t>Binomial heap  </a:t>
            </a:r>
            <a:r>
              <a:rPr lang="en-US" sz="2000" dirty="0" err="1">
                <a:solidFill>
                  <a:schemeClr val="hlink"/>
                </a:solidFill>
                <a:cs typeface="+mn-cs"/>
              </a:rPr>
              <a:t>Vuillemin</a:t>
            </a:r>
            <a:r>
              <a:rPr lang="en-US" sz="2000" dirty="0">
                <a:solidFill>
                  <a:schemeClr val="hlink"/>
                </a:solidFill>
                <a:cs typeface="+mn-cs"/>
              </a:rPr>
              <a:t>, 1978.</a:t>
            </a:r>
          </a:p>
          <a:p>
            <a:pPr marL="114300" lvl="1" indent="0">
              <a:buFont typeface="Monotype Sorts" charset="0"/>
              <a:buNone/>
              <a:defRPr/>
            </a:pPr>
            <a:r>
              <a:rPr lang="en-US" sz="2000" dirty="0"/>
              <a:t>Sequence of binomial trees that satisfy binomial heap property:</a:t>
            </a:r>
          </a:p>
          <a:p>
            <a:pPr lvl="2">
              <a:defRPr/>
            </a:pPr>
            <a:r>
              <a:rPr lang="en-US" sz="2000" dirty="0"/>
              <a:t>each tree is min-heap ordered</a:t>
            </a:r>
          </a:p>
          <a:p>
            <a:pPr lvl="2">
              <a:defRPr/>
            </a:pPr>
            <a:r>
              <a:rPr lang="en-US" sz="2000" dirty="0"/>
              <a:t>top level: full or empty binomial tree of order k</a:t>
            </a:r>
          </a:p>
          <a:p>
            <a:pPr lvl="2">
              <a:defRPr/>
            </a:pPr>
            <a:r>
              <a:rPr lang="en-US" sz="2000" dirty="0"/>
              <a:t>which are empty or full is based on the number of elements</a:t>
            </a:r>
          </a:p>
        </p:txBody>
      </p:sp>
      <p:cxnSp>
        <p:nvCxnSpPr>
          <p:cNvPr id="320672" name="AutoShape 160">
            <a:extLst>
              <a:ext uri="{FF2B5EF4-FFF2-40B4-BE49-F238E27FC236}">
                <a16:creationId xmlns:a16="http://schemas.microsoft.com/office/drawing/2014/main" id="{9C7D424B-8B6F-024C-8C98-9888834AD897}"/>
              </a:ext>
            </a:extLst>
          </p:cNvPr>
          <p:cNvCxnSpPr>
            <a:cxnSpLocks noChangeShapeType="1"/>
            <a:stCxn id="320707" idx="6"/>
            <a:endCxn id="320709" idx="2"/>
          </p:cNvCxnSpPr>
          <p:nvPr/>
        </p:nvCxnSpPr>
        <p:spPr bwMode="auto">
          <a:xfrm>
            <a:off x="5570538" y="3459163"/>
            <a:ext cx="898525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20673" name="Text Box 161">
            <a:extLst>
              <a:ext uri="{FF2B5EF4-FFF2-40B4-BE49-F238E27FC236}">
                <a16:creationId xmlns:a16="http://schemas.microsoft.com/office/drawing/2014/main" id="{EB5EACA3-E099-BA4D-A48E-E195EB0B99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6324600"/>
            <a:ext cx="63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rgbClr val="006600"/>
                </a:solidFill>
                <a:latin typeface="Arial" charset="0"/>
                <a:ea typeface="ＭＳ Ｐゴシック" charset="0"/>
              </a:rPr>
              <a:t>B</a:t>
            </a:r>
            <a:r>
              <a:rPr lang="en-US" b="1" baseline="-25000">
                <a:solidFill>
                  <a:srgbClr val="006600"/>
                </a:solidFill>
                <a:latin typeface="Arial" charset="0"/>
                <a:ea typeface="ＭＳ Ｐゴシック" charset="0"/>
              </a:rPr>
              <a:t>4</a:t>
            </a:r>
          </a:p>
        </p:txBody>
      </p:sp>
      <p:sp>
        <p:nvSpPr>
          <p:cNvPr id="320674" name="Text Box 162">
            <a:extLst>
              <a:ext uri="{FF2B5EF4-FFF2-40B4-BE49-F238E27FC236}">
                <a16:creationId xmlns:a16="http://schemas.microsoft.com/office/drawing/2014/main" id="{54F99F0B-A53D-1C46-BC51-A0A741122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6324600"/>
            <a:ext cx="63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rgbClr val="006600"/>
                </a:solidFill>
                <a:latin typeface="Arial" charset="0"/>
                <a:ea typeface="ＭＳ Ｐゴシック" charset="0"/>
              </a:rPr>
              <a:t>B</a:t>
            </a:r>
            <a:r>
              <a:rPr lang="en-US" b="1" baseline="-25000">
                <a:solidFill>
                  <a:srgbClr val="006600"/>
                </a:solidFill>
                <a:latin typeface="Arial" charset="0"/>
                <a:ea typeface="ＭＳ Ｐゴシック" charset="0"/>
              </a:rPr>
              <a:t>0</a:t>
            </a:r>
          </a:p>
        </p:txBody>
      </p:sp>
      <p:sp>
        <p:nvSpPr>
          <p:cNvPr id="320675" name="Text Box 163">
            <a:extLst>
              <a:ext uri="{FF2B5EF4-FFF2-40B4-BE49-F238E27FC236}">
                <a16:creationId xmlns:a16="http://schemas.microsoft.com/office/drawing/2014/main" id="{7026ED6A-FB9C-F544-A692-2B1D7045F1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6324600"/>
            <a:ext cx="63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rgbClr val="006600"/>
                </a:solidFill>
                <a:latin typeface="Arial" charset="0"/>
                <a:ea typeface="ＭＳ Ｐゴシック" charset="0"/>
              </a:rPr>
              <a:t>B</a:t>
            </a:r>
            <a:r>
              <a:rPr lang="en-US" b="1" baseline="-25000">
                <a:solidFill>
                  <a:srgbClr val="006600"/>
                </a:solidFill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320677" name="Oval 165">
            <a:extLst>
              <a:ext uri="{FF2B5EF4-FFF2-40B4-BE49-F238E27FC236}">
                <a16:creationId xmlns:a16="http://schemas.microsoft.com/office/drawing/2014/main" id="{44D14020-4C96-9041-A756-2F3382A728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66813" y="6111875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55</a:t>
            </a:r>
          </a:p>
        </p:txBody>
      </p:sp>
      <p:sp>
        <p:nvSpPr>
          <p:cNvPr id="320678" name="Oval 166">
            <a:extLst>
              <a:ext uri="{FF2B5EF4-FFF2-40B4-BE49-F238E27FC236}">
                <a16:creationId xmlns:a16="http://schemas.microsoft.com/office/drawing/2014/main" id="{DC7BF561-0F82-B345-BC82-3F3B84AB84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66813" y="5486400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45</a:t>
            </a:r>
          </a:p>
        </p:txBody>
      </p:sp>
      <p:cxnSp>
        <p:nvCxnSpPr>
          <p:cNvPr id="320679" name="AutoShape 167">
            <a:extLst>
              <a:ext uri="{FF2B5EF4-FFF2-40B4-BE49-F238E27FC236}">
                <a16:creationId xmlns:a16="http://schemas.microsoft.com/office/drawing/2014/main" id="{C354EF87-9E61-F14B-AEB6-CCBDC6A57EAB}"/>
              </a:ext>
            </a:extLst>
          </p:cNvPr>
          <p:cNvCxnSpPr>
            <a:cxnSpLocks noChangeShapeType="1"/>
            <a:stCxn id="320677" idx="0"/>
            <a:endCxn id="320678" idx="4"/>
          </p:cNvCxnSpPr>
          <p:nvPr/>
        </p:nvCxnSpPr>
        <p:spPr bwMode="auto">
          <a:xfrm flipV="1">
            <a:off x="1346200" y="5859463"/>
            <a:ext cx="0" cy="2444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20680" name="Oval 168">
            <a:extLst>
              <a:ext uri="{FF2B5EF4-FFF2-40B4-BE49-F238E27FC236}">
                <a16:creationId xmlns:a16="http://schemas.microsoft.com/office/drawing/2014/main" id="{F7BC89CC-929C-6D4F-97CD-7167C574F1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52600" y="5489575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32</a:t>
            </a:r>
          </a:p>
        </p:txBody>
      </p:sp>
      <p:sp>
        <p:nvSpPr>
          <p:cNvPr id="320681" name="Oval 169">
            <a:extLst>
              <a:ext uri="{FF2B5EF4-FFF2-40B4-BE49-F238E27FC236}">
                <a16:creationId xmlns:a16="http://schemas.microsoft.com/office/drawing/2014/main" id="{89280406-043E-7A4E-93A9-7EBA20B4D30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52600" y="4816475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30</a:t>
            </a:r>
          </a:p>
        </p:txBody>
      </p:sp>
      <p:cxnSp>
        <p:nvCxnSpPr>
          <p:cNvPr id="320682" name="AutoShape 170">
            <a:extLst>
              <a:ext uri="{FF2B5EF4-FFF2-40B4-BE49-F238E27FC236}">
                <a16:creationId xmlns:a16="http://schemas.microsoft.com/office/drawing/2014/main" id="{AF44A83D-2359-F54E-88F6-7BEF171E0EC1}"/>
              </a:ext>
            </a:extLst>
          </p:cNvPr>
          <p:cNvCxnSpPr>
            <a:cxnSpLocks noChangeShapeType="1"/>
            <a:stCxn id="320680" idx="0"/>
            <a:endCxn id="320681" idx="4"/>
          </p:cNvCxnSpPr>
          <p:nvPr/>
        </p:nvCxnSpPr>
        <p:spPr bwMode="auto">
          <a:xfrm flipV="1">
            <a:off x="1931988" y="5189538"/>
            <a:ext cx="0" cy="2921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20683" name="AutoShape 171">
            <a:extLst>
              <a:ext uri="{FF2B5EF4-FFF2-40B4-BE49-F238E27FC236}">
                <a16:creationId xmlns:a16="http://schemas.microsoft.com/office/drawing/2014/main" id="{D803FDDD-209D-6443-9E94-FDBAC982037F}"/>
              </a:ext>
            </a:extLst>
          </p:cNvPr>
          <p:cNvCxnSpPr>
            <a:cxnSpLocks noChangeShapeType="1"/>
            <a:stCxn id="320678" idx="7"/>
            <a:endCxn id="320681" idx="3"/>
          </p:cNvCxnSpPr>
          <p:nvPr/>
        </p:nvCxnSpPr>
        <p:spPr bwMode="auto">
          <a:xfrm flipV="1">
            <a:off x="1471613" y="5135563"/>
            <a:ext cx="333375" cy="3968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20684" name="Oval 172">
            <a:extLst>
              <a:ext uri="{FF2B5EF4-FFF2-40B4-BE49-F238E27FC236}">
                <a16:creationId xmlns:a16="http://schemas.microsoft.com/office/drawing/2014/main" id="{7E5BB583-E8A0-D345-8B04-2FAE377ACC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09813" y="5502275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24</a:t>
            </a:r>
          </a:p>
        </p:txBody>
      </p:sp>
      <p:sp>
        <p:nvSpPr>
          <p:cNvPr id="320685" name="Oval 173">
            <a:extLst>
              <a:ext uri="{FF2B5EF4-FFF2-40B4-BE49-F238E27FC236}">
                <a16:creationId xmlns:a16="http://schemas.microsoft.com/office/drawing/2014/main" id="{49FC808D-3862-BD4F-8E79-BC0816635C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09813" y="4816475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23</a:t>
            </a:r>
          </a:p>
        </p:txBody>
      </p:sp>
      <p:cxnSp>
        <p:nvCxnSpPr>
          <p:cNvPr id="320686" name="AutoShape 174">
            <a:extLst>
              <a:ext uri="{FF2B5EF4-FFF2-40B4-BE49-F238E27FC236}">
                <a16:creationId xmlns:a16="http://schemas.microsoft.com/office/drawing/2014/main" id="{A8376CEB-2E01-F348-90E0-BBFFBC8DB3C0}"/>
              </a:ext>
            </a:extLst>
          </p:cNvPr>
          <p:cNvCxnSpPr>
            <a:cxnSpLocks noChangeShapeType="1"/>
            <a:stCxn id="320684" idx="0"/>
            <a:endCxn id="320685" idx="4"/>
          </p:cNvCxnSpPr>
          <p:nvPr/>
        </p:nvCxnSpPr>
        <p:spPr bwMode="auto">
          <a:xfrm flipV="1">
            <a:off x="2489200" y="5189538"/>
            <a:ext cx="0" cy="3048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20687" name="Oval 175">
            <a:extLst>
              <a:ext uri="{FF2B5EF4-FFF2-40B4-BE49-F238E27FC236}">
                <a16:creationId xmlns:a16="http://schemas.microsoft.com/office/drawing/2014/main" id="{326D7AB6-B5FE-CC41-BDE6-1148D16A47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95600" y="4816475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22</a:t>
            </a:r>
          </a:p>
        </p:txBody>
      </p:sp>
      <p:cxnSp>
        <p:nvCxnSpPr>
          <p:cNvPr id="320688" name="AutoShape 176">
            <a:extLst>
              <a:ext uri="{FF2B5EF4-FFF2-40B4-BE49-F238E27FC236}">
                <a16:creationId xmlns:a16="http://schemas.microsoft.com/office/drawing/2014/main" id="{6F674FDD-F49E-A24E-AEBC-14508682948A}"/>
              </a:ext>
            </a:extLst>
          </p:cNvPr>
          <p:cNvCxnSpPr>
            <a:cxnSpLocks noChangeShapeType="1"/>
            <a:stCxn id="320687" idx="0"/>
            <a:endCxn id="320704" idx="4"/>
          </p:cNvCxnSpPr>
          <p:nvPr/>
        </p:nvCxnSpPr>
        <p:spPr bwMode="auto">
          <a:xfrm flipV="1">
            <a:off x="3074988" y="4487863"/>
            <a:ext cx="0" cy="3206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20689" name="AutoShape 177">
            <a:extLst>
              <a:ext uri="{FF2B5EF4-FFF2-40B4-BE49-F238E27FC236}">
                <a16:creationId xmlns:a16="http://schemas.microsoft.com/office/drawing/2014/main" id="{0534249A-B442-5D48-B551-F7EFB423C9A1}"/>
              </a:ext>
            </a:extLst>
          </p:cNvPr>
          <p:cNvCxnSpPr>
            <a:cxnSpLocks noChangeShapeType="1"/>
            <a:stCxn id="320685" idx="7"/>
            <a:endCxn id="320704" idx="3"/>
          </p:cNvCxnSpPr>
          <p:nvPr/>
        </p:nvCxnSpPr>
        <p:spPr bwMode="auto">
          <a:xfrm flipV="1">
            <a:off x="2614613" y="4433888"/>
            <a:ext cx="333375" cy="4286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20690" name="AutoShape 178">
            <a:extLst>
              <a:ext uri="{FF2B5EF4-FFF2-40B4-BE49-F238E27FC236}">
                <a16:creationId xmlns:a16="http://schemas.microsoft.com/office/drawing/2014/main" id="{E8DE66D5-829B-0D4B-81AA-25E9624DA00C}"/>
              </a:ext>
            </a:extLst>
          </p:cNvPr>
          <p:cNvCxnSpPr>
            <a:cxnSpLocks noChangeShapeType="1"/>
            <a:stCxn id="320681" idx="7"/>
            <a:endCxn id="320704" idx="2"/>
          </p:cNvCxnSpPr>
          <p:nvPr/>
        </p:nvCxnSpPr>
        <p:spPr bwMode="auto">
          <a:xfrm flipV="1">
            <a:off x="2057400" y="4297363"/>
            <a:ext cx="830262" cy="5651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20691" name="Oval 179">
            <a:extLst>
              <a:ext uri="{FF2B5EF4-FFF2-40B4-BE49-F238E27FC236}">
                <a16:creationId xmlns:a16="http://schemas.microsoft.com/office/drawing/2014/main" id="{AAAD00C0-793D-C142-8616-31A5EB983A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29000" y="5502275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50</a:t>
            </a:r>
          </a:p>
        </p:txBody>
      </p:sp>
      <p:sp>
        <p:nvSpPr>
          <p:cNvPr id="320692" name="Oval 180">
            <a:extLst>
              <a:ext uri="{FF2B5EF4-FFF2-40B4-BE49-F238E27FC236}">
                <a16:creationId xmlns:a16="http://schemas.microsoft.com/office/drawing/2014/main" id="{58C2C082-E3C0-9240-816C-CEDE1B7FB5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29000" y="4816475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48</a:t>
            </a:r>
          </a:p>
        </p:txBody>
      </p:sp>
      <p:cxnSp>
        <p:nvCxnSpPr>
          <p:cNvPr id="320693" name="AutoShape 181">
            <a:extLst>
              <a:ext uri="{FF2B5EF4-FFF2-40B4-BE49-F238E27FC236}">
                <a16:creationId xmlns:a16="http://schemas.microsoft.com/office/drawing/2014/main" id="{E9AFA506-1BE2-1A45-B970-855491A8C67E}"/>
              </a:ext>
            </a:extLst>
          </p:cNvPr>
          <p:cNvCxnSpPr>
            <a:cxnSpLocks noChangeShapeType="1"/>
            <a:stCxn id="320691" idx="0"/>
            <a:endCxn id="320692" idx="4"/>
          </p:cNvCxnSpPr>
          <p:nvPr/>
        </p:nvCxnSpPr>
        <p:spPr bwMode="auto">
          <a:xfrm flipV="1">
            <a:off x="3608388" y="5189538"/>
            <a:ext cx="0" cy="3048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20694" name="Oval 182">
            <a:extLst>
              <a:ext uri="{FF2B5EF4-FFF2-40B4-BE49-F238E27FC236}">
                <a16:creationId xmlns:a16="http://schemas.microsoft.com/office/drawing/2014/main" id="{38808A48-329D-2943-BB85-3A8745CE92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62400" y="4816475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31</a:t>
            </a:r>
          </a:p>
        </p:txBody>
      </p:sp>
      <p:cxnSp>
        <p:nvCxnSpPr>
          <p:cNvPr id="320695" name="AutoShape 183">
            <a:extLst>
              <a:ext uri="{FF2B5EF4-FFF2-40B4-BE49-F238E27FC236}">
                <a16:creationId xmlns:a16="http://schemas.microsoft.com/office/drawing/2014/main" id="{9717009A-EDD3-DD4A-B0A0-237D31AAE7DA}"/>
              </a:ext>
            </a:extLst>
          </p:cNvPr>
          <p:cNvCxnSpPr>
            <a:cxnSpLocks noChangeShapeType="1"/>
            <a:stCxn id="320694" idx="0"/>
            <a:endCxn id="320705" idx="4"/>
          </p:cNvCxnSpPr>
          <p:nvPr/>
        </p:nvCxnSpPr>
        <p:spPr bwMode="auto">
          <a:xfrm flipV="1">
            <a:off x="4141788" y="4487863"/>
            <a:ext cx="0" cy="3206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20696" name="AutoShape 184">
            <a:extLst>
              <a:ext uri="{FF2B5EF4-FFF2-40B4-BE49-F238E27FC236}">
                <a16:creationId xmlns:a16="http://schemas.microsoft.com/office/drawing/2014/main" id="{DC6D049C-8630-5C48-94D1-45074B192549}"/>
              </a:ext>
            </a:extLst>
          </p:cNvPr>
          <p:cNvCxnSpPr>
            <a:cxnSpLocks noChangeShapeType="1"/>
            <a:stCxn id="320692" idx="7"/>
            <a:endCxn id="320705" idx="3"/>
          </p:cNvCxnSpPr>
          <p:nvPr/>
        </p:nvCxnSpPr>
        <p:spPr bwMode="auto">
          <a:xfrm flipV="1">
            <a:off x="3733800" y="4433888"/>
            <a:ext cx="280987" cy="4286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20697" name="Oval 185">
            <a:extLst>
              <a:ext uri="{FF2B5EF4-FFF2-40B4-BE49-F238E27FC236}">
                <a16:creationId xmlns:a16="http://schemas.microsoft.com/office/drawing/2014/main" id="{8BC0843C-51AA-804E-9DF0-601645A623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4816475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17</a:t>
            </a:r>
          </a:p>
        </p:txBody>
      </p:sp>
      <p:cxnSp>
        <p:nvCxnSpPr>
          <p:cNvPr id="320698" name="AutoShape 186">
            <a:extLst>
              <a:ext uri="{FF2B5EF4-FFF2-40B4-BE49-F238E27FC236}">
                <a16:creationId xmlns:a16="http://schemas.microsoft.com/office/drawing/2014/main" id="{C85E6AE6-0874-A645-981B-44F03BB2D02C}"/>
              </a:ext>
            </a:extLst>
          </p:cNvPr>
          <p:cNvCxnSpPr>
            <a:cxnSpLocks noChangeShapeType="1"/>
            <a:stCxn id="320697" idx="0"/>
            <a:endCxn id="320706" idx="4"/>
          </p:cNvCxnSpPr>
          <p:nvPr/>
        </p:nvCxnSpPr>
        <p:spPr bwMode="auto">
          <a:xfrm flipV="1">
            <a:off x="4751388" y="4487863"/>
            <a:ext cx="0" cy="3206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20699" name="Oval 187">
            <a:extLst>
              <a:ext uri="{FF2B5EF4-FFF2-40B4-BE49-F238E27FC236}">
                <a16:creationId xmlns:a16="http://schemas.microsoft.com/office/drawing/2014/main" id="{A1A1B463-D8EC-824F-BADB-0A08CA7600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05413" y="4117975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44</a:t>
            </a:r>
          </a:p>
        </p:txBody>
      </p:sp>
      <p:cxnSp>
        <p:nvCxnSpPr>
          <p:cNvPr id="320700" name="AutoShape 188">
            <a:extLst>
              <a:ext uri="{FF2B5EF4-FFF2-40B4-BE49-F238E27FC236}">
                <a16:creationId xmlns:a16="http://schemas.microsoft.com/office/drawing/2014/main" id="{32839796-9B4F-E24B-B272-6C3ED0DEF3F5}"/>
              </a:ext>
            </a:extLst>
          </p:cNvPr>
          <p:cNvCxnSpPr>
            <a:cxnSpLocks noChangeShapeType="1"/>
            <a:stCxn id="320699" idx="0"/>
            <a:endCxn id="320707" idx="4"/>
          </p:cNvCxnSpPr>
          <p:nvPr/>
        </p:nvCxnSpPr>
        <p:spPr bwMode="auto">
          <a:xfrm flipV="1">
            <a:off x="5384800" y="3649663"/>
            <a:ext cx="0" cy="460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20701" name="Line 189">
            <a:extLst>
              <a:ext uri="{FF2B5EF4-FFF2-40B4-BE49-F238E27FC236}">
                <a16:creationId xmlns:a16="http://schemas.microsoft.com/office/drawing/2014/main" id="{CADF2BB5-5122-7B41-A53F-4680C31A83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1" y="3600449"/>
            <a:ext cx="1033462" cy="59055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20702" name="Line 190">
            <a:extLst>
              <a:ext uri="{FF2B5EF4-FFF2-40B4-BE49-F238E27FC236}">
                <a16:creationId xmlns:a16="http://schemas.microsoft.com/office/drawing/2014/main" id="{7DDEB8E5-9354-464C-9CCE-F7BE1A081A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32350" y="3638551"/>
            <a:ext cx="501648" cy="53816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20703" name="Line 191">
            <a:extLst>
              <a:ext uri="{FF2B5EF4-FFF2-40B4-BE49-F238E27FC236}">
                <a16:creationId xmlns:a16="http://schemas.microsoft.com/office/drawing/2014/main" id="{FC1B1145-F346-F746-B2C0-1C8C836E9A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57538" y="3506786"/>
            <a:ext cx="2055812" cy="708026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20704" name="Oval 192">
            <a:extLst>
              <a:ext uri="{FF2B5EF4-FFF2-40B4-BE49-F238E27FC236}">
                <a16:creationId xmlns:a16="http://schemas.microsoft.com/office/drawing/2014/main" id="{32C9D0D6-728A-E74F-9EF6-6765939604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95600" y="4114800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8</a:t>
            </a: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20705" name="Oval 193">
            <a:extLst>
              <a:ext uri="{FF2B5EF4-FFF2-40B4-BE49-F238E27FC236}">
                <a16:creationId xmlns:a16="http://schemas.microsoft.com/office/drawing/2014/main" id="{5EC2CC08-6DF8-4D42-BBC3-030AFAE3F4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62400" y="4114800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29</a:t>
            </a:r>
          </a:p>
        </p:txBody>
      </p:sp>
      <p:sp>
        <p:nvSpPr>
          <p:cNvPr id="320706" name="Oval 194">
            <a:extLst>
              <a:ext uri="{FF2B5EF4-FFF2-40B4-BE49-F238E27FC236}">
                <a16:creationId xmlns:a16="http://schemas.microsoft.com/office/drawing/2014/main" id="{86FDEA7B-4A64-D74E-899E-8692DD0BA1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4114800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10</a:t>
            </a:r>
          </a:p>
        </p:txBody>
      </p:sp>
      <p:sp>
        <p:nvSpPr>
          <p:cNvPr id="320707" name="Oval 195">
            <a:extLst>
              <a:ext uri="{FF2B5EF4-FFF2-40B4-BE49-F238E27FC236}">
                <a16:creationId xmlns:a16="http://schemas.microsoft.com/office/drawing/2014/main" id="{65D37BD8-D4EF-9E49-99DD-63B245682A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05413" y="3276600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6</a:t>
            </a:r>
          </a:p>
        </p:txBody>
      </p:sp>
      <p:sp>
        <p:nvSpPr>
          <p:cNvPr id="320708" name="Oval 196">
            <a:extLst>
              <a:ext uri="{FF2B5EF4-FFF2-40B4-BE49-F238E27FC236}">
                <a16:creationId xmlns:a16="http://schemas.microsoft.com/office/drawing/2014/main" id="{A902C730-23C6-974E-99FE-B52E305BDD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77000" y="4105275"/>
            <a:ext cx="357188" cy="365125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37</a:t>
            </a:r>
          </a:p>
        </p:txBody>
      </p:sp>
      <p:sp>
        <p:nvSpPr>
          <p:cNvPr id="320709" name="Oval 197">
            <a:extLst>
              <a:ext uri="{FF2B5EF4-FFF2-40B4-BE49-F238E27FC236}">
                <a16:creationId xmlns:a16="http://schemas.microsoft.com/office/drawing/2014/main" id="{89D60659-2BB8-664C-9080-BFBE4AA6A6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77000" y="3276600"/>
            <a:ext cx="357188" cy="365125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3</a:t>
            </a:r>
            <a:endParaRPr lang="en-US">
              <a:latin typeface="Times New Roman" charset="0"/>
              <a:ea typeface="ＭＳ Ｐゴシック" charset="0"/>
            </a:endParaRPr>
          </a:p>
        </p:txBody>
      </p:sp>
      <p:cxnSp>
        <p:nvCxnSpPr>
          <p:cNvPr id="320710" name="AutoShape 198">
            <a:extLst>
              <a:ext uri="{FF2B5EF4-FFF2-40B4-BE49-F238E27FC236}">
                <a16:creationId xmlns:a16="http://schemas.microsoft.com/office/drawing/2014/main" id="{41EB1A0A-6ED1-234A-8905-38428C5C3A67}"/>
              </a:ext>
            </a:extLst>
          </p:cNvPr>
          <p:cNvCxnSpPr>
            <a:cxnSpLocks noChangeShapeType="1"/>
            <a:stCxn id="320708" idx="0"/>
            <a:endCxn id="320709" idx="4"/>
          </p:cNvCxnSpPr>
          <p:nvPr/>
        </p:nvCxnSpPr>
        <p:spPr bwMode="auto">
          <a:xfrm flipV="1">
            <a:off x="6656388" y="3649663"/>
            <a:ext cx="0" cy="4476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20711" name="Oval 199">
            <a:extLst>
              <a:ext uri="{FF2B5EF4-FFF2-40B4-BE49-F238E27FC236}">
                <a16:creationId xmlns:a16="http://schemas.microsoft.com/office/drawing/2014/main" id="{F6EAAB57-3411-694E-B111-EFC0952306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77200" y="3276600"/>
            <a:ext cx="357188" cy="365125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 dirty="0">
                <a:latin typeface="Arial" charset="0"/>
                <a:ea typeface="ＭＳ Ｐゴシック" charset="0"/>
              </a:rPr>
              <a:t>18</a:t>
            </a:r>
            <a:endParaRPr lang="en-US" dirty="0">
              <a:latin typeface="Times New Roman" charset="0"/>
              <a:ea typeface="ＭＳ Ｐゴシック" charset="0"/>
            </a:endParaRPr>
          </a:p>
        </p:txBody>
      </p:sp>
      <p:cxnSp>
        <p:nvCxnSpPr>
          <p:cNvPr id="320712" name="AutoShape 200">
            <a:extLst>
              <a:ext uri="{FF2B5EF4-FFF2-40B4-BE49-F238E27FC236}">
                <a16:creationId xmlns:a16="http://schemas.microsoft.com/office/drawing/2014/main" id="{74A53F69-1B7C-D249-827C-598F20FD0134}"/>
              </a:ext>
            </a:extLst>
          </p:cNvPr>
          <p:cNvCxnSpPr>
            <a:cxnSpLocks noChangeShapeType="1"/>
            <a:stCxn id="320709" idx="6"/>
            <a:endCxn id="320711" idx="2"/>
          </p:cNvCxnSpPr>
          <p:nvPr/>
        </p:nvCxnSpPr>
        <p:spPr bwMode="auto">
          <a:xfrm>
            <a:off x="6842125" y="3459163"/>
            <a:ext cx="1227138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14589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6">
            <a:extLst>
              <a:ext uri="{FF2B5EF4-FFF2-40B4-BE49-F238E27FC236}">
                <a16:creationId xmlns:a16="http://schemas.microsoft.com/office/drawing/2014/main" id="{15695CDB-8DCB-734A-A3A2-04E83478A6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316163"/>
            <a:ext cx="5562600" cy="385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0" name="Rectangle 2">
            <a:extLst>
              <a:ext uri="{FF2B5EF4-FFF2-40B4-BE49-F238E27FC236}">
                <a16:creationId xmlns:a16="http://schemas.microsoft.com/office/drawing/2014/main" id="{2D3E94AF-D983-2D44-9352-48551AEC39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92162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Heapify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EF446D24-6600-424B-B875-D963F4E34F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229600" cy="1176338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dirty="0">
                <a:cs typeface="+mn-cs"/>
              </a:rPr>
              <a:t>Assume left and right children are heaps, 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turn current set into a valid heap</a:t>
            </a:r>
          </a:p>
        </p:txBody>
      </p:sp>
      <p:sp>
        <p:nvSpPr>
          <p:cNvPr id="78853" name="Rectangle 5">
            <a:extLst>
              <a:ext uri="{FF2B5EF4-FFF2-40B4-BE49-F238E27FC236}">
                <a16:creationId xmlns:a16="http://schemas.microsoft.com/office/drawing/2014/main" id="{C6008031-8E02-1E47-A047-B4A94B16F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105400"/>
            <a:ext cx="5486400" cy="10668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8854" name="Text Box 6">
            <a:extLst>
              <a:ext uri="{FF2B5EF4-FFF2-40B4-BE49-F238E27FC236}">
                <a16:creationId xmlns:a16="http://schemas.microsoft.com/office/drawing/2014/main" id="{80717437-6D72-9641-8D94-E8931D98E9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5105400"/>
            <a:ext cx="2057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rgbClr val="0000FF"/>
                </a:solidFill>
                <a:latin typeface="Arial" charset="0"/>
                <a:ea typeface="ＭＳ Ｐゴシック" charset="0"/>
              </a:rPr>
              <a:t>if a child is larger, swap and recurse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673" name="Text Box 161">
            <a:extLst>
              <a:ext uri="{FF2B5EF4-FFF2-40B4-BE49-F238E27FC236}">
                <a16:creationId xmlns:a16="http://schemas.microsoft.com/office/drawing/2014/main" id="{495A2E81-5E3C-6241-AC6F-D4BC1C038B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6324600"/>
            <a:ext cx="63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rgbClr val="006600"/>
                </a:solidFill>
                <a:latin typeface="Arial" charset="0"/>
                <a:ea typeface="ＭＳ Ｐゴシック" charset="0"/>
              </a:rPr>
              <a:t>B</a:t>
            </a:r>
            <a:r>
              <a:rPr lang="en-US" b="1" baseline="-25000">
                <a:solidFill>
                  <a:srgbClr val="006600"/>
                </a:solidFill>
                <a:latin typeface="Arial" charset="0"/>
                <a:ea typeface="ＭＳ Ｐゴシック" charset="0"/>
              </a:rPr>
              <a:t>4</a:t>
            </a:r>
          </a:p>
        </p:txBody>
      </p:sp>
      <p:sp>
        <p:nvSpPr>
          <p:cNvPr id="320674" name="Text Box 162">
            <a:extLst>
              <a:ext uri="{FF2B5EF4-FFF2-40B4-BE49-F238E27FC236}">
                <a16:creationId xmlns:a16="http://schemas.microsoft.com/office/drawing/2014/main" id="{0212678A-E5B0-A044-8267-63517F8248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6324600"/>
            <a:ext cx="63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rgbClr val="006600"/>
                </a:solidFill>
                <a:latin typeface="Arial" charset="0"/>
                <a:ea typeface="ＭＳ Ｐゴシック" charset="0"/>
              </a:rPr>
              <a:t>B</a:t>
            </a:r>
            <a:r>
              <a:rPr lang="en-US" b="1" baseline="-25000">
                <a:solidFill>
                  <a:srgbClr val="006600"/>
                </a:solidFill>
                <a:latin typeface="Arial" charset="0"/>
                <a:ea typeface="ＭＳ Ｐゴシック" charset="0"/>
              </a:rPr>
              <a:t>0</a:t>
            </a:r>
          </a:p>
        </p:txBody>
      </p:sp>
      <p:sp>
        <p:nvSpPr>
          <p:cNvPr id="320675" name="Text Box 163">
            <a:extLst>
              <a:ext uri="{FF2B5EF4-FFF2-40B4-BE49-F238E27FC236}">
                <a16:creationId xmlns:a16="http://schemas.microsoft.com/office/drawing/2014/main" id="{B4BDFDC6-4500-0948-8985-A3BCD09F5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6324600"/>
            <a:ext cx="63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rgbClr val="006600"/>
                </a:solidFill>
                <a:latin typeface="Arial" charset="0"/>
                <a:ea typeface="ＭＳ Ｐゴシック" charset="0"/>
              </a:rPr>
              <a:t>B</a:t>
            </a:r>
            <a:r>
              <a:rPr lang="en-US" b="1" baseline="-25000">
                <a:solidFill>
                  <a:srgbClr val="006600"/>
                </a:solidFill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25613" name="TextBox 3">
            <a:extLst>
              <a:ext uri="{FF2B5EF4-FFF2-40B4-BE49-F238E27FC236}">
                <a16:creationId xmlns:a16="http://schemas.microsoft.com/office/drawing/2014/main" id="{0330B5AB-B926-1A4E-A829-AB533A64F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447800"/>
            <a:ext cx="673735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000090"/>
                </a:solidFill>
              </a:rPr>
              <a:t>A</a:t>
            </a:r>
            <a:r>
              <a:rPr lang="en-US" altLang="en-US" sz="2000" baseline="-25000" dirty="0">
                <a:solidFill>
                  <a:srgbClr val="000090"/>
                </a:solidFill>
              </a:rPr>
              <a:t>0</a:t>
            </a:r>
            <a:r>
              <a:rPr lang="en-US" altLang="en-US" sz="2000" dirty="0">
                <a:solidFill>
                  <a:srgbClr val="000090"/>
                </a:solidFill>
              </a:rPr>
              <a:t>: [18]</a:t>
            </a:r>
          </a:p>
          <a:p>
            <a:pPr eaLnBrk="1" hangingPunct="1"/>
            <a:r>
              <a:rPr lang="en-US" altLang="en-US" sz="2000" dirty="0">
                <a:solidFill>
                  <a:srgbClr val="000090"/>
                </a:solidFill>
              </a:rPr>
              <a:t>A</a:t>
            </a:r>
            <a:r>
              <a:rPr lang="en-US" altLang="en-US" sz="2000" baseline="-25000" dirty="0">
                <a:solidFill>
                  <a:srgbClr val="000090"/>
                </a:solidFill>
              </a:rPr>
              <a:t>1</a:t>
            </a:r>
            <a:r>
              <a:rPr lang="en-US" altLang="en-US" sz="2000" dirty="0">
                <a:solidFill>
                  <a:srgbClr val="000090"/>
                </a:solidFill>
              </a:rPr>
              <a:t>: [3, 7]</a:t>
            </a:r>
          </a:p>
          <a:p>
            <a:pPr eaLnBrk="1" hangingPunct="1"/>
            <a:r>
              <a:rPr lang="en-US" altLang="en-US" sz="2000" dirty="0">
                <a:solidFill>
                  <a:srgbClr val="000090"/>
                </a:solidFill>
              </a:rPr>
              <a:t>A</a:t>
            </a:r>
            <a:r>
              <a:rPr lang="en-US" altLang="en-US" sz="2000" baseline="-25000" dirty="0">
                <a:solidFill>
                  <a:srgbClr val="000090"/>
                </a:solidFill>
              </a:rPr>
              <a:t>2</a:t>
            </a:r>
            <a:r>
              <a:rPr lang="en-US" altLang="en-US" sz="2000" dirty="0">
                <a:solidFill>
                  <a:srgbClr val="000090"/>
                </a:solidFill>
              </a:rPr>
              <a:t>: empty</a:t>
            </a:r>
          </a:p>
          <a:p>
            <a:pPr eaLnBrk="1" hangingPunct="1"/>
            <a:r>
              <a:rPr lang="en-US" altLang="en-US" sz="2000" dirty="0">
                <a:solidFill>
                  <a:srgbClr val="000090"/>
                </a:solidFill>
              </a:rPr>
              <a:t>A</a:t>
            </a:r>
            <a:r>
              <a:rPr lang="en-US" altLang="en-US" sz="2000" baseline="-25000" dirty="0">
                <a:solidFill>
                  <a:srgbClr val="000090"/>
                </a:solidFill>
              </a:rPr>
              <a:t>3</a:t>
            </a:r>
            <a:r>
              <a:rPr lang="en-US" altLang="en-US" sz="2000" dirty="0">
                <a:solidFill>
                  <a:srgbClr val="000090"/>
                </a:solidFill>
              </a:rPr>
              <a:t>: empty</a:t>
            </a:r>
          </a:p>
          <a:p>
            <a:pPr eaLnBrk="1" hangingPunct="1"/>
            <a:r>
              <a:rPr lang="en-US" altLang="en-US" sz="2000" dirty="0">
                <a:solidFill>
                  <a:srgbClr val="000090"/>
                </a:solidFill>
              </a:rPr>
              <a:t>A</a:t>
            </a:r>
            <a:r>
              <a:rPr lang="en-US" altLang="en-US" sz="2000" baseline="-25000" dirty="0">
                <a:solidFill>
                  <a:srgbClr val="000090"/>
                </a:solidFill>
              </a:rPr>
              <a:t>4</a:t>
            </a:r>
            <a:r>
              <a:rPr lang="en-US" altLang="en-US" sz="2000" dirty="0">
                <a:solidFill>
                  <a:srgbClr val="000090"/>
                </a:solidFill>
              </a:rPr>
              <a:t>: [6, 8, 29, 10, 44, 30, 23, 22, 48, 31, 17, 45, 32, 24, 55]</a:t>
            </a:r>
          </a:p>
        </p:txBody>
      </p:sp>
      <p:sp>
        <p:nvSpPr>
          <p:cNvPr id="47" name="Rectangle 55">
            <a:extLst>
              <a:ext uri="{FF2B5EF4-FFF2-40B4-BE49-F238E27FC236}">
                <a16:creationId xmlns:a16="http://schemas.microsoft.com/office/drawing/2014/main" id="{2D6D7EA8-C09D-804F-91B9-0197F4BD5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724400"/>
            <a:ext cx="1970088" cy="1306513"/>
          </a:xfrm>
          <a:prstGeom prst="rect">
            <a:avLst/>
          </a:prstGeom>
          <a:solidFill>
            <a:schemeClr val="accent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latin typeface="Arial" charset="0"/>
                <a:ea typeface="ＭＳ Ｐゴシック" charset="0"/>
              </a:rPr>
              <a:t>N = 19</a:t>
            </a:r>
            <a:br>
              <a:rPr lang="en-US" b="1" dirty="0">
                <a:latin typeface="Arial" charset="0"/>
                <a:ea typeface="ＭＳ Ｐゴシック" charset="0"/>
              </a:rPr>
            </a:br>
            <a:r>
              <a:rPr lang="en-US" b="1" dirty="0">
                <a:latin typeface="Arial" charset="0"/>
                <a:ea typeface="ＭＳ Ｐゴシック" charset="0"/>
              </a:rPr>
              <a:t># trees = 3</a:t>
            </a:r>
            <a:br>
              <a:rPr lang="en-US" b="1" dirty="0">
                <a:latin typeface="Arial" charset="0"/>
                <a:ea typeface="ＭＳ Ｐゴシック" charset="0"/>
              </a:rPr>
            </a:br>
            <a:r>
              <a:rPr lang="en-US" b="1" dirty="0">
                <a:latin typeface="Arial" charset="0"/>
                <a:ea typeface="ＭＳ Ｐゴシック" charset="0"/>
              </a:rPr>
              <a:t>height = 4</a:t>
            </a:r>
            <a:br>
              <a:rPr lang="en-US" b="1" dirty="0">
                <a:latin typeface="Arial" charset="0"/>
                <a:ea typeface="ＭＳ Ｐゴシック" charset="0"/>
              </a:rPr>
            </a:br>
            <a:r>
              <a:rPr lang="en-US" b="1" dirty="0">
                <a:latin typeface="Arial" charset="0"/>
                <a:ea typeface="ＭＳ Ｐゴシック" charset="0"/>
              </a:rPr>
              <a:t>binary = 10011</a:t>
            </a:r>
            <a:endParaRPr lang="en-US" dirty="0">
              <a:latin typeface="Times New Roman" charset="0"/>
              <a:ea typeface="ＭＳ Ｐゴシック" charset="0"/>
            </a:endParaRPr>
          </a:p>
        </p:txBody>
      </p:sp>
      <p:sp>
        <p:nvSpPr>
          <p:cNvPr id="49" name="Rectangle 2">
            <a:extLst>
              <a:ext uri="{FF2B5EF4-FFF2-40B4-BE49-F238E27FC236}">
                <a16:creationId xmlns:a16="http://schemas.microsoft.com/office/drawing/2014/main" id="{1528EEA8-53DA-A24C-BE23-553EB4C08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544" y="369889"/>
            <a:ext cx="7543800" cy="631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+mj-lt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kern="0">
                <a:cs typeface="+mj-cs"/>
              </a:rPr>
              <a:t>Binomial Heap</a:t>
            </a:r>
            <a:endParaRPr lang="en-US" kern="0" dirty="0">
              <a:cs typeface="+mj-cs"/>
            </a:endParaRPr>
          </a:p>
        </p:txBody>
      </p:sp>
      <p:cxnSp>
        <p:nvCxnSpPr>
          <p:cNvPr id="50" name="AutoShape 160">
            <a:extLst>
              <a:ext uri="{FF2B5EF4-FFF2-40B4-BE49-F238E27FC236}">
                <a16:creationId xmlns:a16="http://schemas.microsoft.com/office/drawing/2014/main" id="{2B6EA3A5-CB9C-994A-BC0E-B522CF5D82C1}"/>
              </a:ext>
            </a:extLst>
          </p:cNvPr>
          <p:cNvCxnSpPr>
            <a:cxnSpLocks noChangeShapeType="1"/>
            <a:stCxn id="81" idx="6"/>
            <a:endCxn id="83" idx="2"/>
          </p:cNvCxnSpPr>
          <p:nvPr/>
        </p:nvCxnSpPr>
        <p:spPr bwMode="auto">
          <a:xfrm>
            <a:off x="5570538" y="3459163"/>
            <a:ext cx="898525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1" name="Oval 165">
            <a:extLst>
              <a:ext uri="{FF2B5EF4-FFF2-40B4-BE49-F238E27FC236}">
                <a16:creationId xmlns:a16="http://schemas.microsoft.com/office/drawing/2014/main" id="{1074ED0C-90A7-314C-974D-3CD7BB3AE4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66813" y="6111875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55</a:t>
            </a:r>
          </a:p>
        </p:txBody>
      </p:sp>
      <p:sp>
        <p:nvSpPr>
          <p:cNvPr id="52" name="Oval 166">
            <a:extLst>
              <a:ext uri="{FF2B5EF4-FFF2-40B4-BE49-F238E27FC236}">
                <a16:creationId xmlns:a16="http://schemas.microsoft.com/office/drawing/2014/main" id="{8B001871-4B29-A54B-BF6E-47EAC7438B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66813" y="5486400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45</a:t>
            </a:r>
          </a:p>
        </p:txBody>
      </p:sp>
      <p:cxnSp>
        <p:nvCxnSpPr>
          <p:cNvPr id="53" name="AutoShape 167">
            <a:extLst>
              <a:ext uri="{FF2B5EF4-FFF2-40B4-BE49-F238E27FC236}">
                <a16:creationId xmlns:a16="http://schemas.microsoft.com/office/drawing/2014/main" id="{4566ED6C-2245-1B47-99B6-6FA1BDBB6960}"/>
              </a:ext>
            </a:extLst>
          </p:cNvPr>
          <p:cNvCxnSpPr>
            <a:cxnSpLocks noChangeShapeType="1"/>
            <a:stCxn id="51" idx="0"/>
            <a:endCxn id="52" idx="4"/>
          </p:cNvCxnSpPr>
          <p:nvPr/>
        </p:nvCxnSpPr>
        <p:spPr bwMode="auto">
          <a:xfrm flipV="1">
            <a:off x="1346200" y="5859463"/>
            <a:ext cx="0" cy="2444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4" name="Oval 168">
            <a:extLst>
              <a:ext uri="{FF2B5EF4-FFF2-40B4-BE49-F238E27FC236}">
                <a16:creationId xmlns:a16="http://schemas.microsoft.com/office/drawing/2014/main" id="{7D8F7535-60CD-464E-8F07-BAD0A47E4C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52600" y="5489575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32</a:t>
            </a:r>
          </a:p>
        </p:txBody>
      </p:sp>
      <p:sp>
        <p:nvSpPr>
          <p:cNvPr id="55" name="Oval 169">
            <a:extLst>
              <a:ext uri="{FF2B5EF4-FFF2-40B4-BE49-F238E27FC236}">
                <a16:creationId xmlns:a16="http://schemas.microsoft.com/office/drawing/2014/main" id="{032E947B-B8CF-B34B-A5D0-C7E80E9813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52600" y="4816475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30</a:t>
            </a:r>
          </a:p>
        </p:txBody>
      </p:sp>
      <p:cxnSp>
        <p:nvCxnSpPr>
          <p:cNvPr id="56" name="AutoShape 170">
            <a:extLst>
              <a:ext uri="{FF2B5EF4-FFF2-40B4-BE49-F238E27FC236}">
                <a16:creationId xmlns:a16="http://schemas.microsoft.com/office/drawing/2014/main" id="{ADCD9396-F891-A64E-99FE-81D3302DD69A}"/>
              </a:ext>
            </a:extLst>
          </p:cNvPr>
          <p:cNvCxnSpPr>
            <a:cxnSpLocks noChangeShapeType="1"/>
            <a:stCxn id="54" idx="0"/>
            <a:endCxn id="55" idx="4"/>
          </p:cNvCxnSpPr>
          <p:nvPr/>
        </p:nvCxnSpPr>
        <p:spPr bwMode="auto">
          <a:xfrm flipV="1">
            <a:off x="1931988" y="5189538"/>
            <a:ext cx="0" cy="2921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7" name="AutoShape 171">
            <a:extLst>
              <a:ext uri="{FF2B5EF4-FFF2-40B4-BE49-F238E27FC236}">
                <a16:creationId xmlns:a16="http://schemas.microsoft.com/office/drawing/2014/main" id="{FB9C2FB3-17A3-3A43-BF9D-1F2FB406E213}"/>
              </a:ext>
            </a:extLst>
          </p:cNvPr>
          <p:cNvCxnSpPr>
            <a:cxnSpLocks noChangeShapeType="1"/>
            <a:stCxn id="52" idx="7"/>
            <a:endCxn id="55" idx="3"/>
          </p:cNvCxnSpPr>
          <p:nvPr/>
        </p:nvCxnSpPr>
        <p:spPr bwMode="auto">
          <a:xfrm flipV="1">
            <a:off x="1471613" y="5135563"/>
            <a:ext cx="333375" cy="3968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8" name="Oval 172">
            <a:extLst>
              <a:ext uri="{FF2B5EF4-FFF2-40B4-BE49-F238E27FC236}">
                <a16:creationId xmlns:a16="http://schemas.microsoft.com/office/drawing/2014/main" id="{6BCCCF3B-633F-D44D-B498-FB62EF0FDD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09813" y="5502275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24</a:t>
            </a:r>
          </a:p>
        </p:txBody>
      </p:sp>
      <p:sp>
        <p:nvSpPr>
          <p:cNvPr id="59" name="Oval 173">
            <a:extLst>
              <a:ext uri="{FF2B5EF4-FFF2-40B4-BE49-F238E27FC236}">
                <a16:creationId xmlns:a16="http://schemas.microsoft.com/office/drawing/2014/main" id="{D4C4C945-E5B7-6645-8EC8-9658E524AB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09813" y="4816475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23</a:t>
            </a:r>
          </a:p>
        </p:txBody>
      </p:sp>
      <p:cxnSp>
        <p:nvCxnSpPr>
          <p:cNvPr id="60" name="AutoShape 174">
            <a:extLst>
              <a:ext uri="{FF2B5EF4-FFF2-40B4-BE49-F238E27FC236}">
                <a16:creationId xmlns:a16="http://schemas.microsoft.com/office/drawing/2014/main" id="{F645AF2B-B9C5-464A-BB65-AED472C83CD1}"/>
              </a:ext>
            </a:extLst>
          </p:cNvPr>
          <p:cNvCxnSpPr>
            <a:cxnSpLocks noChangeShapeType="1"/>
            <a:stCxn id="58" idx="0"/>
            <a:endCxn id="59" idx="4"/>
          </p:cNvCxnSpPr>
          <p:nvPr/>
        </p:nvCxnSpPr>
        <p:spPr bwMode="auto">
          <a:xfrm flipV="1">
            <a:off x="2489200" y="5189538"/>
            <a:ext cx="0" cy="3048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1" name="Oval 175">
            <a:extLst>
              <a:ext uri="{FF2B5EF4-FFF2-40B4-BE49-F238E27FC236}">
                <a16:creationId xmlns:a16="http://schemas.microsoft.com/office/drawing/2014/main" id="{866A80D3-CA74-CE42-8206-D5F72E33EB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95600" y="4816475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22</a:t>
            </a:r>
          </a:p>
        </p:txBody>
      </p:sp>
      <p:cxnSp>
        <p:nvCxnSpPr>
          <p:cNvPr id="62" name="AutoShape 176">
            <a:extLst>
              <a:ext uri="{FF2B5EF4-FFF2-40B4-BE49-F238E27FC236}">
                <a16:creationId xmlns:a16="http://schemas.microsoft.com/office/drawing/2014/main" id="{AC402B4F-C844-444A-B023-725C56FFB229}"/>
              </a:ext>
            </a:extLst>
          </p:cNvPr>
          <p:cNvCxnSpPr>
            <a:cxnSpLocks noChangeShapeType="1"/>
            <a:stCxn id="61" idx="0"/>
            <a:endCxn id="78" idx="4"/>
          </p:cNvCxnSpPr>
          <p:nvPr/>
        </p:nvCxnSpPr>
        <p:spPr bwMode="auto">
          <a:xfrm flipV="1">
            <a:off x="3074988" y="4487863"/>
            <a:ext cx="0" cy="3206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3" name="AutoShape 177">
            <a:extLst>
              <a:ext uri="{FF2B5EF4-FFF2-40B4-BE49-F238E27FC236}">
                <a16:creationId xmlns:a16="http://schemas.microsoft.com/office/drawing/2014/main" id="{939BCF55-FE4E-C34A-8631-D20740F08AE1}"/>
              </a:ext>
            </a:extLst>
          </p:cNvPr>
          <p:cNvCxnSpPr>
            <a:cxnSpLocks noChangeShapeType="1"/>
            <a:stCxn id="59" idx="7"/>
            <a:endCxn id="78" idx="3"/>
          </p:cNvCxnSpPr>
          <p:nvPr/>
        </p:nvCxnSpPr>
        <p:spPr bwMode="auto">
          <a:xfrm flipV="1">
            <a:off x="2614613" y="4433888"/>
            <a:ext cx="333375" cy="4286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4" name="AutoShape 178">
            <a:extLst>
              <a:ext uri="{FF2B5EF4-FFF2-40B4-BE49-F238E27FC236}">
                <a16:creationId xmlns:a16="http://schemas.microsoft.com/office/drawing/2014/main" id="{6AB0B5A9-CDEA-514F-8C5D-53A425411C96}"/>
              </a:ext>
            </a:extLst>
          </p:cNvPr>
          <p:cNvCxnSpPr>
            <a:cxnSpLocks noChangeShapeType="1"/>
            <a:stCxn id="55" idx="7"/>
            <a:endCxn id="78" idx="2"/>
          </p:cNvCxnSpPr>
          <p:nvPr/>
        </p:nvCxnSpPr>
        <p:spPr bwMode="auto">
          <a:xfrm flipV="1">
            <a:off x="2057400" y="4297363"/>
            <a:ext cx="830262" cy="5651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5" name="Oval 179">
            <a:extLst>
              <a:ext uri="{FF2B5EF4-FFF2-40B4-BE49-F238E27FC236}">
                <a16:creationId xmlns:a16="http://schemas.microsoft.com/office/drawing/2014/main" id="{890EA2F4-51D8-6745-B048-ABE424E1E5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29000" y="5502275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50</a:t>
            </a:r>
          </a:p>
        </p:txBody>
      </p:sp>
      <p:sp>
        <p:nvSpPr>
          <p:cNvPr id="66" name="Oval 180">
            <a:extLst>
              <a:ext uri="{FF2B5EF4-FFF2-40B4-BE49-F238E27FC236}">
                <a16:creationId xmlns:a16="http://schemas.microsoft.com/office/drawing/2014/main" id="{6AD726B3-79B1-0D4C-8E54-46E6F9AE3C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29000" y="4816475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48</a:t>
            </a:r>
          </a:p>
        </p:txBody>
      </p:sp>
      <p:cxnSp>
        <p:nvCxnSpPr>
          <p:cNvPr id="67" name="AutoShape 181">
            <a:extLst>
              <a:ext uri="{FF2B5EF4-FFF2-40B4-BE49-F238E27FC236}">
                <a16:creationId xmlns:a16="http://schemas.microsoft.com/office/drawing/2014/main" id="{616FAA6E-E43F-D744-AC39-ABEC588E03C4}"/>
              </a:ext>
            </a:extLst>
          </p:cNvPr>
          <p:cNvCxnSpPr>
            <a:cxnSpLocks noChangeShapeType="1"/>
            <a:stCxn id="65" idx="0"/>
            <a:endCxn id="66" idx="4"/>
          </p:cNvCxnSpPr>
          <p:nvPr/>
        </p:nvCxnSpPr>
        <p:spPr bwMode="auto">
          <a:xfrm flipV="1">
            <a:off x="3608388" y="5189538"/>
            <a:ext cx="0" cy="3048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8" name="Oval 182">
            <a:extLst>
              <a:ext uri="{FF2B5EF4-FFF2-40B4-BE49-F238E27FC236}">
                <a16:creationId xmlns:a16="http://schemas.microsoft.com/office/drawing/2014/main" id="{FD2883EE-401A-C748-A104-4D9B607DFA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62400" y="4816475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31</a:t>
            </a:r>
          </a:p>
        </p:txBody>
      </p:sp>
      <p:cxnSp>
        <p:nvCxnSpPr>
          <p:cNvPr id="69" name="AutoShape 183">
            <a:extLst>
              <a:ext uri="{FF2B5EF4-FFF2-40B4-BE49-F238E27FC236}">
                <a16:creationId xmlns:a16="http://schemas.microsoft.com/office/drawing/2014/main" id="{D3345B91-1DD0-2A43-AC91-A9CB7B5026EC}"/>
              </a:ext>
            </a:extLst>
          </p:cNvPr>
          <p:cNvCxnSpPr>
            <a:cxnSpLocks noChangeShapeType="1"/>
            <a:stCxn id="68" idx="0"/>
            <a:endCxn id="79" idx="4"/>
          </p:cNvCxnSpPr>
          <p:nvPr/>
        </p:nvCxnSpPr>
        <p:spPr bwMode="auto">
          <a:xfrm flipV="1">
            <a:off x="4141788" y="4487863"/>
            <a:ext cx="0" cy="3206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0" name="AutoShape 184">
            <a:extLst>
              <a:ext uri="{FF2B5EF4-FFF2-40B4-BE49-F238E27FC236}">
                <a16:creationId xmlns:a16="http://schemas.microsoft.com/office/drawing/2014/main" id="{7E410977-E3A3-2B44-8521-24A101114A10}"/>
              </a:ext>
            </a:extLst>
          </p:cNvPr>
          <p:cNvCxnSpPr>
            <a:cxnSpLocks noChangeShapeType="1"/>
            <a:stCxn id="66" idx="7"/>
            <a:endCxn id="79" idx="3"/>
          </p:cNvCxnSpPr>
          <p:nvPr/>
        </p:nvCxnSpPr>
        <p:spPr bwMode="auto">
          <a:xfrm flipV="1">
            <a:off x="3733800" y="4433888"/>
            <a:ext cx="280987" cy="4286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71" name="Oval 185">
            <a:extLst>
              <a:ext uri="{FF2B5EF4-FFF2-40B4-BE49-F238E27FC236}">
                <a16:creationId xmlns:a16="http://schemas.microsoft.com/office/drawing/2014/main" id="{0571D7BE-5AE8-724C-921D-A68314C0A4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4816475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17</a:t>
            </a:r>
          </a:p>
        </p:txBody>
      </p:sp>
      <p:cxnSp>
        <p:nvCxnSpPr>
          <p:cNvPr id="72" name="AutoShape 186">
            <a:extLst>
              <a:ext uri="{FF2B5EF4-FFF2-40B4-BE49-F238E27FC236}">
                <a16:creationId xmlns:a16="http://schemas.microsoft.com/office/drawing/2014/main" id="{0906C0EE-AF35-284E-AF35-45E431F35CEC}"/>
              </a:ext>
            </a:extLst>
          </p:cNvPr>
          <p:cNvCxnSpPr>
            <a:cxnSpLocks noChangeShapeType="1"/>
            <a:stCxn id="71" idx="0"/>
            <a:endCxn id="80" idx="4"/>
          </p:cNvCxnSpPr>
          <p:nvPr/>
        </p:nvCxnSpPr>
        <p:spPr bwMode="auto">
          <a:xfrm flipV="1">
            <a:off x="4751388" y="4487863"/>
            <a:ext cx="0" cy="3206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73" name="Oval 187">
            <a:extLst>
              <a:ext uri="{FF2B5EF4-FFF2-40B4-BE49-F238E27FC236}">
                <a16:creationId xmlns:a16="http://schemas.microsoft.com/office/drawing/2014/main" id="{A93CDFA6-00B8-C04F-9CDE-70125DBCB92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05413" y="4117975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44</a:t>
            </a:r>
          </a:p>
        </p:txBody>
      </p:sp>
      <p:cxnSp>
        <p:nvCxnSpPr>
          <p:cNvPr id="74" name="AutoShape 188">
            <a:extLst>
              <a:ext uri="{FF2B5EF4-FFF2-40B4-BE49-F238E27FC236}">
                <a16:creationId xmlns:a16="http://schemas.microsoft.com/office/drawing/2014/main" id="{5FC6C89F-F74B-504B-A971-763B9206F3A5}"/>
              </a:ext>
            </a:extLst>
          </p:cNvPr>
          <p:cNvCxnSpPr>
            <a:cxnSpLocks noChangeShapeType="1"/>
            <a:stCxn id="73" idx="0"/>
            <a:endCxn id="81" idx="4"/>
          </p:cNvCxnSpPr>
          <p:nvPr/>
        </p:nvCxnSpPr>
        <p:spPr bwMode="auto">
          <a:xfrm flipV="1">
            <a:off x="5384800" y="3649663"/>
            <a:ext cx="0" cy="460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75" name="Line 189">
            <a:extLst>
              <a:ext uri="{FF2B5EF4-FFF2-40B4-BE49-F238E27FC236}">
                <a16:creationId xmlns:a16="http://schemas.microsoft.com/office/drawing/2014/main" id="{1A0AD845-8AF3-F845-84F7-95D22C81F0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1" y="3600449"/>
            <a:ext cx="1033462" cy="59055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6" name="Line 190">
            <a:extLst>
              <a:ext uri="{FF2B5EF4-FFF2-40B4-BE49-F238E27FC236}">
                <a16:creationId xmlns:a16="http://schemas.microsoft.com/office/drawing/2014/main" id="{1042A5FE-CA7C-CF47-AF21-F3F056E18D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32350" y="3638551"/>
            <a:ext cx="501648" cy="53816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7" name="Line 191">
            <a:extLst>
              <a:ext uri="{FF2B5EF4-FFF2-40B4-BE49-F238E27FC236}">
                <a16:creationId xmlns:a16="http://schemas.microsoft.com/office/drawing/2014/main" id="{8C8058FA-C3A1-0543-991C-CD6270C8B4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57538" y="3506786"/>
            <a:ext cx="2055812" cy="708026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8" name="Oval 192">
            <a:extLst>
              <a:ext uri="{FF2B5EF4-FFF2-40B4-BE49-F238E27FC236}">
                <a16:creationId xmlns:a16="http://schemas.microsoft.com/office/drawing/2014/main" id="{0B34E383-C4A1-8443-9373-D62CD1081A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95600" y="4114800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8</a:t>
            </a: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79" name="Oval 193">
            <a:extLst>
              <a:ext uri="{FF2B5EF4-FFF2-40B4-BE49-F238E27FC236}">
                <a16:creationId xmlns:a16="http://schemas.microsoft.com/office/drawing/2014/main" id="{8C5A1C51-FCDB-E14A-99AB-40AF6DD70E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62400" y="4114800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29</a:t>
            </a:r>
          </a:p>
        </p:txBody>
      </p:sp>
      <p:sp>
        <p:nvSpPr>
          <p:cNvPr id="80" name="Oval 194">
            <a:extLst>
              <a:ext uri="{FF2B5EF4-FFF2-40B4-BE49-F238E27FC236}">
                <a16:creationId xmlns:a16="http://schemas.microsoft.com/office/drawing/2014/main" id="{3E36F623-393E-0047-82DE-6DED70E6C6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4114800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10</a:t>
            </a:r>
          </a:p>
        </p:txBody>
      </p:sp>
      <p:sp>
        <p:nvSpPr>
          <p:cNvPr id="81" name="Oval 195">
            <a:extLst>
              <a:ext uri="{FF2B5EF4-FFF2-40B4-BE49-F238E27FC236}">
                <a16:creationId xmlns:a16="http://schemas.microsoft.com/office/drawing/2014/main" id="{9126C900-42EC-904E-9C0D-157DB3C339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05413" y="3276600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6</a:t>
            </a:r>
          </a:p>
        </p:txBody>
      </p:sp>
      <p:sp>
        <p:nvSpPr>
          <p:cNvPr id="82" name="Oval 196">
            <a:extLst>
              <a:ext uri="{FF2B5EF4-FFF2-40B4-BE49-F238E27FC236}">
                <a16:creationId xmlns:a16="http://schemas.microsoft.com/office/drawing/2014/main" id="{3469B784-39F8-AE46-8C1A-606305E82C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77000" y="4105275"/>
            <a:ext cx="357188" cy="365125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37</a:t>
            </a:r>
          </a:p>
        </p:txBody>
      </p:sp>
      <p:sp>
        <p:nvSpPr>
          <p:cNvPr id="83" name="Oval 197">
            <a:extLst>
              <a:ext uri="{FF2B5EF4-FFF2-40B4-BE49-F238E27FC236}">
                <a16:creationId xmlns:a16="http://schemas.microsoft.com/office/drawing/2014/main" id="{BF22CDF2-C9D4-C443-803C-ECCF729B38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77000" y="3276600"/>
            <a:ext cx="357188" cy="365125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3</a:t>
            </a:r>
            <a:endParaRPr lang="en-US">
              <a:latin typeface="Times New Roman" charset="0"/>
              <a:ea typeface="ＭＳ Ｐゴシック" charset="0"/>
            </a:endParaRPr>
          </a:p>
        </p:txBody>
      </p:sp>
      <p:cxnSp>
        <p:nvCxnSpPr>
          <p:cNvPr id="84" name="AutoShape 198">
            <a:extLst>
              <a:ext uri="{FF2B5EF4-FFF2-40B4-BE49-F238E27FC236}">
                <a16:creationId xmlns:a16="http://schemas.microsoft.com/office/drawing/2014/main" id="{5D10D3B4-028B-7948-BD3A-256DB2E067B7}"/>
              </a:ext>
            </a:extLst>
          </p:cNvPr>
          <p:cNvCxnSpPr>
            <a:cxnSpLocks noChangeShapeType="1"/>
            <a:stCxn id="82" idx="0"/>
            <a:endCxn id="83" idx="4"/>
          </p:cNvCxnSpPr>
          <p:nvPr/>
        </p:nvCxnSpPr>
        <p:spPr bwMode="auto">
          <a:xfrm flipV="1">
            <a:off x="6656388" y="3649663"/>
            <a:ext cx="0" cy="4476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85" name="Oval 199">
            <a:extLst>
              <a:ext uri="{FF2B5EF4-FFF2-40B4-BE49-F238E27FC236}">
                <a16:creationId xmlns:a16="http://schemas.microsoft.com/office/drawing/2014/main" id="{5477DA30-C4E8-5448-8B55-99F8924443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77200" y="3276600"/>
            <a:ext cx="357188" cy="365125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 dirty="0">
                <a:latin typeface="Arial" charset="0"/>
                <a:ea typeface="ＭＳ Ｐゴシック" charset="0"/>
              </a:rPr>
              <a:t>18</a:t>
            </a:r>
            <a:endParaRPr lang="en-US" dirty="0">
              <a:latin typeface="Times New Roman" charset="0"/>
              <a:ea typeface="ＭＳ Ｐゴシック" charset="0"/>
            </a:endParaRPr>
          </a:p>
        </p:txBody>
      </p:sp>
      <p:cxnSp>
        <p:nvCxnSpPr>
          <p:cNvPr id="86" name="AutoShape 200">
            <a:extLst>
              <a:ext uri="{FF2B5EF4-FFF2-40B4-BE49-F238E27FC236}">
                <a16:creationId xmlns:a16="http://schemas.microsoft.com/office/drawing/2014/main" id="{47E13D92-6565-DA43-9761-2369C96DDA8F}"/>
              </a:ext>
            </a:extLst>
          </p:cNvPr>
          <p:cNvCxnSpPr>
            <a:cxnSpLocks noChangeShapeType="1"/>
            <a:stCxn id="83" idx="6"/>
            <a:endCxn id="85" idx="2"/>
          </p:cNvCxnSpPr>
          <p:nvPr/>
        </p:nvCxnSpPr>
        <p:spPr bwMode="auto">
          <a:xfrm>
            <a:off x="6842125" y="3459163"/>
            <a:ext cx="1227138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78433858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>
            <a:extLst>
              <a:ext uri="{FF2B5EF4-FFF2-40B4-BE49-F238E27FC236}">
                <a16:creationId xmlns:a16="http://schemas.microsoft.com/office/drawing/2014/main" id="{C323A917-CB4C-D740-918C-B50C083612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11199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Binomial Heap:  Properties</a:t>
            </a:r>
          </a:p>
        </p:txBody>
      </p:sp>
      <p:sp>
        <p:nvSpPr>
          <p:cNvPr id="321578" name="Text Box 42">
            <a:extLst>
              <a:ext uri="{FF2B5EF4-FFF2-40B4-BE49-F238E27FC236}">
                <a16:creationId xmlns:a16="http://schemas.microsoft.com/office/drawing/2014/main" id="{75B5FDF0-0325-1A4C-B2AA-B30AD9FC0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6324600"/>
            <a:ext cx="63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rgbClr val="006600"/>
                </a:solidFill>
                <a:latin typeface="Arial" charset="0"/>
                <a:ea typeface="ＭＳ Ｐゴシック" charset="0"/>
              </a:rPr>
              <a:t>B</a:t>
            </a:r>
            <a:r>
              <a:rPr lang="en-US" b="1" baseline="-25000">
                <a:solidFill>
                  <a:srgbClr val="006600"/>
                </a:solidFill>
                <a:latin typeface="Arial" charset="0"/>
                <a:ea typeface="ＭＳ Ｐゴシック" charset="0"/>
              </a:rPr>
              <a:t>4</a:t>
            </a:r>
          </a:p>
        </p:txBody>
      </p:sp>
      <p:sp>
        <p:nvSpPr>
          <p:cNvPr id="321579" name="Text Box 43">
            <a:extLst>
              <a:ext uri="{FF2B5EF4-FFF2-40B4-BE49-F238E27FC236}">
                <a16:creationId xmlns:a16="http://schemas.microsoft.com/office/drawing/2014/main" id="{3D2D5C52-8B8B-EA4A-B46E-CB5E33D4EE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6324600"/>
            <a:ext cx="63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rgbClr val="006600"/>
                </a:solidFill>
                <a:latin typeface="Arial" charset="0"/>
                <a:ea typeface="ＭＳ Ｐゴシック" charset="0"/>
              </a:rPr>
              <a:t>B</a:t>
            </a:r>
            <a:r>
              <a:rPr lang="en-US" b="1" baseline="-25000">
                <a:solidFill>
                  <a:srgbClr val="006600"/>
                </a:solidFill>
                <a:latin typeface="Arial" charset="0"/>
                <a:ea typeface="ＭＳ Ｐゴシック" charset="0"/>
              </a:rPr>
              <a:t>0</a:t>
            </a:r>
          </a:p>
        </p:txBody>
      </p:sp>
      <p:sp>
        <p:nvSpPr>
          <p:cNvPr id="321580" name="Text Box 44">
            <a:extLst>
              <a:ext uri="{FF2B5EF4-FFF2-40B4-BE49-F238E27FC236}">
                <a16:creationId xmlns:a16="http://schemas.microsoft.com/office/drawing/2014/main" id="{5816B09C-2641-744E-B671-A1F8D1965B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6324600"/>
            <a:ext cx="63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rgbClr val="006600"/>
                </a:solidFill>
                <a:latin typeface="Arial" charset="0"/>
                <a:ea typeface="ＭＳ Ｐゴシック" charset="0"/>
              </a:rPr>
              <a:t>B</a:t>
            </a:r>
            <a:r>
              <a:rPr lang="en-US" b="1" baseline="-25000">
                <a:solidFill>
                  <a:srgbClr val="006600"/>
                </a:solidFill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321591" name="Rectangle 55">
            <a:extLst>
              <a:ext uri="{FF2B5EF4-FFF2-40B4-BE49-F238E27FC236}">
                <a16:creationId xmlns:a16="http://schemas.microsoft.com/office/drawing/2014/main" id="{1E98E1BC-4105-1A4C-92AF-289C575ED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724400"/>
            <a:ext cx="1970088" cy="1306513"/>
          </a:xfrm>
          <a:prstGeom prst="rect">
            <a:avLst/>
          </a:prstGeom>
          <a:solidFill>
            <a:schemeClr val="accent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latin typeface="Arial" charset="0"/>
                <a:ea typeface="ＭＳ Ｐゴシック" charset="0"/>
              </a:rPr>
              <a:t>N = 19</a:t>
            </a:r>
            <a:br>
              <a:rPr lang="en-US" b="1" dirty="0">
                <a:latin typeface="Arial" charset="0"/>
                <a:ea typeface="ＭＳ Ｐゴシック" charset="0"/>
              </a:rPr>
            </a:br>
            <a:r>
              <a:rPr lang="en-US" b="1" dirty="0">
                <a:latin typeface="Arial" charset="0"/>
                <a:ea typeface="ＭＳ Ｐゴシック" charset="0"/>
              </a:rPr>
              <a:t># trees = 3</a:t>
            </a:r>
            <a:br>
              <a:rPr lang="en-US" b="1" dirty="0">
                <a:latin typeface="Arial" charset="0"/>
                <a:ea typeface="ＭＳ Ｐゴシック" charset="0"/>
              </a:rPr>
            </a:br>
            <a:r>
              <a:rPr lang="en-US" b="1" dirty="0">
                <a:latin typeface="Arial" charset="0"/>
                <a:ea typeface="ＭＳ Ｐゴシック" charset="0"/>
              </a:rPr>
              <a:t>height = 4</a:t>
            </a:r>
            <a:br>
              <a:rPr lang="en-US" b="1" dirty="0">
                <a:latin typeface="Arial" charset="0"/>
                <a:ea typeface="ＭＳ Ｐゴシック" charset="0"/>
              </a:rPr>
            </a:br>
            <a:r>
              <a:rPr lang="en-US" b="1" dirty="0">
                <a:latin typeface="Arial" charset="0"/>
                <a:ea typeface="ＭＳ Ｐゴシック" charset="0"/>
              </a:rPr>
              <a:t>binary = 10011</a:t>
            </a:r>
            <a:endParaRPr lang="en-US" dirty="0">
              <a:latin typeface="Times New Roman" charset="0"/>
              <a:ea typeface="ＭＳ Ｐゴシック" charset="0"/>
            </a:endParaRPr>
          </a:p>
        </p:txBody>
      </p:sp>
      <p:sp>
        <p:nvSpPr>
          <p:cNvPr id="27661" name="TextBox 46">
            <a:extLst>
              <a:ext uri="{FF2B5EF4-FFF2-40B4-BE49-F238E27FC236}">
                <a16:creationId xmlns:a16="http://schemas.microsoft.com/office/drawing/2014/main" id="{30BBFC70-932C-7E46-8C35-469DB3B6C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290638"/>
            <a:ext cx="5715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 dirty="0">
                <a:solidFill>
                  <a:srgbClr val="FF0000"/>
                </a:solidFill>
              </a:rPr>
              <a:t>How many heaps?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64F898F-F2EA-C747-A56F-9FC87FBCA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916112"/>
            <a:ext cx="6705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 dirty="0">
                <a:solidFill>
                  <a:srgbClr val="0000FF"/>
                </a:solidFill>
              </a:rPr>
              <a:t>O(log n) – binary number representation.</a:t>
            </a:r>
          </a:p>
        </p:txBody>
      </p:sp>
      <p:cxnSp>
        <p:nvCxnSpPr>
          <p:cNvPr id="47" name="AutoShape 160">
            <a:extLst>
              <a:ext uri="{FF2B5EF4-FFF2-40B4-BE49-F238E27FC236}">
                <a16:creationId xmlns:a16="http://schemas.microsoft.com/office/drawing/2014/main" id="{1E2B5E21-8D4E-CB45-8103-91A9DCA22690}"/>
              </a:ext>
            </a:extLst>
          </p:cNvPr>
          <p:cNvCxnSpPr>
            <a:cxnSpLocks noChangeShapeType="1"/>
            <a:stCxn id="79" idx="6"/>
            <a:endCxn id="81" idx="2"/>
          </p:cNvCxnSpPr>
          <p:nvPr/>
        </p:nvCxnSpPr>
        <p:spPr bwMode="auto">
          <a:xfrm>
            <a:off x="5570538" y="3459163"/>
            <a:ext cx="898525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9" name="Oval 165">
            <a:extLst>
              <a:ext uri="{FF2B5EF4-FFF2-40B4-BE49-F238E27FC236}">
                <a16:creationId xmlns:a16="http://schemas.microsoft.com/office/drawing/2014/main" id="{CC2C4164-14A5-E347-9451-621BA2BBCF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66813" y="6111875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55</a:t>
            </a:r>
          </a:p>
        </p:txBody>
      </p:sp>
      <p:sp>
        <p:nvSpPr>
          <p:cNvPr id="50" name="Oval 166">
            <a:extLst>
              <a:ext uri="{FF2B5EF4-FFF2-40B4-BE49-F238E27FC236}">
                <a16:creationId xmlns:a16="http://schemas.microsoft.com/office/drawing/2014/main" id="{6A9A18EE-9478-3A47-A120-F9C86FB976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66813" y="5486400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45</a:t>
            </a:r>
          </a:p>
        </p:txBody>
      </p:sp>
      <p:cxnSp>
        <p:nvCxnSpPr>
          <p:cNvPr id="51" name="AutoShape 167">
            <a:extLst>
              <a:ext uri="{FF2B5EF4-FFF2-40B4-BE49-F238E27FC236}">
                <a16:creationId xmlns:a16="http://schemas.microsoft.com/office/drawing/2014/main" id="{D39B4C99-D9FE-534A-AD7D-91F297F59C8D}"/>
              </a:ext>
            </a:extLst>
          </p:cNvPr>
          <p:cNvCxnSpPr>
            <a:cxnSpLocks noChangeShapeType="1"/>
            <a:stCxn id="49" idx="0"/>
            <a:endCxn id="50" idx="4"/>
          </p:cNvCxnSpPr>
          <p:nvPr/>
        </p:nvCxnSpPr>
        <p:spPr bwMode="auto">
          <a:xfrm flipV="1">
            <a:off x="1346200" y="5859463"/>
            <a:ext cx="0" cy="2444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2" name="Oval 168">
            <a:extLst>
              <a:ext uri="{FF2B5EF4-FFF2-40B4-BE49-F238E27FC236}">
                <a16:creationId xmlns:a16="http://schemas.microsoft.com/office/drawing/2014/main" id="{1CECD0AB-D67F-D346-9934-9407A63728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52600" y="5489575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32</a:t>
            </a:r>
          </a:p>
        </p:txBody>
      </p:sp>
      <p:sp>
        <p:nvSpPr>
          <p:cNvPr id="53" name="Oval 169">
            <a:extLst>
              <a:ext uri="{FF2B5EF4-FFF2-40B4-BE49-F238E27FC236}">
                <a16:creationId xmlns:a16="http://schemas.microsoft.com/office/drawing/2014/main" id="{E968728A-0E39-9549-A3CD-4D928A6238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52600" y="4816475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30</a:t>
            </a:r>
          </a:p>
        </p:txBody>
      </p:sp>
      <p:cxnSp>
        <p:nvCxnSpPr>
          <p:cNvPr id="54" name="AutoShape 170">
            <a:extLst>
              <a:ext uri="{FF2B5EF4-FFF2-40B4-BE49-F238E27FC236}">
                <a16:creationId xmlns:a16="http://schemas.microsoft.com/office/drawing/2014/main" id="{2CF643A4-69C0-3141-B15D-57DBC271E755}"/>
              </a:ext>
            </a:extLst>
          </p:cNvPr>
          <p:cNvCxnSpPr>
            <a:cxnSpLocks noChangeShapeType="1"/>
            <a:stCxn id="52" idx="0"/>
            <a:endCxn id="53" idx="4"/>
          </p:cNvCxnSpPr>
          <p:nvPr/>
        </p:nvCxnSpPr>
        <p:spPr bwMode="auto">
          <a:xfrm flipV="1">
            <a:off x="1931988" y="5189538"/>
            <a:ext cx="0" cy="2921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5" name="AutoShape 171">
            <a:extLst>
              <a:ext uri="{FF2B5EF4-FFF2-40B4-BE49-F238E27FC236}">
                <a16:creationId xmlns:a16="http://schemas.microsoft.com/office/drawing/2014/main" id="{9DC31D81-071A-A742-B9AC-E35E959B5FA7}"/>
              </a:ext>
            </a:extLst>
          </p:cNvPr>
          <p:cNvCxnSpPr>
            <a:cxnSpLocks noChangeShapeType="1"/>
            <a:stCxn id="50" idx="7"/>
            <a:endCxn id="53" idx="3"/>
          </p:cNvCxnSpPr>
          <p:nvPr/>
        </p:nvCxnSpPr>
        <p:spPr bwMode="auto">
          <a:xfrm flipV="1">
            <a:off x="1471613" y="5135563"/>
            <a:ext cx="333375" cy="3968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6" name="Oval 172">
            <a:extLst>
              <a:ext uri="{FF2B5EF4-FFF2-40B4-BE49-F238E27FC236}">
                <a16:creationId xmlns:a16="http://schemas.microsoft.com/office/drawing/2014/main" id="{AE1C4BF3-7A26-744F-A3A6-5AC5362B8D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09813" y="5502275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24</a:t>
            </a:r>
          </a:p>
        </p:txBody>
      </p:sp>
      <p:sp>
        <p:nvSpPr>
          <p:cNvPr id="57" name="Oval 173">
            <a:extLst>
              <a:ext uri="{FF2B5EF4-FFF2-40B4-BE49-F238E27FC236}">
                <a16:creationId xmlns:a16="http://schemas.microsoft.com/office/drawing/2014/main" id="{CDEBB906-5038-BB44-A7C3-4B3F7AA945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09813" y="4816475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23</a:t>
            </a:r>
          </a:p>
        </p:txBody>
      </p:sp>
      <p:cxnSp>
        <p:nvCxnSpPr>
          <p:cNvPr id="58" name="AutoShape 174">
            <a:extLst>
              <a:ext uri="{FF2B5EF4-FFF2-40B4-BE49-F238E27FC236}">
                <a16:creationId xmlns:a16="http://schemas.microsoft.com/office/drawing/2014/main" id="{06E9FE0D-7D74-4142-BCBE-4F76C596ADA3}"/>
              </a:ext>
            </a:extLst>
          </p:cNvPr>
          <p:cNvCxnSpPr>
            <a:cxnSpLocks noChangeShapeType="1"/>
            <a:stCxn id="56" idx="0"/>
            <a:endCxn id="57" idx="4"/>
          </p:cNvCxnSpPr>
          <p:nvPr/>
        </p:nvCxnSpPr>
        <p:spPr bwMode="auto">
          <a:xfrm flipV="1">
            <a:off x="2489200" y="5189538"/>
            <a:ext cx="0" cy="3048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9" name="Oval 175">
            <a:extLst>
              <a:ext uri="{FF2B5EF4-FFF2-40B4-BE49-F238E27FC236}">
                <a16:creationId xmlns:a16="http://schemas.microsoft.com/office/drawing/2014/main" id="{380E901C-92F6-9349-926F-756F017262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95600" y="4816475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22</a:t>
            </a:r>
          </a:p>
        </p:txBody>
      </p:sp>
      <p:cxnSp>
        <p:nvCxnSpPr>
          <p:cNvPr id="60" name="AutoShape 176">
            <a:extLst>
              <a:ext uri="{FF2B5EF4-FFF2-40B4-BE49-F238E27FC236}">
                <a16:creationId xmlns:a16="http://schemas.microsoft.com/office/drawing/2014/main" id="{2A6FAC4D-2157-2C46-92E7-9C761062C6C2}"/>
              </a:ext>
            </a:extLst>
          </p:cNvPr>
          <p:cNvCxnSpPr>
            <a:cxnSpLocks noChangeShapeType="1"/>
            <a:stCxn id="59" idx="0"/>
            <a:endCxn id="76" idx="4"/>
          </p:cNvCxnSpPr>
          <p:nvPr/>
        </p:nvCxnSpPr>
        <p:spPr bwMode="auto">
          <a:xfrm flipV="1">
            <a:off x="3074988" y="4487863"/>
            <a:ext cx="0" cy="3206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1" name="AutoShape 177">
            <a:extLst>
              <a:ext uri="{FF2B5EF4-FFF2-40B4-BE49-F238E27FC236}">
                <a16:creationId xmlns:a16="http://schemas.microsoft.com/office/drawing/2014/main" id="{140C92FA-AC20-E24C-A817-EF58B2A70515}"/>
              </a:ext>
            </a:extLst>
          </p:cNvPr>
          <p:cNvCxnSpPr>
            <a:cxnSpLocks noChangeShapeType="1"/>
            <a:stCxn id="57" idx="7"/>
            <a:endCxn id="76" idx="3"/>
          </p:cNvCxnSpPr>
          <p:nvPr/>
        </p:nvCxnSpPr>
        <p:spPr bwMode="auto">
          <a:xfrm flipV="1">
            <a:off x="2614613" y="4433888"/>
            <a:ext cx="333375" cy="4286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2" name="AutoShape 178">
            <a:extLst>
              <a:ext uri="{FF2B5EF4-FFF2-40B4-BE49-F238E27FC236}">
                <a16:creationId xmlns:a16="http://schemas.microsoft.com/office/drawing/2014/main" id="{6E969F6F-334F-794C-B642-C3F6B4192DA9}"/>
              </a:ext>
            </a:extLst>
          </p:cNvPr>
          <p:cNvCxnSpPr>
            <a:cxnSpLocks noChangeShapeType="1"/>
            <a:stCxn id="53" idx="7"/>
            <a:endCxn id="76" idx="2"/>
          </p:cNvCxnSpPr>
          <p:nvPr/>
        </p:nvCxnSpPr>
        <p:spPr bwMode="auto">
          <a:xfrm flipV="1">
            <a:off x="2057400" y="4297363"/>
            <a:ext cx="830262" cy="5651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3" name="Oval 179">
            <a:extLst>
              <a:ext uri="{FF2B5EF4-FFF2-40B4-BE49-F238E27FC236}">
                <a16:creationId xmlns:a16="http://schemas.microsoft.com/office/drawing/2014/main" id="{71DBDED6-CB8D-F542-AE18-220BC1BC0A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29000" y="5502275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50</a:t>
            </a:r>
          </a:p>
        </p:txBody>
      </p:sp>
      <p:sp>
        <p:nvSpPr>
          <p:cNvPr id="64" name="Oval 180">
            <a:extLst>
              <a:ext uri="{FF2B5EF4-FFF2-40B4-BE49-F238E27FC236}">
                <a16:creationId xmlns:a16="http://schemas.microsoft.com/office/drawing/2014/main" id="{5854CF74-7C9F-E241-AFAE-EA1089DF41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29000" y="4816475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48</a:t>
            </a:r>
          </a:p>
        </p:txBody>
      </p:sp>
      <p:cxnSp>
        <p:nvCxnSpPr>
          <p:cNvPr id="65" name="AutoShape 181">
            <a:extLst>
              <a:ext uri="{FF2B5EF4-FFF2-40B4-BE49-F238E27FC236}">
                <a16:creationId xmlns:a16="http://schemas.microsoft.com/office/drawing/2014/main" id="{7F0ACBD0-0053-BC4B-BCD5-82666573B834}"/>
              </a:ext>
            </a:extLst>
          </p:cNvPr>
          <p:cNvCxnSpPr>
            <a:cxnSpLocks noChangeShapeType="1"/>
            <a:stCxn id="63" idx="0"/>
            <a:endCxn id="64" idx="4"/>
          </p:cNvCxnSpPr>
          <p:nvPr/>
        </p:nvCxnSpPr>
        <p:spPr bwMode="auto">
          <a:xfrm flipV="1">
            <a:off x="3608388" y="5189538"/>
            <a:ext cx="0" cy="3048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6" name="Oval 182">
            <a:extLst>
              <a:ext uri="{FF2B5EF4-FFF2-40B4-BE49-F238E27FC236}">
                <a16:creationId xmlns:a16="http://schemas.microsoft.com/office/drawing/2014/main" id="{A1E8BE91-083C-C34E-B486-7EE4D7D6141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62400" y="4816475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31</a:t>
            </a:r>
          </a:p>
        </p:txBody>
      </p:sp>
      <p:cxnSp>
        <p:nvCxnSpPr>
          <p:cNvPr id="67" name="AutoShape 183">
            <a:extLst>
              <a:ext uri="{FF2B5EF4-FFF2-40B4-BE49-F238E27FC236}">
                <a16:creationId xmlns:a16="http://schemas.microsoft.com/office/drawing/2014/main" id="{3161AB10-CA6E-C345-A8CB-0E6D3FBD8D25}"/>
              </a:ext>
            </a:extLst>
          </p:cNvPr>
          <p:cNvCxnSpPr>
            <a:cxnSpLocks noChangeShapeType="1"/>
            <a:stCxn id="66" idx="0"/>
            <a:endCxn id="77" idx="4"/>
          </p:cNvCxnSpPr>
          <p:nvPr/>
        </p:nvCxnSpPr>
        <p:spPr bwMode="auto">
          <a:xfrm flipV="1">
            <a:off x="4141788" y="4487863"/>
            <a:ext cx="0" cy="3206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8" name="AutoShape 184">
            <a:extLst>
              <a:ext uri="{FF2B5EF4-FFF2-40B4-BE49-F238E27FC236}">
                <a16:creationId xmlns:a16="http://schemas.microsoft.com/office/drawing/2014/main" id="{1C4821AE-BC03-A349-86DE-C7D0E031FF9C}"/>
              </a:ext>
            </a:extLst>
          </p:cNvPr>
          <p:cNvCxnSpPr>
            <a:cxnSpLocks noChangeShapeType="1"/>
            <a:stCxn id="64" idx="7"/>
            <a:endCxn id="77" idx="3"/>
          </p:cNvCxnSpPr>
          <p:nvPr/>
        </p:nvCxnSpPr>
        <p:spPr bwMode="auto">
          <a:xfrm flipV="1">
            <a:off x="3733800" y="4433888"/>
            <a:ext cx="280987" cy="4286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9" name="Oval 185">
            <a:extLst>
              <a:ext uri="{FF2B5EF4-FFF2-40B4-BE49-F238E27FC236}">
                <a16:creationId xmlns:a16="http://schemas.microsoft.com/office/drawing/2014/main" id="{CB13540C-094A-2D4E-84AE-13C7165BDA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4816475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17</a:t>
            </a:r>
          </a:p>
        </p:txBody>
      </p:sp>
      <p:cxnSp>
        <p:nvCxnSpPr>
          <p:cNvPr id="70" name="AutoShape 186">
            <a:extLst>
              <a:ext uri="{FF2B5EF4-FFF2-40B4-BE49-F238E27FC236}">
                <a16:creationId xmlns:a16="http://schemas.microsoft.com/office/drawing/2014/main" id="{CB9C3C93-1564-3E41-8D8A-2265385F6160}"/>
              </a:ext>
            </a:extLst>
          </p:cNvPr>
          <p:cNvCxnSpPr>
            <a:cxnSpLocks noChangeShapeType="1"/>
            <a:stCxn id="69" idx="0"/>
            <a:endCxn id="78" idx="4"/>
          </p:cNvCxnSpPr>
          <p:nvPr/>
        </p:nvCxnSpPr>
        <p:spPr bwMode="auto">
          <a:xfrm flipV="1">
            <a:off x="4751388" y="4487863"/>
            <a:ext cx="0" cy="3206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71" name="Oval 187">
            <a:extLst>
              <a:ext uri="{FF2B5EF4-FFF2-40B4-BE49-F238E27FC236}">
                <a16:creationId xmlns:a16="http://schemas.microsoft.com/office/drawing/2014/main" id="{30B8E230-89E0-1B4E-B30B-48C4959459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05413" y="4117975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44</a:t>
            </a:r>
          </a:p>
        </p:txBody>
      </p:sp>
      <p:cxnSp>
        <p:nvCxnSpPr>
          <p:cNvPr id="72" name="AutoShape 188">
            <a:extLst>
              <a:ext uri="{FF2B5EF4-FFF2-40B4-BE49-F238E27FC236}">
                <a16:creationId xmlns:a16="http://schemas.microsoft.com/office/drawing/2014/main" id="{F9B01AE5-FD18-4C49-A9B2-8B9A1F3AFCF4}"/>
              </a:ext>
            </a:extLst>
          </p:cNvPr>
          <p:cNvCxnSpPr>
            <a:cxnSpLocks noChangeShapeType="1"/>
            <a:stCxn id="71" idx="0"/>
            <a:endCxn id="79" idx="4"/>
          </p:cNvCxnSpPr>
          <p:nvPr/>
        </p:nvCxnSpPr>
        <p:spPr bwMode="auto">
          <a:xfrm flipV="1">
            <a:off x="5384800" y="3649663"/>
            <a:ext cx="0" cy="460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73" name="Line 189">
            <a:extLst>
              <a:ext uri="{FF2B5EF4-FFF2-40B4-BE49-F238E27FC236}">
                <a16:creationId xmlns:a16="http://schemas.microsoft.com/office/drawing/2014/main" id="{BDEC6D37-DD9E-B145-8733-B8B9A4E292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1" y="3600449"/>
            <a:ext cx="1033462" cy="59055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4" name="Line 190">
            <a:extLst>
              <a:ext uri="{FF2B5EF4-FFF2-40B4-BE49-F238E27FC236}">
                <a16:creationId xmlns:a16="http://schemas.microsoft.com/office/drawing/2014/main" id="{AAEF9AFC-F3D5-4C43-93F2-EFB960B4B89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32350" y="3638551"/>
            <a:ext cx="501648" cy="53816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5" name="Line 191">
            <a:extLst>
              <a:ext uri="{FF2B5EF4-FFF2-40B4-BE49-F238E27FC236}">
                <a16:creationId xmlns:a16="http://schemas.microsoft.com/office/drawing/2014/main" id="{ED3A1799-6911-E546-9F12-88BDB4FE89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57538" y="3506786"/>
            <a:ext cx="2055812" cy="708026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6" name="Oval 192">
            <a:extLst>
              <a:ext uri="{FF2B5EF4-FFF2-40B4-BE49-F238E27FC236}">
                <a16:creationId xmlns:a16="http://schemas.microsoft.com/office/drawing/2014/main" id="{59C3F2E6-C889-4D48-B46A-4A6B23D4CA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95600" y="4114800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8</a:t>
            </a: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77" name="Oval 193">
            <a:extLst>
              <a:ext uri="{FF2B5EF4-FFF2-40B4-BE49-F238E27FC236}">
                <a16:creationId xmlns:a16="http://schemas.microsoft.com/office/drawing/2014/main" id="{66302A18-2234-D34A-9684-5D5FE4B288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62400" y="4114800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29</a:t>
            </a:r>
          </a:p>
        </p:txBody>
      </p:sp>
      <p:sp>
        <p:nvSpPr>
          <p:cNvPr id="78" name="Oval 194">
            <a:extLst>
              <a:ext uri="{FF2B5EF4-FFF2-40B4-BE49-F238E27FC236}">
                <a16:creationId xmlns:a16="http://schemas.microsoft.com/office/drawing/2014/main" id="{2C35BC3A-B68D-6346-9D39-BB0AFA3539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4114800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10</a:t>
            </a:r>
          </a:p>
        </p:txBody>
      </p:sp>
      <p:sp>
        <p:nvSpPr>
          <p:cNvPr id="79" name="Oval 195">
            <a:extLst>
              <a:ext uri="{FF2B5EF4-FFF2-40B4-BE49-F238E27FC236}">
                <a16:creationId xmlns:a16="http://schemas.microsoft.com/office/drawing/2014/main" id="{AC669B8D-770C-9147-854D-40908F1A2E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05413" y="3276600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6</a:t>
            </a:r>
          </a:p>
        </p:txBody>
      </p:sp>
      <p:sp>
        <p:nvSpPr>
          <p:cNvPr id="80" name="Oval 196">
            <a:extLst>
              <a:ext uri="{FF2B5EF4-FFF2-40B4-BE49-F238E27FC236}">
                <a16:creationId xmlns:a16="http://schemas.microsoft.com/office/drawing/2014/main" id="{2456AA75-1626-CC44-96E9-FDD7B11A26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77000" y="4105275"/>
            <a:ext cx="357188" cy="365125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37</a:t>
            </a:r>
          </a:p>
        </p:txBody>
      </p:sp>
      <p:sp>
        <p:nvSpPr>
          <p:cNvPr id="81" name="Oval 197">
            <a:extLst>
              <a:ext uri="{FF2B5EF4-FFF2-40B4-BE49-F238E27FC236}">
                <a16:creationId xmlns:a16="http://schemas.microsoft.com/office/drawing/2014/main" id="{B9BD9787-D534-D540-97DA-C85A86A4CB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77000" y="3276600"/>
            <a:ext cx="357188" cy="365125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3</a:t>
            </a:r>
            <a:endParaRPr lang="en-US">
              <a:latin typeface="Times New Roman" charset="0"/>
              <a:ea typeface="ＭＳ Ｐゴシック" charset="0"/>
            </a:endParaRPr>
          </a:p>
        </p:txBody>
      </p:sp>
      <p:cxnSp>
        <p:nvCxnSpPr>
          <p:cNvPr id="82" name="AutoShape 198">
            <a:extLst>
              <a:ext uri="{FF2B5EF4-FFF2-40B4-BE49-F238E27FC236}">
                <a16:creationId xmlns:a16="http://schemas.microsoft.com/office/drawing/2014/main" id="{A229EC86-215A-1A4A-BA74-CFEBB84C6DD3}"/>
              </a:ext>
            </a:extLst>
          </p:cNvPr>
          <p:cNvCxnSpPr>
            <a:cxnSpLocks noChangeShapeType="1"/>
            <a:stCxn id="80" idx="0"/>
            <a:endCxn id="81" idx="4"/>
          </p:cNvCxnSpPr>
          <p:nvPr/>
        </p:nvCxnSpPr>
        <p:spPr bwMode="auto">
          <a:xfrm flipV="1">
            <a:off x="6656388" y="3649663"/>
            <a:ext cx="0" cy="4476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83" name="Oval 199">
            <a:extLst>
              <a:ext uri="{FF2B5EF4-FFF2-40B4-BE49-F238E27FC236}">
                <a16:creationId xmlns:a16="http://schemas.microsoft.com/office/drawing/2014/main" id="{510842AD-D690-FA4C-8F15-3529230DE0B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77200" y="3276600"/>
            <a:ext cx="357188" cy="365125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 dirty="0">
                <a:latin typeface="Arial" charset="0"/>
                <a:ea typeface="ＭＳ Ｐゴシック" charset="0"/>
              </a:rPr>
              <a:t>18</a:t>
            </a:r>
            <a:endParaRPr lang="en-US" dirty="0">
              <a:latin typeface="Times New Roman" charset="0"/>
              <a:ea typeface="ＭＳ Ｐゴシック" charset="0"/>
            </a:endParaRPr>
          </a:p>
        </p:txBody>
      </p:sp>
      <p:cxnSp>
        <p:nvCxnSpPr>
          <p:cNvPr id="84" name="AutoShape 200">
            <a:extLst>
              <a:ext uri="{FF2B5EF4-FFF2-40B4-BE49-F238E27FC236}">
                <a16:creationId xmlns:a16="http://schemas.microsoft.com/office/drawing/2014/main" id="{208C7876-AF83-0347-AE19-E856CA23B40C}"/>
              </a:ext>
            </a:extLst>
          </p:cNvPr>
          <p:cNvCxnSpPr>
            <a:cxnSpLocks noChangeShapeType="1"/>
            <a:stCxn id="81" idx="6"/>
            <a:endCxn id="83" idx="2"/>
          </p:cNvCxnSpPr>
          <p:nvPr/>
        </p:nvCxnSpPr>
        <p:spPr bwMode="auto">
          <a:xfrm>
            <a:off x="6842125" y="3459163"/>
            <a:ext cx="1227138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6325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>
            <a:extLst>
              <a:ext uri="{FF2B5EF4-FFF2-40B4-BE49-F238E27FC236}">
                <a16:creationId xmlns:a16="http://schemas.microsoft.com/office/drawing/2014/main" id="{97336AAD-D394-9745-A1F8-35E9F327FB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04849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Binomial Heap:  Properties</a:t>
            </a:r>
          </a:p>
        </p:txBody>
      </p:sp>
      <p:sp>
        <p:nvSpPr>
          <p:cNvPr id="321578" name="Text Box 42">
            <a:extLst>
              <a:ext uri="{FF2B5EF4-FFF2-40B4-BE49-F238E27FC236}">
                <a16:creationId xmlns:a16="http://schemas.microsoft.com/office/drawing/2014/main" id="{3ABADD48-2C81-9B49-938F-6D0D2B06A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6324600"/>
            <a:ext cx="63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rgbClr val="006600"/>
                </a:solidFill>
                <a:latin typeface="Arial" charset="0"/>
                <a:ea typeface="ＭＳ Ｐゴシック" charset="0"/>
              </a:rPr>
              <a:t>B</a:t>
            </a:r>
            <a:r>
              <a:rPr lang="en-US" b="1" baseline="-25000">
                <a:solidFill>
                  <a:srgbClr val="006600"/>
                </a:solidFill>
                <a:latin typeface="Arial" charset="0"/>
                <a:ea typeface="ＭＳ Ｐゴシック" charset="0"/>
              </a:rPr>
              <a:t>4</a:t>
            </a:r>
          </a:p>
        </p:txBody>
      </p:sp>
      <p:sp>
        <p:nvSpPr>
          <p:cNvPr id="321579" name="Text Box 43">
            <a:extLst>
              <a:ext uri="{FF2B5EF4-FFF2-40B4-BE49-F238E27FC236}">
                <a16:creationId xmlns:a16="http://schemas.microsoft.com/office/drawing/2014/main" id="{18C44080-77DD-9C45-AD78-14C15F739D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6324600"/>
            <a:ext cx="63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rgbClr val="006600"/>
                </a:solidFill>
                <a:latin typeface="Arial" charset="0"/>
                <a:ea typeface="ＭＳ Ｐゴシック" charset="0"/>
              </a:rPr>
              <a:t>B</a:t>
            </a:r>
            <a:r>
              <a:rPr lang="en-US" b="1" baseline="-25000">
                <a:solidFill>
                  <a:srgbClr val="006600"/>
                </a:solidFill>
                <a:latin typeface="Arial" charset="0"/>
                <a:ea typeface="ＭＳ Ｐゴシック" charset="0"/>
              </a:rPr>
              <a:t>0</a:t>
            </a:r>
          </a:p>
        </p:txBody>
      </p:sp>
      <p:sp>
        <p:nvSpPr>
          <p:cNvPr id="321580" name="Text Box 44">
            <a:extLst>
              <a:ext uri="{FF2B5EF4-FFF2-40B4-BE49-F238E27FC236}">
                <a16:creationId xmlns:a16="http://schemas.microsoft.com/office/drawing/2014/main" id="{2418F37C-14DC-5643-9294-DE16CA57D7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6324600"/>
            <a:ext cx="63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rgbClr val="006600"/>
                </a:solidFill>
                <a:latin typeface="Arial" charset="0"/>
                <a:ea typeface="ＭＳ Ｐゴシック" charset="0"/>
              </a:rPr>
              <a:t>B</a:t>
            </a:r>
            <a:r>
              <a:rPr lang="en-US" b="1" baseline="-25000">
                <a:solidFill>
                  <a:srgbClr val="006600"/>
                </a:solidFill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321591" name="Rectangle 55">
            <a:extLst>
              <a:ext uri="{FF2B5EF4-FFF2-40B4-BE49-F238E27FC236}">
                <a16:creationId xmlns:a16="http://schemas.microsoft.com/office/drawing/2014/main" id="{4EEABFA8-8A45-0F47-A613-B23076AD1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724400"/>
            <a:ext cx="1970088" cy="1306513"/>
          </a:xfrm>
          <a:prstGeom prst="rect">
            <a:avLst/>
          </a:prstGeom>
          <a:solidFill>
            <a:schemeClr val="accent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latin typeface="Arial" charset="0"/>
                <a:ea typeface="ＭＳ Ｐゴシック" charset="0"/>
              </a:rPr>
              <a:t>N = 19</a:t>
            </a:r>
            <a:br>
              <a:rPr lang="en-US" b="1" dirty="0">
                <a:latin typeface="Arial" charset="0"/>
                <a:ea typeface="ＭＳ Ｐゴシック" charset="0"/>
              </a:rPr>
            </a:br>
            <a:r>
              <a:rPr lang="en-US" b="1" dirty="0">
                <a:latin typeface="Arial" charset="0"/>
                <a:ea typeface="ＭＳ Ｐゴシック" charset="0"/>
              </a:rPr>
              <a:t># trees = 3</a:t>
            </a:r>
            <a:br>
              <a:rPr lang="en-US" b="1" dirty="0">
                <a:latin typeface="Arial" charset="0"/>
                <a:ea typeface="ＭＳ Ｐゴシック" charset="0"/>
              </a:rPr>
            </a:br>
            <a:r>
              <a:rPr lang="en-US" b="1" dirty="0">
                <a:latin typeface="Arial" charset="0"/>
                <a:ea typeface="ＭＳ Ｐゴシック" charset="0"/>
              </a:rPr>
              <a:t>height = 4</a:t>
            </a:r>
            <a:br>
              <a:rPr lang="en-US" b="1" dirty="0">
                <a:latin typeface="Arial" charset="0"/>
                <a:ea typeface="ＭＳ Ｐゴシック" charset="0"/>
              </a:rPr>
            </a:br>
            <a:r>
              <a:rPr lang="en-US" b="1" dirty="0">
                <a:latin typeface="Arial" charset="0"/>
                <a:ea typeface="ＭＳ Ｐゴシック" charset="0"/>
              </a:rPr>
              <a:t>binary = 10011</a:t>
            </a:r>
            <a:endParaRPr lang="en-US" dirty="0">
              <a:latin typeface="Times New Roman" charset="0"/>
              <a:ea typeface="ＭＳ Ｐゴシック" charset="0"/>
            </a:endParaRPr>
          </a:p>
        </p:txBody>
      </p:sp>
      <p:sp>
        <p:nvSpPr>
          <p:cNvPr id="28685" name="TextBox 46">
            <a:extLst>
              <a:ext uri="{FF2B5EF4-FFF2-40B4-BE49-F238E27FC236}">
                <a16:creationId xmlns:a16="http://schemas.microsoft.com/office/drawing/2014/main" id="{E31F0715-FD5C-644A-9B01-153EB43BEB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212850"/>
            <a:ext cx="3962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 dirty="0">
                <a:solidFill>
                  <a:srgbClr val="FF0000"/>
                </a:solidFill>
              </a:rPr>
              <a:t>Where is the max/min?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1DC01D8-3D26-304C-AAB1-F2B3AB472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905000"/>
            <a:ext cx="7086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 dirty="0">
                <a:solidFill>
                  <a:srgbClr val="0000FF"/>
                </a:solidFill>
              </a:rPr>
              <a:t>Must be one of the roots of the heaps.</a:t>
            </a:r>
          </a:p>
        </p:txBody>
      </p:sp>
      <p:cxnSp>
        <p:nvCxnSpPr>
          <p:cNvPr id="47" name="AutoShape 160">
            <a:extLst>
              <a:ext uri="{FF2B5EF4-FFF2-40B4-BE49-F238E27FC236}">
                <a16:creationId xmlns:a16="http://schemas.microsoft.com/office/drawing/2014/main" id="{855C7660-D5C3-0D47-9B85-ABD7537C35C5}"/>
              </a:ext>
            </a:extLst>
          </p:cNvPr>
          <p:cNvCxnSpPr>
            <a:cxnSpLocks noChangeShapeType="1"/>
            <a:stCxn id="79" idx="6"/>
            <a:endCxn id="81" idx="2"/>
          </p:cNvCxnSpPr>
          <p:nvPr/>
        </p:nvCxnSpPr>
        <p:spPr bwMode="auto">
          <a:xfrm>
            <a:off x="5570538" y="3459163"/>
            <a:ext cx="898525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9" name="Oval 165">
            <a:extLst>
              <a:ext uri="{FF2B5EF4-FFF2-40B4-BE49-F238E27FC236}">
                <a16:creationId xmlns:a16="http://schemas.microsoft.com/office/drawing/2014/main" id="{56C4D5C5-4783-B04B-B8D5-EE26E03583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66813" y="6111875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55</a:t>
            </a:r>
          </a:p>
        </p:txBody>
      </p:sp>
      <p:sp>
        <p:nvSpPr>
          <p:cNvPr id="50" name="Oval 166">
            <a:extLst>
              <a:ext uri="{FF2B5EF4-FFF2-40B4-BE49-F238E27FC236}">
                <a16:creationId xmlns:a16="http://schemas.microsoft.com/office/drawing/2014/main" id="{8D4E0B5A-B234-8B41-ACEE-7F6FECE3C9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66813" y="5486400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45</a:t>
            </a:r>
          </a:p>
        </p:txBody>
      </p:sp>
      <p:cxnSp>
        <p:nvCxnSpPr>
          <p:cNvPr id="51" name="AutoShape 167">
            <a:extLst>
              <a:ext uri="{FF2B5EF4-FFF2-40B4-BE49-F238E27FC236}">
                <a16:creationId xmlns:a16="http://schemas.microsoft.com/office/drawing/2014/main" id="{CFD4F074-3E49-5C43-875B-B715B124BF60}"/>
              </a:ext>
            </a:extLst>
          </p:cNvPr>
          <p:cNvCxnSpPr>
            <a:cxnSpLocks noChangeShapeType="1"/>
            <a:stCxn id="49" idx="0"/>
            <a:endCxn id="50" idx="4"/>
          </p:cNvCxnSpPr>
          <p:nvPr/>
        </p:nvCxnSpPr>
        <p:spPr bwMode="auto">
          <a:xfrm flipV="1">
            <a:off x="1346200" y="5859463"/>
            <a:ext cx="0" cy="2444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2" name="Oval 168">
            <a:extLst>
              <a:ext uri="{FF2B5EF4-FFF2-40B4-BE49-F238E27FC236}">
                <a16:creationId xmlns:a16="http://schemas.microsoft.com/office/drawing/2014/main" id="{4AD27A61-8C78-7A49-88E0-F40E6A1C26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52600" y="5489575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32</a:t>
            </a:r>
          </a:p>
        </p:txBody>
      </p:sp>
      <p:sp>
        <p:nvSpPr>
          <p:cNvPr id="53" name="Oval 169">
            <a:extLst>
              <a:ext uri="{FF2B5EF4-FFF2-40B4-BE49-F238E27FC236}">
                <a16:creationId xmlns:a16="http://schemas.microsoft.com/office/drawing/2014/main" id="{F8CF0843-D3F8-9249-8554-58A47AD478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52600" y="4816475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30</a:t>
            </a:r>
          </a:p>
        </p:txBody>
      </p:sp>
      <p:cxnSp>
        <p:nvCxnSpPr>
          <p:cNvPr id="54" name="AutoShape 170">
            <a:extLst>
              <a:ext uri="{FF2B5EF4-FFF2-40B4-BE49-F238E27FC236}">
                <a16:creationId xmlns:a16="http://schemas.microsoft.com/office/drawing/2014/main" id="{C4E4015C-55A0-9945-B57F-F88B0D1481F5}"/>
              </a:ext>
            </a:extLst>
          </p:cNvPr>
          <p:cNvCxnSpPr>
            <a:cxnSpLocks noChangeShapeType="1"/>
            <a:stCxn id="52" idx="0"/>
            <a:endCxn id="53" idx="4"/>
          </p:cNvCxnSpPr>
          <p:nvPr/>
        </p:nvCxnSpPr>
        <p:spPr bwMode="auto">
          <a:xfrm flipV="1">
            <a:off x="1931988" y="5189538"/>
            <a:ext cx="0" cy="2921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5" name="AutoShape 171">
            <a:extLst>
              <a:ext uri="{FF2B5EF4-FFF2-40B4-BE49-F238E27FC236}">
                <a16:creationId xmlns:a16="http://schemas.microsoft.com/office/drawing/2014/main" id="{09DA21DD-FA10-BF4C-99DD-2261939138BF}"/>
              </a:ext>
            </a:extLst>
          </p:cNvPr>
          <p:cNvCxnSpPr>
            <a:cxnSpLocks noChangeShapeType="1"/>
            <a:stCxn id="50" idx="7"/>
            <a:endCxn id="53" idx="3"/>
          </p:cNvCxnSpPr>
          <p:nvPr/>
        </p:nvCxnSpPr>
        <p:spPr bwMode="auto">
          <a:xfrm flipV="1">
            <a:off x="1471613" y="5135563"/>
            <a:ext cx="333375" cy="3968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6" name="Oval 172">
            <a:extLst>
              <a:ext uri="{FF2B5EF4-FFF2-40B4-BE49-F238E27FC236}">
                <a16:creationId xmlns:a16="http://schemas.microsoft.com/office/drawing/2014/main" id="{82B022EC-5E70-1F4C-BB59-16165AA487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09813" y="5502275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24</a:t>
            </a:r>
          </a:p>
        </p:txBody>
      </p:sp>
      <p:sp>
        <p:nvSpPr>
          <p:cNvPr id="57" name="Oval 173">
            <a:extLst>
              <a:ext uri="{FF2B5EF4-FFF2-40B4-BE49-F238E27FC236}">
                <a16:creationId xmlns:a16="http://schemas.microsoft.com/office/drawing/2014/main" id="{71D26855-AE50-0D42-A26C-B35AA3B110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09813" y="4816475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23</a:t>
            </a:r>
          </a:p>
        </p:txBody>
      </p:sp>
      <p:cxnSp>
        <p:nvCxnSpPr>
          <p:cNvPr id="58" name="AutoShape 174">
            <a:extLst>
              <a:ext uri="{FF2B5EF4-FFF2-40B4-BE49-F238E27FC236}">
                <a16:creationId xmlns:a16="http://schemas.microsoft.com/office/drawing/2014/main" id="{AF775871-DDEE-8A4B-800D-6885E6EC23EB}"/>
              </a:ext>
            </a:extLst>
          </p:cNvPr>
          <p:cNvCxnSpPr>
            <a:cxnSpLocks noChangeShapeType="1"/>
            <a:stCxn id="56" idx="0"/>
            <a:endCxn id="57" idx="4"/>
          </p:cNvCxnSpPr>
          <p:nvPr/>
        </p:nvCxnSpPr>
        <p:spPr bwMode="auto">
          <a:xfrm flipV="1">
            <a:off x="2489200" y="5189538"/>
            <a:ext cx="0" cy="3048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9" name="Oval 175">
            <a:extLst>
              <a:ext uri="{FF2B5EF4-FFF2-40B4-BE49-F238E27FC236}">
                <a16:creationId xmlns:a16="http://schemas.microsoft.com/office/drawing/2014/main" id="{79CF56D6-6A00-744C-B82B-5D57C26A33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95600" y="4816475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22</a:t>
            </a:r>
          </a:p>
        </p:txBody>
      </p:sp>
      <p:cxnSp>
        <p:nvCxnSpPr>
          <p:cNvPr id="60" name="AutoShape 176">
            <a:extLst>
              <a:ext uri="{FF2B5EF4-FFF2-40B4-BE49-F238E27FC236}">
                <a16:creationId xmlns:a16="http://schemas.microsoft.com/office/drawing/2014/main" id="{CEA874CD-5044-DF49-B83E-6224468A5183}"/>
              </a:ext>
            </a:extLst>
          </p:cNvPr>
          <p:cNvCxnSpPr>
            <a:cxnSpLocks noChangeShapeType="1"/>
            <a:stCxn id="59" idx="0"/>
            <a:endCxn id="76" idx="4"/>
          </p:cNvCxnSpPr>
          <p:nvPr/>
        </p:nvCxnSpPr>
        <p:spPr bwMode="auto">
          <a:xfrm flipV="1">
            <a:off x="3074988" y="4487863"/>
            <a:ext cx="0" cy="3206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1" name="AutoShape 177">
            <a:extLst>
              <a:ext uri="{FF2B5EF4-FFF2-40B4-BE49-F238E27FC236}">
                <a16:creationId xmlns:a16="http://schemas.microsoft.com/office/drawing/2014/main" id="{740D4BE7-C6D1-5147-BDB2-BBDDD16E228B}"/>
              </a:ext>
            </a:extLst>
          </p:cNvPr>
          <p:cNvCxnSpPr>
            <a:cxnSpLocks noChangeShapeType="1"/>
            <a:stCxn id="57" idx="7"/>
            <a:endCxn id="76" idx="3"/>
          </p:cNvCxnSpPr>
          <p:nvPr/>
        </p:nvCxnSpPr>
        <p:spPr bwMode="auto">
          <a:xfrm flipV="1">
            <a:off x="2614613" y="4433888"/>
            <a:ext cx="333375" cy="4286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2" name="AutoShape 178">
            <a:extLst>
              <a:ext uri="{FF2B5EF4-FFF2-40B4-BE49-F238E27FC236}">
                <a16:creationId xmlns:a16="http://schemas.microsoft.com/office/drawing/2014/main" id="{DEC24B76-C2D0-D74E-B994-D3178BBE14C3}"/>
              </a:ext>
            </a:extLst>
          </p:cNvPr>
          <p:cNvCxnSpPr>
            <a:cxnSpLocks noChangeShapeType="1"/>
            <a:stCxn id="53" idx="7"/>
            <a:endCxn id="76" idx="2"/>
          </p:cNvCxnSpPr>
          <p:nvPr/>
        </p:nvCxnSpPr>
        <p:spPr bwMode="auto">
          <a:xfrm flipV="1">
            <a:off x="2057400" y="4297363"/>
            <a:ext cx="830262" cy="5651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3" name="Oval 179">
            <a:extLst>
              <a:ext uri="{FF2B5EF4-FFF2-40B4-BE49-F238E27FC236}">
                <a16:creationId xmlns:a16="http://schemas.microsoft.com/office/drawing/2014/main" id="{6CBE44C1-3260-F445-BD24-E2F4D58621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29000" y="5502275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50</a:t>
            </a:r>
          </a:p>
        </p:txBody>
      </p:sp>
      <p:sp>
        <p:nvSpPr>
          <p:cNvPr id="64" name="Oval 180">
            <a:extLst>
              <a:ext uri="{FF2B5EF4-FFF2-40B4-BE49-F238E27FC236}">
                <a16:creationId xmlns:a16="http://schemas.microsoft.com/office/drawing/2014/main" id="{F089C4A9-216F-094E-A72B-3A21361631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29000" y="4816475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48</a:t>
            </a:r>
          </a:p>
        </p:txBody>
      </p:sp>
      <p:cxnSp>
        <p:nvCxnSpPr>
          <p:cNvPr id="65" name="AutoShape 181">
            <a:extLst>
              <a:ext uri="{FF2B5EF4-FFF2-40B4-BE49-F238E27FC236}">
                <a16:creationId xmlns:a16="http://schemas.microsoft.com/office/drawing/2014/main" id="{668ACBD0-D23B-644F-B9ED-DF0386BA0040}"/>
              </a:ext>
            </a:extLst>
          </p:cNvPr>
          <p:cNvCxnSpPr>
            <a:cxnSpLocks noChangeShapeType="1"/>
            <a:stCxn id="63" idx="0"/>
            <a:endCxn id="64" idx="4"/>
          </p:cNvCxnSpPr>
          <p:nvPr/>
        </p:nvCxnSpPr>
        <p:spPr bwMode="auto">
          <a:xfrm flipV="1">
            <a:off x="3608388" y="5189538"/>
            <a:ext cx="0" cy="3048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6" name="Oval 182">
            <a:extLst>
              <a:ext uri="{FF2B5EF4-FFF2-40B4-BE49-F238E27FC236}">
                <a16:creationId xmlns:a16="http://schemas.microsoft.com/office/drawing/2014/main" id="{E83418FA-3D65-B643-964F-E51806E794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62400" y="4816475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31</a:t>
            </a:r>
          </a:p>
        </p:txBody>
      </p:sp>
      <p:cxnSp>
        <p:nvCxnSpPr>
          <p:cNvPr id="67" name="AutoShape 183">
            <a:extLst>
              <a:ext uri="{FF2B5EF4-FFF2-40B4-BE49-F238E27FC236}">
                <a16:creationId xmlns:a16="http://schemas.microsoft.com/office/drawing/2014/main" id="{4492EE1F-5FA5-8145-A19E-8985BD6EF796}"/>
              </a:ext>
            </a:extLst>
          </p:cNvPr>
          <p:cNvCxnSpPr>
            <a:cxnSpLocks noChangeShapeType="1"/>
            <a:stCxn id="66" idx="0"/>
            <a:endCxn id="77" idx="4"/>
          </p:cNvCxnSpPr>
          <p:nvPr/>
        </p:nvCxnSpPr>
        <p:spPr bwMode="auto">
          <a:xfrm flipV="1">
            <a:off x="4141788" y="4487863"/>
            <a:ext cx="0" cy="3206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8" name="AutoShape 184">
            <a:extLst>
              <a:ext uri="{FF2B5EF4-FFF2-40B4-BE49-F238E27FC236}">
                <a16:creationId xmlns:a16="http://schemas.microsoft.com/office/drawing/2014/main" id="{0F3B33E0-539A-1241-8BBD-40B163A09E78}"/>
              </a:ext>
            </a:extLst>
          </p:cNvPr>
          <p:cNvCxnSpPr>
            <a:cxnSpLocks noChangeShapeType="1"/>
            <a:stCxn id="64" idx="7"/>
            <a:endCxn id="77" idx="3"/>
          </p:cNvCxnSpPr>
          <p:nvPr/>
        </p:nvCxnSpPr>
        <p:spPr bwMode="auto">
          <a:xfrm flipV="1">
            <a:off x="3733800" y="4433888"/>
            <a:ext cx="280987" cy="4286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9" name="Oval 185">
            <a:extLst>
              <a:ext uri="{FF2B5EF4-FFF2-40B4-BE49-F238E27FC236}">
                <a16:creationId xmlns:a16="http://schemas.microsoft.com/office/drawing/2014/main" id="{7E827874-46ED-2E48-8390-C93BEE1C27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4816475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17</a:t>
            </a:r>
          </a:p>
        </p:txBody>
      </p:sp>
      <p:cxnSp>
        <p:nvCxnSpPr>
          <p:cNvPr id="70" name="AutoShape 186">
            <a:extLst>
              <a:ext uri="{FF2B5EF4-FFF2-40B4-BE49-F238E27FC236}">
                <a16:creationId xmlns:a16="http://schemas.microsoft.com/office/drawing/2014/main" id="{E2FAC0C2-4018-C846-A14D-87EC10D42CA0}"/>
              </a:ext>
            </a:extLst>
          </p:cNvPr>
          <p:cNvCxnSpPr>
            <a:cxnSpLocks noChangeShapeType="1"/>
            <a:stCxn id="69" idx="0"/>
            <a:endCxn id="78" idx="4"/>
          </p:cNvCxnSpPr>
          <p:nvPr/>
        </p:nvCxnSpPr>
        <p:spPr bwMode="auto">
          <a:xfrm flipV="1">
            <a:off x="4751388" y="4487863"/>
            <a:ext cx="0" cy="3206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71" name="Oval 187">
            <a:extLst>
              <a:ext uri="{FF2B5EF4-FFF2-40B4-BE49-F238E27FC236}">
                <a16:creationId xmlns:a16="http://schemas.microsoft.com/office/drawing/2014/main" id="{C35D2DE2-FDDB-E240-9FD1-50CE18231E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05413" y="4117975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44</a:t>
            </a:r>
          </a:p>
        </p:txBody>
      </p:sp>
      <p:cxnSp>
        <p:nvCxnSpPr>
          <p:cNvPr id="72" name="AutoShape 188">
            <a:extLst>
              <a:ext uri="{FF2B5EF4-FFF2-40B4-BE49-F238E27FC236}">
                <a16:creationId xmlns:a16="http://schemas.microsoft.com/office/drawing/2014/main" id="{93BE600F-C3E4-9447-A169-CE20D2B7FC2C}"/>
              </a:ext>
            </a:extLst>
          </p:cNvPr>
          <p:cNvCxnSpPr>
            <a:cxnSpLocks noChangeShapeType="1"/>
            <a:stCxn id="71" idx="0"/>
            <a:endCxn id="79" idx="4"/>
          </p:cNvCxnSpPr>
          <p:nvPr/>
        </p:nvCxnSpPr>
        <p:spPr bwMode="auto">
          <a:xfrm flipV="1">
            <a:off x="5384800" y="3649663"/>
            <a:ext cx="0" cy="460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73" name="Line 189">
            <a:extLst>
              <a:ext uri="{FF2B5EF4-FFF2-40B4-BE49-F238E27FC236}">
                <a16:creationId xmlns:a16="http://schemas.microsoft.com/office/drawing/2014/main" id="{D2F2A7D9-AEB1-CB42-9E63-B750B38529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1" y="3600449"/>
            <a:ext cx="1033462" cy="59055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4" name="Line 190">
            <a:extLst>
              <a:ext uri="{FF2B5EF4-FFF2-40B4-BE49-F238E27FC236}">
                <a16:creationId xmlns:a16="http://schemas.microsoft.com/office/drawing/2014/main" id="{8CF5592D-3C92-8948-9A90-6629AD58A7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32350" y="3638551"/>
            <a:ext cx="501648" cy="53816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5" name="Line 191">
            <a:extLst>
              <a:ext uri="{FF2B5EF4-FFF2-40B4-BE49-F238E27FC236}">
                <a16:creationId xmlns:a16="http://schemas.microsoft.com/office/drawing/2014/main" id="{C22E61E1-F7C2-4145-8159-4584F4D76B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57538" y="3506786"/>
            <a:ext cx="2055812" cy="708026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6" name="Oval 192">
            <a:extLst>
              <a:ext uri="{FF2B5EF4-FFF2-40B4-BE49-F238E27FC236}">
                <a16:creationId xmlns:a16="http://schemas.microsoft.com/office/drawing/2014/main" id="{674FD68C-B893-E946-9784-3AF3EAD44C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95600" y="4114800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8</a:t>
            </a: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77" name="Oval 193">
            <a:extLst>
              <a:ext uri="{FF2B5EF4-FFF2-40B4-BE49-F238E27FC236}">
                <a16:creationId xmlns:a16="http://schemas.microsoft.com/office/drawing/2014/main" id="{5FED4CA9-420E-394A-8E5E-4FBCF706B8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62400" y="4114800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29</a:t>
            </a:r>
          </a:p>
        </p:txBody>
      </p:sp>
      <p:sp>
        <p:nvSpPr>
          <p:cNvPr id="78" name="Oval 194">
            <a:extLst>
              <a:ext uri="{FF2B5EF4-FFF2-40B4-BE49-F238E27FC236}">
                <a16:creationId xmlns:a16="http://schemas.microsoft.com/office/drawing/2014/main" id="{F8105C11-1550-384D-86E7-48CFD555BC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4114800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10</a:t>
            </a:r>
          </a:p>
        </p:txBody>
      </p:sp>
      <p:sp>
        <p:nvSpPr>
          <p:cNvPr id="79" name="Oval 195">
            <a:extLst>
              <a:ext uri="{FF2B5EF4-FFF2-40B4-BE49-F238E27FC236}">
                <a16:creationId xmlns:a16="http://schemas.microsoft.com/office/drawing/2014/main" id="{6CB076A3-A9CC-C648-82D6-5F700986A02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05413" y="3276600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6</a:t>
            </a:r>
          </a:p>
        </p:txBody>
      </p:sp>
      <p:sp>
        <p:nvSpPr>
          <p:cNvPr id="80" name="Oval 196">
            <a:extLst>
              <a:ext uri="{FF2B5EF4-FFF2-40B4-BE49-F238E27FC236}">
                <a16:creationId xmlns:a16="http://schemas.microsoft.com/office/drawing/2014/main" id="{7AFBE0AA-B500-E54D-B6A1-45A1B0FD0E0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77000" y="4105275"/>
            <a:ext cx="357188" cy="365125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37</a:t>
            </a:r>
          </a:p>
        </p:txBody>
      </p:sp>
      <p:sp>
        <p:nvSpPr>
          <p:cNvPr id="81" name="Oval 197">
            <a:extLst>
              <a:ext uri="{FF2B5EF4-FFF2-40B4-BE49-F238E27FC236}">
                <a16:creationId xmlns:a16="http://schemas.microsoft.com/office/drawing/2014/main" id="{66160A4A-7876-B448-8BC8-CD30BFCAF1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77000" y="3276600"/>
            <a:ext cx="357188" cy="365125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3</a:t>
            </a:r>
            <a:endParaRPr lang="en-US">
              <a:latin typeface="Times New Roman" charset="0"/>
              <a:ea typeface="ＭＳ Ｐゴシック" charset="0"/>
            </a:endParaRPr>
          </a:p>
        </p:txBody>
      </p:sp>
      <p:cxnSp>
        <p:nvCxnSpPr>
          <p:cNvPr id="82" name="AutoShape 198">
            <a:extLst>
              <a:ext uri="{FF2B5EF4-FFF2-40B4-BE49-F238E27FC236}">
                <a16:creationId xmlns:a16="http://schemas.microsoft.com/office/drawing/2014/main" id="{A2F8188A-6CDA-DB44-814F-61BFD7F9E462}"/>
              </a:ext>
            </a:extLst>
          </p:cNvPr>
          <p:cNvCxnSpPr>
            <a:cxnSpLocks noChangeShapeType="1"/>
            <a:stCxn id="80" idx="0"/>
            <a:endCxn id="81" idx="4"/>
          </p:cNvCxnSpPr>
          <p:nvPr/>
        </p:nvCxnSpPr>
        <p:spPr bwMode="auto">
          <a:xfrm flipV="1">
            <a:off x="6656388" y="3649663"/>
            <a:ext cx="0" cy="4476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83" name="Oval 199">
            <a:extLst>
              <a:ext uri="{FF2B5EF4-FFF2-40B4-BE49-F238E27FC236}">
                <a16:creationId xmlns:a16="http://schemas.microsoft.com/office/drawing/2014/main" id="{B5F33444-B317-ED48-A380-79F06F829F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77200" y="3276600"/>
            <a:ext cx="357188" cy="365125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 dirty="0">
                <a:latin typeface="Arial" charset="0"/>
                <a:ea typeface="ＭＳ Ｐゴシック" charset="0"/>
              </a:rPr>
              <a:t>18</a:t>
            </a:r>
            <a:endParaRPr lang="en-US" dirty="0">
              <a:latin typeface="Times New Roman" charset="0"/>
              <a:ea typeface="ＭＳ Ｐゴシック" charset="0"/>
            </a:endParaRPr>
          </a:p>
        </p:txBody>
      </p:sp>
      <p:cxnSp>
        <p:nvCxnSpPr>
          <p:cNvPr id="84" name="AutoShape 200">
            <a:extLst>
              <a:ext uri="{FF2B5EF4-FFF2-40B4-BE49-F238E27FC236}">
                <a16:creationId xmlns:a16="http://schemas.microsoft.com/office/drawing/2014/main" id="{F4C2AC13-DF25-6E42-BD20-35F68463B27E}"/>
              </a:ext>
            </a:extLst>
          </p:cNvPr>
          <p:cNvCxnSpPr>
            <a:cxnSpLocks noChangeShapeType="1"/>
            <a:stCxn id="81" idx="6"/>
            <a:endCxn id="83" idx="2"/>
          </p:cNvCxnSpPr>
          <p:nvPr/>
        </p:nvCxnSpPr>
        <p:spPr bwMode="auto">
          <a:xfrm>
            <a:off x="6842125" y="3459163"/>
            <a:ext cx="1227138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485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>
            <a:extLst>
              <a:ext uri="{FF2B5EF4-FFF2-40B4-BE49-F238E27FC236}">
                <a16:creationId xmlns:a16="http://schemas.microsoft.com/office/drawing/2014/main" id="{FA200065-455D-E741-BF5A-7F39C6F3B6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04848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Binomial Heap:  Properties</a:t>
            </a:r>
          </a:p>
        </p:txBody>
      </p:sp>
      <p:cxnSp>
        <p:nvCxnSpPr>
          <p:cNvPr id="321574" name="AutoShape 38">
            <a:extLst>
              <a:ext uri="{FF2B5EF4-FFF2-40B4-BE49-F238E27FC236}">
                <a16:creationId xmlns:a16="http://schemas.microsoft.com/office/drawing/2014/main" id="{94FDA8F4-3E75-6746-BD49-A3CB302391D5}"/>
              </a:ext>
            </a:extLst>
          </p:cNvPr>
          <p:cNvCxnSpPr>
            <a:cxnSpLocks noChangeShapeType="1"/>
            <a:stCxn id="321566" idx="6"/>
            <a:endCxn id="321585" idx="2"/>
          </p:cNvCxnSpPr>
          <p:nvPr/>
        </p:nvCxnSpPr>
        <p:spPr bwMode="auto">
          <a:xfrm>
            <a:off x="5570538" y="3459163"/>
            <a:ext cx="898525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21578" name="Text Box 42">
            <a:extLst>
              <a:ext uri="{FF2B5EF4-FFF2-40B4-BE49-F238E27FC236}">
                <a16:creationId xmlns:a16="http://schemas.microsoft.com/office/drawing/2014/main" id="{D9BE7CFC-B122-094D-B000-E2EE45868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6324600"/>
            <a:ext cx="63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rgbClr val="006600"/>
                </a:solidFill>
                <a:latin typeface="Arial" charset="0"/>
                <a:ea typeface="ＭＳ Ｐゴシック" charset="0"/>
              </a:rPr>
              <a:t>B</a:t>
            </a:r>
            <a:r>
              <a:rPr lang="en-US" b="1" baseline="-25000">
                <a:solidFill>
                  <a:srgbClr val="006600"/>
                </a:solidFill>
                <a:latin typeface="Arial" charset="0"/>
                <a:ea typeface="ＭＳ Ｐゴシック" charset="0"/>
              </a:rPr>
              <a:t>4</a:t>
            </a:r>
          </a:p>
        </p:txBody>
      </p:sp>
      <p:sp>
        <p:nvSpPr>
          <p:cNvPr id="321579" name="Text Box 43">
            <a:extLst>
              <a:ext uri="{FF2B5EF4-FFF2-40B4-BE49-F238E27FC236}">
                <a16:creationId xmlns:a16="http://schemas.microsoft.com/office/drawing/2014/main" id="{2F31DD68-36AD-9F4D-9584-6A020A3F3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6324600"/>
            <a:ext cx="63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rgbClr val="006600"/>
                </a:solidFill>
                <a:latin typeface="Arial" charset="0"/>
                <a:ea typeface="ＭＳ Ｐゴシック" charset="0"/>
              </a:rPr>
              <a:t>B</a:t>
            </a:r>
            <a:r>
              <a:rPr lang="en-US" b="1" baseline="-25000">
                <a:solidFill>
                  <a:srgbClr val="006600"/>
                </a:solidFill>
                <a:latin typeface="Arial" charset="0"/>
                <a:ea typeface="ＭＳ Ｐゴシック" charset="0"/>
              </a:rPr>
              <a:t>0</a:t>
            </a:r>
          </a:p>
        </p:txBody>
      </p:sp>
      <p:sp>
        <p:nvSpPr>
          <p:cNvPr id="321580" name="Text Box 44">
            <a:extLst>
              <a:ext uri="{FF2B5EF4-FFF2-40B4-BE49-F238E27FC236}">
                <a16:creationId xmlns:a16="http://schemas.microsoft.com/office/drawing/2014/main" id="{A7DCDF09-1A9D-F040-9767-E555CC8E0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6324600"/>
            <a:ext cx="63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rgbClr val="006600"/>
                </a:solidFill>
                <a:latin typeface="Arial" charset="0"/>
                <a:ea typeface="ＭＳ Ｐゴシック" charset="0"/>
              </a:rPr>
              <a:t>B</a:t>
            </a:r>
            <a:r>
              <a:rPr lang="en-US" b="1" baseline="-25000">
                <a:solidFill>
                  <a:srgbClr val="006600"/>
                </a:solidFill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321540" name="Oval 4">
            <a:extLst>
              <a:ext uri="{FF2B5EF4-FFF2-40B4-BE49-F238E27FC236}">
                <a16:creationId xmlns:a16="http://schemas.microsoft.com/office/drawing/2014/main" id="{B7B50EE6-5F6E-8E49-8FB0-D98636A10E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66813" y="6111875"/>
            <a:ext cx="357187" cy="365125"/>
          </a:xfrm>
          <a:prstGeom prst="ellipse">
            <a:avLst/>
          </a:prstGeom>
          <a:solidFill>
            <a:srgbClr val="330066">
              <a:alpha val="17647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55</a:t>
            </a:r>
          </a:p>
        </p:txBody>
      </p:sp>
      <p:sp>
        <p:nvSpPr>
          <p:cNvPr id="321541" name="Oval 5">
            <a:extLst>
              <a:ext uri="{FF2B5EF4-FFF2-40B4-BE49-F238E27FC236}">
                <a16:creationId xmlns:a16="http://schemas.microsoft.com/office/drawing/2014/main" id="{FA30FFFB-D81A-1F43-8C95-1CEED0FC41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66813" y="5486400"/>
            <a:ext cx="357187" cy="365125"/>
          </a:xfrm>
          <a:prstGeom prst="ellipse">
            <a:avLst/>
          </a:prstGeom>
          <a:solidFill>
            <a:srgbClr val="330066">
              <a:alpha val="17647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45</a:t>
            </a:r>
          </a:p>
        </p:txBody>
      </p:sp>
      <p:cxnSp>
        <p:nvCxnSpPr>
          <p:cNvPr id="321542" name="AutoShape 6">
            <a:extLst>
              <a:ext uri="{FF2B5EF4-FFF2-40B4-BE49-F238E27FC236}">
                <a16:creationId xmlns:a16="http://schemas.microsoft.com/office/drawing/2014/main" id="{08E1469E-F82B-6E49-9257-B3D697465C15}"/>
              </a:ext>
            </a:extLst>
          </p:cNvPr>
          <p:cNvCxnSpPr>
            <a:cxnSpLocks noChangeShapeType="1"/>
            <a:stCxn id="321540" idx="0"/>
            <a:endCxn id="321541" idx="4"/>
          </p:cNvCxnSpPr>
          <p:nvPr/>
        </p:nvCxnSpPr>
        <p:spPr bwMode="auto">
          <a:xfrm flipV="1">
            <a:off x="1346200" y="5859463"/>
            <a:ext cx="0" cy="2444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21543" name="Oval 7">
            <a:extLst>
              <a:ext uri="{FF2B5EF4-FFF2-40B4-BE49-F238E27FC236}">
                <a16:creationId xmlns:a16="http://schemas.microsoft.com/office/drawing/2014/main" id="{1AF7A781-4CAF-9F44-8D13-D8AFB232C3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52600" y="5489575"/>
            <a:ext cx="357187" cy="365125"/>
          </a:xfrm>
          <a:prstGeom prst="ellipse">
            <a:avLst/>
          </a:prstGeom>
          <a:solidFill>
            <a:srgbClr val="330066">
              <a:alpha val="17647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32</a:t>
            </a:r>
          </a:p>
        </p:txBody>
      </p:sp>
      <p:sp>
        <p:nvSpPr>
          <p:cNvPr id="321544" name="Oval 8">
            <a:extLst>
              <a:ext uri="{FF2B5EF4-FFF2-40B4-BE49-F238E27FC236}">
                <a16:creationId xmlns:a16="http://schemas.microsoft.com/office/drawing/2014/main" id="{EDB62CDE-5270-C54D-B4E7-2E0C78D826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52600" y="4816475"/>
            <a:ext cx="357187" cy="365125"/>
          </a:xfrm>
          <a:prstGeom prst="ellipse">
            <a:avLst/>
          </a:prstGeom>
          <a:solidFill>
            <a:srgbClr val="330066">
              <a:alpha val="17647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30</a:t>
            </a:r>
          </a:p>
        </p:txBody>
      </p:sp>
      <p:cxnSp>
        <p:nvCxnSpPr>
          <p:cNvPr id="321545" name="AutoShape 9">
            <a:extLst>
              <a:ext uri="{FF2B5EF4-FFF2-40B4-BE49-F238E27FC236}">
                <a16:creationId xmlns:a16="http://schemas.microsoft.com/office/drawing/2014/main" id="{E64DB63F-C9EE-C44B-8DFE-CB9B200430F1}"/>
              </a:ext>
            </a:extLst>
          </p:cNvPr>
          <p:cNvCxnSpPr>
            <a:cxnSpLocks noChangeShapeType="1"/>
            <a:stCxn id="321543" idx="0"/>
            <a:endCxn id="321544" idx="4"/>
          </p:cNvCxnSpPr>
          <p:nvPr/>
        </p:nvCxnSpPr>
        <p:spPr bwMode="auto">
          <a:xfrm flipV="1">
            <a:off x="1931988" y="5189538"/>
            <a:ext cx="0" cy="2921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21546" name="AutoShape 10">
            <a:extLst>
              <a:ext uri="{FF2B5EF4-FFF2-40B4-BE49-F238E27FC236}">
                <a16:creationId xmlns:a16="http://schemas.microsoft.com/office/drawing/2014/main" id="{00B7B7E1-B1A9-F840-9972-5DDF12D1C520}"/>
              </a:ext>
            </a:extLst>
          </p:cNvPr>
          <p:cNvCxnSpPr>
            <a:cxnSpLocks noChangeShapeType="1"/>
            <a:stCxn id="321541" idx="7"/>
            <a:endCxn id="321544" idx="3"/>
          </p:cNvCxnSpPr>
          <p:nvPr/>
        </p:nvCxnSpPr>
        <p:spPr bwMode="auto">
          <a:xfrm flipV="1">
            <a:off x="1471613" y="5135563"/>
            <a:ext cx="333375" cy="3968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21547" name="Oval 11">
            <a:extLst>
              <a:ext uri="{FF2B5EF4-FFF2-40B4-BE49-F238E27FC236}">
                <a16:creationId xmlns:a16="http://schemas.microsoft.com/office/drawing/2014/main" id="{4F5393F9-3DE7-C84A-B97E-C65253295C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09813" y="5502275"/>
            <a:ext cx="357187" cy="365125"/>
          </a:xfrm>
          <a:prstGeom prst="ellipse">
            <a:avLst/>
          </a:prstGeom>
          <a:solidFill>
            <a:srgbClr val="330066">
              <a:alpha val="17647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24</a:t>
            </a:r>
          </a:p>
        </p:txBody>
      </p:sp>
      <p:sp>
        <p:nvSpPr>
          <p:cNvPr id="321548" name="Oval 12">
            <a:extLst>
              <a:ext uri="{FF2B5EF4-FFF2-40B4-BE49-F238E27FC236}">
                <a16:creationId xmlns:a16="http://schemas.microsoft.com/office/drawing/2014/main" id="{34564A2D-AB79-CC42-BF78-8B329BEBCF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09813" y="4816475"/>
            <a:ext cx="357187" cy="365125"/>
          </a:xfrm>
          <a:prstGeom prst="ellipse">
            <a:avLst/>
          </a:prstGeom>
          <a:solidFill>
            <a:srgbClr val="330066">
              <a:alpha val="17647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23</a:t>
            </a:r>
          </a:p>
        </p:txBody>
      </p:sp>
      <p:cxnSp>
        <p:nvCxnSpPr>
          <p:cNvPr id="321549" name="AutoShape 13">
            <a:extLst>
              <a:ext uri="{FF2B5EF4-FFF2-40B4-BE49-F238E27FC236}">
                <a16:creationId xmlns:a16="http://schemas.microsoft.com/office/drawing/2014/main" id="{2F753565-4FF9-B340-A200-C1B1E21CC3C3}"/>
              </a:ext>
            </a:extLst>
          </p:cNvPr>
          <p:cNvCxnSpPr>
            <a:cxnSpLocks noChangeShapeType="1"/>
            <a:stCxn id="321547" idx="0"/>
            <a:endCxn id="321548" idx="4"/>
          </p:cNvCxnSpPr>
          <p:nvPr/>
        </p:nvCxnSpPr>
        <p:spPr bwMode="auto">
          <a:xfrm flipV="1">
            <a:off x="2489200" y="5189538"/>
            <a:ext cx="0" cy="3048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21550" name="Oval 14">
            <a:extLst>
              <a:ext uri="{FF2B5EF4-FFF2-40B4-BE49-F238E27FC236}">
                <a16:creationId xmlns:a16="http://schemas.microsoft.com/office/drawing/2014/main" id="{41B40EE8-5F15-914F-8BF3-7EA6C7A7A5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95600" y="4816475"/>
            <a:ext cx="357187" cy="365125"/>
          </a:xfrm>
          <a:prstGeom prst="ellipse">
            <a:avLst/>
          </a:prstGeom>
          <a:solidFill>
            <a:srgbClr val="330066">
              <a:alpha val="17647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22</a:t>
            </a:r>
          </a:p>
        </p:txBody>
      </p:sp>
      <p:cxnSp>
        <p:nvCxnSpPr>
          <p:cNvPr id="321552" name="AutoShape 16">
            <a:extLst>
              <a:ext uri="{FF2B5EF4-FFF2-40B4-BE49-F238E27FC236}">
                <a16:creationId xmlns:a16="http://schemas.microsoft.com/office/drawing/2014/main" id="{0F4DFBB5-4464-2940-84F9-F53AFE90ADC4}"/>
              </a:ext>
            </a:extLst>
          </p:cNvPr>
          <p:cNvCxnSpPr>
            <a:cxnSpLocks noChangeShapeType="1"/>
            <a:stCxn id="321550" idx="0"/>
            <a:endCxn id="321551" idx="4"/>
          </p:cNvCxnSpPr>
          <p:nvPr/>
        </p:nvCxnSpPr>
        <p:spPr bwMode="auto">
          <a:xfrm flipV="1">
            <a:off x="3074988" y="4487863"/>
            <a:ext cx="0" cy="3206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21553" name="AutoShape 17">
            <a:extLst>
              <a:ext uri="{FF2B5EF4-FFF2-40B4-BE49-F238E27FC236}">
                <a16:creationId xmlns:a16="http://schemas.microsoft.com/office/drawing/2014/main" id="{175C05BA-7541-9D4C-927B-E3E643B4CCA8}"/>
              </a:ext>
            </a:extLst>
          </p:cNvPr>
          <p:cNvCxnSpPr>
            <a:cxnSpLocks noChangeShapeType="1"/>
            <a:stCxn id="321548" idx="7"/>
            <a:endCxn id="321551" idx="3"/>
          </p:cNvCxnSpPr>
          <p:nvPr/>
        </p:nvCxnSpPr>
        <p:spPr bwMode="auto">
          <a:xfrm flipV="1">
            <a:off x="2614613" y="4433888"/>
            <a:ext cx="333375" cy="4286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21554" name="AutoShape 18">
            <a:extLst>
              <a:ext uri="{FF2B5EF4-FFF2-40B4-BE49-F238E27FC236}">
                <a16:creationId xmlns:a16="http://schemas.microsoft.com/office/drawing/2014/main" id="{33F0DEB3-DB19-D348-8850-4CD3025838A5}"/>
              </a:ext>
            </a:extLst>
          </p:cNvPr>
          <p:cNvCxnSpPr>
            <a:cxnSpLocks noChangeShapeType="1"/>
            <a:stCxn id="321544" idx="7"/>
            <a:endCxn id="321551" idx="2"/>
          </p:cNvCxnSpPr>
          <p:nvPr/>
        </p:nvCxnSpPr>
        <p:spPr bwMode="auto">
          <a:xfrm flipV="1">
            <a:off x="2057400" y="4297363"/>
            <a:ext cx="830262" cy="5651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21555" name="Oval 19">
            <a:extLst>
              <a:ext uri="{FF2B5EF4-FFF2-40B4-BE49-F238E27FC236}">
                <a16:creationId xmlns:a16="http://schemas.microsoft.com/office/drawing/2014/main" id="{359D5F4E-C945-1144-94E8-ACBCCB7DCF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29000" y="5502275"/>
            <a:ext cx="357187" cy="365125"/>
          </a:xfrm>
          <a:prstGeom prst="ellipse">
            <a:avLst/>
          </a:prstGeom>
          <a:solidFill>
            <a:srgbClr val="330066">
              <a:alpha val="17647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50</a:t>
            </a:r>
          </a:p>
        </p:txBody>
      </p:sp>
      <p:sp>
        <p:nvSpPr>
          <p:cNvPr id="321556" name="Oval 20">
            <a:extLst>
              <a:ext uri="{FF2B5EF4-FFF2-40B4-BE49-F238E27FC236}">
                <a16:creationId xmlns:a16="http://schemas.microsoft.com/office/drawing/2014/main" id="{10C72574-B30D-6A40-9CA9-0F409024AE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29000" y="4816475"/>
            <a:ext cx="357187" cy="365125"/>
          </a:xfrm>
          <a:prstGeom prst="ellipse">
            <a:avLst/>
          </a:prstGeom>
          <a:solidFill>
            <a:srgbClr val="330066">
              <a:alpha val="17647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48</a:t>
            </a:r>
          </a:p>
        </p:txBody>
      </p:sp>
      <p:cxnSp>
        <p:nvCxnSpPr>
          <p:cNvPr id="321557" name="AutoShape 21">
            <a:extLst>
              <a:ext uri="{FF2B5EF4-FFF2-40B4-BE49-F238E27FC236}">
                <a16:creationId xmlns:a16="http://schemas.microsoft.com/office/drawing/2014/main" id="{19C74AAD-4050-9F4A-8745-7D3A0331629D}"/>
              </a:ext>
            </a:extLst>
          </p:cNvPr>
          <p:cNvCxnSpPr>
            <a:cxnSpLocks noChangeShapeType="1"/>
            <a:stCxn id="321555" idx="0"/>
            <a:endCxn id="321556" idx="4"/>
          </p:cNvCxnSpPr>
          <p:nvPr/>
        </p:nvCxnSpPr>
        <p:spPr bwMode="auto">
          <a:xfrm flipV="1">
            <a:off x="3608388" y="5189538"/>
            <a:ext cx="0" cy="3048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21558" name="Oval 22">
            <a:extLst>
              <a:ext uri="{FF2B5EF4-FFF2-40B4-BE49-F238E27FC236}">
                <a16:creationId xmlns:a16="http://schemas.microsoft.com/office/drawing/2014/main" id="{7C950247-3115-E145-A5D0-E7D71B5CAE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62400" y="4816475"/>
            <a:ext cx="357187" cy="365125"/>
          </a:xfrm>
          <a:prstGeom prst="ellipse">
            <a:avLst/>
          </a:prstGeom>
          <a:solidFill>
            <a:srgbClr val="330066">
              <a:alpha val="17647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31</a:t>
            </a:r>
          </a:p>
        </p:txBody>
      </p:sp>
      <p:cxnSp>
        <p:nvCxnSpPr>
          <p:cNvPr id="321560" name="AutoShape 24">
            <a:extLst>
              <a:ext uri="{FF2B5EF4-FFF2-40B4-BE49-F238E27FC236}">
                <a16:creationId xmlns:a16="http://schemas.microsoft.com/office/drawing/2014/main" id="{FB408960-DC02-AC42-A606-A258A0A3FEE3}"/>
              </a:ext>
            </a:extLst>
          </p:cNvPr>
          <p:cNvCxnSpPr>
            <a:cxnSpLocks noChangeShapeType="1"/>
            <a:stCxn id="321558" idx="0"/>
            <a:endCxn id="321559" idx="4"/>
          </p:cNvCxnSpPr>
          <p:nvPr/>
        </p:nvCxnSpPr>
        <p:spPr bwMode="auto">
          <a:xfrm flipV="1">
            <a:off x="4141788" y="4487863"/>
            <a:ext cx="0" cy="3206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21561" name="AutoShape 25">
            <a:extLst>
              <a:ext uri="{FF2B5EF4-FFF2-40B4-BE49-F238E27FC236}">
                <a16:creationId xmlns:a16="http://schemas.microsoft.com/office/drawing/2014/main" id="{C629AA3A-AB57-BB43-A0C5-6455A195E519}"/>
              </a:ext>
            </a:extLst>
          </p:cNvPr>
          <p:cNvCxnSpPr>
            <a:cxnSpLocks noChangeShapeType="1"/>
            <a:stCxn id="321556" idx="7"/>
            <a:endCxn id="321559" idx="3"/>
          </p:cNvCxnSpPr>
          <p:nvPr/>
        </p:nvCxnSpPr>
        <p:spPr bwMode="auto">
          <a:xfrm flipV="1">
            <a:off x="3733800" y="4433888"/>
            <a:ext cx="280987" cy="4286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21562" name="Oval 26">
            <a:extLst>
              <a:ext uri="{FF2B5EF4-FFF2-40B4-BE49-F238E27FC236}">
                <a16:creationId xmlns:a16="http://schemas.microsoft.com/office/drawing/2014/main" id="{11BC8B71-F43B-DA45-95A3-9FF2FD2FD2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4816475"/>
            <a:ext cx="357187" cy="365125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 dirty="0">
                <a:latin typeface="Arial" charset="0"/>
                <a:ea typeface="ＭＳ Ｐゴシック" charset="0"/>
              </a:rPr>
              <a:t>17</a:t>
            </a:r>
          </a:p>
        </p:txBody>
      </p:sp>
      <p:cxnSp>
        <p:nvCxnSpPr>
          <p:cNvPr id="321564" name="AutoShape 28">
            <a:extLst>
              <a:ext uri="{FF2B5EF4-FFF2-40B4-BE49-F238E27FC236}">
                <a16:creationId xmlns:a16="http://schemas.microsoft.com/office/drawing/2014/main" id="{F585096A-F57C-8A4B-BC18-E50A78E82614}"/>
              </a:ext>
            </a:extLst>
          </p:cNvPr>
          <p:cNvCxnSpPr>
            <a:cxnSpLocks noChangeShapeType="1"/>
            <a:stCxn id="321562" idx="0"/>
            <a:endCxn id="321563" idx="4"/>
          </p:cNvCxnSpPr>
          <p:nvPr/>
        </p:nvCxnSpPr>
        <p:spPr bwMode="auto">
          <a:xfrm flipV="1">
            <a:off x="4751388" y="4487863"/>
            <a:ext cx="0" cy="3206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21565" name="Oval 29">
            <a:extLst>
              <a:ext uri="{FF2B5EF4-FFF2-40B4-BE49-F238E27FC236}">
                <a16:creationId xmlns:a16="http://schemas.microsoft.com/office/drawing/2014/main" id="{1BD34B4D-C93C-E147-9677-E9654B8402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05413" y="4117975"/>
            <a:ext cx="357187" cy="365125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 dirty="0">
                <a:latin typeface="Arial" charset="0"/>
                <a:ea typeface="ＭＳ Ｐゴシック" charset="0"/>
              </a:rPr>
              <a:t>44</a:t>
            </a:r>
          </a:p>
        </p:txBody>
      </p:sp>
      <p:cxnSp>
        <p:nvCxnSpPr>
          <p:cNvPr id="321567" name="AutoShape 31">
            <a:extLst>
              <a:ext uri="{FF2B5EF4-FFF2-40B4-BE49-F238E27FC236}">
                <a16:creationId xmlns:a16="http://schemas.microsoft.com/office/drawing/2014/main" id="{CAC70163-2DD3-7A4C-B644-DA77BEF0EB85}"/>
              </a:ext>
            </a:extLst>
          </p:cNvPr>
          <p:cNvCxnSpPr>
            <a:cxnSpLocks noChangeShapeType="1"/>
            <a:stCxn id="321565" idx="0"/>
            <a:endCxn id="321566" idx="4"/>
          </p:cNvCxnSpPr>
          <p:nvPr/>
        </p:nvCxnSpPr>
        <p:spPr bwMode="auto">
          <a:xfrm flipV="1">
            <a:off x="5384800" y="3649663"/>
            <a:ext cx="0" cy="460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21581" name="Line 45">
            <a:extLst>
              <a:ext uri="{FF2B5EF4-FFF2-40B4-BE49-F238E27FC236}">
                <a16:creationId xmlns:a16="http://schemas.microsoft.com/office/drawing/2014/main" id="{F90CBC58-5233-F045-ACE8-AEAC9AF205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1" y="3571875"/>
            <a:ext cx="974724" cy="619126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21582" name="Line 46">
            <a:extLst>
              <a:ext uri="{FF2B5EF4-FFF2-40B4-BE49-F238E27FC236}">
                <a16:creationId xmlns:a16="http://schemas.microsoft.com/office/drawing/2014/main" id="{45691E80-55BB-0743-B9CC-8FF8AC4298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32350" y="3649661"/>
            <a:ext cx="501650" cy="52705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21583" name="Line 47">
            <a:extLst>
              <a:ext uri="{FF2B5EF4-FFF2-40B4-BE49-F238E27FC236}">
                <a16:creationId xmlns:a16="http://schemas.microsoft.com/office/drawing/2014/main" id="{57B6A844-C815-AE45-8F61-96B5BDC534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57538" y="3519487"/>
            <a:ext cx="2076450" cy="6953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21551" name="Oval 15">
            <a:extLst>
              <a:ext uri="{FF2B5EF4-FFF2-40B4-BE49-F238E27FC236}">
                <a16:creationId xmlns:a16="http://schemas.microsoft.com/office/drawing/2014/main" id="{9CFDA1F0-E193-2D43-B60B-CFD13F2642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95600" y="4114800"/>
            <a:ext cx="357187" cy="365125"/>
          </a:xfrm>
          <a:prstGeom prst="ellipse">
            <a:avLst/>
          </a:prstGeom>
          <a:solidFill>
            <a:srgbClr val="330066">
              <a:alpha val="17647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8</a:t>
            </a: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21559" name="Oval 23">
            <a:extLst>
              <a:ext uri="{FF2B5EF4-FFF2-40B4-BE49-F238E27FC236}">
                <a16:creationId xmlns:a16="http://schemas.microsoft.com/office/drawing/2014/main" id="{B1B54D09-A092-544F-94E1-21879ECEF9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62400" y="4114800"/>
            <a:ext cx="357187" cy="365125"/>
          </a:xfrm>
          <a:prstGeom prst="ellipse">
            <a:avLst/>
          </a:prstGeom>
          <a:solidFill>
            <a:srgbClr val="330066">
              <a:alpha val="17647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29</a:t>
            </a:r>
          </a:p>
        </p:txBody>
      </p:sp>
      <p:sp>
        <p:nvSpPr>
          <p:cNvPr id="321563" name="Oval 27">
            <a:extLst>
              <a:ext uri="{FF2B5EF4-FFF2-40B4-BE49-F238E27FC236}">
                <a16:creationId xmlns:a16="http://schemas.microsoft.com/office/drawing/2014/main" id="{0AFEEF38-729B-794B-88B8-7F9ED3C8B9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4114800"/>
            <a:ext cx="357187" cy="365125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 dirty="0">
                <a:latin typeface="Arial" charset="0"/>
                <a:ea typeface="ＭＳ Ｐゴシック" charset="0"/>
              </a:rPr>
              <a:t>10</a:t>
            </a:r>
          </a:p>
        </p:txBody>
      </p:sp>
      <p:sp>
        <p:nvSpPr>
          <p:cNvPr id="321566" name="Oval 30">
            <a:extLst>
              <a:ext uri="{FF2B5EF4-FFF2-40B4-BE49-F238E27FC236}">
                <a16:creationId xmlns:a16="http://schemas.microsoft.com/office/drawing/2014/main" id="{F24A9D30-C0B7-5A4C-8BC5-0DE2270800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05413" y="3276600"/>
            <a:ext cx="357187" cy="365125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 dirty="0">
                <a:latin typeface="Arial" charset="0"/>
                <a:ea typeface="ＭＳ Ｐゴシック" charset="0"/>
              </a:rPr>
              <a:t>6</a:t>
            </a:r>
          </a:p>
        </p:txBody>
      </p:sp>
      <p:sp>
        <p:nvSpPr>
          <p:cNvPr id="321584" name="Oval 48">
            <a:extLst>
              <a:ext uri="{FF2B5EF4-FFF2-40B4-BE49-F238E27FC236}">
                <a16:creationId xmlns:a16="http://schemas.microsoft.com/office/drawing/2014/main" id="{A9C82F57-A307-EA42-8232-B8FBC952F8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77000" y="4105275"/>
            <a:ext cx="357188" cy="365125"/>
          </a:xfrm>
          <a:prstGeom prst="ellipse">
            <a:avLst/>
          </a:prstGeom>
          <a:solidFill>
            <a:srgbClr val="330066">
              <a:alpha val="25490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37</a:t>
            </a:r>
          </a:p>
        </p:txBody>
      </p:sp>
      <p:sp>
        <p:nvSpPr>
          <p:cNvPr id="321585" name="Oval 49">
            <a:extLst>
              <a:ext uri="{FF2B5EF4-FFF2-40B4-BE49-F238E27FC236}">
                <a16:creationId xmlns:a16="http://schemas.microsoft.com/office/drawing/2014/main" id="{6DB1FAA1-09BE-E440-A868-5D41CF1500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77000" y="3276600"/>
            <a:ext cx="357188" cy="365125"/>
          </a:xfrm>
          <a:prstGeom prst="ellipse">
            <a:avLst/>
          </a:prstGeom>
          <a:solidFill>
            <a:srgbClr val="330066">
              <a:alpha val="25490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3</a:t>
            </a:r>
            <a:endParaRPr lang="en-US">
              <a:latin typeface="Times New Roman" charset="0"/>
              <a:ea typeface="ＭＳ Ｐゴシック" charset="0"/>
            </a:endParaRPr>
          </a:p>
        </p:txBody>
      </p:sp>
      <p:cxnSp>
        <p:nvCxnSpPr>
          <p:cNvPr id="321586" name="AutoShape 50">
            <a:extLst>
              <a:ext uri="{FF2B5EF4-FFF2-40B4-BE49-F238E27FC236}">
                <a16:creationId xmlns:a16="http://schemas.microsoft.com/office/drawing/2014/main" id="{D25CFD6C-F093-484E-BDEC-E0B2610E5E28}"/>
              </a:ext>
            </a:extLst>
          </p:cNvPr>
          <p:cNvCxnSpPr>
            <a:cxnSpLocks noChangeShapeType="1"/>
            <a:stCxn id="321584" idx="0"/>
            <a:endCxn id="321585" idx="4"/>
          </p:cNvCxnSpPr>
          <p:nvPr/>
        </p:nvCxnSpPr>
        <p:spPr bwMode="auto">
          <a:xfrm flipV="1">
            <a:off x="6656388" y="3649663"/>
            <a:ext cx="0" cy="4476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21587" name="Oval 51">
            <a:extLst>
              <a:ext uri="{FF2B5EF4-FFF2-40B4-BE49-F238E27FC236}">
                <a16:creationId xmlns:a16="http://schemas.microsoft.com/office/drawing/2014/main" id="{59249FDA-53D5-094E-8263-F6218E42AE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77200" y="3276600"/>
            <a:ext cx="357188" cy="365125"/>
          </a:xfrm>
          <a:prstGeom prst="ellipse">
            <a:avLst/>
          </a:prstGeom>
          <a:solidFill>
            <a:srgbClr val="330066">
              <a:alpha val="25490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18</a:t>
            </a:r>
            <a:endParaRPr lang="en-US">
              <a:latin typeface="Times New Roman" charset="0"/>
              <a:ea typeface="ＭＳ Ｐゴシック" charset="0"/>
            </a:endParaRPr>
          </a:p>
        </p:txBody>
      </p:sp>
      <p:cxnSp>
        <p:nvCxnSpPr>
          <p:cNvPr id="321588" name="AutoShape 52">
            <a:extLst>
              <a:ext uri="{FF2B5EF4-FFF2-40B4-BE49-F238E27FC236}">
                <a16:creationId xmlns:a16="http://schemas.microsoft.com/office/drawing/2014/main" id="{D9539092-3361-3541-A04C-B574DC598BCA}"/>
              </a:ext>
            </a:extLst>
          </p:cNvPr>
          <p:cNvCxnSpPr>
            <a:cxnSpLocks noChangeShapeType="1"/>
            <a:stCxn id="321585" idx="6"/>
            <a:endCxn id="321587" idx="2"/>
          </p:cNvCxnSpPr>
          <p:nvPr/>
        </p:nvCxnSpPr>
        <p:spPr bwMode="auto">
          <a:xfrm>
            <a:off x="6842125" y="3459163"/>
            <a:ext cx="1227138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21591" name="Rectangle 55">
            <a:extLst>
              <a:ext uri="{FF2B5EF4-FFF2-40B4-BE49-F238E27FC236}">
                <a16:creationId xmlns:a16="http://schemas.microsoft.com/office/drawing/2014/main" id="{F8ACF8D1-F47D-4A49-9A01-43A0270AF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724400"/>
            <a:ext cx="1970088" cy="1306513"/>
          </a:xfrm>
          <a:prstGeom prst="rect">
            <a:avLst/>
          </a:prstGeom>
          <a:solidFill>
            <a:schemeClr val="accent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latin typeface="Arial" charset="0"/>
                <a:ea typeface="ＭＳ Ｐゴシック" charset="0"/>
              </a:rPr>
              <a:t>N = 19</a:t>
            </a:r>
            <a:br>
              <a:rPr lang="en-US" b="1" dirty="0">
                <a:latin typeface="Arial" charset="0"/>
                <a:ea typeface="ＭＳ Ｐゴシック" charset="0"/>
              </a:rPr>
            </a:br>
            <a:r>
              <a:rPr lang="en-US" b="1" dirty="0">
                <a:latin typeface="Arial" charset="0"/>
                <a:ea typeface="ＭＳ Ｐゴシック" charset="0"/>
              </a:rPr>
              <a:t># trees = 3</a:t>
            </a:r>
            <a:br>
              <a:rPr lang="en-US" b="1" dirty="0">
                <a:latin typeface="Arial" charset="0"/>
                <a:ea typeface="ＭＳ Ｐゴシック" charset="0"/>
              </a:rPr>
            </a:br>
            <a:r>
              <a:rPr lang="en-US" b="1" dirty="0">
                <a:latin typeface="Arial" charset="0"/>
                <a:ea typeface="ＭＳ Ｐゴシック" charset="0"/>
              </a:rPr>
              <a:t>height = 4</a:t>
            </a:r>
            <a:br>
              <a:rPr lang="en-US" b="1" dirty="0">
                <a:latin typeface="Arial" charset="0"/>
                <a:ea typeface="ＭＳ Ｐゴシック" charset="0"/>
              </a:rPr>
            </a:br>
            <a:r>
              <a:rPr lang="en-US" b="1" dirty="0">
                <a:latin typeface="Arial" charset="0"/>
                <a:ea typeface="ＭＳ Ｐゴシック" charset="0"/>
              </a:rPr>
              <a:t>binary = 10011</a:t>
            </a:r>
            <a:endParaRPr lang="en-US" dirty="0">
              <a:latin typeface="Times New Roman" charset="0"/>
              <a:ea typeface="ＭＳ Ｐゴシック" charset="0"/>
            </a:endParaRPr>
          </a:p>
        </p:txBody>
      </p:sp>
      <p:sp>
        <p:nvSpPr>
          <p:cNvPr id="29709" name="TextBox 46">
            <a:extLst>
              <a:ext uri="{FF2B5EF4-FFF2-40B4-BE49-F238E27FC236}">
                <a16:creationId xmlns:a16="http://schemas.microsoft.com/office/drawing/2014/main" id="{14E8B4BD-2D4A-F14A-9B2C-5EA0586442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990600"/>
            <a:ext cx="5715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>
                <a:solidFill>
                  <a:srgbClr val="FF0000"/>
                </a:solidFill>
              </a:rPr>
              <a:t>Runtime of max/min?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E4E855C-77AD-D64D-8EB6-1DD062E37F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905000"/>
            <a:ext cx="6705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>
                <a:solidFill>
                  <a:srgbClr val="0000FF"/>
                </a:solidFill>
              </a:rPr>
              <a:t>O(log n)</a:t>
            </a:r>
          </a:p>
        </p:txBody>
      </p:sp>
    </p:spTree>
    <p:extLst>
      <p:ext uri="{BB962C8B-B14F-4D97-AF65-F5344CB8AC3E}">
        <p14:creationId xmlns:p14="http://schemas.microsoft.com/office/powerpoint/2010/main" val="148031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>
            <a:extLst>
              <a:ext uri="{FF2B5EF4-FFF2-40B4-BE49-F238E27FC236}">
                <a16:creationId xmlns:a16="http://schemas.microsoft.com/office/drawing/2014/main" id="{B410ACB1-BEE1-6240-8F3D-6C514336E4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7"/>
            <a:ext cx="7543800" cy="704843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Binomial Heap:  Properties</a:t>
            </a:r>
          </a:p>
        </p:txBody>
      </p:sp>
      <p:sp>
        <p:nvSpPr>
          <p:cNvPr id="321578" name="Text Box 42">
            <a:extLst>
              <a:ext uri="{FF2B5EF4-FFF2-40B4-BE49-F238E27FC236}">
                <a16:creationId xmlns:a16="http://schemas.microsoft.com/office/drawing/2014/main" id="{3C7D5557-10E1-5142-8BBE-ADB6AA858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6324600"/>
            <a:ext cx="63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rgbClr val="006600"/>
                </a:solidFill>
                <a:latin typeface="Arial" charset="0"/>
                <a:ea typeface="ＭＳ Ｐゴシック" charset="0"/>
              </a:rPr>
              <a:t>B</a:t>
            </a:r>
            <a:r>
              <a:rPr lang="en-US" b="1" baseline="-25000">
                <a:solidFill>
                  <a:srgbClr val="006600"/>
                </a:solidFill>
                <a:latin typeface="Arial" charset="0"/>
                <a:ea typeface="ＭＳ Ｐゴシック" charset="0"/>
              </a:rPr>
              <a:t>4</a:t>
            </a:r>
          </a:p>
        </p:txBody>
      </p:sp>
      <p:sp>
        <p:nvSpPr>
          <p:cNvPr id="321579" name="Text Box 43">
            <a:extLst>
              <a:ext uri="{FF2B5EF4-FFF2-40B4-BE49-F238E27FC236}">
                <a16:creationId xmlns:a16="http://schemas.microsoft.com/office/drawing/2014/main" id="{D6D50E43-4AE1-C441-8FBE-5953A4534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6324600"/>
            <a:ext cx="63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rgbClr val="006600"/>
                </a:solidFill>
                <a:latin typeface="Arial" charset="0"/>
                <a:ea typeface="ＭＳ Ｐゴシック" charset="0"/>
              </a:rPr>
              <a:t>B</a:t>
            </a:r>
            <a:r>
              <a:rPr lang="en-US" b="1" baseline="-25000">
                <a:solidFill>
                  <a:srgbClr val="006600"/>
                </a:solidFill>
                <a:latin typeface="Arial" charset="0"/>
                <a:ea typeface="ＭＳ Ｐゴシック" charset="0"/>
              </a:rPr>
              <a:t>0</a:t>
            </a:r>
          </a:p>
        </p:txBody>
      </p:sp>
      <p:sp>
        <p:nvSpPr>
          <p:cNvPr id="321580" name="Text Box 44">
            <a:extLst>
              <a:ext uri="{FF2B5EF4-FFF2-40B4-BE49-F238E27FC236}">
                <a16:creationId xmlns:a16="http://schemas.microsoft.com/office/drawing/2014/main" id="{F52CBC50-53C2-624C-BD0A-5DABB8CD11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6324600"/>
            <a:ext cx="63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rgbClr val="006600"/>
                </a:solidFill>
                <a:latin typeface="Arial" charset="0"/>
                <a:ea typeface="ＭＳ Ｐゴシック" charset="0"/>
              </a:rPr>
              <a:t>B</a:t>
            </a:r>
            <a:r>
              <a:rPr lang="en-US" b="1" baseline="-25000">
                <a:solidFill>
                  <a:srgbClr val="006600"/>
                </a:solidFill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321591" name="Rectangle 55">
            <a:extLst>
              <a:ext uri="{FF2B5EF4-FFF2-40B4-BE49-F238E27FC236}">
                <a16:creationId xmlns:a16="http://schemas.microsoft.com/office/drawing/2014/main" id="{00ED057B-E52A-DD45-9981-3F67FC09E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724400"/>
            <a:ext cx="1970088" cy="1306513"/>
          </a:xfrm>
          <a:prstGeom prst="rect">
            <a:avLst/>
          </a:prstGeom>
          <a:solidFill>
            <a:schemeClr val="accent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latin typeface="Arial" charset="0"/>
                <a:ea typeface="ＭＳ Ｐゴシック" charset="0"/>
              </a:rPr>
              <a:t>N = 19</a:t>
            </a:r>
            <a:br>
              <a:rPr lang="en-US" b="1" dirty="0">
                <a:latin typeface="Arial" charset="0"/>
                <a:ea typeface="ＭＳ Ｐゴシック" charset="0"/>
              </a:rPr>
            </a:br>
            <a:r>
              <a:rPr lang="en-US" b="1" dirty="0">
                <a:latin typeface="Arial" charset="0"/>
                <a:ea typeface="ＭＳ Ｐゴシック" charset="0"/>
              </a:rPr>
              <a:t># trees = 3</a:t>
            </a:r>
            <a:br>
              <a:rPr lang="en-US" b="1" dirty="0">
                <a:latin typeface="Arial" charset="0"/>
                <a:ea typeface="ＭＳ Ｐゴシック" charset="0"/>
              </a:rPr>
            </a:br>
            <a:r>
              <a:rPr lang="en-US" b="1" dirty="0">
                <a:latin typeface="Arial" charset="0"/>
                <a:ea typeface="ＭＳ Ｐゴシック" charset="0"/>
              </a:rPr>
              <a:t>height = 4</a:t>
            </a:r>
            <a:br>
              <a:rPr lang="en-US" b="1" dirty="0">
                <a:latin typeface="Arial" charset="0"/>
                <a:ea typeface="ＭＳ Ｐゴシック" charset="0"/>
              </a:rPr>
            </a:br>
            <a:r>
              <a:rPr lang="en-US" b="1" dirty="0">
                <a:latin typeface="Arial" charset="0"/>
                <a:ea typeface="ＭＳ Ｐゴシック" charset="0"/>
              </a:rPr>
              <a:t>binary = 10011</a:t>
            </a:r>
            <a:endParaRPr lang="en-US" dirty="0">
              <a:latin typeface="Times New Roman" charset="0"/>
              <a:ea typeface="ＭＳ Ｐゴシック" charset="0"/>
            </a:endParaRPr>
          </a:p>
        </p:txBody>
      </p:sp>
      <p:sp>
        <p:nvSpPr>
          <p:cNvPr id="30733" name="TextBox 46">
            <a:extLst>
              <a:ext uri="{FF2B5EF4-FFF2-40B4-BE49-F238E27FC236}">
                <a16:creationId xmlns:a16="http://schemas.microsoft.com/office/drawing/2014/main" id="{5FF9DF19-4B73-E54D-BB2E-B50D3E562D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935028"/>
            <a:ext cx="5715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 dirty="0">
                <a:solidFill>
                  <a:srgbClr val="FF0000"/>
                </a:solidFill>
              </a:rPr>
              <a:t>Height?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D97DEE4-6AAD-744B-A77C-DB96FCB82D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752600"/>
            <a:ext cx="67056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 dirty="0">
                <a:solidFill>
                  <a:srgbClr val="0000FF"/>
                </a:solidFill>
              </a:rPr>
              <a:t>log</a:t>
            </a:r>
            <a:r>
              <a:rPr lang="en-US" altLang="en-US" sz="2800" baseline="-25000" dirty="0">
                <a:solidFill>
                  <a:srgbClr val="0000FF"/>
                </a:solidFill>
              </a:rPr>
              <a:t>2</a:t>
            </a:r>
            <a:r>
              <a:rPr lang="en-US" altLang="en-US" sz="2800" dirty="0">
                <a:solidFill>
                  <a:srgbClr val="0000FF"/>
                </a:solidFill>
              </a:rPr>
              <a:t> n</a:t>
            </a:r>
          </a:p>
          <a:p>
            <a:r>
              <a:rPr lang="en-US" altLang="en-US" sz="2800" dirty="0">
                <a:solidFill>
                  <a:srgbClr val="0000FF"/>
                </a:solidFill>
              </a:rPr>
              <a:t>	- largest tree = B</a:t>
            </a:r>
            <a:r>
              <a:rPr lang="en-US" altLang="en-US" sz="2800" baseline="-25000" dirty="0">
                <a:solidFill>
                  <a:srgbClr val="0000FF"/>
                </a:solidFill>
              </a:rPr>
              <a:t>log n</a:t>
            </a:r>
          </a:p>
          <a:p>
            <a:r>
              <a:rPr lang="en-US" altLang="en-US" sz="2800" baseline="-25000" dirty="0">
                <a:solidFill>
                  <a:srgbClr val="0000FF"/>
                </a:solidFill>
              </a:rPr>
              <a:t>	</a:t>
            </a:r>
            <a:r>
              <a:rPr lang="en-US" altLang="en-US" sz="2800" dirty="0">
                <a:solidFill>
                  <a:srgbClr val="0000FF"/>
                </a:solidFill>
              </a:rPr>
              <a:t>- height of that tree is log n</a:t>
            </a:r>
            <a:endParaRPr lang="en-US" altLang="en-US" sz="2800" baseline="-25000" dirty="0">
              <a:solidFill>
                <a:srgbClr val="0000FF"/>
              </a:solidFill>
            </a:endParaRPr>
          </a:p>
        </p:txBody>
      </p:sp>
      <p:cxnSp>
        <p:nvCxnSpPr>
          <p:cNvPr id="47" name="AutoShape 160">
            <a:extLst>
              <a:ext uri="{FF2B5EF4-FFF2-40B4-BE49-F238E27FC236}">
                <a16:creationId xmlns:a16="http://schemas.microsoft.com/office/drawing/2014/main" id="{684DE421-657C-094E-9158-D42218A111F5}"/>
              </a:ext>
            </a:extLst>
          </p:cNvPr>
          <p:cNvCxnSpPr>
            <a:cxnSpLocks noChangeShapeType="1"/>
            <a:stCxn id="79" idx="6"/>
            <a:endCxn id="81" idx="2"/>
          </p:cNvCxnSpPr>
          <p:nvPr/>
        </p:nvCxnSpPr>
        <p:spPr bwMode="auto">
          <a:xfrm>
            <a:off x="5570538" y="3459163"/>
            <a:ext cx="898525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9" name="Oval 165">
            <a:extLst>
              <a:ext uri="{FF2B5EF4-FFF2-40B4-BE49-F238E27FC236}">
                <a16:creationId xmlns:a16="http://schemas.microsoft.com/office/drawing/2014/main" id="{585F85E9-533B-5246-B720-CE62EDB5F4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66813" y="6111875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55</a:t>
            </a:r>
          </a:p>
        </p:txBody>
      </p:sp>
      <p:sp>
        <p:nvSpPr>
          <p:cNvPr id="50" name="Oval 166">
            <a:extLst>
              <a:ext uri="{FF2B5EF4-FFF2-40B4-BE49-F238E27FC236}">
                <a16:creationId xmlns:a16="http://schemas.microsoft.com/office/drawing/2014/main" id="{868CE8FE-ADE6-6349-BC88-A1053ED47A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66813" y="5486400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45</a:t>
            </a:r>
          </a:p>
        </p:txBody>
      </p:sp>
      <p:cxnSp>
        <p:nvCxnSpPr>
          <p:cNvPr id="51" name="AutoShape 167">
            <a:extLst>
              <a:ext uri="{FF2B5EF4-FFF2-40B4-BE49-F238E27FC236}">
                <a16:creationId xmlns:a16="http://schemas.microsoft.com/office/drawing/2014/main" id="{56A686E4-0A28-3D46-90B8-4F553DA95AB7}"/>
              </a:ext>
            </a:extLst>
          </p:cNvPr>
          <p:cNvCxnSpPr>
            <a:cxnSpLocks noChangeShapeType="1"/>
            <a:stCxn id="49" idx="0"/>
            <a:endCxn id="50" idx="4"/>
          </p:cNvCxnSpPr>
          <p:nvPr/>
        </p:nvCxnSpPr>
        <p:spPr bwMode="auto">
          <a:xfrm flipV="1">
            <a:off x="1346200" y="5859463"/>
            <a:ext cx="0" cy="2444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2" name="Oval 168">
            <a:extLst>
              <a:ext uri="{FF2B5EF4-FFF2-40B4-BE49-F238E27FC236}">
                <a16:creationId xmlns:a16="http://schemas.microsoft.com/office/drawing/2014/main" id="{1BCA9A87-A249-D74B-959A-E68C0421F0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52600" y="5489575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32</a:t>
            </a:r>
          </a:p>
        </p:txBody>
      </p:sp>
      <p:sp>
        <p:nvSpPr>
          <p:cNvPr id="53" name="Oval 169">
            <a:extLst>
              <a:ext uri="{FF2B5EF4-FFF2-40B4-BE49-F238E27FC236}">
                <a16:creationId xmlns:a16="http://schemas.microsoft.com/office/drawing/2014/main" id="{E6A62371-3CDF-954F-B02B-4CECD8D4F5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52600" y="4816475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30</a:t>
            </a:r>
          </a:p>
        </p:txBody>
      </p:sp>
      <p:cxnSp>
        <p:nvCxnSpPr>
          <p:cNvPr id="54" name="AutoShape 170">
            <a:extLst>
              <a:ext uri="{FF2B5EF4-FFF2-40B4-BE49-F238E27FC236}">
                <a16:creationId xmlns:a16="http://schemas.microsoft.com/office/drawing/2014/main" id="{4CFE7344-F002-EB40-9D2C-328DA128B6C5}"/>
              </a:ext>
            </a:extLst>
          </p:cNvPr>
          <p:cNvCxnSpPr>
            <a:cxnSpLocks noChangeShapeType="1"/>
            <a:stCxn id="52" idx="0"/>
            <a:endCxn id="53" idx="4"/>
          </p:cNvCxnSpPr>
          <p:nvPr/>
        </p:nvCxnSpPr>
        <p:spPr bwMode="auto">
          <a:xfrm flipV="1">
            <a:off x="1931988" y="5189538"/>
            <a:ext cx="0" cy="2921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5" name="AutoShape 171">
            <a:extLst>
              <a:ext uri="{FF2B5EF4-FFF2-40B4-BE49-F238E27FC236}">
                <a16:creationId xmlns:a16="http://schemas.microsoft.com/office/drawing/2014/main" id="{C168F696-0E16-4A49-8E9E-C8C909375E94}"/>
              </a:ext>
            </a:extLst>
          </p:cNvPr>
          <p:cNvCxnSpPr>
            <a:cxnSpLocks noChangeShapeType="1"/>
            <a:stCxn id="50" idx="7"/>
            <a:endCxn id="53" idx="3"/>
          </p:cNvCxnSpPr>
          <p:nvPr/>
        </p:nvCxnSpPr>
        <p:spPr bwMode="auto">
          <a:xfrm flipV="1">
            <a:off x="1471613" y="5135563"/>
            <a:ext cx="333375" cy="3968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6" name="Oval 172">
            <a:extLst>
              <a:ext uri="{FF2B5EF4-FFF2-40B4-BE49-F238E27FC236}">
                <a16:creationId xmlns:a16="http://schemas.microsoft.com/office/drawing/2014/main" id="{961C7283-8521-8C4B-BF82-ED64007394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09813" y="5502275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24</a:t>
            </a:r>
          </a:p>
        </p:txBody>
      </p:sp>
      <p:sp>
        <p:nvSpPr>
          <p:cNvPr id="57" name="Oval 173">
            <a:extLst>
              <a:ext uri="{FF2B5EF4-FFF2-40B4-BE49-F238E27FC236}">
                <a16:creationId xmlns:a16="http://schemas.microsoft.com/office/drawing/2014/main" id="{F5E9FC25-C495-F34A-A91C-06D8F84654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09813" y="4816475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23</a:t>
            </a:r>
          </a:p>
        </p:txBody>
      </p:sp>
      <p:cxnSp>
        <p:nvCxnSpPr>
          <p:cNvPr id="58" name="AutoShape 174">
            <a:extLst>
              <a:ext uri="{FF2B5EF4-FFF2-40B4-BE49-F238E27FC236}">
                <a16:creationId xmlns:a16="http://schemas.microsoft.com/office/drawing/2014/main" id="{3C6AFDD2-C6DD-B347-85F1-4462D318F12D}"/>
              </a:ext>
            </a:extLst>
          </p:cNvPr>
          <p:cNvCxnSpPr>
            <a:cxnSpLocks noChangeShapeType="1"/>
            <a:stCxn id="56" idx="0"/>
            <a:endCxn id="57" idx="4"/>
          </p:cNvCxnSpPr>
          <p:nvPr/>
        </p:nvCxnSpPr>
        <p:spPr bwMode="auto">
          <a:xfrm flipV="1">
            <a:off x="2489200" y="5189538"/>
            <a:ext cx="0" cy="3048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9" name="Oval 175">
            <a:extLst>
              <a:ext uri="{FF2B5EF4-FFF2-40B4-BE49-F238E27FC236}">
                <a16:creationId xmlns:a16="http://schemas.microsoft.com/office/drawing/2014/main" id="{96F3C408-0998-3C47-8C92-A4FD0BC02B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95600" y="4816475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22</a:t>
            </a:r>
          </a:p>
        </p:txBody>
      </p:sp>
      <p:cxnSp>
        <p:nvCxnSpPr>
          <p:cNvPr id="60" name="AutoShape 176">
            <a:extLst>
              <a:ext uri="{FF2B5EF4-FFF2-40B4-BE49-F238E27FC236}">
                <a16:creationId xmlns:a16="http://schemas.microsoft.com/office/drawing/2014/main" id="{DE5D87FD-54B5-8748-877E-60590F25A41F}"/>
              </a:ext>
            </a:extLst>
          </p:cNvPr>
          <p:cNvCxnSpPr>
            <a:cxnSpLocks noChangeShapeType="1"/>
            <a:stCxn id="59" idx="0"/>
            <a:endCxn id="76" idx="4"/>
          </p:cNvCxnSpPr>
          <p:nvPr/>
        </p:nvCxnSpPr>
        <p:spPr bwMode="auto">
          <a:xfrm flipV="1">
            <a:off x="3074988" y="4487863"/>
            <a:ext cx="0" cy="3206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1" name="AutoShape 177">
            <a:extLst>
              <a:ext uri="{FF2B5EF4-FFF2-40B4-BE49-F238E27FC236}">
                <a16:creationId xmlns:a16="http://schemas.microsoft.com/office/drawing/2014/main" id="{935A605F-3822-DE47-8848-E5CE08F4C2AF}"/>
              </a:ext>
            </a:extLst>
          </p:cNvPr>
          <p:cNvCxnSpPr>
            <a:cxnSpLocks noChangeShapeType="1"/>
            <a:stCxn id="57" idx="7"/>
            <a:endCxn id="76" idx="3"/>
          </p:cNvCxnSpPr>
          <p:nvPr/>
        </p:nvCxnSpPr>
        <p:spPr bwMode="auto">
          <a:xfrm flipV="1">
            <a:off x="2614613" y="4433888"/>
            <a:ext cx="333375" cy="4286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2" name="AutoShape 178">
            <a:extLst>
              <a:ext uri="{FF2B5EF4-FFF2-40B4-BE49-F238E27FC236}">
                <a16:creationId xmlns:a16="http://schemas.microsoft.com/office/drawing/2014/main" id="{825B7706-A143-BE48-B55A-B16F2658E95A}"/>
              </a:ext>
            </a:extLst>
          </p:cNvPr>
          <p:cNvCxnSpPr>
            <a:cxnSpLocks noChangeShapeType="1"/>
            <a:stCxn id="53" idx="7"/>
            <a:endCxn id="76" idx="2"/>
          </p:cNvCxnSpPr>
          <p:nvPr/>
        </p:nvCxnSpPr>
        <p:spPr bwMode="auto">
          <a:xfrm flipV="1">
            <a:off x="2057400" y="4297363"/>
            <a:ext cx="830262" cy="5651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3" name="Oval 179">
            <a:extLst>
              <a:ext uri="{FF2B5EF4-FFF2-40B4-BE49-F238E27FC236}">
                <a16:creationId xmlns:a16="http://schemas.microsoft.com/office/drawing/2014/main" id="{2CC28257-059A-5D42-BD2A-3557C5E6DD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29000" y="5502275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50</a:t>
            </a:r>
          </a:p>
        </p:txBody>
      </p:sp>
      <p:sp>
        <p:nvSpPr>
          <p:cNvPr id="64" name="Oval 180">
            <a:extLst>
              <a:ext uri="{FF2B5EF4-FFF2-40B4-BE49-F238E27FC236}">
                <a16:creationId xmlns:a16="http://schemas.microsoft.com/office/drawing/2014/main" id="{8B7EC9CB-F139-084E-8DC8-65DFEE75F3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29000" y="4816475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48</a:t>
            </a:r>
          </a:p>
        </p:txBody>
      </p:sp>
      <p:cxnSp>
        <p:nvCxnSpPr>
          <p:cNvPr id="65" name="AutoShape 181">
            <a:extLst>
              <a:ext uri="{FF2B5EF4-FFF2-40B4-BE49-F238E27FC236}">
                <a16:creationId xmlns:a16="http://schemas.microsoft.com/office/drawing/2014/main" id="{8FD0D98F-E0A7-2E41-B617-F2FA7D3249EB}"/>
              </a:ext>
            </a:extLst>
          </p:cNvPr>
          <p:cNvCxnSpPr>
            <a:cxnSpLocks noChangeShapeType="1"/>
            <a:stCxn id="63" idx="0"/>
            <a:endCxn id="64" idx="4"/>
          </p:cNvCxnSpPr>
          <p:nvPr/>
        </p:nvCxnSpPr>
        <p:spPr bwMode="auto">
          <a:xfrm flipV="1">
            <a:off x="3608388" y="5189538"/>
            <a:ext cx="0" cy="3048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6" name="Oval 182">
            <a:extLst>
              <a:ext uri="{FF2B5EF4-FFF2-40B4-BE49-F238E27FC236}">
                <a16:creationId xmlns:a16="http://schemas.microsoft.com/office/drawing/2014/main" id="{4427CBF2-A05E-EC45-8F2A-190B851282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62400" y="4816475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31</a:t>
            </a:r>
          </a:p>
        </p:txBody>
      </p:sp>
      <p:cxnSp>
        <p:nvCxnSpPr>
          <p:cNvPr id="67" name="AutoShape 183">
            <a:extLst>
              <a:ext uri="{FF2B5EF4-FFF2-40B4-BE49-F238E27FC236}">
                <a16:creationId xmlns:a16="http://schemas.microsoft.com/office/drawing/2014/main" id="{8296AF2D-DBB4-5348-BCF9-F059CE80BBF1}"/>
              </a:ext>
            </a:extLst>
          </p:cNvPr>
          <p:cNvCxnSpPr>
            <a:cxnSpLocks noChangeShapeType="1"/>
            <a:stCxn id="66" idx="0"/>
            <a:endCxn id="77" idx="4"/>
          </p:cNvCxnSpPr>
          <p:nvPr/>
        </p:nvCxnSpPr>
        <p:spPr bwMode="auto">
          <a:xfrm flipV="1">
            <a:off x="4141788" y="4487863"/>
            <a:ext cx="0" cy="3206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8" name="AutoShape 184">
            <a:extLst>
              <a:ext uri="{FF2B5EF4-FFF2-40B4-BE49-F238E27FC236}">
                <a16:creationId xmlns:a16="http://schemas.microsoft.com/office/drawing/2014/main" id="{DA9BC99E-9199-A649-81B8-1A17F9D41B8F}"/>
              </a:ext>
            </a:extLst>
          </p:cNvPr>
          <p:cNvCxnSpPr>
            <a:cxnSpLocks noChangeShapeType="1"/>
            <a:stCxn id="64" idx="7"/>
            <a:endCxn id="77" idx="3"/>
          </p:cNvCxnSpPr>
          <p:nvPr/>
        </p:nvCxnSpPr>
        <p:spPr bwMode="auto">
          <a:xfrm flipV="1">
            <a:off x="3733800" y="4433888"/>
            <a:ext cx="280987" cy="4286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9" name="Oval 185">
            <a:extLst>
              <a:ext uri="{FF2B5EF4-FFF2-40B4-BE49-F238E27FC236}">
                <a16:creationId xmlns:a16="http://schemas.microsoft.com/office/drawing/2014/main" id="{073CE152-8C74-054D-92F7-F2791852A7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4816475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17</a:t>
            </a:r>
          </a:p>
        </p:txBody>
      </p:sp>
      <p:cxnSp>
        <p:nvCxnSpPr>
          <p:cNvPr id="70" name="AutoShape 186">
            <a:extLst>
              <a:ext uri="{FF2B5EF4-FFF2-40B4-BE49-F238E27FC236}">
                <a16:creationId xmlns:a16="http://schemas.microsoft.com/office/drawing/2014/main" id="{E0443680-7A0A-184D-9A0B-B38FB713E6FA}"/>
              </a:ext>
            </a:extLst>
          </p:cNvPr>
          <p:cNvCxnSpPr>
            <a:cxnSpLocks noChangeShapeType="1"/>
            <a:stCxn id="69" idx="0"/>
            <a:endCxn id="78" idx="4"/>
          </p:cNvCxnSpPr>
          <p:nvPr/>
        </p:nvCxnSpPr>
        <p:spPr bwMode="auto">
          <a:xfrm flipV="1">
            <a:off x="4751388" y="4487863"/>
            <a:ext cx="0" cy="3206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71" name="Oval 187">
            <a:extLst>
              <a:ext uri="{FF2B5EF4-FFF2-40B4-BE49-F238E27FC236}">
                <a16:creationId xmlns:a16="http://schemas.microsoft.com/office/drawing/2014/main" id="{2AA321A6-DA61-1344-A3AD-58B05A2D16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05413" y="4117975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44</a:t>
            </a:r>
          </a:p>
        </p:txBody>
      </p:sp>
      <p:cxnSp>
        <p:nvCxnSpPr>
          <p:cNvPr id="72" name="AutoShape 188">
            <a:extLst>
              <a:ext uri="{FF2B5EF4-FFF2-40B4-BE49-F238E27FC236}">
                <a16:creationId xmlns:a16="http://schemas.microsoft.com/office/drawing/2014/main" id="{1908EDCE-D769-8349-BBE6-02AF4D510490}"/>
              </a:ext>
            </a:extLst>
          </p:cNvPr>
          <p:cNvCxnSpPr>
            <a:cxnSpLocks noChangeShapeType="1"/>
            <a:stCxn id="71" idx="0"/>
            <a:endCxn id="79" idx="4"/>
          </p:cNvCxnSpPr>
          <p:nvPr/>
        </p:nvCxnSpPr>
        <p:spPr bwMode="auto">
          <a:xfrm flipV="1">
            <a:off x="5384800" y="3649663"/>
            <a:ext cx="0" cy="460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73" name="Line 189">
            <a:extLst>
              <a:ext uri="{FF2B5EF4-FFF2-40B4-BE49-F238E27FC236}">
                <a16:creationId xmlns:a16="http://schemas.microsoft.com/office/drawing/2014/main" id="{44517BB9-39AA-9A44-9DF0-5A69626AB3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1" y="3600449"/>
            <a:ext cx="1033462" cy="59055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4" name="Line 190">
            <a:extLst>
              <a:ext uri="{FF2B5EF4-FFF2-40B4-BE49-F238E27FC236}">
                <a16:creationId xmlns:a16="http://schemas.microsoft.com/office/drawing/2014/main" id="{04C4416F-8BE1-194B-AC44-6586BFFA9F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32350" y="3638551"/>
            <a:ext cx="501648" cy="53816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5" name="Line 191">
            <a:extLst>
              <a:ext uri="{FF2B5EF4-FFF2-40B4-BE49-F238E27FC236}">
                <a16:creationId xmlns:a16="http://schemas.microsoft.com/office/drawing/2014/main" id="{2B5A29E4-64BB-E14D-800C-257414643B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57538" y="3506786"/>
            <a:ext cx="2055812" cy="708026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6" name="Oval 192">
            <a:extLst>
              <a:ext uri="{FF2B5EF4-FFF2-40B4-BE49-F238E27FC236}">
                <a16:creationId xmlns:a16="http://schemas.microsoft.com/office/drawing/2014/main" id="{19E1AE07-E60F-E54E-9547-1D857D328E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95600" y="4114800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8</a:t>
            </a: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77" name="Oval 193">
            <a:extLst>
              <a:ext uri="{FF2B5EF4-FFF2-40B4-BE49-F238E27FC236}">
                <a16:creationId xmlns:a16="http://schemas.microsoft.com/office/drawing/2014/main" id="{ADC18D24-77B1-CE45-B0FB-36A55ADFCD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62400" y="4114800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29</a:t>
            </a:r>
          </a:p>
        </p:txBody>
      </p:sp>
      <p:sp>
        <p:nvSpPr>
          <p:cNvPr id="78" name="Oval 194">
            <a:extLst>
              <a:ext uri="{FF2B5EF4-FFF2-40B4-BE49-F238E27FC236}">
                <a16:creationId xmlns:a16="http://schemas.microsoft.com/office/drawing/2014/main" id="{9F059532-5029-0341-AE5A-28A32D6330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4114800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10</a:t>
            </a:r>
          </a:p>
        </p:txBody>
      </p:sp>
      <p:sp>
        <p:nvSpPr>
          <p:cNvPr id="79" name="Oval 195">
            <a:extLst>
              <a:ext uri="{FF2B5EF4-FFF2-40B4-BE49-F238E27FC236}">
                <a16:creationId xmlns:a16="http://schemas.microsoft.com/office/drawing/2014/main" id="{4B95391C-593F-ED48-93CF-BDFC75592F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05413" y="3276600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6</a:t>
            </a:r>
          </a:p>
        </p:txBody>
      </p:sp>
      <p:sp>
        <p:nvSpPr>
          <p:cNvPr id="80" name="Oval 196">
            <a:extLst>
              <a:ext uri="{FF2B5EF4-FFF2-40B4-BE49-F238E27FC236}">
                <a16:creationId xmlns:a16="http://schemas.microsoft.com/office/drawing/2014/main" id="{D65AE107-7310-8E40-AC66-7B42093617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77000" y="4105275"/>
            <a:ext cx="357188" cy="365125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37</a:t>
            </a:r>
          </a:p>
        </p:txBody>
      </p:sp>
      <p:sp>
        <p:nvSpPr>
          <p:cNvPr id="81" name="Oval 197">
            <a:extLst>
              <a:ext uri="{FF2B5EF4-FFF2-40B4-BE49-F238E27FC236}">
                <a16:creationId xmlns:a16="http://schemas.microsoft.com/office/drawing/2014/main" id="{0E87FD6D-AD2D-9A41-8EE2-A4617E9050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77000" y="3276600"/>
            <a:ext cx="357188" cy="365125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3</a:t>
            </a:r>
            <a:endParaRPr lang="en-US">
              <a:latin typeface="Times New Roman" charset="0"/>
              <a:ea typeface="ＭＳ Ｐゴシック" charset="0"/>
            </a:endParaRPr>
          </a:p>
        </p:txBody>
      </p:sp>
      <p:cxnSp>
        <p:nvCxnSpPr>
          <p:cNvPr id="82" name="AutoShape 198">
            <a:extLst>
              <a:ext uri="{FF2B5EF4-FFF2-40B4-BE49-F238E27FC236}">
                <a16:creationId xmlns:a16="http://schemas.microsoft.com/office/drawing/2014/main" id="{CBECC405-1B4D-8F47-9D94-D6AFED63EB36}"/>
              </a:ext>
            </a:extLst>
          </p:cNvPr>
          <p:cNvCxnSpPr>
            <a:cxnSpLocks noChangeShapeType="1"/>
            <a:stCxn id="80" idx="0"/>
            <a:endCxn id="81" idx="4"/>
          </p:cNvCxnSpPr>
          <p:nvPr/>
        </p:nvCxnSpPr>
        <p:spPr bwMode="auto">
          <a:xfrm flipV="1">
            <a:off x="6656388" y="3649663"/>
            <a:ext cx="0" cy="4476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83" name="Oval 199">
            <a:extLst>
              <a:ext uri="{FF2B5EF4-FFF2-40B4-BE49-F238E27FC236}">
                <a16:creationId xmlns:a16="http://schemas.microsoft.com/office/drawing/2014/main" id="{A7623C76-41F6-0A46-A746-0468E18195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77200" y="3276600"/>
            <a:ext cx="357188" cy="365125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 dirty="0">
                <a:latin typeface="Arial" charset="0"/>
                <a:ea typeface="ＭＳ Ｐゴシック" charset="0"/>
              </a:rPr>
              <a:t>18</a:t>
            </a:r>
            <a:endParaRPr lang="en-US" dirty="0">
              <a:latin typeface="Times New Roman" charset="0"/>
              <a:ea typeface="ＭＳ Ｐゴシック" charset="0"/>
            </a:endParaRPr>
          </a:p>
        </p:txBody>
      </p:sp>
      <p:cxnSp>
        <p:nvCxnSpPr>
          <p:cNvPr id="84" name="AutoShape 200">
            <a:extLst>
              <a:ext uri="{FF2B5EF4-FFF2-40B4-BE49-F238E27FC236}">
                <a16:creationId xmlns:a16="http://schemas.microsoft.com/office/drawing/2014/main" id="{FCE7AEF9-6280-8249-9482-AF1A8B8F91ED}"/>
              </a:ext>
            </a:extLst>
          </p:cNvPr>
          <p:cNvCxnSpPr>
            <a:cxnSpLocks noChangeShapeType="1"/>
            <a:stCxn id="81" idx="6"/>
            <a:endCxn id="83" idx="2"/>
          </p:cNvCxnSpPr>
          <p:nvPr/>
        </p:nvCxnSpPr>
        <p:spPr bwMode="auto">
          <a:xfrm>
            <a:off x="6842125" y="3459163"/>
            <a:ext cx="1227138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559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>
            <a:extLst>
              <a:ext uri="{FF2B5EF4-FFF2-40B4-BE49-F238E27FC236}">
                <a16:creationId xmlns:a16="http://schemas.microsoft.com/office/drawing/2014/main" id="{B59E687F-F186-AD4B-A0B5-8DC40549D0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92162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Binomial Heap:  Union</a:t>
            </a:r>
          </a:p>
        </p:txBody>
      </p:sp>
      <p:sp>
        <p:nvSpPr>
          <p:cNvPr id="332803" name="Rectangle 3">
            <a:extLst>
              <a:ext uri="{FF2B5EF4-FFF2-40B4-BE49-F238E27FC236}">
                <a16:creationId xmlns:a16="http://schemas.microsoft.com/office/drawing/2014/main" id="{CAA572EF-E9B1-C341-A5BD-C1AA6EEE99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7315200" cy="1447800"/>
          </a:xfrm>
        </p:spPr>
        <p:txBody>
          <a:bodyPr/>
          <a:lstStyle/>
          <a:p>
            <a:pPr marL="0" indent="0">
              <a:buFont typeface="Monotype Sorts" charset="0"/>
              <a:buNone/>
              <a:defRPr/>
            </a:pPr>
            <a:r>
              <a:rPr lang="en-US" sz="2800" dirty="0">
                <a:solidFill>
                  <a:srgbClr val="FF0000"/>
                </a:solidFill>
                <a:cs typeface="+mn-cs"/>
              </a:rPr>
              <a:t>How can we merge two binomial tree heaps of the same size (2</a:t>
            </a:r>
            <a:r>
              <a:rPr lang="en-US" sz="2800" baseline="30000" dirty="0">
                <a:solidFill>
                  <a:srgbClr val="FF0000"/>
                </a:solidFill>
                <a:cs typeface="+mn-cs"/>
              </a:rPr>
              <a:t>k</a:t>
            </a:r>
            <a:r>
              <a:rPr lang="en-US" sz="2800" dirty="0">
                <a:solidFill>
                  <a:srgbClr val="FF0000"/>
                </a:solidFill>
                <a:cs typeface="+mn-cs"/>
              </a:rPr>
              <a:t>)?</a:t>
            </a:r>
          </a:p>
          <a:p>
            <a:pPr lvl="2">
              <a:defRPr/>
            </a:pPr>
            <a:r>
              <a:rPr lang="en-US" sz="2000" dirty="0">
                <a:sym typeface="Symbol" charset="0"/>
              </a:rPr>
              <a:t>connect roots of H' and H''</a:t>
            </a:r>
          </a:p>
          <a:p>
            <a:pPr lvl="2">
              <a:defRPr/>
            </a:pPr>
            <a:r>
              <a:rPr lang="en-US" sz="2000" dirty="0">
                <a:sym typeface="Symbol" charset="0"/>
              </a:rPr>
              <a:t>choose smaller key to be root of H </a:t>
            </a:r>
          </a:p>
        </p:txBody>
      </p:sp>
      <p:sp>
        <p:nvSpPr>
          <p:cNvPr id="332805" name="Text Box 5">
            <a:extLst>
              <a:ext uri="{FF2B5EF4-FFF2-40B4-BE49-F238E27FC236}">
                <a16:creationId xmlns:a16="http://schemas.microsoft.com/office/drawing/2014/main" id="{601ACB4C-BEAD-BF4D-8D23-646A39C46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2588" y="6324600"/>
            <a:ext cx="63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rgbClr val="006600"/>
                </a:solidFill>
                <a:latin typeface="Arial" charset="0"/>
                <a:ea typeface="ＭＳ Ｐゴシック" charset="0"/>
              </a:rPr>
              <a:t>H''</a:t>
            </a:r>
            <a:endParaRPr lang="en-US" b="1" baseline="-25000">
              <a:solidFill>
                <a:srgbClr val="0066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32809" name="Oval 9">
            <a:extLst>
              <a:ext uri="{FF2B5EF4-FFF2-40B4-BE49-F238E27FC236}">
                <a16:creationId xmlns:a16="http://schemas.microsoft.com/office/drawing/2014/main" id="{54D00F41-4CF6-D147-A9D7-DC5ACE0FA9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66813" y="6111875"/>
            <a:ext cx="357187" cy="365125"/>
          </a:xfrm>
          <a:prstGeom prst="ellipse">
            <a:avLst/>
          </a:prstGeom>
          <a:solidFill>
            <a:srgbClr val="330066">
              <a:alpha val="24314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55</a:t>
            </a:r>
          </a:p>
        </p:txBody>
      </p:sp>
      <p:sp>
        <p:nvSpPr>
          <p:cNvPr id="332810" name="Oval 10">
            <a:extLst>
              <a:ext uri="{FF2B5EF4-FFF2-40B4-BE49-F238E27FC236}">
                <a16:creationId xmlns:a16="http://schemas.microsoft.com/office/drawing/2014/main" id="{951B9C87-181F-ED4B-BB63-18017EAF0B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66813" y="5486400"/>
            <a:ext cx="357187" cy="365125"/>
          </a:xfrm>
          <a:prstGeom prst="ellipse">
            <a:avLst/>
          </a:prstGeom>
          <a:solidFill>
            <a:srgbClr val="330066">
              <a:alpha val="24314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45</a:t>
            </a:r>
          </a:p>
        </p:txBody>
      </p:sp>
      <p:cxnSp>
        <p:nvCxnSpPr>
          <p:cNvPr id="332811" name="AutoShape 11">
            <a:extLst>
              <a:ext uri="{FF2B5EF4-FFF2-40B4-BE49-F238E27FC236}">
                <a16:creationId xmlns:a16="http://schemas.microsoft.com/office/drawing/2014/main" id="{5C36AB44-7CD9-4D47-9F02-7A68B93453FC}"/>
              </a:ext>
            </a:extLst>
          </p:cNvPr>
          <p:cNvCxnSpPr>
            <a:cxnSpLocks noChangeShapeType="1"/>
            <a:stCxn id="332809" idx="0"/>
            <a:endCxn id="332810" idx="4"/>
          </p:cNvCxnSpPr>
          <p:nvPr/>
        </p:nvCxnSpPr>
        <p:spPr bwMode="auto">
          <a:xfrm flipV="1">
            <a:off x="1346200" y="5859463"/>
            <a:ext cx="0" cy="2444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32812" name="Oval 12">
            <a:extLst>
              <a:ext uri="{FF2B5EF4-FFF2-40B4-BE49-F238E27FC236}">
                <a16:creationId xmlns:a16="http://schemas.microsoft.com/office/drawing/2014/main" id="{011E549A-FE89-9A4E-9C17-056BB35CA2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52600" y="5489575"/>
            <a:ext cx="357188" cy="365125"/>
          </a:xfrm>
          <a:prstGeom prst="ellipse">
            <a:avLst/>
          </a:prstGeom>
          <a:solidFill>
            <a:srgbClr val="330066">
              <a:alpha val="24314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32</a:t>
            </a:r>
          </a:p>
        </p:txBody>
      </p:sp>
      <p:sp>
        <p:nvSpPr>
          <p:cNvPr id="332813" name="Oval 13">
            <a:extLst>
              <a:ext uri="{FF2B5EF4-FFF2-40B4-BE49-F238E27FC236}">
                <a16:creationId xmlns:a16="http://schemas.microsoft.com/office/drawing/2014/main" id="{5B55DDEF-AA28-8A4F-A2B7-A3B3C50979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52600" y="4816475"/>
            <a:ext cx="357188" cy="365125"/>
          </a:xfrm>
          <a:prstGeom prst="ellipse">
            <a:avLst/>
          </a:prstGeom>
          <a:solidFill>
            <a:srgbClr val="330066">
              <a:alpha val="24314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30</a:t>
            </a:r>
          </a:p>
        </p:txBody>
      </p:sp>
      <p:cxnSp>
        <p:nvCxnSpPr>
          <p:cNvPr id="332814" name="AutoShape 14">
            <a:extLst>
              <a:ext uri="{FF2B5EF4-FFF2-40B4-BE49-F238E27FC236}">
                <a16:creationId xmlns:a16="http://schemas.microsoft.com/office/drawing/2014/main" id="{CC8DC6D1-4C1D-234D-BFFD-67DC212C79FB}"/>
              </a:ext>
            </a:extLst>
          </p:cNvPr>
          <p:cNvCxnSpPr>
            <a:cxnSpLocks noChangeShapeType="1"/>
            <a:stCxn id="332812" idx="0"/>
            <a:endCxn id="332813" idx="4"/>
          </p:cNvCxnSpPr>
          <p:nvPr/>
        </p:nvCxnSpPr>
        <p:spPr bwMode="auto">
          <a:xfrm flipV="1">
            <a:off x="1931988" y="5189538"/>
            <a:ext cx="0" cy="2921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32815" name="AutoShape 15">
            <a:extLst>
              <a:ext uri="{FF2B5EF4-FFF2-40B4-BE49-F238E27FC236}">
                <a16:creationId xmlns:a16="http://schemas.microsoft.com/office/drawing/2014/main" id="{E8E8F029-00D1-8547-91FA-66790FB36229}"/>
              </a:ext>
            </a:extLst>
          </p:cNvPr>
          <p:cNvCxnSpPr>
            <a:cxnSpLocks noChangeShapeType="1"/>
            <a:stCxn id="332810" idx="7"/>
            <a:endCxn id="332813" idx="3"/>
          </p:cNvCxnSpPr>
          <p:nvPr/>
        </p:nvCxnSpPr>
        <p:spPr bwMode="auto">
          <a:xfrm flipV="1">
            <a:off x="1471613" y="5135563"/>
            <a:ext cx="333375" cy="3968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32816" name="Oval 16">
            <a:extLst>
              <a:ext uri="{FF2B5EF4-FFF2-40B4-BE49-F238E27FC236}">
                <a16:creationId xmlns:a16="http://schemas.microsoft.com/office/drawing/2014/main" id="{ECB41F8F-8482-134E-B5DE-E707616B9E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09813" y="5502275"/>
            <a:ext cx="357187" cy="365125"/>
          </a:xfrm>
          <a:prstGeom prst="ellipse">
            <a:avLst/>
          </a:prstGeom>
          <a:solidFill>
            <a:srgbClr val="330066">
              <a:alpha val="24314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24</a:t>
            </a:r>
          </a:p>
        </p:txBody>
      </p:sp>
      <p:sp>
        <p:nvSpPr>
          <p:cNvPr id="332817" name="Oval 17">
            <a:extLst>
              <a:ext uri="{FF2B5EF4-FFF2-40B4-BE49-F238E27FC236}">
                <a16:creationId xmlns:a16="http://schemas.microsoft.com/office/drawing/2014/main" id="{BA5753BD-E4D6-CE4D-898D-B38BC9DFF9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09813" y="4816475"/>
            <a:ext cx="357187" cy="365125"/>
          </a:xfrm>
          <a:prstGeom prst="ellipse">
            <a:avLst/>
          </a:prstGeom>
          <a:solidFill>
            <a:srgbClr val="330066">
              <a:alpha val="24314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23</a:t>
            </a:r>
          </a:p>
        </p:txBody>
      </p:sp>
      <p:cxnSp>
        <p:nvCxnSpPr>
          <p:cNvPr id="332818" name="AutoShape 18">
            <a:extLst>
              <a:ext uri="{FF2B5EF4-FFF2-40B4-BE49-F238E27FC236}">
                <a16:creationId xmlns:a16="http://schemas.microsoft.com/office/drawing/2014/main" id="{21894CC4-8179-2C4B-8058-E10FE02E204E}"/>
              </a:ext>
            </a:extLst>
          </p:cNvPr>
          <p:cNvCxnSpPr>
            <a:cxnSpLocks noChangeShapeType="1"/>
            <a:stCxn id="332816" idx="0"/>
            <a:endCxn id="332817" idx="4"/>
          </p:cNvCxnSpPr>
          <p:nvPr/>
        </p:nvCxnSpPr>
        <p:spPr bwMode="auto">
          <a:xfrm flipV="1">
            <a:off x="2489200" y="5189538"/>
            <a:ext cx="0" cy="3048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32819" name="Oval 19">
            <a:extLst>
              <a:ext uri="{FF2B5EF4-FFF2-40B4-BE49-F238E27FC236}">
                <a16:creationId xmlns:a16="http://schemas.microsoft.com/office/drawing/2014/main" id="{948A78E3-E868-0E41-8660-3579538B02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95600" y="4816475"/>
            <a:ext cx="357188" cy="365125"/>
          </a:xfrm>
          <a:prstGeom prst="ellipse">
            <a:avLst/>
          </a:prstGeom>
          <a:solidFill>
            <a:srgbClr val="330066">
              <a:alpha val="24314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22</a:t>
            </a:r>
          </a:p>
        </p:txBody>
      </p:sp>
      <p:cxnSp>
        <p:nvCxnSpPr>
          <p:cNvPr id="332820" name="AutoShape 20">
            <a:extLst>
              <a:ext uri="{FF2B5EF4-FFF2-40B4-BE49-F238E27FC236}">
                <a16:creationId xmlns:a16="http://schemas.microsoft.com/office/drawing/2014/main" id="{55AA8816-8A73-D84F-A509-7589C2ED5399}"/>
              </a:ext>
            </a:extLst>
          </p:cNvPr>
          <p:cNvCxnSpPr>
            <a:cxnSpLocks noChangeShapeType="1"/>
            <a:stCxn id="332819" idx="0"/>
            <a:endCxn id="332836" idx="4"/>
          </p:cNvCxnSpPr>
          <p:nvPr/>
        </p:nvCxnSpPr>
        <p:spPr bwMode="auto">
          <a:xfrm flipV="1">
            <a:off x="3074988" y="4487863"/>
            <a:ext cx="0" cy="3206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32821" name="AutoShape 21">
            <a:extLst>
              <a:ext uri="{FF2B5EF4-FFF2-40B4-BE49-F238E27FC236}">
                <a16:creationId xmlns:a16="http://schemas.microsoft.com/office/drawing/2014/main" id="{8A91FF7B-90C3-5D46-A8C7-C8CED7D6F270}"/>
              </a:ext>
            </a:extLst>
          </p:cNvPr>
          <p:cNvCxnSpPr>
            <a:cxnSpLocks noChangeShapeType="1"/>
            <a:stCxn id="332817" idx="7"/>
            <a:endCxn id="332836" idx="3"/>
          </p:cNvCxnSpPr>
          <p:nvPr/>
        </p:nvCxnSpPr>
        <p:spPr bwMode="auto">
          <a:xfrm flipV="1">
            <a:off x="2614613" y="4433888"/>
            <a:ext cx="333375" cy="4286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32822" name="AutoShape 22">
            <a:extLst>
              <a:ext uri="{FF2B5EF4-FFF2-40B4-BE49-F238E27FC236}">
                <a16:creationId xmlns:a16="http://schemas.microsoft.com/office/drawing/2014/main" id="{C7DD4064-EAD9-0E44-937D-8AE9AFDDB6C6}"/>
              </a:ext>
            </a:extLst>
          </p:cNvPr>
          <p:cNvCxnSpPr>
            <a:cxnSpLocks noChangeShapeType="1"/>
            <a:stCxn id="332813" idx="7"/>
            <a:endCxn id="332836" idx="2"/>
          </p:cNvCxnSpPr>
          <p:nvPr/>
        </p:nvCxnSpPr>
        <p:spPr bwMode="auto">
          <a:xfrm flipV="1">
            <a:off x="2057400" y="4297363"/>
            <a:ext cx="830263" cy="5651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32823" name="Oval 23">
            <a:extLst>
              <a:ext uri="{FF2B5EF4-FFF2-40B4-BE49-F238E27FC236}">
                <a16:creationId xmlns:a16="http://schemas.microsoft.com/office/drawing/2014/main" id="{883E783E-5801-DD47-963C-30180EDA70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33988" y="5502275"/>
            <a:ext cx="357187" cy="365125"/>
          </a:xfrm>
          <a:prstGeom prst="ellipse">
            <a:avLst/>
          </a:prstGeom>
          <a:solidFill>
            <a:srgbClr val="330066">
              <a:alpha val="23922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50</a:t>
            </a:r>
          </a:p>
        </p:txBody>
      </p:sp>
      <p:sp>
        <p:nvSpPr>
          <p:cNvPr id="332824" name="Oval 24">
            <a:extLst>
              <a:ext uri="{FF2B5EF4-FFF2-40B4-BE49-F238E27FC236}">
                <a16:creationId xmlns:a16="http://schemas.microsoft.com/office/drawing/2014/main" id="{9F92FFE6-02FA-2E43-9A2B-51D731E92D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33988" y="4816475"/>
            <a:ext cx="357187" cy="365125"/>
          </a:xfrm>
          <a:prstGeom prst="ellipse">
            <a:avLst/>
          </a:prstGeom>
          <a:solidFill>
            <a:srgbClr val="330066">
              <a:alpha val="23922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48</a:t>
            </a:r>
          </a:p>
        </p:txBody>
      </p:sp>
      <p:cxnSp>
        <p:nvCxnSpPr>
          <p:cNvPr id="332825" name="AutoShape 25">
            <a:extLst>
              <a:ext uri="{FF2B5EF4-FFF2-40B4-BE49-F238E27FC236}">
                <a16:creationId xmlns:a16="http://schemas.microsoft.com/office/drawing/2014/main" id="{C740A78D-F3A9-D840-A8EF-3C33B801F279}"/>
              </a:ext>
            </a:extLst>
          </p:cNvPr>
          <p:cNvCxnSpPr>
            <a:cxnSpLocks noChangeShapeType="1"/>
            <a:stCxn id="332823" idx="0"/>
            <a:endCxn id="332824" idx="4"/>
          </p:cNvCxnSpPr>
          <p:nvPr/>
        </p:nvCxnSpPr>
        <p:spPr bwMode="auto">
          <a:xfrm flipV="1">
            <a:off x="5413375" y="5189538"/>
            <a:ext cx="0" cy="3048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32826" name="Oval 26">
            <a:extLst>
              <a:ext uri="{FF2B5EF4-FFF2-40B4-BE49-F238E27FC236}">
                <a16:creationId xmlns:a16="http://schemas.microsoft.com/office/drawing/2014/main" id="{AB76C7E1-D67D-3C42-A90B-67634FD49E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67388" y="4816475"/>
            <a:ext cx="357187" cy="365125"/>
          </a:xfrm>
          <a:prstGeom prst="ellipse">
            <a:avLst/>
          </a:prstGeom>
          <a:solidFill>
            <a:srgbClr val="330066">
              <a:alpha val="23922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31</a:t>
            </a:r>
          </a:p>
        </p:txBody>
      </p:sp>
      <p:cxnSp>
        <p:nvCxnSpPr>
          <p:cNvPr id="332827" name="AutoShape 27">
            <a:extLst>
              <a:ext uri="{FF2B5EF4-FFF2-40B4-BE49-F238E27FC236}">
                <a16:creationId xmlns:a16="http://schemas.microsoft.com/office/drawing/2014/main" id="{CB5283E7-7117-2748-8331-A4CAE38D498B}"/>
              </a:ext>
            </a:extLst>
          </p:cNvPr>
          <p:cNvCxnSpPr>
            <a:cxnSpLocks noChangeShapeType="1"/>
            <a:stCxn id="332826" idx="0"/>
            <a:endCxn id="332837" idx="4"/>
          </p:cNvCxnSpPr>
          <p:nvPr/>
        </p:nvCxnSpPr>
        <p:spPr bwMode="auto">
          <a:xfrm flipV="1">
            <a:off x="5946775" y="4487863"/>
            <a:ext cx="0" cy="3206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32828" name="AutoShape 28">
            <a:extLst>
              <a:ext uri="{FF2B5EF4-FFF2-40B4-BE49-F238E27FC236}">
                <a16:creationId xmlns:a16="http://schemas.microsoft.com/office/drawing/2014/main" id="{CD0943A2-0387-6041-A4B8-8929D4121289}"/>
              </a:ext>
            </a:extLst>
          </p:cNvPr>
          <p:cNvCxnSpPr>
            <a:cxnSpLocks noChangeShapeType="1"/>
            <a:stCxn id="332824" idx="7"/>
            <a:endCxn id="332837" idx="3"/>
          </p:cNvCxnSpPr>
          <p:nvPr/>
        </p:nvCxnSpPr>
        <p:spPr bwMode="auto">
          <a:xfrm flipV="1">
            <a:off x="5538788" y="4433888"/>
            <a:ext cx="280987" cy="4286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32829" name="Oval 29">
            <a:extLst>
              <a:ext uri="{FF2B5EF4-FFF2-40B4-BE49-F238E27FC236}">
                <a16:creationId xmlns:a16="http://schemas.microsoft.com/office/drawing/2014/main" id="{729EA515-C1E3-414B-AF43-864019A7094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76988" y="4816475"/>
            <a:ext cx="357187" cy="365125"/>
          </a:xfrm>
          <a:prstGeom prst="ellipse">
            <a:avLst/>
          </a:prstGeom>
          <a:solidFill>
            <a:srgbClr val="330066">
              <a:alpha val="23922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17</a:t>
            </a:r>
          </a:p>
        </p:txBody>
      </p:sp>
      <p:cxnSp>
        <p:nvCxnSpPr>
          <p:cNvPr id="332830" name="AutoShape 30">
            <a:extLst>
              <a:ext uri="{FF2B5EF4-FFF2-40B4-BE49-F238E27FC236}">
                <a16:creationId xmlns:a16="http://schemas.microsoft.com/office/drawing/2014/main" id="{6CFDDC4F-8461-7E41-A7CA-8F6601979D55}"/>
              </a:ext>
            </a:extLst>
          </p:cNvPr>
          <p:cNvCxnSpPr>
            <a:cxnSpLocks noChangeShapeType="1"/>
            <a:stCxn id="332829" idx="0"/>
            <a:endCxn id="332838" idx="4"/>
          </p:cNvCxnSpPr>
          <p:nvPr/>
        </p:nvCxnSpPr>
        <p:spPr bwMode="auto">
          <a:xfrm flipV="1">
            <a:off x="6556375" y="4487863"/>
            <a:ext cx="0" cy="3206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32831" name="Oval 31">
            <a:extLst>
              <a:ext uri="{FF2B5EF4-FFF2-40B4-BE49-F238E27FC236}">
                <a16:creationId xmlns:a16="http://schemas.microsoft.com/office/drawing/2014/main" id="{D5FA9136-A3D9-044F-B63D-380598F49E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10400" y="4117975"/>
            <a:ext cx="357188" cy="365125"/>
          </a:xfrm>
          <a:prstGeom prst="ellipse">
            <a:avLst/>
          </a:prstGeom>
          <a:solidFill>
            <a:srgbClr val="330066">
              <a:alpha val="23922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44</a:t>
            </a:r>
          </a:p>
        </p:txBody>
      </p:sp>
      <p:cxnSp>
        <p:nvCxnSpPr>
          <p:cNvPr id="332832" name="AutoShape 32">
            <a:extLst>
              <a:ext uri="{FF2B5EF4-FFF2-40B4-BE49-F238E27FC236}">
                <a16:creationId xmlns:a16="http://schemas.microsoft.com/office/drawing/2014/main" id="{9D2C6F48-7357-B247-B10D-3EB7AB5F399F}"/>
              </a:ext>
            </a:extLst>
          </p:cNvPr>
          <p:cNvCxnSpPr>
            <a:cxnSpLocks noChangeShapeType="1"/>
            <a:stCxn id="332831" idx="0"/>
            <a:endCxn id="332839" idx="4"/>
          </p:cNvCxnSpPr>
          <p:nvPr/>
        </p:nvCxnSpPr>
        <p:spPr bwMode="auto">
          <a:xfrm flipV="1">
            <a:off x="7189788" y="3649663"/>
            <a:ext cx="0" cy="460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32833" name="Line 33">
            <a:extLst>
              <a:ext uri="{FF2B5EF4-FFF2-40B4-BE49-F238E27FC236}">
                <a16:creationId xmlns:a16="http://schemas.microsoft.com/office/drawing/2014/main" id="{2DFBCC22-5535-654E-9217-ADE8DB2114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72188" y="3567113"/>
            <a:ext cx="1112837" cy="62388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32834" name="Line 34">
            <a:extLst>
              <a:ext uri="{FF2B5EF4-FFF2-40B4-BE49-F238E27FC236}">
                <a16:creationId xmlns:a16="http://schemas.microsoft.com/office/drawing/2014/main" id="{6A4528D1-0E08-A84B-833C-08DE7ABFD6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37338" y="3590925"/>
            <a:ext cx="558800" cy="5857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32836" name="Oval 36">
            <a:extLst>
              <a:ext uri="{FF2B5EF4-FFF2-40B4-BE49-F238E27FC236}">
                <a16:creationId xmlns:a16="http://schemas.microsoft.com/office/drawing/2014/main" id="{1FB2DEF1-BCAF-B74A-A6C7-8D8CA32401C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95600" y="4114800"/>
            <a:ext cx="357188" cy="365125"/>
          </a:xfrm>
          <a:prstGeom prst="ellipse">
            <a:avLst/>
          </a:prstGeom>
          <a:solidFill>
            <a:srgbClr val="330066">
              <a:alpha val="24314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8</a:t>
            </a: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32837" name="Oval 37">
            <a:extLst>
              <a:ext uri="{FF2B5EF4-FFF2-40B4-BE49-F238E27FC236}">
                <a16:creationId xmlns:a16="http://schemas.microsoft.com/office/drawing/2014/main" id="{D9F7C030-21AA-1344-A1BB-42DD47EEBC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67388" y="4114800"/>
            <a:ext cx="357187" cy="365125"/>
          </a:xfrm>
          <a:prstGeom prst="ellipse">
            <a:avLst/>
          </a:prstGeom>
          <a:solidFill>
            <a:srgbClr val="330066">
              <a:alpha val="23922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29</a:t>
            </a:r>
          </a:p>
        </p:txBody>
      </p:sp>
      <p:sp>
        <p:nvSpPr>
          <p:cNvPr id="332838" name="Oval 38">
            <a:extLst>
              <a:ext uri="{FF2B5EF4-FFF2-40B4-BE49-F238E27FC236}">
                <a16:creationId xmlns:a16="http://schemas.microsoft.com/office/drawing/2014/main" id="{564D977C-EB90-2B4F-AC10-B0D105B9CE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76988" y="4114800"/>
            <a:ext cx="357187" cy="365125"/>
          </a:xfrm>
          <a:prstGeom prst="ellipse">
            <a:avLst/>
          </a:prstGeom>
          <a:solidFill>
            <a:srgbClr val="330066">
              <a:alpha val="23922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10</a:t>
            </a:r>
          </a:p>
        </p:txBody>
      </p:sp>
      <p:sp>
        <p:nvSpPr>
          <p:cNvPr id="332839" name="Oval 39">
            <a:extLst>
              <a:ext uri="{FF2B5EF4-FFF2-40B4-BE49-F238E27FC236}">
                <a16:creationId xmlns:a16="http://schemas.microsoft.com/office/drawing/2014/main" id="{D4001CB6-0455-5C44-A0D1-2EA9034FFF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10400" y="3276600"/>
            <a:ext cx="357188" cy="365125"/>
          </a:xfrm>
          <a:prstGeom prst="ellipse">
            <a:avLst/>
          </a:prstGeom>
          <a:solidFill>
            <a:srgbClr val="330066">
              <a:alpha val="23922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6</a:t>
            </a:r>
          </a:p>
        </p:txBody>
      </p:sp>
      <p:sp>
        <p:nvSpPr>
          <p:cNvPr id="332846" name="Text Box 46">
            <a:extLst>
              <a:ext uri="{FF2B5EF4-FFF2-40B4-BE49-F238E27FC236}">
                <a16:creationId xmlns:a16="http://schemas.microsoft.com/office/drawing/2014/main" id="{18AFA098-AB25-E046-8A8F-A69F7FABD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6324600"/>
            <a:ext cx="63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rgbClr val="006600"/>
                </a:solidFill>
                <a:latin typeface="Arial" charset="0"/>
                <a:ea typeface="ＭＳ Ｐゴシック" charset="0"/>
              </a:rPr>
              <a:t>H'</a:t>
            </a:r>
            <a:endParaRPr lang="en-US" b="1" baseline="-25000">
              <a:solidFill>
                <a:srgbClr val="006600"/>
              </a:solidFill>
              <a:latin typeface="Arial" charset="0"/>
              <a:ea typeface="ＭＳ Ｐゴシック" charset="0"/>
            </a:endParaRPr>
          </a:p>
        </p:txBody>
      </p:sp>
      <p:cxnSp>
        <p:nvCxnSpPr>
          <p:cNvPr id="332847" name="AutoShape 47">
            <a:extLst>
              <a:ext uri="{FF2B5EF4-FFF2-40B4-BE49-F238E27FC236}">
                <a16:creationId xmlns:a16="http://schemas.microsoft.com/office/drawing/2014/main" id="{AA7D37E8-BDEE-4B4C-9340-89F49AB068E6}"/>
              </a:ext>
            </a:extLst>
          </p:cNvPr>
          <p:cNvCxnSpPr>
            <a:cxnSpLocks noChangeShapeType="1"/>
            <a:stCxn id="332839" idx="2"/>
            <a:endCxn id="332836" idx="7"/>
          </p:cNvCxnSpPr>
          <p:nvPr/>
        </p:nvCxnSpPr>
        <p:spPr bwMode="auto">
          <a:xfrm flipH="1">
            <a:off x="3200400" y="3459163"/>
            <a:ext cx="3802063" cy="701675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F80A072-83F2-0F41-B64E-51198F0BD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220879"/>
            <a:ext cx="1295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dirty="0">
                <a:solidFill>
                  <a:srgbClr val="FF0000"/>
                </a:solidFill>
              </a:rPr>
              <a:t>Runtime?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FC16332-3C0C-D74E-8CFF-9A46B40F6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7578" y="3222466"/>
            <a:ext cx="1295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>
                <a:solidFill>
                  <a:srgbClr val="0000FF"/>
                </a:solidFill>
              </a:rPr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3368168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2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9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>
            <a:extLst>
              <a:ext uri="{FF2B5EF4-FFF2-40B4-BE49-F238E27FC236}">
                <a16:creationId xmlns:a16="http://schemas.microsoft.com/office/drawing/2014/main" id="{FB9FF525-DCD2-F041-A0CF-1F7E59F31A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Binomial Heap:  Union</a:t>
            </a:r>
          </a:p>
        </p:txBody>
      </p:sp>
      <p:cxnSp>
        <p:nvCxnSpPr>
          <p:cNvPr id="331859" name="AutoShape 83">
            <a:extLst>
              <a:ext uri="{FF2B5EF4-FFF2-40B4-BE49-F238E27FC236}">
                <a16:creationId xmlns:a16="http://schemas.microsoft.com/office/drawing/2014/main" id="{44D4442C-1F98-C84B-9476-E87F2F59EA04}"/>
              </a:ext>
            </a:extLst>
          </p:cNvPr>
          <p:cNvCxnSpPr>
            <a:cxnSpLocks noChangeShapeType="1"/>
            <a:stCxn id="331890" idx="6"/>
            <a:endCxn id="331892" idx="2"/>
          </p:cNvCxnSpPr>
          <p:nvPr/>
        </p:nvCxnSpPr>
        <p:spPr bwMode="auto">
          <a:xfrm flipV="1">
            <a:off x="6967538" y="2063750"/>
            <a:ext cx="877887" cy="20638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31860" name="Oval 84">
            <a:extLst>
              <a:ext uri="{FF2B5EF4-FFF2-40B4-BE49-F238E27FC236}">
                <a16:creationId xmlns:a16="http://schemas.microsoft.com/office/drawing/2014/main" id="{E6A13739-9274-A74A-8C50-E12B50A6D3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21150" y="3802063"/>
            <a:ext cx="231775" cy="236537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55</a:t>
            </a:r>
          </a:p>
        </p:txBody>
      </p:sp>
      <p:sp>
        <p:nvSpPr>
          <p:cNvPr id="331861" name="Oval 85">
            <a:extLst>
              <a:ext uri="{FF2B5EF4-FFF2-40B4-BE49-F238E27FC236}">
                <a16:creationId xmlns:a16="http://schemas.microsoft.com/office/drawing/2014/main" id="{5AFF08A3-548D-824D-8009-7CABED0BCB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21150" y="3397250"/>
            <a:ext cx="231775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45</a:t>
            </a:r>
          </a:p>
        </p:txBody>
      </p:sp>
      <p:cxnSp>
        <p:nvCxnSpPr>
          <p:cNvPr id="331862" name="AutoShape 86">
            <a:extLst>
              <a:ext uri="{FF2B5EF4-FFF2-40B4-BE49-F238E27FC236}">
                <a16:creationId xmlns:a16="http://schemas.microsoft.com/office/drawing/2014/main" id="{A6719660-14C5-2A4C-B32F-44F8F619485B}"/>
              </a:ext>
            </a:extLst>
          </p:cNvPr>
          <p:cNvCxnSpPr>
            <a:cxnSpLocks noChangeShapeType="1"/>
            <a:stCxn id="331860" idx="0"/>
            <a:endCxn id="331861" idx="4"/>
          </p:cNvCxnSpPr>
          <p:nvPr/>
        </p:nvCxnSpPr>
        <p:spPr bwMode="auto">
          <a:xfrm flipV="1">
            <a:off x="4237038" y="3638550"/>
            <a:ext cx="0" cy="1587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31863" name="Oval 87">
            <a:extLst>
              <a:ext uri="{FF2B5EF4-FFF2-40B4-BE49-F238E27FC236}">
                <a16:creationId xmlns:a16="http://schemas.microsoft.com/office/drawing/2014/main" id="{C70FA604-3565-7748-97F8-B1E60760AC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00563" y="3398838"/>
            <a:ext cx="231775" cy="238125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32</a:t>
            </a:r>
          </a:p>
        </p:txBody>
      </p:sp>
      <p:sp>
        <p:nvSpPr>
          <p:cNvPr id="331864" name="Oval 88">
            <a:extLst>
              <a:ext uri="{FF2B5EF4-FFF2-40B4-BE49-F238E27FC236}">
                <a16:creationId xmlns:a16="http://schemas.microsoft.com/office/drawing/2014/main" id="{5AF3A166-D579-0442-BA0B-23B2C613B5C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00563" y="2963863"/>
            <a:ext cx="231775" cy="236537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30</a:t>
            </a:r>
          </a:p>
        </p:txBody>
      </p:sp>
      <p:cxnSp>
        <p:nvCxnSpPr>
          <p:cNvPr id="331865" name="AutoShape 89">
            <a:extLst>
              <a:ext uri="{FF2B5EF4-FFF2-40B4-BE49-F238E27FC236}">
                <a16:creationId xmlns:a16="http://schemas.microsoft.com/office/drawing/2014/main" id="{99A7375C-A615-5A44-A8D5-EDAC2E113ABF}"/>
              </a:ext>
            </a:extLst>
          </p:cNvPr>
          <p:cNvCxnSpPr>
            <a:cxnSpLocks noChangeShapeType="1"/>
            <a:stCxn id="331863" idx="0"/>
            <a:endCxn id="331864" idx="4"/>
          </p:cNvCxnSpPr>
          <p:nvPr/>
        </p:nvCxnSpPr>
        <p:spPr bwMode="auto">
          <a:xfrm flipV="1">
            <a:off x="4616450" y="3205163"/>
            <a:ext cx="0" cy="18891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31866" name="AutoShape 90">
            <a:extLst>
              <a:ext uri="{FF2B5EF4-FFF2-40B4-BE49-F238E27FC236}">
                <a16:creationId xmlns:a16="http://schemas.microsoft.com/office/drawing/2014/main" id="{89C4C986-3C9C-9147-8CE8-2AD06AD68374}"/>
              </a:ext>
            </a:extLst>
          </p:cNvPr>
          <p:cNvCxnSpPr>
            <a:cxnSpLocks noChangeShapeType="1"/>
            <a:stCxn id="331861" idx="7"/>
            <a:endCxn id="331864" idx="3"/>
          </p:cNvCxnSpPr>
          <p:nvPr/>
        </p:nvCxnSpPr>
        <p:spPr bwMode="auto">
          <a:xfrm flipV="1">
            <a:off x="4318000" y="3170238"/>
            <a:ext cx="215900" cy="257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31867" name="Oval 91">
            <a:extLst>
              <a:ext uri="{FF2B5EF4-FFF2-40B4-BE49-F238E27FC236}">
                <a16:creationId xmlns:a16="http://schemas.microsoft.com/office/drawing/2014/main" id="{4579139C-30DD-7A4B-A15A-3492F27152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60925" y="3408363"/>
            <a:ext cx="231775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24</a:t>
            </a:r>
          </a:p>
        </p:txBody>
      </p:sp>
      <p:sp>
        <p:nvSpPr>
          <p:cNvPr id="331868" name="Oval 92">
            <a:extLst>
              <a:ext uri="{FF2B5EF4-FFF2-40B4-BE49-F238E27FC236}">
                <a16:creationId xmlns:a16="http://schemas.microsoft.com/office/drawing/2014/main" id="{E508C68D-5D69-244B-878F-5243AE7EE3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60925" y="2963863"/>
            <a:ext cx="231775" cy="236537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23</a:t>
            </a:r>
          </a:p>
        </p:txBody>
      </p:sp>
      <p:cxnSp>
        <p:nvCxnSpPr>
          <p:cNvPr id="331869" name="AutoShape 93">
            <a:extLst>
              <a:ext uri="{FF2B5EF4-FFF2-40B4-BE49-F238E27FC236}">
                <a16:creationId xmlns:a16="http://schemas.microsoft.com/office/drawing/2014/main" id="{46E365B9-938D-B14E-923D-0E1BFC9F3DDA}"/>
              </a:ext>
            </a:extLst>
          </p:cNvPr>
          <p:cNvCxnSpPr>
            <a:cxnSpLocks noChangeShapeType="1"/>
            <a:stCxn id="331867" idx="0"/>
            <a:endCxn id="331868" idx="4"/>
          </p:cNvCxnSpPr>
          <p:nvPr/>
        </p:nvCxnSpPr>
        <p:spPr bwMode="auto">
          <a:xfrm flipV="1">
            <a:off x="4976813" y="3205163"/>
            <a:ext cx="0" cy="1968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31870" name="Oval 94">
            <a:extLst>
              <a:ext uri="{FF2B5EF4-FFF2-40B4-BE49-F238E27FC236}">
                <a16:creationId xmlns:a16="http://schemas.microsoft.com/office/drawing/2014/main" id="{0A0B52FF-F9E3-C94C-A489-E01151C3072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40338" y="2963863"/>
            <a:ext cx="231775" cy="236537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22</a:t>
            </a:r>
          </a:p>
        </p:txBody>
      </p:sp>
      <p:cxnSp>
        <p:nvCxnSpPr>
          <p:cNvPr id="331871" name="AutoShape 95">
            <a:extLst>
              <a:ext uri="{FF2B5EF4-FFF2-40B4-BE49-F238E27FC236}">
                <a16:creationId xmlns:a16="http://schemas.microsoft.com/office/drawing/2014/main" id="{ACAD8514-C45B-B543-9ACB-08AEFEAE08F3}"/>
              </a:ext>
            </a:extLst>
          </p:cNvPr>
          <p:cNvCxnSpPr>
            <a:cxnSpLocks noChangeShapeType="1"/>
            <a:stCxn id="331870" idx="0"/>
            <a:endCxn id="331887" idx="4"/>
          </p:cNvCxnSpPr>
          <p:nvPr/>
        </p:nvCxnSpPr>
        <p:spPr bwMode="auto">
          <a:xfrm flipV="1">
            <a:off x="5356225" y="2751138"/>
            <a:ext cx="0" cy="2079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31872" name="AutoShape 96">
            <a:extLst>
              <a:ext uri="{FF2B5EF4-FFF2-40B4-BE49-F238E27FC236}">
                <a16:creationId xmlns:a16="http://schemas.microsoft.com/office/drawing/2014/main" id="{10A64788-032D-5340-B807-C56D1A0A49BE}"/>
              </a:ext>
            </a:extLst>
          </p:cNvPr>
          <p:cNvCxnSpPr>
            <a:cxnSpLocks noChangeShapeType="1"/>
            <a:stCxn id="331868" idx="7"/>
            <a:endCxn id="331887" idx="3"/>
          </p:cNvCxnSpPr>
          <p:nvPr/>
        </p:nvCxnSpPr>
        <p:spPr bwMode="auto">
          <a:xfrm flipV="1">
            <a:off x="5059363" y="2716213"/>
            <a:ext cx="215900" cy="27781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31873" name="AutoShape 97">
            <a:extLst>
              <a:ext uri="{FF2B5EF4-FFF2-40B4-BE49-F238E27FC236}">
                <a16:creationId xmlns:a16="http://schemas.microsoft.com/office/drawing/2014/main" id="{CB62D644-9FE8-F746-A78C-1CBD894E4DE4}"/>
              </a:ext>
            </a:extLst>
          </p:cNvPr>
          <p:cNvCxnSpPr>
            <a:cxnSpLocks noChangeShapeType="1"/>
            <a:stCxn id="331864" idx="7"/>
            <a:endCxn id="331887" idx="2"/>
          </p:cNvCxnSpPr>
          <p:nvPr/>
        </p:nvCxnSpPr>
        <p:spPr bwMode="auto">
          <a:xfrm flipV="1">
            <a:off x="4697413" y="2627313"/>
            <a:ext cx="538162" cy="36671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31874" name="Oval 98">
            <a:extLst>
              <a:ext uri="{FF2B5EF4-FFF2-40B4-BE49-F238E27FC236}">
                <a16:creationId xmlns:a16="http://schemas.microsoft.com/office/drawing/2014/main" id="{F73B8193-3CF4-0446-9240-F0D0D17766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86413" y="3408363"/>
            <a:ext cx="231775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50</a:t>
            </a:r>
          </a:p>
        </p:txBody>
      </p:sp>
      <p:sp>
        <p:nvSpPr>
          <p:cNvPr id="331875" name="Oval 99">
            <a:extLst>
              <a:ext uri="{FF2B5EF4-FFF2-40B4-BE49-F238E27FC236}">
                <a16:creationId xmlns:a16="http://schemas.microsoft.com/office/drawing/2014/main" id="{FF9BC7A5-FBD5-4040-9E2E-41F0160F437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86413" y="2963863"/>
            <a:ext cx="231775" cy="236537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48</a:t>
            </a:r>
          </a:p>
        </p:txBody>
      </p:sp>
      <p:cxnSp>
        <p:nvCxnSpPr>
          <p:cNvPr id="331876" name="AutoShape 100">
            <a:extLst>
              <a:ext uri="{FF2B5EF4-FFF2-40B4-BE49-F238E27FC236}">
                <a16:creationId xmlns:a16="http://schemas.microsoft.com/office/drawing/2014/main" id="{D278601D-5EE5-824E-9861-6863978A4033}"/>
              </a:ext>
            </a:extLst>
          </p:cNvPr>
          <p:cNvCxnSpPr>
            <a:cxnSpLocks noChangeShapeType="1"/>
            <a:stCxn id="331874" idx="0"/>
            <a:endCxn id="331875" idx="4"/>
          </p:cNvCxnSpPr>
          <p:nvPr/>
        </p:nvCxnSpPr>
        <p:spPr bwMode="auto">
          <a:xfrm flipV="1">
            <a:off x="5702300" y="3205163"/>
            <a:ext cx="0" cy="1968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31877" name="Oval 101">
            <a:extLst>
              <a:ext uri="{FF2B5EF4-FFF2-40B4-BE49-F238E27FC236}">
                <a16:creationId xmlns:a16="http://schemas.microsoft.com/office/drawing/2014/main" id="{6960168A-AB68-9143-AFE0-A926F5D38B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32488" y="2963863"/>
            <a:ext cx="230187" cy="236537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31</a:t>
            </a:r>
          </a:p>
        </p:txBody>
      </p:sp>
      <p:cxnSp>
        <p:nvCxnSpPr>
          <p:cNvPr id="331878" name="AutoShape 102">
            <a:extLst>
              <a:ext uri="{FF2B5EF4-FFF2-40B4-BE49-F238E27FC236}">
                <a16:creationId xmlns:a16="http://schemas.microsoft.com/office/drawing/2014/main" id="{F6B09C0C-82EB-1941-B1F7-728AB43F32C4}"/>
              </a:ext>
            </a:extLst>
          </p:cNvPr>
          <p:cNvCxnSpPr>
            <a:cxnSpLocks noChangeShapeType="1"/>
            <a:stCxn id="331877" idx="0"/>
            <a:endCxn id="331888" idx="4"/>
          </p:cNvCxnSpPr>
          <p:nvPr/>
        </p:nvCxnSpPr>
        <p:spPr bwMode="auto">
          <a:xfrm flipV="1">
            <a:off x="6048375" y="2751138"/>
            <a:ext cx="0" cy="2079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31879" name="AutoShape 103">
            <a:extLst>
              <a:ext uri="{FF2B5EF4-FFF2-40B4-BE49-F238E27FC236}">
                <a16:creationId xmlns:a16="http://schemas.microsoft.com/office/drawing/2014/main" id="{2D58EAE3-2A6B-6A43-9368-2A1A8785C9D3}"/>
              </a:ext>
            </a:extLst>
          </p:cNvPr>
          <p:cNvCxnSpPr>
            <a:cxnSpLocks noChangeShapeType="1"/>
            <a:stCxn id="331875" idx="7"/>
            <a:endCxn id="331888" idx="3"/>
          </p:cNvCxnSpPr>
          <p:nvPr/>
        </p:nvCxnSpPr>
        <p:spPr bwMode="auto">
          <a:xfrm flipV="1">
            <a:off x="5783263" y="2716213"/>
            <a:ext cx="182562" cy="27781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31880" name="Oval 104">
            <a:extLst>
              <a:ext uri="{FF2B5EF4-FFF2-40B4-BE49-F238E27FC236}">
                <a16:creationId xmlns:a16="http://schemas.microsoft.com/office/drawing/2014/main" id="{CEB02DB7-23E1-3243-BBDA-6B68678AC2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26188" y="2963863"/>
            <a:ext cx="230187" cy="236537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17</a:t>
            </a:r>
          </a:p>
        </p:txBody>
      </p:sp>
      <p:cxnSp>
        <p:nvCxnSpPr>
          <p:cNvPr id="331881" name="AutoShape 105">
            <a:extLst>
              <a:ext uri="{FF2B5EF4-FFF2-40B4-BE49-F238E27FC236}">
                <a16:creationId xmlns:a16="http://schemas.microsoft.com/office/drawing/2014/main" id="{066F3E37-EA39-814A-9315-1B53A4683AE0}"/>
              </a:ext>
            </a:extLst>
          </p:cNvPr>
          <p:cNvCxnSpPr>
            <a:cxnSpLocks noChangeShapeType="1"/>
            <a:stCxn id="331880" idx="0"/>
            <a:endCxn id="331889" idx="4"/>
          </p:cNvCxnSpPr>
          <p:nvPr/>
        </p:nvCxnSpPr>
        <p:spPr bwMode="auto">
          <a:xfrm flipV="1">
            <a:off x="6442075" y="2751138"/>
            <a:ext cx="0" cy="2079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31882" name="Oval 106">
            <a:extLst>
              <a:ext uri="{FF2B5EF4-FFF2-40B4-BE49-F238E27FC236}">
                <a16:creationId xmlns:a16="http://schemas.microsoft.com/office/drawing/2014/main" id="{3C4F6117-6F47-8540-8B43-56383B2DC3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37350" y="2511425"/>
            <a:ext cx="230188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44</a:t>
            </a:r>
          </a:p>
        </p:txBody>
      </p:sp>
      <p:cxnSp>
        <p:nvCxnSpPr>
          <p:cNvPr id="331883" name="AutoShape 107">
            <a:extLst>
              <a:ext uri="{FF2B5EF4-FFF2-40B4-BE49-F238E27FC236}">
                <a16:creationId xmlns:a16="http://schemas.microsoft.com/office/drawing/2014/main" id="{5D02DD74-E0AB-1A40-A60B-DD859B3A60ED}"/>
              </a:ext>
            </a:extLst>
          </p:cNvPr>
          <p:cNvCxnSpPr>
            <a:cxnSpLocks noChangeShapeType="1"/>
            <a:stCxn id="331882" idx="0"/>
            <a:endCxn id="331890" idx="4"/>
          </p:cNvCxnSpPr>
          <p:nvPr/>
        </p:nvCxnSpPr>
        <p:spPr bwMode="auto">
          <a:xfrm flipV="1">
            <a:off x="6851650" y="2209800"/>
            <a:ext cx="0" cy="2952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31884" name="Line 108">
            <a:extLst>
              <a:ext uri="{FF2B5EF4-FFF2-40B4-BE49-F238E27FC236}">
                <a16:creationId xmlns:a16="http://schemas.microsoft.com/office/drawing/2014/main" id="{885137B3-C530-FC4C-BC79-F3249F872D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27750" y="2155825"/>
            <a:ext cx="722313" cy="40163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31885" name="Line 109">
            <a:extLst>
              <a:ext uri="{FF2B5EF4-FFF2-40B4-BE49-F238E27FC236}">
                <a16:creationId xmlns:a16="http://schemas.microsoft.com/office/drawing/2014/main" id="{E3B0A1F7-F028-9E4C-9070-E7BF5BE362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94463" y="2170113"/>
            <a:ext cx="361950" cy="37941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31886" name="Line 110">
            <a:extLst>
              <a:ext uri="{FF2B5EF4-FFF2-40B4-BE49-F238E27FC236}">
                <a16:creationId xmlns:a16="http://schemas.microsoft.com/office/drawing/2014/main" id="{E7FF3040-F1C6-B54F-A3D7-7F514D08D9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10200" y="2111375"/>
            <a:ext cx="1430338" cy="4619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31887" name="Oval 111">
            <a:extLst>
              <a:ext uri="{FF2B5EF4-FFF2-40B4-BE49-F238E27FC236}">
                <a16:creationId xmlns:a16="http://schemas.microsoft.com/office/drawing/2014/main" id="{C6855A90-3B04-9845-B9FF-8195AC0BD1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40338" y="2509838"/>
            <a:ext cx="231775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8</a:t>
            </a:r>
            <a:endParaRPr lang="en-US" sz="1000">
              <a:latin typeface="Times New Roman" charset="0"/>
              <a:ea typeface="ＭＳ Ｐゴシック" charset="0"/>
            </a:endParaRPr>
          </a:p>
        </p:txBody>
      </p:sp>
      <p:sp>
        <p:nvSpPr>
          <p:cNvPr id="331888" name="Oval 112">
            <a:extLst>
              <a:ext uri="{FF2B5EF4-FFF2-40B4-BE49-F238E27FC236}">
                <a16:creationId xmlns:a16="http://schemas.microsoft.com/office/drawing/2014/main" id="{5BA5C57C-0A20-3443-BDE1-F2694DDBB1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32488" y="2509838"/>
            <a:ext cx="230187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29</a:t>
            </a:r>
          </a:p>
        </p:txBody>
      </p:sp>
      <p:sp>
        <p:nvSpPr>
          <p:cNvPr id="331889" name="Oval 113">
            <a:extLst>
              <a:ext uri="{FF2B5EF4-FFF2-40B4-BE49-F238E27FC236}">
                <a16:creationId xmlns:a16="http://schemas.microsoft.com/office/drawing/2014/main" id="{C2157CFA-18AB-124B-AAEB-B18F597E98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26188" y="2509838"/>
            <a:ext cx="230187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10</a:t>
            </a:r>
          </a:p>
        </p:txBody>
      </p:sp>
      <p:sp>
        <p:nvSpPr>
          <p:cNvPr id="331890" name="Oval 114">
            <a:extLst>
              <a:ext uri="{FF2B5EF4-FFF2-40B4-BE49-F238E27FC236}">
                <a16:creationId xmlns:a16="http://schemas.microsoft.com/office/drawing/2014/main" id="{5D4978FF-6C76-F24A-ACD5-0AF9EECCB2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37350" y="1966913"/>
            <a:ext cx="230188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6</a:t>
            </a:r>
          </a:p>
        </p:txBody>
      </p:sp>
      <p:sp>
        <p:nvSpPr>
          <p:cNvPr id="331891" name="Oval 115">
            <a:extLst>
              <a:ext uri="{FF2B5EF4-FFF2-40B4-BE49-F238E27FC236}">
                <a16:creationId xmlns:a16="http://schemas.microsoft.com/office/drawing/2014/main" id="{97928276-177C-FF43-85C1-F83543002D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45425" y="2484438"/>
            <a:ext cx="231775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37</a:t>
            </a:r>
          </a:p>
        </p:txBody>
      </p:sp>
      <p:sp>
        <p:nvSpPr>
          <p:cNvPr id="331892" name="Oval 116">
            <a:extLst>
              <a:ext uri="{FF2B5EF4-FFF2-40B4-BE49-F238E27FC236}">
                <a16:creationId xmlns:a16="http://schemas.microsoft.com/office/drawing/2014/main" id="{8BA49C11-0882-9A46-9F61-3A06FEF245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45425" y="1946275"/>
            <a:ext cx="231775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3</a:t>
            </a:r>
            <a:endParaRPr lang="en-US" sz="1000">
              <a:latin typeface="Times New Roman" charset="0"/>
              <a:ea typeface="ＭＳ Ｐゴシック" charset="0"/>
            </a:endParaRPr>
          </a:p>
        </p:txBody>
      </p:sp>
      <p:cxnSp>
        <p:nvCxnSpPr>
          <p:cNvPr id="331893" name="AutoShape 117">
            <a:extLst>
              <a:ext uri="{FF2B5EF4-FFF2-40B4-BE49-F238E27FC236}">
                <a16:creationId xmlns:a16="http://schemas.microsoft.com/office/drawing/2014/main" id="{A5C6394C-C2CA-0043-B2A1-BDADA7EF23BD}"/>
              </a:ext>
            </a:extLst>
          </p:cNvPr>
          <p:cNvCxnSpPr>
            <a:cxnSpLocks noChangeShapeType="1"/>
            <a:stCxn id="331891" idx="0"/>
            <a:endCxn id="331892" idx="4"/>
          </p:cNvCxnSpPr>
          <p:nvPr/>
        </p:nvCxnSpPr>
        <p:spPr bwMode="auto">
          <a:xfrm flipV="1">
            <a:off x="7961313" y="2189163"/>
            <a:ext cx="0" cy="2873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31894" name="Oval 118">
            <a:extLst>
              <a:ext uri="{FF2B5EF4-FFF2-40B4-BE49-F238E27FC236}">
                <a16:creationId xmlns:a16="http://schemas.microsoft.com/office/drawing/2014/main" id="{9A3C423F-0AFA-C743-AC93-486F59A379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31225" y="1946275"/>
            <a:ext cx="231775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18</a:t>
            </a:r>
            <a:endParaRPr lang="en-US" sz="1000">
              <a:latin typeface="Times New Roman" charset="0"/>
              <a:ea typeface="ＭＳ Ｐゴシック" charset="0"/>
            </a:endParaRPr>
          </a:p>
        </p:txBody>
      </p:sp>
      <p:cxnSp>
        <p:nvCxnSpPr>
          <p:cNvPr id="331895" name="AutoShape 119">
            <a:extLst>
              <a:ext uri="{FF2B5EF4-FFF2-40B4-BE49-F238E27FC236}">
                <a16:creationId xmlns:a16="http://schemas.microsoft.com/office/drawing/2014/main" id="{61E26DFF-88F2-054A-9232-585F26FF2AE4}"/>
              </a:ext>
            </a:extLst>
          </p:cNvPr>
          <p:cNvCxnSpPr>
            <a:cxnSpLocks noChangeShapeType="1"/>
            <a:stCxn id="331892" idx="6"/>
            <a:endCxn id="331894" idx="2"/>
          </p:cNvCxnSpPr>
          <p:nvPr/>
        </p:nvCxnSpPr>
        <p:spPr bwMode="auto">
          <a:xfrm>
            <a:off x="8085138" y="2063750"/>
            <a:ext cx="438150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31896" name="AutoShape 120">
            <a:extLst>
              <a:ext uri="{FF2B5EF4-FFF2-40B4-BE49-F238E27FC236}">
                <a16:creationId xmlns:a16="http://schemas.microsoft.com/office/drawing/2014/main" id="{7DC67C55-A83F-AA4C-8BE7-C6916B80D38A}"/>
              </a:ext>
            </a:extLst>
          </p:cNvPr>
          <p:cNvCxnSpPr>
            <a:cxnSpLocks noChangeShapeType="1"/>
            <a:stCxn id="331903" idx="6"/>
            <a:endCxn id="331905" idx="2"/>
          </p:cNvCxnSpPr>
          <p:nvPr/>
        </p:nvCxnSpPr>
        <p:spPr bwMode="auto">
          <a:xfrm>
            <a:off x="7250113" y="3243263"/>
            <a:ext cx="587375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31898" name="AutoShape 122">
            <a:extLst>
              <a:ext uri="{FF2B5EF4-FFF2-40B4-BE49-F238E27FC236}">
                <a16:creationId xmlns:a16="http://schemas.microsoft.com/office/drawing/2014/main" id="{A085D32A-634E-E340-9D89-FAFAD6CCD02E}"/>
              </a:ext>
            </a:extLst>
          </p:cNvPr>
          <p:cNvCxnSpPr>
            <a:cxnSpLocks noChangeShapeType="1"/>
            <a:endCxn id="331902" idx="4"/>
          </p:cNvCxnSpPr>
          <p:nvPr/>
        </p:nvCxnSpPr>
        <p:spPr bwMode="auto">
          <a:xfrm flipV="1">
            <a:off x="6719888" y="3908425"/>
            <a:ext cx="0" cy="206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31899" name="Oval 123">
            <a:extLst>
              <a:ext uri="{FF2B5EF4-FFF2-40B4-BE49-F238E27FC236}">
                <a16:creationId xmlns:a16="http://schemas.microsoft.com/office/drawing/2014/main" id="{BD222DC3-F951-1A4E-AC18-F48BD3A4E2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11988" y="3670300"/>
            <a:ext cx="231775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33</a:t>
            </a:r>
          </a:p>
        </p:txBody>
      </p:sp>
      <p:cxnSp>
        <p:nvCxnSpPr>
          <p:cNvPr id="331900" name="AutoShape 124">
            <a:extLst>
              <a:ext uri="{FF2B5EF4-FFF2-40B4-BE49-F238E27FC236}">
                <a16:creationId xmlns:a16="http://schemas.microsoft.com/office/drawing/2014/main" id="{B729C158-C26A-7D4B-B09A-7632084242EB}"/>
              </a:ext>
            </a:extLst>
          </p:cNvPr>
          <p:cNvCxnSpPr>
            <a:cxnSpLocks noChangeShapeType="1"/>
            <a:stCxn id="331899" idx="0"/>
            <a:endCxn id="331903" idx="4"/>
          </p:cNvCxnSpPr>
          <p:nvPr/>
        </p:nvCxnSpPr>
        <p:spPr bwMode="auto">
          <a:xfrm flipH="1" flipV="1">
            <a:off x="7126288" y="3368675"/>
            <a:ext cx="1587" cy="293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31901" name="Line 125">
            <a:extLst>
              <a:ext uri="{FF2B5EF4-FFF2-40B4-BE49-F238E27FC236}">
                <a16:creationId xmlns:a16="http://schemas.microsoft.com/office/drawing/2014/main" id="{FB76B1F2-96A0-4148-9D4A-B2E736E891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70688" y="3328988"/>
            <a:ext cx="361950" cy="3778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31902" name="Oval 126">
            <a:extLst>
              <a:ext uri="{FF2B5EF4-FFF2-40B4-BE49-F238E27FC236}">
                <a16:creationId xmlns:a16="http://schemas.microsoft.com/office/drawing/2014/main" id="{0891BDDF-A6B9-214E-805E-1220D6E2EA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02413" y="3667125"/>
            <a:ext cx="231775" cy="238125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28</a:t>
            </a:r>
          </a:p>
        </p:txBody>
      </p:sp>
      <p:sp>
        <p:nvSpPr>
          <p:cNvPr id="331903" name="Oval 127">
            <a:extLst>
              <a:ext uri="{FF2B5EF4-FFF2-40B4-BE49-F238E27FC236}">
                <a16:creationId xmlns:a16="http://schemas.microsoft.com/office/drawing/2014/main" id="{021B0978-56FC-CB47-B0E6-AB047936BF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10400" y="3124200"/>
            <a:ext cx="231775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15</a:t>
            </a:r>
          </a:p>
        </p:txBody>
      </p:sp>
      <p:sp>
        <p:nvSpPr>
          <p:cNvPr id="331904" name="Oval 128">
            <a:extLst>
              <a:ext uri="{FF2B5EF4-FFF2-40B4-BE49-F238E27FC236}">
                <a16:creationId xmlns:a16="http://schemas.microsoft.com/office/drawing/2014/main" id="{64B3FF9D-502E-EC41-8BDE-091D763ED8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45425" y="3660775"/>
            <a:ext cx="231775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25</a:t>
            </a:r>
          </a:p>
        </p:txBody>
      </p:sp>
      <p:sp>
        <p:nvSpPr>
          <p:cNvPr id="331905" name="Oval 129">
            <a:extLst>
              <a:ext uri="{FF2B5EF4-FFF2-40B4-BE49-F238E27FC236}">
                <a16:creationId xmlns:a16="http://schemas.microsoft.com/office/drawing/2014/main" id="{B06A51D0-0B5C-2E47-ACB1-C619EEA7FA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45425" y="3124200"/>
            <a:ext cx="231775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7</a:t>
            </a:r>
            <a:endParaRPr lang="en-US" sz="1000">
              <a:latin typeface="Times New Roman" charset="0"/>
              <a:ea typeface="ＭＳ Ｐゴシック" charset="0"/>
            </a:endParaRPr>
          </a:p>
        </p:txBody>
      </p:sp>
      <p:cxnSp>
        <p:nvCxnSpPr>
          <p:cNvPr id="331906" name="AutoShape 130">
            <a:extLst>
              <a:ext uri="{FF2B5EF4-FFF2-40B4-BE49-F238E27FC236}">
                <a16:creationId xmlns:a16="http://schemas.microsoft.com/office/drawing/2014/main" id="{3FF95B34-A991-9C4B-8F65-0AE89C79B9EF}"/>
              </a:ext>
            </a:extLst>
          </p:cNvPr>
          <p:cNvCxnSpPr>
            <a:cxnSpLocks noChangeShapeType="1"/>
            <a:stCxn id="331904" idx="0"/>
            <a:endCxn id="331905" idx="4"/>
          </p:cNvCxnSpPr>
          <p:nvPr/>
        </p:nvCxnSpPr>
        <p:spPr bwMode="auto">
          <a:xfrm flipV="1">
            <a:off x="7961313" y="3368675"/>
            <a:ext cx="0" cy="2841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31907" name="Oval 131">
            <a:extLst>
              <a:ext uri="{FF2B5EF4-FFF2-40B4-BE49-F238E27FC236}">
                <a16:creationId xmlns:a16="http://schemas.microsoft.com/office/drawing/2014/main" id="{5B23977A-4F0C-FB41-BC74-CBD663B773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31225" y="3124200"/>
            <a:ext cx="231775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12</a:t>
            </a:r>
            <a:endParaRPr lang="en-US" sz="1000">
              <a:latin typeface="Times New Roman" charset="0"/>
              <a:ea typeface="ＭＳ Ｐゴシック" charset="0"/>
            </a:endParaRPr>
          </a:p>
        </p:txBody>
      </p:sp>
      <p:cxnSp>
        <p:nvCxnSpPr>
          <p:cNvPr id="331908" name="AutoShape 132">
            <a:extLst>
              <a:ext uri="{FF2B5EF4-FFF2-40B4-BE49-F238E27FC236}">
                <a16:creationId xmlns:a16="http://schemas.microsoft.com/office/drawing/2014/main" id="{65C0D1D8-AE08-B741-B66F-8AE417ADEE08}"/>
              </a:ext>
            </a:extLst>
          </p:cNvPr>
          <p:cNvCxnSpPr>
            <a:cxnSpLocks noChangeShapeType="1"/>
            <a:stCxn id="331905" idx="6"/>
            <a:endCxn id="331907" idx="2"/>
          </p:cNvCxnSpPr>
          <p:nvPr/>
        </p:nvCxnSpPr>
        <p:spPr bwMode="auto">
          <a:xfrm>
            <a:off x="8085138" y="3243263"/>
            <a:ext cx="438150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2819" name="TextBox 2">
            <a:extLst>
              <a:ext uri="{FF2B5EF4-FFF2-40B4-BE49-F238E27FC236}">
                <a16:creationId xmlns:a16="http://schemas.microsoft.com/office/drawing/2014/main" id="{E243052C-EA98-B047-9E90-441B587BDD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1" y="4876800"/>
            <a:ext cx="7238999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 dirty="0">
                <a:solidFill>
                  <a:srgbClr val="FF0000"/>
                </a:solidFill>
              </a:rPr>
              <a:t>How can we combine/merge binomial heaps (i.e., a combination of binomial tree heaps)?</a:t>
            </a:r>
          </a:p>
        </p:txBody>
      </p:sp>
    </p:spTree>
    <p:extLst>
      <p:ext uri="{BB962C8B-B14F-4D97-AF65-F5344CB8AC3E}">
        <p14:creationId xmlns:p14="http://schemas.microsoft.com/office/powerpoint/2010/main" val="31652080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A10159B0-9F30-7248-B0E5-523B6592FEDC}"/>
              </a:ext>
            </a:extLst>
          </p:cNvPr>
          <p:cNvSpPr/>
          <p:nvPr/>
        </p:nvSpPr>
        <p:spPr>
          <a:xfrm>
            <a:off x="0" y="223838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778" name="Rectangle 2">
            <a:extLst>
              <a:ext uri="{FF2B5EF4-FFF2-40B4-BE49-F238E27FC236}">
                <a16:creationId xmlns:a16="http://schemas.microsoft.com/office/drawing/2014/main" id="{73A05234-26CB-7B4A-9A74-803077E2D9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639761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Binomial Heap:  Union</a:t>
            </a:r>
          </a:p>
        </p:txBody>
      </p:sp>
      <p:sp>
        <p:nvSpPr>
          <p:cNvPr id="331831" name="Rectangle 55">
            <a:extLst>
              <a:ext uri="{FF2B5EF4-FFF2-40B4-BE49-F238E27FC236}">
                <a16:creationId xmlns:a16="http://schemas.microsoft.com/office/drawing/2014/main" id="{588689D3-9375-BA40-B85D-54620001D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60960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endParaRPr lang="en-US" b="1" baseline="-25000">
              <a:solidFill>
                <a:schemeClr val="accent1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331832" name="Rectangle 56">
            <a:extLst>
              <a:ext uri="{FF2B5EF4-FFF2-40B4-BE49-F238E27FC236}">
                <a16:creationId xmlns:a16="http://schemas.microsoft.com/office/drawing/2014/main" id="{BF7C7593-0C3D-0F4C-8CAF-92617EFEC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3340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0</a:t>
            </a:r>
            <a:endParaRPr lang="en-US" b="1" baseline="-25000">
              <a:latin typeface="Arial" charset="0"/>
              <a:ea typeface="ＭＳ Ｐゴシック" charset="0"/>
            </a:endParaRPr>
          </a:p>
        </p:txBody>
      </p:sp>
      <p:sp>
        <p:nvSpPr>
          <p:cNvPr id="331833" name="Rectangle 57">
            <a:extLst>
              <a:ext uri="{FF2B5EF4-FFF2-40B4-BE49-F238E27FC236}">
                <a16:creationId xmlns:a16="http://schemas.microsoft.com/office/drawing/2014/main" id="{F5EF5906-5858-8A4A-B204-C6E379218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3340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0</a:t>
            </a:r>
            <a:endParaRPr lang="en-US" b="1" baseline="-25000">
              <a:latin typeface="Arial" charset="0"/>
              <a:ea typeface="ＭＳ Ｐゴシック" charset="0"/>
            </a:endParaRPr>
          </a:p>
        </p:txBody>
      </p:sp>
      <p:sp>
        <p:nvSpPr>
          <p:cNvPr id="331834" name="Rectangle 58">
            <a:extLst>
              <a:ext uri="{FF2B5EF4-FFF2-40B4-BE49-F238E27FC236}">
                <a16:creationId xmlns:a16="http://schemas.microsoft.com/office/drawing/2014/main" id="{7167ED19-D187-9F4E-975B-8A44E8E40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3340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1</a:t>
            </a:r>
            <a:endParaRPr lang="en-US" b="1" baseline="-25000">
              <a:latin typeface="Courier New" charset="0"/>
              <a:ea typeface="ＭＳ Ｐゴシック" charset="0"/>
            </a:endParaRPr>
          </a:p>
        </p:txBody>
      </p:sp>
      <p:sp>
        <p:nvSpPr>
          <p:cNvPr id="331835" name="Rectangle 59">
            <a:extLst>
              <a:ext uri="{FF2B5EF4-FFF2-40B4-BE49-F238E27FC236}">
                <a16:creationId xmlns:a16="http://schemas.microsoft.com/office/drawing/2014/main" id="{AB3FE863-5342-9045-B917-F50D38C18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3340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1</a:t>
            </a:r>
            <a:endParaRPr lang="en-US" b="1" baseline="-25000">
              <a:latin typeface="Arial" charset="0"/>
              <a:ea typeface="ＭＳ Ｐゴシック" charset="0"/>
            </a:endParaRPr>
          </a:p>
        </p:txBody>
      </p:sp>
      <p:sp>
        <p:nvSpPr>
          <p:cNvPr id="331836" name="Rectangle 60">
            <a:extLst>
              <a:ext uri="{FF2B5EF4-FFF2-40B4-BE49-F238E27FC236}">
                <a16:creationId xmlns:a16="http://schemas.microsoft.com/office/drawing/2014/main" id="{CB25B0E4-0390-BE4F-B420-BAFAE68D6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7150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1</a:t>
            </a:r>
            <a:endParaRPr lang="en-US" b="1" baseline="-25000">
              <a:latin typeface="Arial" charset="0"/>
              <a:ea typeface="ＭＳ Ｐゴシック" charset="0"/>
            </a:endParaRPr>
          </a:p>
        </p:txBody>
      </p:sp>
      <p:sp>
        <p:nvSpPr>
          <p:cNvPr id="331837" name="Rectangle 61">
            <a:extLst>
              <a:ext uri="{FF2B5EF4-FFF2-40B4-BE49-F238E27FC236}">
                <a16:creationId xmlns:a16="http://schemas.microsoft.com/office/drawing/2014/main" id="{48BFCAB2-E46C-9247-8FB4-B1D7D6CA3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7150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0</a:t>
            </a:r>
            <a:endParaRPr lang="en-US" b="1" baseline="-25000">
              <a:latin typeface="Arial" charset="0"/>
              <a:ea typeface="ＭＳ Ｐゴシック" charset="0"/>
            </a:endParaRPr>
          </a:p>
        </p:txBody>
      </p:sp>
      <p:sp>
        <p:nvSpPr>
          <p:cNvPr id="331838" name="Rectangle 62">
            <a:extLst>
              <a:ext uri="{FF2B5EF4-FFF2-40B4-BE49-F238E27FC236}">
                <a16:creationId xmlns:a16="http://schemas.microsoft.com/office/drawing/2014/main" id="{45D0D0C8-BBBC-7146-A18F-DBD6400E8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7150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0</a:t>
            </a:r>
            <a:endParaRPr lang="en-US" b="1" baseline="-25000">
              <a:latin typeface="Courier New" charset="0"/>
              <a:ea typeface="ＭＳ Ｐゴシック" charset="0"/>
            </a:endParaRPr>
          </a:p>
        </p:txBody>
      </p:sp>
      <p:sp>
        <p:nvSpPr>
          <p:cNvPr id="331839" name="Rectangle 63">
            <a:extLst>
              <a:ext uri="{FF2B5EF4-FFF2-40B4-BE49-F238E27FC236}">
                <a16:creationId xmlns:a16="http://schemas.microsoft.com/office/drawing/2014/main" id="{FBFA7837-2ADB-2447-AFD3-BF5B7F702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7150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1</a:t>
            </a:r>
            <a:endParaRPr lang="en-US" b="1" baseline="-25000">
              <a:latin typeface="Arial" charset="0"/>
              <a:ea typeface="ＭＳ Ｐゴシック" charset="0"/>
            </a:endParaRPr>
          </a:p>
        </p:txBody>
      </p:sp>
      <p:sp>
        <p:nvSpPr>
          <p:cNvPr id="331840" name="Rectangle 64">
            <a:extLst>
              <a:ext uri="{FF2B5EF4-FFF2-40B4-BE49-F238E27FC236}">
                <a16:creationId xmlns:a16="http://schemas.microsoft.com/office/drawing/2014/main" id="{D8EB5A76-960F-A047-A9EE-12CC40E31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150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+</a:t>
            </a:r>
            <a:endParaRPr lang="en-US" b="1" baseline="-25000">
              <a:latin typeface="Courier New" charset="0"/>
              <a:ea typeface="ＭＳ Ｐゴシック" charset="0"/>
            </a:endParaRPr>
          </a:p>
        </p:txBody>
      </p:sp>
      <p:sp>
        <p:nvSpPr>
          <p:cNvPr id="331841" name="Rectangle 65">
            <a:extLst>
              <a:ext uri="{FF2B5EF4-FFF2-40B4-BE49-F238E27FC236}">
                <a16:creationId xmlns:a16="http://schemas.microsoft.com/office/drawing/2014/main" id="{9B79592E-A774-634D-820A-11566B440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60960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b="1">
                <a:solidFill>
                  <a:schemeClr val="accent1"/>
                </a:solidFill>
                <a:latin typeface="Arial" charset="0"/>
                <a:ea typeface="ＭＳ Ｐゴシック" charset="0"/>
              </a:rPr>
              <a:t>0</a:t>
            </a:r>
            <a:endParaRPr lang="en-US" b="1" baseline="-25000">
              <a:solidFill>
                <a:schemeClr val="accent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31842" name="Rectangle 66">
            <a:extLst>
              <a:ext uri="{FF2B5EF4-FFF2-40B4-BE49-F238E27FC236}">
                <a16:creationId xmlns:a16="http://schemas.microsoft.com/office/drawing/2014/main" id="{1326D1F0-3E0A-0C44-BAE3-BC7E3F9C4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60960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b="1">
                <a:solidFill>
                  <a:schemeClr val="accent1"/>
                </a:solidFill>
                <a:latin typeface="Arial" charset="0"/>
                <a:ea typeface="ＭＳ Ｐゴシック" charset="0"/>
              </a:rPr>
              <a:t>1</a:t>
            </a:r>
            <a:endParaRPr lang="en-US" b="1" baseline="-25000">
              <a:solidFill>
                <a:schemeClr val="accent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31843" name="Rectangle 67">
            <a:extLst>
              <a:ext uri="{FF2B5EF4-FFF2-40B4-BE49-F238E27FC236}">
                <a16:creationId xmlns:a16="http://schemas.microsoft.com/office/drawing/2014/main" id="{A1B28771-21E5-F945-A69B-B12716259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60960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b="1">
                <a:solidFill>
                  <a:schemeClr val="accent1"/>
                </a:solidFill>
                <a:latin typeface="Arial" charset="0"/>
                <a:ea typeface="ＭＳ Ｐゴシック" charset="0"/>
              </a:rPr>
              <a:t>1</a:t>
            </a:r>
            <a:endParaRPr lang="en-US" b="1" baseline="-25000">
              <a:solidFill>
                <a:schemeClr val="accent1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331844" name="Rectangle 68">
            <a:extLst>
              <a:ext uri="{FF2B5EF4-FFF2-40B4-BE49-F238E27FC236}">
                <a16:creationId xmlns:a16="http://schemas.microsoft.com/office/drawing/2014/main" id="{248C36D4-B540-A64F-88BE-76E53E60A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60960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b="1">
                <a:solidFill>
                  <a:schemeClr val="accent1"/>
                </a:solidFill>
                <a:latin typeface="Arial" charset="0"/>
                <a:ea typeface="ＭＳ Ｐゴシック" charset="0"/>
              </a:rPr>
              <a:t>1</a:t>
            </a:r>
            <a:endParaRPr lang="en-US" b="1" baseline="-25000">
              <a:solidFill>
                <a:schemeClr val="accent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31845" name="Line 69">
            <a:extLst>
              <a:ext uri="{FF2B5EF4-FFF2-40B4-BE49-F238E27FC236}">
                <a16:creationId xmlns:a16="http://schemas.microsoft.com/office/drawing/2014/main" id="{484365A6-F927-AB4C-9B7C-70407C086D9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67400" y="6096000"/>
            <a:ext cx="1752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31846" name="Rectangle 70">
            <a:extLst>
              <a:ext uri="{FF2B5EF4-FFF2-40B4-BE49-F238E27FC236}">
                <a16:creationId xmlns:a16="http://schemas.microsoft.com/office/drawing/2014/main" id="{3938C2CC-BF1C-B448-A3CC-870233CA1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3340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endParaRPr lang="en-US" b="1" baseline="-25000">
              <a:latin typeface="Courier New" charset="0"/>
              <a:ea typeface="ＭＳ Ｐゴシック" charset="0"/>
            </a:endParaRPr>
          </a:p>
        </p:txBody>
      </p:sp>
      <p:sp>
        <p:nvSpPr>
          <p:cNvPr id="331847" name="Rectangle 71">
            <a:extLst>
              <a:ext uri="{FF2B5EF4-FFF2-40B4-BE49-F238E27FC236}">
                <a16:creationId xmlns:a16="http://schemas.microsoft.com/office/drawing/2014/main" id="{37BD1886-56F1-5847-A201-72F176DC2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9530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b="1">
                <a:solidFill>
                  <a:srgbClr val="003399"/>
                </a:solidFill>
                <a:latin typeface="Arial" charset="0"/>
                <a:ea typeface="ＭＳ Ｐゴシック" charset="0"/>
              </a:rPr>
              <a:t>1</a:t>
            </a:r>
            <a:endParaRPr lang="en-US" b="1" baseline="-25000">
              <a:solidFill>
                <a:srgbClr val="0033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31848" name="Rectangle 72">
            <a:extLst>
              <a:ext uri="{FF2B5EF4-FFF2-40B4-BE49-F238E27FC236}">
                <a16:creationId xmlns:a16="http://schemas.microsoft.com/office/drawing/2014/main" id="{3027F164-CE77-6546-A696-63279F171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49530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b="1">
                <a:solidFill>
                  <a:srgbClr val="003399"/>
                </a:solidFill>
                <a:latin typeface="Arial" charset="0"/>
                <a:ea typeface="ＭＳ Ｐゴシック" charset="0"/>
              </a:rPr>
              <a:t>1</a:t>
            </a:r>
            <a:endParaRPr lang="en-US" b="1" baseline="-25000">
              <a:solidFill>
                <a:srgbClr val="0033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31849" name="Rectangle 73">
            <a:extLst>
              <a:ext uri="{FF2B5EF4-FFF2-40B4-BE49-F238E27FC236}">
                <a16:creationId xmlns:a16="http://schemas.microsoft.com/office/drawing/2014/main" id="{6D4F96EB-B3D1-F04A-81B4-47CAF0350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9530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endParaRPr lang="en-US" b="1" baseline="-25000">
              <a:solidFill>
                <a:schemeClr val="accent1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331850" name="Rectangle 74">
            <a:extLst>
              <a:ext uri="{FF2B5EF4-FFF2-40B4-BE49-F238E27FC236}">
                <a16:creationId xmlns:a16="http://schemas.microsoft.com/office/drawing/2014/main" id="{722225D5-0BF8-504A-AEB8-24BE77D28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9530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endParaRPr lang="en-US" b="1" baseline="-25000">
              <a:solidFill>
                <a:schemeClr val="accent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31851" name="Rectangle 75">
            <a:extLst>
              <a:ext uri="{FF2B5EF4-FFF2-40B4-BE49-F238E27FC236}">
                <a16:creationId xmlns:a16="http://schemas.microsoft.com/office/drawing/2014/main" id="{BAF68FBC-22AF-244F-95A3-0F1132CA6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9530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endParaRPr lang="en-US" b="1" baseline="-25000">
              <a:solidFill>
                <a:schemeClr val="accent1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331852" name="Rectangle 76">
            <a:extLst>
              <a:ext uri="{FF2B5EF4-FFF2-40B4-BE49-F238E27FC236}">
                <a16:creationId xmlns:a16="http://schemas.microsoft.com/office/drawing/2014/main" id="{838BFAEC-4CC4-794D-B317-2BA1B67C9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3340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1</a:t>
            </a:r>
            <a:endParaRPr lang="en-US" b="1" baseline="-25000">
              <a:latin typeface="Courier New" charset="0"/>
              <a:ea typeface="ＭＳ Ｐゴシック" charset="0"/>
            </a:endParaRPr>
          </a:p>
        </p:txBody>
      </p:sp>
      <p:sp>
        <p:nvSpPr>
          <p:cNvPr id="331853" name="Rectangle 77">
            <a:extLst>
              <a:ext uri="{FF2B5EF4-FFF2-40B4-BE49-F238E27FC236}">
                <a16:creationId xmlns:a16="http://schemas.microsoft.com/office/drawing/2014/main" id="{FBA9D712-7351-BF44-9116-6D0680020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7150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1</a:t>
            </a:r>
            <a:endParaRPr lang="en-US" b="1" baseline="-25000">
              <a:latin typeface="Courier New" charset="0"/>
              <a:ea typeface="ＭＳ Ｐゴシック" charset="0"/>
            </a:endParaRPr>
          </a:p>
        </p:txBody>
      </p:sp>
      <p:sp>
        <p:nvSpPr>
          <p:cNvPr id="331854" name="Rectangle 78">
            <a:extLst>
              <a:ext uri="{FF2B5EF4-FFF2-40B4-BE49-F238E27FC236}">
                <a16:creationId xmlns:a16="http://schemas.microsoft.com/office/drawing/2014/main" id="{56A3B975-8609-B04D-A402-1675E97D8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60960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b="1">
                <a:solidFill>
                  <a:schemeClr val="accent1"/>
                </a:solidFill>
                <a:latin typeface="Arial" charset="0"/>
                <a:ea typeface="ＭＳ Ｐゴシック" charset="0"/>
              </a:rPr>
              <a:t>0</a:t>
            </a:r>
            <a:endParaRPr lang="en-US" b="1" baseline="-25000">
              <a:solidFill>
                <a:schemeClr val="accent1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331855" name="Line 79">
            <a:extLst>
              <a:ext uri="{FF2B5EF4-FFF2-40B4-BE49-F238E27FC236}">
                <a16:creationId xmlns:a16="http://schemas.microsoft.com/office/drawing/2014/main" id="{D457019A-F42D-3548-9DC8-4BB9920F1B9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620000" y="6096000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31856" name="Rectangle 80">
            <a:extLst>
              <a:ext uri="{FF2B5EF4-FFF2-40B4-BE49-F238E27FC236}">
                <a16:creationId xmlns:a16="http://schemas.microsoft.com/office/drawing/2014/main" id="{36BC4341-98FA-9542-959A-61A38125C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9530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b="1">
                <a:solidFill>
                  <a:srgbClr val="003399"/>
                </a:solidFill>
                <a:latin typeface="Arial" charset="0"/>
                <a:ea typeface="ＭＳ Ｐゴシック" charset="0"/>
              </a:rPr>
              <a:t>1</a:t>
            </a:r>
            <a:endParaRPr lang="en-US" b="1" baseline="-25000">
              <a:solidFill>
                <a:srgbClr val="0033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31857" name="Rectangle 81">
            <a:extLst>
              <a:ext uri="{FF2B5EF4-FFF2-40B4-BE49-F238E27FC236}">
                <a16:creationId xmlns:a16="http://schemas.microsoft.com/office/drawing/2014/main" id="{B2C8F940-E78E-F84D-A92D-403A8AFC0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9530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endParaRPr lang="en-US" b="1" baseline="-25000">
              <a:solidFill>
                <a:schemeClr val="accent1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331858" name="Text Box 82">
            <a:extLst>
              <a:ext uri="{FF2B5EF4-FFF2-40B4-BE49-F238E27FC236}">
                <a16:creationId xmlns:a16="http://schemas.microsoft.com/office/drawing/2014/main" id="{D3856836-D6D0-8A45-89E9-D7C8C765D2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791200"/>
            <a:ext cx="2057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rgbClr val="006600"/>
                </a:solidFill>
                <a:latin typeface="Arial" charset="0"/>
                <a:ea typeface="ＭＳ Ｐゴシック" charset="0"/>
              </a:rPr>
              <a:t>19 + 7 = 26</a:t>
            </a:r>
            <a:endParaRPr lang="en-US" b="1" baseline="-25000">
              <a:solidFill>
                <a:srgbClr val="006600"/>
              </a:solidFill>
              <a:latin typeface="Arial" charset="0"/>
              <a:ea typeface="ＭＳ Ｐゴシック" charset="0"/>
            </a:endParaRPr>
          </a:p>
        </p:txBody>
      </p:sp>
      <p:cxnSp>
        <p:nvCxnSpPr>
          <p:cNvPr id="331859" name="AutoShape 83">
            <a:extLst>
              <a:ext uri="{FF2B5EF4-FFF2-40B4-BE49-F238E27FC236}">
                <a16:creationId xmlns:a16="http://schemas.microsoft.com/office/drawing/2014/main" id="{4429F90F-4CFA-7145-816D-F556E9B138A3}"/>
              </a:ext>
            </a:extLst>
          </p:cNvPr>
          <p:cNvCxnSpPr>
            <a:cxnSpLocks noChangeShapeType="1"/>
            <a:stCxn id="331890" idx="6"/>
            <a:endCxn id="331892" idx="2"/>
          </p:cNvCxnSpPr>
          <p:nvPr/>
        </p:nvCxnSpPr>
        <p:spPr bwMode="auto">
          <a:xfrm>
            <a:off x="4046538" y="2063750"/>
            <a:ext cx="3790950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31860" name="Oval 84">
            <a:extLst>
              <a:ext uri="{FF2B5EF4-FFF2-40B4-BE49-F238E27FC236}">
                <a16:creationId xmlns:a16="http://schemas.microsoft.com/office/drawing/2014/main" id="{F6CD0537-9337-5B4B-8818-7004F9C70B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92213" y="3781425"/>
            <a:ext cx="231775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55</a:t>
            </a:r>
          </a:p>
        </p:txBody>
      </p:sp>
      <p:sp>
        <p:nvSpPr>
          <p:cNvPr id="331861" name="Oval 85">
            <a:extLst>
              <a:ext uri="{FF2B5EF4-FFF2-40B4-BE49-F238E27FC236}">
                <a16:creationId xmlns:a16="http://schemas.microsoft.com/office/drawing/2014/main" id="{11CB1E62-6D97-864D-89F8-51820CAE6A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92213" y="3376613"/>
            <a:ext cx="231775" cy="236537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45</a:t>
            </a:r>
          </a:p>
        </p:txBody>
      </p:sp>
      <p:cxnSp>
        <p:nvCxnSpPr>
          <p:cNvPr id="331862" name="AutoShape 86">
            <a:extLst>
              <a:ext uri="{FF2B5EF4-FFF2-40B4-BE49-F238E27FC236}">
                <a16:creationId xmlns:a16="http://schemas.microsoft.com/office/drawing/2014/main" id="{ABAB9FBB-CBCA-A64F-93E4-2A0D6EAD8BCA}"/>
              </a:ext>
            </a:extLst>
          </p:cNvPr>
          <p:cNvCxnSpPr>
            <a:cxnSpLocks noChangeShapeType="1"/>
            <a:stCxn id="331860" idx="0"/>
            <a:endCxn id="331861" idx="4"/>
          </p:cNvCxnSpPr>
          <p:nvPr/>
        </p:nvCxnSpPr>
        <p:spPr bwMode="auto">
          <a:xfrm flipV="1">
            <a:off x="1308100" y="3617913"/>
            <a:ext cx="0" cy="1587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31863" name="Oval 87">
            <a:extLst>
              <a:ext uri="{FF2B5EF4-FFF2-40B4-BE49-F238E27FC236}">
                <a16:creationId xmlns:a16="http://schemas.microsoft.com/office/drawing/2014/main" id="{6394BF51-E489-1B40-ACC9-2194E92367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71625" y="3378200"/>
            <a:ext cx="231775" cy="238125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32</a:t>
            </a:r>
          </a:p>
        </p:txBody>
      </p:sp>
      <p:sp>
        <p:nvSpPr>
          <p:cNvPr id="331864" name="Oval 88">
            <a:extLst>
              <a:ext uri="{FF2B5EF4-FFF2-40B4-BE49-F238E27FC236}">
                <a16:creationId xmlns:a16="http://schemas.microsoft.com/office/drawing/2014/main" id="{AEF8703A-D4EE-F04E-BBA2-0320A4A80F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71625" y="2943225"/>
            <a:ext cx="231775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30</a:t>
            </a:r>
          </a:p>
        </p:txBody>
      </p:sp>
      <p:cxnSp>
        <p:nvCxnSpPr>
          <p:cNvPr id="331865" name="AutoShape 89">
            <a:extLst>
              <a:ext uri="{FF2B5EF4-FFF2-40B4-BE49-F238E27FC236}">
                <a16:creationId xmlns:a16="http://schemas.microsoft.com/office/drawing/2014/main" id="{D432CF53-FF7D-2D40-BAD9-0244D37345CC}"/>
              </a:ext>
            </a:extLst>
          </p:cNvPr>
          <p:cNvCxnSpPr>
            <a:cxnSpLocks noChangeShapeType="1"/>
            <a:stCxn id="331863" idx="0"/>
            <a:endCxn id="331864" idx="4"/>
          </p:cNvCxnSpPr>
          <p:nvPr/>
        </p:nvCxnSpPr>
        <p:spPr bwMode="auto">
          <a:xfrm flipV="1">
            <a:off x="1687513" y="3184525"/>
            <a:ext cx="0" cy="1889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31866" name="AutoShape 90">
            <a:extLst>
              <a:ext uri="{FF2B5EF4-FFF2-40B4-BE49-F238E27FC236}">
                <a16:creationId xmlns:a16="http://schemas.microsoft.com/office/drawing/2014/main" id="{58A1FACB-A255-6640-91A9-F8DFDD52A6F4}"/>
              </a:ext>
            </a:extLst>
          </p:cNvPr>
          <p:cNvCxnSpPr>
            <a:cxnSpLocks noChangeShapeType="1"/>
            <a:stCxn id="331861" idx="7"/>
            <a:endCxn id="331864" idx="3"/>
          </p:cNvCxnSpPr>
          <p:nvPr/>
        </p:nvCxnSpPr>
        <p:spPr bwMode="auto">
          <a:xfrm flipV="1">
            <a:off x="1389063" y="3149600"/>
            <a:ext cx="215900" cy="257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31867" name="Oval 91">
            <a:extLst>
              <a:ext uri="{FF2B5EF4-FFF2-40B4-BE49-F238E27FC236}">
                <a16:creationId xmlns:a16="http://schemas.microsoft.com/office/drawing/2014/main" id="{F74ACF3D-BF81-7C43-8DC0-AEA3046A2A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31988" y="3387725"/>
            <a:ext cx="231775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24</a:t>
            </a:r>
          </a:p>
        </p:txBody>
      </p:sp>
      <p:sp>
        <p:nvSpPr>
          <p:cNvPr id="331868" name="Oval 92">
            <a:extLst>
              <a:ext uri="{FF2B5EF4-FFF2-40B4-BE49-F238E27FC236}">
                <a16:creationId xmlns:a16="http://schemas.microsoft.com/office/drawing/2014/main" id="{87817627-3774-EF49-9778-FD31D28FB08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31988" y="2943225"/>
            <a:ext cx="231775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 dirty="0">
                <a:latin typeface="Arial" charset="0"/>
                <a:ea typeface="ＭＳ Ｐゴシック" charset="0"/>
              </a:rPr>
              <a:t>23</a:t>
            </a:r>
          </a:p>
        </p:txBody>
      </p:sp>
      <p:cxnSp>
        <p:nvCxnSpPr>
          <p:cNvPr id="331869" name="AutoShape 93">
            <a:extLst>
              <a:ext uri="{FF2B5EF4-FFF2-40B4-BE49-F238E27FC236}">
                <a16:creationId xmlns:a16="http://schemas.microsoft.com/office/drawing/2014/main" id="{ABF33BD1-01E2-6841-897D-FEAA243453D1}"/>
              </a:ext>
            </a:extLst>
          </p:cNvPr>
          <p:cNvCxnSpPr>
            <a:cxnSpLocks noChangeShapeType="1"/>
            <a:stCxn id="331867" idx="0"/>
            <a:endCxn id="331868" idx="4"/>
          </p:cNvCxnSpPr>
          <p:nvPr/>
        </p:nvCxnSpPr>
        <p:spPr bwMode="auto">
          <a:xfrm flipV="1">
            <a:off x="2047875" y="3184525"/>
            <a:ext cx="0" cy="1968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31870" name="Oval 94">
            <a:extLst>
              <a:ext uri="{FF2B5EF4-FFF2-40B4-BE49-F238E27FC236}">
                <a16:creationId xmlns:a16="http://schemas.microsoft.com/office/drawing/2014/main" id="{2ABC57C1-B5B7-684F-B9AD-CD9BA20478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11400" y="2943225"/>
            <a:ext cx="231775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22</a:t>
            </a:r>
          </a:p>
        </p:txBody>
      </p:sp>
      <p:cxnSp>
        <p:nvCxnSpPr>
          <p:cNvPr id="331871" name="AutoShape 95">
            <a:extLst>
              <a:ext uri="{FF2B5EF4-FFF2-40B4-BE49-F238E27FC236}">
                <a16:creationId xmlns:a16="http://schemas.microsoft.com/office/drawing/2014/main" id="{5B12F3BC-9E56-0145-BDAA-F0AD7A7F5DFD}"/>
              </a:ext>
            </a:extLst>
          </p:cNvPr>
          <p:cNvCxnSpPr>
            <a:cxnSpLocks noChangeShapeType="1"/>
            <a:stCxn id="331870" idx="0"/>
            <a:endCxn id="331887" idx="4"/>
          </p:cNvCxnSpPr>
          <p:nvPr/>
        </p:nvCxnSpPr>
        <p:spPr bwMode="auto">
          <a:xfrm flipV="1">
            <a:off x="2427288" y="2730500"/>
            <a:ext cx="0" cy="2079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31872" name="AutoShape 96">
            <a:extLst>
              <a:ext uri="{FF2B5EF4-FFF2-40B4-BE49-F238E27FC236}">
                <a16:creationId xmlns:a16="http://schemas.microsoft.com/office/drawing/2014/main" id="{19B53E9B-DA29-984C-A9CB-18CCAC79AE07}"/>
              </a:ext>
            </a:extLst>
          </p:cNvPr>
          <p:cNvCxnSpPr>
            <a:cxnSpLocks noChangeShapeType="1"/>
            <a:stCxn id="331868" idx="7"/>
            <a:endCxn id="331887" idx="3"/>
          </p:cNvCxnSpPr>
          <p:nvPr/>
        </p:nvCxnSpPr>
        <p:spPr bwMode="auto">
          <a:xfrm flipV="1">
            <a:off x="2130425" y="2695575"/>
            <a:ext cx="215900" cy="2778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31873" name="AutoShape 97">
            <a:extLst>
              <a:ext uri="{FF2B5EF4-FFF2-40B4-BE49-F238E27FC236}">
                <a16:creationId xmlns:a16="http://schemas.microsoft.com/office/drawing/2014/main" id="{7B433221-6C85-DC40-9793-3DDF9F488ECD}"/>
              </a:ext>
            </a:extLst>
          </p:cNvPr>
          <p:cNvCxnSpPr>
            <a:cxnSpLocks noChangeShapeType="1"/>
            <a:stCxn id="331864" idx="7"/>
            <a:endCxn id="331887" idx="2"/>
          </p:cNvCxnSpPr>
          <p:nvPr/>
        </p:nvCxnSpPr>
        <p:spPr bwMode="auto">
          <a:xfrm flipV="1">
            <a:off x="1768475" y="2606675"/>
            <a:ext cx="538163" cy="3667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31874" name="Oval 98">
            <a:extLst>
              <a:ext uri="{FF2B5EF4-FFF2-40B4-BE49-F238E27FC236}">
                <a16:creationId xmlns:a16="http://schemas.microsoft.com/office/drawing/2014/main" id="{C981FCB3-34D6-3642-B950-04BC76B2C9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57475" y="3387725"/>
            <a:ext cx="231775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50</a:t>
            </a:r>
          </a:p>
        </p:txBody>
      </p:sp>
      <p:sp>
        <p:nvSpPr>
          <p:cNvPr id="331875" name="Oval 99">
            <a:extLst>
              <a:ext uri="{FF2B5EF4-FFF2-40B4-BE49-F238E27FC236}">
                <a16:creationId xmlns:a16="http://schemas.microsoft.com/office/drawing/2014/main" id="{67CEDC95-75E8-C045-829B-95FE7127C4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57475" y="2943225"/>
            <a:ext cx="231775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48</a:t>
            </a:r>
          </a:p>
        </p:txBody>
      </p:sp>
      <p:cxnSp>
        <p:nvCxnSpPr>
          <p:cNvPr id="331876" name="AutoShape 100">
            <a:extLst>
              <a:ext uri="{FF2B5EF4-FFF2-40B4-BE49-F238E27FC236}">
                <a16:creationId xmlns:a16="http://schemas.microsoft.com/office/drawing/2014/main" id="{A10CBE15-C88C-A54E-A22F-276C5652DFA9}"/>
              </a:ext>
            </a:extLst>
          </p:cNvPr>
          <p:cNvCxnSpPr>
            <a:cxnSpLocks noChangeShapeType="1"/>
            <a:stCxn id="331874" idx="0"/>
            <a:endCxn id="331875" idx="4"/>
          </p:cNvCxnSpPr>
          <p:nvPr/>
        </p:nvCxnSpPr>
        <p:spPr bwMode="auto">
          <a:xfrm flipV="1">
            <a:off x="2773363" y="3184525"/>
            <a:ext cx="0" cy="1968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31877" name="Oval 101">
            <a:extLst>
              <a:ext uri="{FF2B5EF4-FFF2-40B4-BE49-F238E27FC236}">
                <a16:creationId xmlns:a16="http://schemas.microsoft.com/office/drawing/2014/main" id="{C78A024E-AC62-DE45-AFF7-1D17B0C467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03550" y="2943225"/>
            <a:ext cx="230188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31</a:t>
            </a:r>
          </a:p>
        </p:txBody>
      </p:sp>
      <p:cxnSp>
        <p:nvCxnSpPr>
          <p:cNvPr id="331878" name="AutoShape 102">
            <a:extLst>
              <a:ext uri="{FF2B5EF4-FFF2-40B4-BE49-F238E27FC236}">
                <a16:creationId xmlns:a16="http://schemas.microsoft.com/office/drawing/2014/main" id="{5C02EECB-B682-6349-9217-9D80007A0D58}"/>
              </a:ext>
            </a:extLst>
          </p:cNvPr>
          <p:cNvCxnSpPr>
            <a:cxnSpLocks noChangeShapeType="1"/>
            <a:stCxn id="331877" idx="0"/>
            <a:endCxn id="331888" idx="4"/>
          </p:cNvCxnSpPr>
          <p:nvPr/>
        </p:nvCxnSpPr>
        <p:spPr bwMode="auto">
          <a:xfrm flipV="1">
            <a:off x="3119438" y="2730500"/>
            <a:ext cx="0" cy="2079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31879" name="AutoShape 103">
            <a:extLst>
              <a:ext uri="{FF2B5EF4-FFF2-40B4-BE49-F238E27FC236}">
                <a16:creationId xmlns:a16="http://schemas.microsoft.com/office/drawing/2014/main" id="{6D9BEB5E-7D35-4C4A-9D56-9F527FE7660C}"/>
              </a:ext>
            </a:extLst>
          </p:cNvPr>
          <p:cNvCxnSpPr>
            <a:cxnSpLocks noChangeShapeType="1"/>
            <a:stCxn id="331875" idx="7"/>
            <a:endCxn id="331888" idx="3"/>
          </p:cNvCxnSpPr>
          <p:nvPr/>
        </p:nvCxnSpPr>
        <p:spPr bwMode="auto">
          <a:xfrm flipV="1">
            <a:off x="2854325" y="2695575"/>
            <a:ext cx="182563" cy="2778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31880" name="Oval 104">
            <a:extLst>
              <a:ext uri="{FF2B5EF4-FFF2-40B4-BE49-F238E27FC236}">
                <a16:creationId xmlns:a16="http://schemas.microsoft.com/office/drawing/2014/main" id="{F3A961CA-F6CD-394D-9448-234EAF545E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97250" y="2943225"/>
            <a:ext cx="230188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17</a:t>
            </a:r>
          </a:p>
        </p:txBody>
      </p:sp>
      <p:cxnSp>
        <p:nvCxnSpPr>
          <p:cNvPr id="331881" name="AutoShape 105">
            <a:extLst>
              <a:ext uri="{FF2B5EF4-FFF2-40B4-BE49-F238E27FC236}">
                <a16:creationId xmlns:a16="http://schemas.microsoft.com/office/drawing/2014/main" id="{C720B22F-3456-AD4C-A39E-D345DE1D0FFA}"/>
              </a:ext>
            </a:extLst>
          </p:cNvPr>
          <p:cNvCxnSpPr>
            <a:cxnSpLocks noChangeShapeType="1"/>
            <a:stCxn id="331880" idx="0"/>
            <a:endCxn id="331889" idx="4"/>
          </p:cNvCxnSpPr>
          <p:nvPr/>
        </p:nvCxnSpPr>
        <p:spPr bwMode="auto">
          <a:xfrm flipV="1">
            <a:off x="3513138" y="2730500"/>
            <a:ext cx="0" cy="2079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31882" name="Oval 106">
            <a:extLst>
              <a:ext uri="{FF2B5EF4-FFF2-40B4-BE49-F238E27FC236}">
                <a16:creationId xmlns:a16="http://schemas.microsoft.com/office/drawing/2014/main" id="{ADB836BC-B31E-5742-9619-88E03F7859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08413" y="2490788"/>
            <a:ext cx="230187" cy="236537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44</a:t>
            </a:r>
          </a:p>
        </p:txBody>
      </p:sp>
      <p:cxnSp>
        <p:nvCxnSpPr>
          <p:cNvPr id="331883" name="AutoShape 107">
            <a:extLst>
              <a:ext uri="{FF2B5EF4-FFF2-40B4-BE49-F238E27FC236}">
                <a16:creationId xmlns:a16="http://schemas.microsoft.com/office/drawing/2014/main" id="{0CA74A42-5DB1-6C42-89B4-7B8D8DBEBCD8}"/>
              </a:ext>
            </a:extLst>
          </p:cNvPr>
          <p:cNvCxnSpPr>
            <a:cxnSpLocks noChangeShapeType="1"/>
            <a:stCxn id="331882" idx="0"/>
            <a:endCxn id="331890" idx="4"/>
          </p:cNvCxnSpPr>
          <p:nvPr/>
        </p:nvCxnSpPr>
        <p:spPr bwMode="auto">
          <a:xfrm flipV="1">
            <a:off x="3922713" y="2189163"/>
            <a:ext cx="0" cy="2952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31884" name="Line 108">
            <a:extLst>
              <a:ext uri="{FF2B5EF4-FFF2-40B4-BE49-F238E27FC236}">
                <a16:creationId xmlns:a16="http://schemas.microsoft.com/office/drawing/2014/main" id="{E5791CFD-C4AF-E04A-B94E-63FA64471C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98813" y="2135188"/>
            <a:ext cx="722312" cy="40163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31885" name="Line 109">
            <a:extLst>
              <a:ext uri="{FF2B5EF4-FFF2-40B4-BE49-F238E27FC236}">
                <a16:creationId xmlns:a16="http://schemas.microsoft.com/office/drawing/2014/main" id="{A7E2076D-688B-354D-82A9-6439C9074D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65525" y="2149475"/>
            <a:ext cx="361950" cy="37941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31886" name="Line 110">
            <a:extLst>
              <a:ext uri="{FF2B5EF4-FFF2-40B4-BE49-F238E27FC236}">
                <a16:creationId xmlns:a16="http://schemas.microsoft.com/office/drawing/2014/main" id="{3A700BAC-E3EC-9643-B536-E643E0EFCB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81263" y="2090738"/>
            <a:ext cx="1430337" cy="46196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31887" name="Oval 111">
            <a:extLst>
              <a:ext uri="{FF2B5EF4-FFF2-40B4-BE49-F238E27FC236}">
                <a16:creationId xmlns:a16="http://schemas.microsoft.com/office/drawing/2014/main" id="{528ECFBB-DEB9-D34C-AAC9-DA7A29D2218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11400" y="2489200"/>
            <a:ext cx="231775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8</a:t>
            </a:r>
            <a:endParaRPr lang="en-US" sz="1000">
              <a:latin typeface="Times New Roman" charset="0"/>
              <a:ea typeface="ＭＳ Ｐゴシック" charset="0"/>
            </a:endParaRPr>
          </a:p>
        </p:txBody>
      </p:sp>
      <p:sp>
        <p:nvSpPr>
          <p:cNvPr id="331888" name="Oval 112">
            <a:extLst>
              <a:ext uri="{FF2B5EF4-FFF2-40B4-BE49-F238E27FC236}">
                <a16:creationId xmlns:a16="http://schemas.microsoft.com/office/drawing/2014/main" id="{30986B74-6636-0948-9B43-9BC6E17502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03550" y="2489200"/>
            <a:ext cx="230188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29</a:t>
            </a:r>
          </a:p>
        </p:txBody>
      </p:sp>
      <p:sp>
        <p:nvSpPr>
          <p:cNvPr id="331889" name="Oval 113">
            <a:extLst>
              <a:ext uri="{FF2B5EF4-FFF2-40B4-BE49-F238E27FC236}">
                <a16:creationId xmlns:a16="http://schemas.microsoft.com/office/drawing/2014/main" id="{5BFCF213-DE2A-0645-BB7F-4EE553F8DE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97250" y="2489200"/>
            <a:ext cx="230188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10</a:t>
            </a:r>
          </a:p>
        </p:txBody>
      </p:sp>
      <p:sp>
        <p:nvSpPr>
          <p:cNvPr id="331890" name="Oval 114">
            <a:extLst>
              <a:ext uri="{FF2B5EF4-FFF2-40B4-BE49-F238E27FC236}">
                <a16:creationId xmlns:a16="http://schemas.microsoft.com/office/drawing/2014/main" id="{B9221118-EC5A-894D-8C98-B2D009257A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08413" y="1946275"/>
            <a:ext cx="230187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 dirty="0">
                <a:latin typeface="Arial" charset="0"/>
                <a:ea typeface="ＭＳ Ｐゴシック" charset="0"/>
              </a:rPr>
              <a:t>6</a:t>
            </a:r>
          </a:p>
        </p:txBody>
      </p:sp>
      <p:sp>
        <p:nvSpPr>
          <p:cNvPr id="331891" name="Oval 115">
            <a:extLst>
              <a:ext uri="{FF2B5EF4-FFF2-40B4-BE49-F238E27FC236}">
                <a16:creationId xmlns:a16="http://schemas.microsoft.com/office/drawing/2014/main" id="{855194D6-0796-EB40-BB47-94E5ACE58C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45425" y="2484438"/>
            <a:ext cx="231775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37</a:t>
            </a:r>
          </a:p>
        </p:txBody>
      </p:sp>
      <p:sp>
        <p:nvSpPr>
          <p:cNvPr id="331892" name="Oval 116">
            <a:extLst>
              <a:ext uri="{FF2B5EF4-FFF2-40B4-BE49-F238E27FC236}">
                <a16:creationId xmlns:a16="http://schemas.microsoft.com/office/drawing/2014/main" id="{DAB590BF-6B59-6D4E-AE7E-6E79040C84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45425" y="1946275"/>
            <a:ext cx="231775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3</a:t>
            </a:r>
            <a:endParaRPr lang="en-US" sz="1000">
              <a:latin typeface="Times New Roman" charset="0"/>
              <a:ea typeface="ＭＳ Ｐゴシック" charset="0"/>
            </a:endParaRPr>
          </a:p>
        </p:txBody>
      </p:sp>
      <p:cxnSp>
        <p:nvCxnSpPr>
          <p:cNvPr id="331893" name="AutoShape 117">
            <a:extLst>
              <a:ext uri="{FF2B5EF4-FFF2-40B4-BE49-F238E27FC236}">
                <a16:creationId xmlns:a16="http://schemas.microsoft.com/office/drawing/2014/main" id="{6E4F3A7A-6053-2744-BDD4-C2470CD5CB8E}"/>
              </a:ext>
            </a:extLst>
          </p:cNvPr>
          <p:cNvCxnSpPr>
            <a:cxnSpLocks noChangeShapeType="1"/>
            <a:stCxn id="331891" idx="0"/>
            <a:endCxn id="331892" idx="4"/>
          </p:cNvCxnSpPr>
          <p:nvPr/>
        </p:nvCxnSpPr>
        <p:spPr bwMode="auto">
          <a:xfrm flipV="1">
            <a:off x="7961313" y="2189163"/>
            <a:ext cx="0" cy="2873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31894" name="Oval 118">
            <a:extLst>
              <a:ext uri="{FF2B5EF4-FFF2-40B4-BE49-F238E27FC236}">
                <a16:creationId xmlns:a16="http://schemas.microsoft.com/office/drawing/2014/main" id="{E4EC93EE-43AE-8D43-A706-4FD32C2864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31225" y="1946275"/>
            <a:ext cx="231775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18</a:t>
            </a:r>
            <a:endParaRPr lang="en-US" sz="1000">
              <a:latin typeface="Times New Roman" charset="0"/>
              <a:ea typeface="ＭＳ Ｐゴシック" charset="0"/>
            </a:endParaRPr>
          </a:p>
        </p:txBody>
      </p:sp>
      <p:cxnSp>
        <p:nvCxnSpPr>
          <p:cNvPr id="331895" name="AutoShape 119">
            <a:extLst>
              <a:ext uri="{FF2B5EF4-FFF2-40B4-BE49-F238E27FC236}">
                <a16:creationId xmlns:a16="http://schemas.microsoft.com/office/drawing/2014/main" id="{FF97B1F3-3ECF-DE4E-9BFC-E2030507813E}"/>
              </a:ext>
            </a:extLst>
          </p:cNvPr>
          <p:cNvCxnSpPr>
            <a:cxnSpLocks noChangeShapeType="1"/>
            <a:stCxn id="331892" idx="6"/>
            <a:endCxn id="331894" idx="2"/>
          </p:cNvCxnSpPr>
          <p:nvPr/>
        </p:nvCxnSpPr>
        <p:spPr bwMode="auto">
          <a:xfrm>
            <a:off x="8085138" y="2063750"/>
            <a:ext cx="438150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31896" name="AutoShape 120">
            <a:extLst>
              <a:ext uri="{FF2B5EF4-FFF2-40B4-BE49-F238E27FC236}">
                <a16:creationId xmlns:a16="http://schemas.microsoft.com/office/drawing/2014/main" id="{3A477FFE-BDA2-F446-8A79-883917F682F2}"/>
              </a:ext>
            </a:extLst>
          </p:cNvPr>
          <p:cNvCxnSpPr>
            <a:cxnSpLocks noChangeShapeType="1"/>
            <a:stCxn id="331903" idx="6"/>
            <a:endCxn id="331905" idx="2"/>
          </p:cNvCxnSpPr>
          <p:nvPr/>
        </p:nvCxnSpPr>
        <p:spPr bwMode="auto">
          <a:xfrm>
            <a:off x="7250113" y="3243263"/>
            <a:ext cx="587375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31897" name="Oval 121">
            <a:extLst>
              <a:ext uri="{FF2B5EF4-FFF2-40B4-BE49-F238E27FC236}">
                <a16:creationId xmlns:a16="http://schemas.microsoft.com/office/drawing/2014/main" id="{B4DF546E-086B-4A4B-952D-2A67BAAEB7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02413" y="4122738"/>
            <a:ext cx="231775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41</a:t>
            </a:r>
          </a:p>
        </p:txBody>
      </p:sp>
      <p:cxnSp>
        <p:nvCxnSpPr>
          <p:cNvPr id="331898" name="AutoShape 122">
            <a:extLst>
              <a:ext uri="{FF2B5EF4-FFF2-40B4-BE49-F238E27FC236}">
                <a16:creationId xmlns:a16="http://schemas.microsoft.com/office/drawing/2014/main" id="{F618DAAB-D35D-5E43-A6E6-6140D4AC8B3D}"/>
              </a:ext>
            </a:extLst>
          </p:cNvPr>
          <p:cNvCxnSpPr>
            <a:cxnSpLocks noChangeShapeType="1"/>
            <a:stCxn id="331897" idx="0"/>
            <a:endCxn id="331902" idx="4"/>
          </p:cNvCxnSpPr>
          <p:nvPr/>
        </p:nvCxnSpPr>
        <p:spPr bwMode="auto">
          <a:xfrm flipV="1">
            <a:off x="6719888" y="3908425"/>
            <a:ext cx="0" cy="206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31899" name="Oval 123">
            <a:extLst>
              <a:ext uri="{FF2B5EF4-FFF2-40B4-BE49-F238E27FC236}">
                <a16:creationId xmlns:a16="http://schemas.microsoft.com/office/drawing/2014/main" id="{48BF07A1-1E74-904E-B1D6-6FD949AA15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11988" y="3670300"/>
            <a:ext cx="231775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33</a:t>
            </a:r>
          </a:p>
        </p:txBody>
      </p:sp>
      <p:cxnSp>
        <p:nvCxnSpPr>
          <p:cNvPr id="331900" name="AutoShape 124">
            <a:extLst>
              <a:ext uri="{FF2B5EF4-FFF2-40B4-BE49-F238E27FC236}">
                <a16:creationId xmlns:a16="http://schemas.microsoft.com/office/drawing/2014/main" id="{04DFA7F0-A538-7B44-9B69-C82359C678D5}"/>
              </a:ext>
            </a:extLst>
          </p:cNvPr>
          <p:cNvCxnSpPr>
            <a:cxnSpLocks noChangeShapeType="1"/>
            <a:stCxn id="331899" idx="0"/>
            <a:endCxn id="331903" idx="4"/>
          </p:cNvCxnSpPr>
          <p:nvPr/>
        </p:nvCxnSpPr>
        <p:spPr bwMode="auto">
          <a:xfrm flipH="1" flipV="1">
            <a:off x="7126288" y="3368675"/>
            <a:ext cx="1587" cy="293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31901" name="Line 125">
            <a:extLst>
              <a:ext uri="{FF2B5EF4-FFF2-40B4-BE49-F238E27FC236}">
                <a16:creationId xmlns:a16="http://schemas.microsoft.com/office/drawing/2014/main" id="{095A07BC-FA5A-0B40-B7FA-1126E381FE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70688" y="3328988"/>
            <a:ext cx="361950" cy="3778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31902" name="Oval 126">
            <a:extLst>
              <a:ext uri="{FF2B5EF4-FFF2-40B4-BE49-F238E27FC236}">
                <a16:creationId xmlns:a16="http://schemas.microsoft.com/office/drawing/2014/main" id="{5670ECDC-F52E-7946-8070-C6A0A208A9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02413" y="3667125"/>
            <a:ext cx="231775" cy="238125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28</a:t>
            </a:r>
          </a:p>
        </p:txBody>
      </p:sp>
      <p:sp>
        <p:nvSpPr>
          <p:cNvPr id="331903" name="Oval 127">
            <a:extLst>
              <a:ext uri="{FF2B5EF4-FFF2-40B4-BE49-F238E27FC236}">
                <a16:creationId xmlns:a16="http://schemas.microsoft.com/office/drawing/2014/main" id="{D48505A4-6947-B24A-A532-828EFDC920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10400" y="3124200"/>
            <a:ext cx="231775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15</a:t>
            </a:r>
          </a:p>
        </p:txBody>
      </p:sp>
      <p:sp>
        <p:nvSpPr>
          <p:cNvPr id="331904" name="Oval 128">
            <a:extLst>
              <a:ext uri="{FF2B5EF4-FFF2-40B4-BE49-F238E27FC236}">
                <a16:creationId xmlns:a16="http://schemas.microsoft.com/office/drawing/2014/main" id="{DAD9D214-E17E-C54D-A926-BD39AE5210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45425" y="3660775"/>
            <a:ext cx="231775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25</a:t>
            </a:r>
          </a:p>
        </p:txBody>
      </p:sp>
      <p:sp>
        <p:nvSpPr>
          <p:cNvPr id="331905" name="Oval 129">
            <a:extLst>
              <a:ext uri="{FF2B5EF4-FFF2-40B4-BE49-F238E27FC236}">
                <a16:creationId xmlns:a16="http://schemas.microsoft.com/office/drawing/2014/main" id="{E4EBBCAC-414B-AE43-A9C8-8E8ADFCB798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45425" y="3124200"/>
            <a:ext cx="231775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7</a:t>
            </a:r>
            <a:endParaRPr lang="en-US" sz="1000">
              <a:latin typeface="Times New Roman" charset="0"/>
              <a:ea typeface="ＭＳ Ｐゴシック" charset="0"/>
            </a:endParaRPr>
          </a:p>
        </p:txBody>
      </p:sp>
      <p:cxnSp>
        <p:nvCxnSpPr>
          <p:cNvPr id="331906" name="AutoShape 130">
            <a:extLst>
              <a:ext uri="{FF2B5EF4-FFF2-40B4-BE49-F238E27FC236}">
                <a16:creationId xmlns:a16="http://schemas.microsoft.com/office/drawing/2014/main" id="{EFE53454-C1E3-8B41-AD16-8E5692F0F42D}"/>
              </a:ext>
            </a:extLst>
          </p:cNvPr>
          <p:cNvCxnSpPr>
            <a:cxnSpLocks noChangeShapeType="1"/>
            <a:stCxn id="331904" idx="0"/>
            <a:endCxn id="331905" idx="4"/>
          </p:cNvCxnSpPr>
          <p:nvPr/>
        </p:nvCxnSpPr>
        <p:spPr bwMode="auto">
          <a:xfrm flipV="1">
            <a:off x="7961313" y="3368675"/>
            <a:ext cx="0" cy="2841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31907" name="Oval 131">
            <a:extLst>
              <a:ext uri="{FF2B5EF4-FFF2-40B4-BE49-F238E27FC236}">
                <a16:creationId xmlns:a16="http://schemas.microsoft.com/office/drawing/2014/main" id="{84DD2ECB-B641-4545-BC70-D0D5B8D257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31225" y="3124200"/>
            <a:ext cx="231775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12</a:t>
            </a:r>
            <a:endParaRPr lang="en-US" sz="1000">
              <a:latin typeface="Times New Roman" charset="0"/>
              <a:ea typeface="ＭＳ Ｐゴシック" charset="0"/>
            </a:endParaRPr>
          </a:p>
        </p:txBody>
      </p:sp>
      <p:cxnSp>
        <p:nvCxnSpPr>
          <p:cNvPr id="331908" name="AutoShape 132">
            <a:extLst>
              <a:ext uri="{FF2B5EF4-FFF2-40B4-BE49-F238E27FC236}">
                <a16:creationId xmlns:a16="http://schemas.microsoft.com/office/drawing/2014/main" id="{BA338AB9-DB0F-6041-A5B7-F239486450B3}"/>
              </a:ext>
            </a:extLst>
          </p:cNvPr>
          <p:cNvCxnSpPr>
            <a:cxnSpLocks noChangeShapeType="1"/>
            <a:stCxn id="331905" idx="6"/>
            <a:endCxn id="331907" idx="2"/>
          </p:cNvCxnSpPr>
          <p:nvPr/>
        </p:nvCxnSpPr>
        <p:spPr bwMode="auto">
          <a:xfrm>
            <a:off x="8085138" y="3243263"/>
            <a:ext cx="438150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31909" name="Text Box 133">
            <a:extLst>
              <a:ext uri="{FF2B5EF4-FFF2-40B4-BE49-F238E27FC236}">
                <a16:creationId xmlns:a16="http://schemas.microsoft.com/office/drawing/2014/main" id="{B044295A-0F78-4E4C-9A34-DE8B5114C8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733800"/>
            <a:ext cx="4921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000" b="1">
                <a:latin typeface="Arial" charset="0"/>
                <a:ea typeface="ＭＳ Ｐゴシック" charset="0"/>
              </a:rPr>
              <a:t>+</a:t>
            </a:r>
            <a:endParaRPr lang="en-US" sz="4000" b="1" baseline="-25000">
              <a:solidFill>
                <a:srgbClr val="0066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31910" name="Line 134">
            <a:extLst>
              <a:ext uri="{FF2B5EF4-FFF2-40B4-BE49-F238E27FC236}">
                <a16:creationId xmlns:a16="http://schemas.microsoft.com/office/drawing/2014/main" id="{2B0AC87F-B8B7-B54E-AB5E-29EEDF6992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8600" y="4648200"/>
            <a:ext cx="8610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4898" name="TextBox 1">
            <a:extLst>
              <a:ext uri="{FF2B5EF4-FFF2-40B4-BE49-F238E27FC236}">
                <a16:creationId xmlns:a16="http://schemas.microsoft.com/office/drawing/2014/main" id="{D2BB3A0D-21C4-4249-A343-AE908318CF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838200"/>
            <a:ext cx="74564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>
                <a:solidFill>
                  <a:srgbClr val="0000FF"/>
                </a:solidFill>
              </a:rPr>
              <a:t>Go through each tree size starting at 0 and merge as we go</a:t>
            </a:r>
          </a:p>
        </p:txBody>
      </p:sp>
    </p:spTree>
    <p:extLst>
      <p:ext uri="{BB962C8B-B14F-4D97-AF65-F5344CB8AC3E}">
        <p14:creationId xmlns:p14="http://schemas.microsoft.com/office/powerpoint/2010/main" val="123718634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E45E3C1A-6644-D043-AD9B-C8D4613BC6B5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9298" name="Rectangle 2">
            <a:extLst>
              <a:ext uri="{FF2B5EF4-FFF2-40B4-BE49-F238E27FC236}">
                <a16:creationId xmlns:a16="http://schemas.microsoft.com/office/drawing/2014/main" id="{D174FEE7-0643-444C-95A3-DAE1EAA601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Binomial Heap:  Union</a:t>
            </a:r>
          </a:p>
        </p:txBody>
      </p:sp>
      <p:cxnSp>
        <p:nvCxnSpPr>
          <p:cNvPr id="439299" name="AutoShape 3">
            <a:extLst>
              <a:ext uri="{FF2B5EF4-FFF2-40B4-BE49-F238E27FC236}">
                <a16:creationId xmlns:a16="http://schemas.microsoft.com/office/drawing/2014/main" id="{40348DD6-D341-CB4E-8226-0DF0915B87ED}"/>
              </a:ext>
            </a:extLst>
          </p:cNvPr>
          <p:cNvCxnSpPr>
            <a:cxnSpLocks noChangeShapeType="1"/>
            <a:stCxn id="439330" idx="6"/>
            <a:endCxn id="439332" idx="2"/>
          </p:cNvCxnSpPr>
          <p:nvPr/>
        </p:nvCxnSpPr>
        <p:spPr bwMode="auto">
          <a:xfrm>
            <a:off x="4046538" y="2063750"/>
            <a:ext cx="3790950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39300" name="Oval 4">
            <a:extLst>
              <a:ext uri="{FF2B5EF4-FFF2-40B4-BE49-F238E27FC236}">
                <a16:creationId xmlns:a16="http://schemas.microsoft.com/office/drawing/2014/main" id="{46822D80-2B46-8F47-98C6-79F48D843F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92213" y="3781425"/>
            <a:ext cx="231775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55</a:t>
            </a:r>
          </a:p>
        </p:txBody>
      </p:sp>
      <p:sp>
        <p:nvSpPr>
          <p:cNvPr id="439301" name="Oval 5">
            <a:extLst>
              <a:ext uri="{FF2B5EF4-FFF2-40B4-BE49-F238E27FC236}">
                <a16:creationId xmlns:a16="http://schemas.microsoft.com/office/drawing/2014/main" id="{CCAF24CE-4F30-FE48-B941-5D3D706ECF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92213" y="3376613"/>
            <a:ext cx="231775" cy="236537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45</a:t>
            </a:r>
          </a:p>
        </p:txBody>
      </p:sp>
      <p:cxnSp>
        <p:nvCxnSpPr>
          <p:cNvPr id="439302" name="AutoShape 6">
            <a:extLst>
              <a:ext uri="{FF2B5EF4-FFF2-40B4-BE49-F238E27FC236}">
                <a16:creationId xmlns:a16="http://schemas.microsoft.com/office/drawing/2014/main" id="{983454B1-C809-E64D-BB55-897F55990ACC}"/>
              </a:ext>
            </a:extLst>
          </p:cNvPr>
          <p:cNvCxnSpPr>
            <a:cxnSpLocks noChangeShapeType="1"/>
            <a:stCxn id="439300" idx="0"/>
            <a:endCxn id="439301" idx="4"/>
          </p:cNvCxnSpPr>
          <p:nvPr/>
        </p:nvCxnSpPr>
        <p:spPr bwMode="auto">
          <a:xfrm flipV="1">
            <a:off x="1308100" y="3617913"/>
            <a:ext cx="0" cy="1587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39303" name="Oval 7">
            <a:extLst>
              <a:ext uri="{FF2B5EF4-FFF2-40B4-BE49-F238E27FC236}">
                <a16:creationId xmlns:a16="http://schemas.microsoft.com/office/drawing/2014/main" id="{7BFCD826-4712-5D4A-A8A6-DD9CF1CC67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71625" y="3378200"/>
            <a:ext cx="231775" cy="238125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32</a:t>
            </a:r>
          </a:p>
        </p:txBody>
      </p:sp>
      <p:sp>
        <p:nvSpPr>
          <p:cNvPr id="439304" name="Oval 8">
            <a:extLst>
              <a:ext uri="{FF2B5EF4-FFF2-40B4-BE49-F238E27FC236}">
                <a16:creationId xmlns:a16="http://schemas.microsoft.com/office/drawing/2014/main" id="{02EAA4C7-8575-574C-874D-A0023A9940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71625" y="2943225"/>
            <a:ext cx="231775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30</a:t>
            </a:r>
          </a:p>
        </p:txBody>
      </p:sp>
      <p:cxnSp>
        <p:nvCxnSpPr>
          <p:cNvPr id="439305" name="AutoShape 9">
            <a:extLst>
              <a:ext uri="{FF2B5EF4-FFF2-40B4-BE49-F238E27FC236}">
                <a16:creationId xmlns:a16="http://schemas.microsoft.com/office/drawing/2014/main" id="{9EEF3E5D-FDF3-EE4C-AAFD-C60B8117A86A}"/>
              </a:ext>
            </a:extLst>
          </p:cNvPr>
          <p:cNvCxnSpPr>
            <a:cxnSpLocks noChangeShapeType="1"/>
            <a:stCxn id="439303" idx="0"/>
            <a:endCxn id="439304" idx="4"/>
          </p:cNvCxnSpPr>
          <p:nvPr/>
        </p:nvCxnSpPr>
        <p:spPr bwMode="auto">
          <a:xfrm flipV="1">
            <a:off x="1687513" y="3184525"/>
            <a:ext cx="0" cy="1889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39306" name="AutoShape 10">
            <a:extLst>
              <a:ext uri="{FF2B5EF4-FFF2-40B4-BE49-F238E27FC236}">
                <a16:creationId xmlns:a16="http://schemas.microsoft.com/office/drawing/2014/main" id="{FD74E105-A64E-CF4D-AC39-D019F508D4B7}"/>
              </a:ext>
            </a:extLst>
          </p:cNvPr>
          <p:cNvCxnSpPr>
            <a:cxnSpLocks noChangeShapeType="1"/>
            <a:stCxn id="439301" idx="7"/>
            <a:endCxn id="439304" idx="3"/>
          </p:cNvCxnSpPr>
          <p:nvPr/>
        </p:nvCxnSpPr>
        <p:spPr bwMode="auto">
          <a:xfrm flipV="1">
            <a:off x="1389063" y="3149600"/>
            <a:ext cx="215900" cy="257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39307" name="Oval 11">
            <a:extLst>
              <a:ext uri="{FF2B5EF4-FFF2-40B4-BE49-F238E27FC236}">
                <a16:creationId xmlns:a16="http://schemas.microsoft.com/office/drawing/2014/main" id="{DF913E03-0205-D245-8CE1-EA648D02C4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31988" y="3387725"/>
            <a:ext cx="231775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24</a:t>
            </a:r>
          </a:p>
        </p:txBody>
      </p:sp>
      <p:sp>
        <p:nvSpPr>
          <p:cNvPr id="439308" name="Oval 12">
            <a:extLst>
              <a:ext uri="{FF2B5EF4-FFF2-40B4-BE49-F238E27FC236}">
                <a16:creationId xmlns:a16="http://schemas.microsoft.com/office/drawing/2014/main" id="{537FF4AD-9BD3-E445-A4D7-0597292E5C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31988" y="2943225"/>
            <a:ext cx="231775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23</a:t>
            </a:r>
          </a:p>
        </p:txBody>
      </p:sp>
      <p:cxnSp>
        <p:nvCxnSpPr>
          <p:cNvPr id="439309" name="AutoShape 13">
            <a:extLst>
              <a:ext uri="{FF2B5EF4-FFF2-40B4-BE49-F238E27FC236}">
                <a16:creationId xmlns:a16="http://schemas.microsoft.com/office/drawing/2014/main" id="{3CAB8173-DC19-4140-8782-D237E25D407D}"/>
              </a:ext>
            </a:extLst>
          </p:cNvPr>
          <p:cNvCxnSpPr>
            <a:cxnSpLocks noChangeShapeType="1"/>
            <a:stCxn id="439307" idx="0"/>
            <a:endCxn id="439308" idx="4"/>
          </p:cNvCxnSpPr>
          <p:nvPr/>
        </p:nvCxnSpPr>
        <p:spPr bwMode="auto">
          <a:xfrm flipV="1">
            <a:off x="2047875" y="3184525"/>
            <a:ext cx="0" cy="1968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39310" name="Oval 14">
            <a:extLst>
              <a:ext uri="{FF2B5EF4-FFF2-40B4-BE49-F238E27FC236}">
                <a16:creationId xmlns:a16="http://schemas.microsoft.com/office/drawing/2014/main" id="{1822B841-B3D0-6140-A07D-B470AA32FB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11400" y="2943225"/>
            <a:ext cx="231775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22</a:t>
            </a:r>
          </a:p>
        </p:txBody>
      </p:sp>
      <p:cxnSp>
        <p:nvCxnSpPr>
          <p:cNvPr id="439311" name="AutoShape 15">
            <a:extLst>
              <a:ext uri="{FF2B5EF4-FFF2-40B4-BE49-F238E27FC236}">
                <a16:creationId xmlns:a16="http://schemas.microsoft.com/office/drawing/2014/main" id="{F7C18480-DC22-E84B-AF9C-030ECD92F86A}"/>
              </a:ext>
            </a:extLst>
          </p:cNvPr>
          <p:cNvCxnSpPr>
            <a:cxnSpLocks noChangeShapeType="1"/>
            <a:stCxn id="439310" idx="0"/>
            <a:endCxn id="439327" idx="4"/>
          </p:cNvCxnSpPr>
          <p:nvPr/>
        </p:nvCxnSpPr>
        <p:spPr bwMode="auto">
          <a:xfrm flipV="1">
            <a:off x="2427288" y="2730500"/>
            <a:ext cx="0" cy="2079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39312" name="AutoShape 16">
            <a:extLst>
              <a:ext uri="{FF2B5EF4-FFF2-40B4-BE49-F238E27FC236}">
                <a16:creationId xmlns:a16="http://schemas.microsoft.com/office/drawing/2014/main" id="{53782988-4430-2A40-9FE9-C3EA261BE79F}"/>
              </a:ext>
            </a:extLst>
          </p:cNvPr>
          <p:cNvCxnSpPr>
            <a:cxnSpLocks noChangeShapeType="1"/>
            <a:stCxn id="439308" idx="7"/>
            <a:endCxn id="439327" idx="3"/>
          </p:cNvCxnSpPr>
          <p:nvPr/>
        </p:nvCxnSpPr>
        <p:spPr bwMode="auto">
          <a:xfrm flipV="1">
            <a:off x="2130425" y="2695575"/>
            <a:ext cx="215900" cy="2778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39313" name="AutoShape 17">
            <a:extLst>
              <a:ext uri="{FF2B5EF4-FFF2-40B4-BE49-F238E27FC236}">
                <a16:creationId xmlns:a16="http://schemas.microsoft.com/office/drawing/2014/main" id="{19752828-6DAC-2148-A760-655D2248C3A0}"/>
              </a:ext>
            </a:extLst>
          </p:cNvPr>
          <p:cNvCxnSpPr>
            <a:cxnSpLocks noChangeShapeType="1"/>
            <a:stCxn id="439304" idx="7"/>
            <a:endCxn id="439327" idx="2"/>
          </p:cNvCxnSpPr>
          <p:nvPr/>
        </p:nvCxnSpPr>
        <p:spPr bwMode="auto">
          <a:xfrm flipV="1">
            <a:off x="1768475" y="2606675"/>
            <a:ext cx="538163" cy="3667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39314" name="Oval 18">
            <a:extLst>
              <a:ext uri="{FF2B5EF4-FFF2-40B4-BE49-F238E27FC236}">
                <a16:creationId xmlns:a16="http://schemas.microsoft.com/office/drawing/2014/main" id="{E9E58C0E-DBE0-404F-B74E-C4A2F1E30E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57475" y="3387725"/>
            <a:ext cx="231775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50</a:t>
            </a:r>
          </a:p>
        </p:txBody>
      </p:sp>
      <p:sp>
        <p:nvSpPr>
          <p:cNvPr id="439315" name="Oval 19">
            <a:extLst>
              <a:ext uri="{FF2B5EF4-FFF2-40B4-BE49-F238E27FC236}">
                <a16:creationId xmlns:a16="http://schemas.microsoft.com/office/drawing/2014/main" id="{2DE031EB-CDCF-FB43-9A8F-67F7CD96E2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57475" y="2943225"/>
            <a:ext cx="231775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48</a:t>
            </a:r>
          </a:p>
        </p:txBody>
      </p:sp>
      <p:cxnSp>
        <p:nvCxnSpPr>
          <p:cNvPr id="439316" name="AutoShape 20">
            <a:extLst>
              <a:ext uri="{FF2B5EF4-FFF2-40B4-BE49-F238E27FC236}">
                <a16:creationId xmlns:a16="http://schemas.microsoft.com/office/drawing/2014/main" id="{2D10215D-FD4D-284D-AA94-B452BD54C855}"/>
              </a:ext>
            </a:extLst>
          </p:cNvPr>
          <p:cNvCxnSpPr>
            <a:cxnSpLocks noChangeShapeType="1"/>
            <a:stCxn id="439314" idx="0"/>
            <a:endCxn id="439315" idx="4"/>
          </p:cNvCxnSpPr>
          <p:nvPr/>
        </p:nvCxnSpPr>
        <p:spPr bwMode="auto">
          <a:xfrm flipV="1">
            <a:off x="2773363" y="3184525"/>
            <a:ext cx="0" cy="1968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39317" name="Oval 21">
            <a:extLst>
              <a:ext uri="{FF2B5EF4-FFF2-40B4-BE49-F238E27FC236}">
                <a16:creationId xmlns:a16="http://schemas.microsoft.com/office/drawing/2014/main" id="{DA9DCA98-D537-4A45-A6BE-3A80A62135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03550" y="2943225"/>
            <a:ext cx="230188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31</a:t>
            </a:r>
          </a:p>
        </p:txBody>
      </p:sp>
      <p:cxnSp>
        <p:nvCxnSpPr>
          <p:cNvPr id="439318" name="AutoShape 22">
            <a:extLst>
              <a:ext uri="{FF2B5EF4-FFF2-40B4-BE49-F238E27FC236}">
                <a16:creationId xmlns:a16="http://schemas.microsoft.com/office/drawing/2014/main" id="{2EEB5C3C-CD89-D047-8757-0AF3C516A430}"/>
              </a:ext>
            </a:extLst>
          </p:cNvPr>
          <p:cNvCxnSpPr>
            <a:cxnSpLocks noChangeShapeType="1"/>
            <a:stCxn id="439317" idx="0"/>
            <a:endCxn id="439328" idx="4"/>
          </p:cNvCxnSpPr>
          <p:nvPr/>
        </p:nvCxnSpPr>
        <p:spPr bwMode="auto">
          <a:xfrm flipV="1">
            <a:off x="3119438" y="2730500"/>
            <a:ext cx="0" cy="2079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39319" name="AutoShape 23">
            <a:extLst>
              <a:ext uri="{FF2B5EF4-FFF2-40B4-BE49-F238E27FC236}">
                <a16:creationId xmlns:a16="http://schemas.microsoft.com/office/drawing/2014/main" id="{A085571B-7809-DC49-BC25-CF8F2294E8F1}"/>
              </a:ext>
            </a:extLst>
          </p:cNvPr>
          <p:cNvCxnSpPr>
            <a:cxnSpLocks noChangeShapeType="1"/>
            <a:stCxn id="439315" idx="7"/>
            <a:endCxn id="439328" idx="3"/>
          </p:cNvCxnSpPr>
          <p:nvPr/>
        </p:nvCxnSpPr>
        <p:spPr bwMode="auto">
          <a:xfrm flipV="1">
            <a:off x="2854325" y="2695575"/>
            <a:ext cx="182563" cy="2778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39320" name="Oval 24">
            <a:extLst>
              <a:ext uri="{FF2B5EF4-FFF2-40B4-BE49-F238E27FC236}">
                <a16:creationId xmlns:a16="http://schemas.microsoft.com/office/drawing/2014/main" id="{8E41F3A8-FDB3-4C43-AECB-D5A17367F7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97250" y="2943225"/>
            <a:ext cx="230188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17</a:t>
            </a:r>
          </a:p>
        </p:txBody>
      </p:sp>
      <p:cxnSp>
        <p:nvCxnSpPr>
          <p:cNvPr id="439321" name="AutoShape 25">
            <a:extLst>
              <a:ext uri="{FF2B5EF4-FFF2-40B4-BE49-F238E27FC236}">
                <a16:creationId xmlns:a16="http://schemas.microsoft.com/office/drawing/2014/main" id="{96C284EB-17D0-9840-8B64-7EC162DB81AB}"/>
              </a:ext>
            </a:extLst>
          </p:cNvPr>
          <p:cNvCxnSpPr>
            <a:cxnSpLocks noChangeShapeType="1"/>
            <a:stCxn id="439320" idx="0"/>
            <a:endCxn id="439329" idx="4"/>
          </p:cNvCxnSpPr>
          <p:nvPr/>
        </p:nvCxnSpPr>
        <p:spPr bwMode="auto">
          <a:xfrm flipV="1">
            <a:off x="3513138" y="2730500"/>
            <a:ext cx="0" cy="2079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39322" name="Oval 26">
            <a:extLst>
              <a:ext uri="{FF2B5EF4-FFF2-40B4-BE49-F238E27FC236}">
                <a16:creationId xmlns:a16="http://schemas.microsoft.com/office/drawing/2014/main" id="{E89360F3-AEF0-3643-A9F1-D1CE6B947C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08413" y="2490788"/>
            <a:ext cx="230187" cy="236537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44</a:t>
            </a:r>
          </a:p>
        </p:txBody>
      </p:sp>
      <p:cxnSp>
        <p:nvCxnSpPr>
          <p:cNvPr id="439323" name="AutoShape 27">
            <a:extLst>
              <a:ext uri="{FF2B5EF4-FFF2-40B4-BE49-F238E27FC236}">
                <a16:creationId xmlns:a16="http://schemas.microsoft.com/office/drawing/2014/main" id="{72C63B9B-0888-8E47-B0F5-DF991F1E843B}"/>
              </a:ext>
            </a:extLst>
          </p:cNvPr>
          <p:cNvCxnSpPr>
            <a:cxnSpLocks noChangeShapeType="1"/>
            <a:stCxn id="439322" idx="0"/>
            <a:endCxn id="439330" idx="4"/>
          </p:cNvCxnSpPr>
          <p:nvPr/>
        </p:nvCxnSpPr>
        <p:spPr bwMode="auto">
          <a:xfrm flipV="1">
            <a:off x="3922713" y="2189163"/>
            <a:ext cx="0" cy="2952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39324" name="Line 28">
            <a:extLst>
              <a:ext uri="{FF2B5EF4-FFF2-40B4-BE49-F238E27FC236}">
                <a16:creationId xmlns:a16="http://schemas.microsoft.com/office/drawing/2014/main" id="{D90A5590-628A-2A4A-986D-B7B9544300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98813" y="2135188"/>
            <a:ext cx="722312" cy="40163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39325" name="Line 29">
            <a:extLst>
              <a:ext uri="{FF2B5EF4-FFF2-40B4-BE49-F238E27FC236}">
                <a16:creationId xmlns:a16="http://schemas.microsoft.com/office/drawing/2014/main" id="{CB934229-D796-694E-98CE-C1167E9280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65525" y="2149475"/>
            <a:ext cx="361950" cy="37941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39326" name="Line 30">
            <a:extLst>
              <a:ext uri="{FF2B5EF4-FFF2-40B4-BE49-F238E27FC236}">
                <a16:creationId xmlns:a16="http://schemas.microsoft.com/office/drawing/2014/main" id="{9987B5C6-D5B4-2347-80C5-B6F37C9DEE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81263" y="2090738"/>
            <a:ext cx="1430337" cy="46196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39327" name="Oval 31">
            <a:extLst>
              <a:ext uri="{FF2B5EF4-FFF2-40B4-BE49-F238E27FC236}">
                <a16:creationId xmlns:a16="http://schemas.microsoft.com/office/drawing/2014/main" id="{B7C8A4AE-35FC-8A49-9BA4-9C3F60276B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11400" y="2489200"/>
            <a:ext cx="231775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8</a:t>
            </a:r>
            <a:endParaRPr lang="en-US" sz="1000">
              <a:latin typeface="Times New Roman" charset="0"/>
              <a:ea typeface="ＭＳ Ｐゴシック" charset="0"/>
            </a:endParaRPr>
          </a:p>
        </p:txBody>
      </p:sp>
      <p:sp>
        <p:nvSpPr>
          <p:cNvPr id="439328" name="Oval 32">
            <a:extLst>
              <a:ext uri="{FF2B5EF4-FFF2-40B4-BE49-F238E27FC236}">
                <a16:creationId xmlns:a16="http://schemas.microsoft.com/office/drawing/2014/main" id="{683C9A3A-1BAD-1044-8AE9-8D0FC463C9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03550" y="2489200"/>
            <a:ext cx="230188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29</a:t>
            </a:r>
          </a:p>
        </p:txBody>
      </p:sp>
      <p:sp>
        <p:nvSpPr>
          <p:cNvPr id="439329" name="Oval 33">
            <a:extLst>
              <a:ext uri="{FF2B5EF4-FFF2-40B4-BE49-F238E27FC236}">
                <a16:creationId xmlns:a16="http://schemas.microsoft.com/office/drawing/2014/main" id="{F083D9EB-411A-E948-85D6-3958F1EF70F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97250" y="2489200"/>
            <a:ext cx="230188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10</a:t>
            </a:r>
          </a:p>
        </p:txBody>
      </p:sp>
      <p:sp>
        <p:nvSpPr>
          <p:cNvPr id="439330" name="Oval 34">
            <a:extLst>
              <a:ext uri="{FF2B5EF4-FFF2-40B4-BE49-F238E27FC236}">
                <a16:creationId xmlns:a16="http://schemas.microsoft.com/office/drawing/2014/main" id="{5AD2B931-7CF7-A840-87BE-7C7633ECA9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08413" y="1946275"/>
            <a:ext cx="230187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6</a:t>
            </a:r>
          </a:p>
        </p:txBody>
      </p:sp>
      <p:sp>
        <p:nvSpPr>
          <p:cNvPr id="439331" name="Oval 35">
            <a:extLst>
              <a:ext uri="{FF2B5EF4-FFF2-40B4-BE49-F238E27FC236}">
                <a16:creationId xmlns:a16="http://schemas.microsoft.com/office/drawing/2014/main" id="{A8DCD9CE-564A-0E4D-A914-02C3A71C3B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45425" y="2484438"/>
            <a:ext cx="231775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37</a:t>
            </a:r>
          </a:p>
        </p:txBody>
      </p:sp>
      <p:sp>
        <p:nvSpPr>
          <p:cNvPr id="439332" name="Oval 36">
            <a:extLst>
              <a:ext uri="{FF2B5EF4-FFF2-40B4-BE49-F238E27FC236}">
                <a16:creationId xmlns:a16="http://schemas.microsoft.com/office/drawing/2014/main" id="{29680DC3-5313-624F-99B4-67CE7225DD7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45425" y="1946275"/>
            <a:ext cx="231775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3</a:t>
            </a:r>
            <a:endParaRPr lang="en-US" sz="1000">
              <a:latin typeface="Times New Roman" charset="0"/>
              <a:ea typeface="ＭＳ Ｐゴシック" charset="0"/>
            </a:endParaRPr>
          </a:p>
        </p:txBody>
      </p:sp>
      <p:cxnSp>
        <p:nvCxnSpPr>
          <p:cNvPr id="439333" name="AutoShape 37">
            <a:extLst>
              <a:ext uri="{FF2B5EF4-FFF2-40B4-BE49-F238E27FC236}">
                <a16:creationId xmlns:a16="http://schemas.microsoft.com/office/drawing/2014/main" id="{1A0131C2-950B-7042-8FE0-9FD43850E059}"/>
              </a:ext>
            </a:extLst>
          </p:cNvPr>
          <p:cNvCxnSpPr>
            <a:cxnSpLocks noChangeShapeType="1"/>
            <a:stCxn id="439331" idx="0"/>
            <a:endCxn id="439332" idx="4"/>
          </p:cNvCxnSpPr>
          <p:nvPr/>
        </p:nvCxnSpPr>
        <p:spPr bwMode="auto">
          <a:xfrm flipV="1">
            <a:off x="7961313" y="2189163"/>
            <a:ext cx="0" cy="2873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39334" name="Oval 38">
            <a:extLst>
              <a:ext uri="{FF2B5EF4-FFF2-40B4-BE49-F238E27FC236}">
                <a16:creationId xmlns:a16="http://schemas.microsoft.com/office/drawing/2014/main" id="{397121CC-195A-B74D-A00B-9DDA9F06CF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31225" y="1946275"/>
            <a:ext cx="231775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18</a:t>
            </a:r>
            <a:endParaRPr lang="en-US" sz="1000">
              <a:latin typeface="Times New Roman" charset="0"/>
              <a:ea typeface="ＭＳ Ｐゴシック" charset="0"/>
            </a:endParaRPr>
          </a:p>
        </p:txBody>
      </p:sp>
      <p:cxnSp>
        <p:nvCxnSpPr>
          <p:cNvPr id="439335" name="AutoShape 39">
            <a:extLst>
              <a:ext uri="{FF2B5EF4-FFF2-40B4-BE49-F238E27FC236}">
                <a16:creationId xmlns:a16="http://schemas.microsoft.com/office/drawing/2014/main" id="{D6C9DF76-A432-5F44-B59D-EFFD4CF2E53A}"/>
              </a:ext>
            </a:extLst>
          </p:cNvPr>
          <p:cNvCxnSpPr>
            <a:cxnSpLocks noChangeShapeType="1"/>
            <a:stCxn id="439332" idx="6"/>
            <a:endCxn id="439334" idx="2"/>
          </p:cNvCxnSpPr>
          <p:nvPr/>
        </p:nvCxnSpPr>
        <p:spPr bwMode="auto">
          <a:xfrm>
            <a:off x="8085138" y="2063750"/>
            <a:ext cx="438150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39336" name="AutoShape 40">
            <a:extLst>
              <a:ext uri="{FF2B5EF4-FFF2-40B4-BE49-F238E27FC236}">
                <a16:creationId xmlns:a16="http://schemas.microsoft.com/office/drawing/2014/main" id="{B51F7ED8-89DA-8E40-9A31-EE87DABC4CDE}"/>
              </a:ext>
            </a:extLst>
          </p:cNvPr>
          <p:cNvCxnSpPr>
            <a:cxnSpLocks noChangeShapeType="1"/>
            <a:stCxn id="439343" idx="6"/>
            <a:endCxn id="439345" idx="2"/>
          </p:cNvCxnSpPr>
          <p:nvPr/>
        </p:nvCxnSpPr>
        <p:spPr bwMode="auto">
          <a:xfrm>
            <a:off x="7250113" y="3243263"/>
            <a:ext cx="587375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39337" name="Oval 41">
            <a:extLst>
              <a:ext uri="{FF2B5EF4-FFF2-40B4-BE49-F238E27FC236}">
                <a16:creationId xmlns:a16="http://schemas.microsoft.com/office/drawing/2014/main" id="{E71DF40C-3AD4-CE4B-9617-2283A8156F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02413" y="4122738"/>
            <a:ext cx="231775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41</a:t>
            </a:r>
          </a:p>
        </p:txBody>
      </p:sp>
      <p:cxnSp>
        <p:nvCxnSpPr>
          <p:cNvPr id="439338" name="AutoShape 42">
            <a:extLst>
              <a:ext uri="{FF2B5EF4-FFF2-40B4-BE49-F238E27FC236}">
                <a16:creationId xmlns:a16="http://schemas.microsoft.com/office/drawing/2014/main" id="{B223DB47-A710-524B-941A-7732617C79B7}"/>
              </a:ext>
            </a:extLst>
          </p:cNvPr>
          <p:cNvCxnSpPr>
            <a:cxnSpLocks noChangeShapeType="1"/>
            <a:stCxn id="439337" idx="0"/>
            <a:endCxn id="439342" idx="4"/>
          </p:cNvCxnSpPr>
          <p:nvPr/>
        </p:nvCxnSpPr>
        <p:spPr bwMode="auto">
          <a:xfrm flipV="1">
            <a:off x="6719888" y="3908425"/>
            <a:ext cx="0" cy="206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39339" name="Oval 43">
            <a:extLst>
              <a:ext uri="{FF2B5EF4-FFF2-40B4-BE49-F238E27FC236}">
                <a16:creationId xmlns:a16="http://schemas.microsoft.com/office/drawing/2014/main" id="{E289129A-ECB8-2A49-80AE-DCDD15317F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11988" y="3670300"/>
            <a:ext cx="231775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33</a:t>
            </a:r>
          </a:p>
        </p:txBody>
      </p:sp>
      <p:cxnSp>
        <p:nvCxnSpPr>
          <p:cNvPr id="439340" name="AutoShape 44">
            <a:extLst>
              <a:ext uri="{FF2B5EF4-FFF2-40B4-BE49-F238E27FC236}">
                <a16:creationId xmlns:a16="http://schemas.microsoft.com/office/drawing/2014/main" id="{A9FD9B26-B856-0140-958D-7CC3A4A50D7E}"/>
              </a:ext>
            </a:extLst>
          </p:cNvPr>
          <p:cNvCxnSpPr>
            <a:cxnSpLocks noChangeShapeType="1"/>
            <a:stCxn id="439339" idx="0"/>
            <a:endCxn id="439343" idx="4"/>
          </p:cNvCxnSpPr>
          <p:nvPr/>
        </p:nvCxnSpPr>
        <p:spPr bwMode="auto">
          <a:xfrm flipH="1" flipV="1">
            <a:off x="7126288" y="3368675"/>
            <a:ext cx="1587" cy="293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39341" name="Line 45">
            <a:extLst>
              <a:ext uri="{FF2B5EF4-FFF2-40B4-BE49-F238E27FC236}">
                <a16:creationId xmlns:a16="http://schemas.microsoft.com/office/drawing/2014/main" id="{7C21E9AD-9A3B-B741-919F-97CAD5E6D8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70688" y="3328988"/>
            <a:ext cx="361950" cy="3778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39342" name="Oval 46">
            <a:extLst>
              <a:ext uri="{FF2B5EF4-FFF2-40B4-BE49-F238E27FC236}">
                <a16:creationId xmlns:a16="http://schemas.microsoft.com/office/drawing/2014/main" id="{6DDF9394-996C-A142-9FC3-DA0F425E3C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02413" y="3667125"/>
            <a:ext cx="231775" cy="238125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28</a:t>
            </a:r>
          </a:p>
        </p:txBody>
      </p:sp>
      <p:sp>
        <p:nvSpPr>
          <p:cNvPr id="439343" name="Oval 47">
            <a:extLst>
              <a:ext uri="{FF2B5EF4-FFF2-40B4-BE49-F238E27FC236}">
                <a16:creationId xmlns:a16="http://schemas.microsoft.com/office/drawing/2014/main" id="{A5C0927B-89CE-1B47-B96C-8E3511D53A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10400" y="3124200"/>
            <a:ext cx="231775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15</a:t>
            </a:r>
          </a:p>
        </p:txBody>
      </p:sp>
      <p:sp>
        <p:nvSpPr>
          <p:cNvPr id="439344" name="Oval 48">
            <a:extLst>
              <a:ext uri="{FF2B5EF4-FFF2-40B4-BE49-F238E27FC236}">
                <a16:creationId xmlns:a16="http://schemas.microsoft.com/office/drawing/2014/main" id="{DDDE7565-5D85-6E45-BEDB-B110F54445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45425" y="3660775"/>
            <a:ext cx="231775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25</a:t>
            </a:r>
          </a:p>
        </p:txBody>
      </p:sp>
      <p:sp>
        <p:nvSpPr>
          <p:cNvPr id="439345" name="Oval 49">
            <a:extLst>
              <a:ext uri="{FF2B5EF4-FFF2-40B4-BE49-F238E27FC236}">
                <a16:creationId xmlns:a16="http://schemas.microsoft.com/office/drawing/2014/main" id="{2CB15111-2887-C94E-9438-845D6F16EC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45425" y="3124200"/>
            <a:ext cx="231775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7</a:t>
            </a:r>
            <a:endParaRPr lang="en-US" sz="1000">
              <a:latin typeface="Times New Roman" charset="0"/>
              <a:ea typeface="ＭＳ Ｐゴシック" charset="0"/>
            </a:endParaRPr>
          </a:p>
        </p:txBody>
      </p:sp>
      <p:cxnSp>
        <p:nvCxnSpPr>
          <p:cNvPr id="439346" name="AutoShape 50">
            <a:extLst>
              <a:ext uri="{FF2B5EF4-FFF2-40B4-BE49-F238E27FC236}">
                <a16:creationId xmlns:a16="http://schemas.microsoft.com/office/drawing/2014/main" id="{3A1D5658-0A34-3544-99F8-BB06F5D710A9}"/>
              </a:ext>
            </a:extLst>
          </p:cNvPr>
          <p:cNvCxnSpPr>
            <a:cxnSpLocks noChangeShapeType="1"/>
            <a:stCxn id="439344" idx="0"/>
            <a:endCxn id="439345" idx="4"/>
          </p:cNvCxnSpPr>
          <p:nvPr/>
        </p:nvCxnSpPr>
        <p:spPr bwMode="auto">
          <a:xfrm flipV="1">
            <a:off x="7961313" y="3368675"/>
            <a:ext cx="0" cy="2841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39347" name="Oval 51">
            <a:extLst>
              <a:ext uri="{FF2B5EF4-FFF2-40B4-BE49-F238E27FC236}">
                <a16:creationId xmlns:a16="http://schemas.microsoft.com/office/drawing/2014/main" id="{518BF8A4-EE84-D546-8CE5-0661AEB1A3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31225" y="3124200"/>
            <a:ext cx="231775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12</a:t>
            </a:r>
            <a:endParaRPr lang="en-US" sz="1000">
              <a:latin typeface="Times New Roman" charset="0"/>
              <a:ea typeface="ＭＳ Ｐゴシック" charset="0"/>
            </a:endParaRPr>
          </a:p>
        </p:txBody>
      </p:sp>
      <p:cxnSp>
        <p:nvCxnSpPr>
          <p:cNvPr id="439348" name="AutoShape 52">
            <a:extLst>
              <a:ext uri="{FF2B5EF4-FFF2-40B4-BE49-F238E27FC236}">
                <a16:creationId xmlns:a16="http://schemas.microsoft.com/office/drawing/2014/main" id="{B32108C2-E28A-A94E-AD5C-8F10407480EB}"/>
              </a:ext>
            </a:extLst>
          </p:cNvPr>
          <p:cNvCxnSpPr>
            <a:cxnSpLocks noChangeShapeType="1"/>
            <a:stCxn id="439345" idx="6"/>
            <a:endCxn id="439347" idx="2"/>
          </p:cNvCxnSpPr>
          <p:nvPr/>
        </p:nvCxnSpPr>
        <p:spPr bwMode="auto">
          <a:xfrm>
            <a:off x="8085138" y="3243263"/>
            <a:ext cx="438150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39349" name="Text Box 53">
            <a:extLst>
              <a:ext uri="{FF2B5EF4-FFF2-40B4-BE49-F238E27FC236}">
                <a16:creationId xmlns:a16="http://schemas.microsoft.com/office/drawing/2014/main" id="{F5799D81-54A2-C348-8F7D-F1F565083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733800"/>
            <a:ext cx="4921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000" b="1">
                <a:latin typeface="Arial" charset="0"/>
                <a:ea typeface="ＭＳ Ｐゴシック" charset="0"/>
              </a:rPr>
              <a:t>+</a:t>
            </a:r>
            <a:endParaRPr lang="en-US" sz="4000" b="1" baseline="-25000">
              <a:solidFill>
                <a:srgbClr val="0066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39380" name="Line 84">
            <a:extLst>
              <a:ext uri="{FF2B5EF4-FFF2-40B4-BE49-F238E27FC236}">
                <a16:creationId xmlns:a16="http://schemas.microsoft.com/office/drawing/2014/main" id="{F33001B4-7620-584B-81E6-52C75B14C9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8600" y="4648200"/>
            <a:ext cx="8610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6918" name="Rectangle 1">
            <a:extLst>
              <a:ext uri="{FF2B5EF4-FFF2-40B4-BE49-F238E27FC236}">
                <a16:creationId xmlns:a16="http://schemas.microsoft.com/office/drawing/2014/main" id="{46FD186F-1C21-9042-85D6-E866505C7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152400"/>
            <a:ext cx="685800" cy="4724400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52559608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0229074-0547-534D-A336-771BDCDA9964}"/>
              </a:ext>
            </a:extLst>
          </p:cNvPr>
          <p:cNvSpPr/>
          <p:nvPr/>
        </p:nvSpPr>
        <p:spPr>
          <a:xfrm>
            <a:off x="0" y="7937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394" name="Rectangle 2">
            <a:extLst>
              <a:ext uri="{FF2B5EF4-FFF2-40B4-BE49-F238E27FC236}">
                <a16:creationId xmlns:a16="http://schemas.microsoft.com/office/drawing/2014/main" id="{C05F7681-3DCF-A34E-99CB-FBBB567BF6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Binomial Heap:  Union</a:t>
            </a:r>
          </a:p>
        </p:txBody>
      </p:sp>
      <p:cxnSp>
        <p:nvCxnSpPr>
          <p:cNvPr id="443395" name="AutoShape 3">
            <a:extLst>
              <a:ext uri="{FF2B5EF4-FFF2-40B4-BE49-F238E27FC236}">
                <a16:creationId xmlns:a16="http://schemas.microsoft.com/office/drawing/2014/main" id="{4AB42F6A-872B-DD46-8B4C-51FD8C86DD84}"/>
              </a:ext>
            </a:extLst>
          </p:cNvPr>
          <p:cNvCxnSpPr>
            <a:cxnSpLocks noChangeShapeType="1"/>
            <a:stCxn id="443426" idx="6"/>
            <a:endCxn id="443428" idx="2"/>
          </p:cNvCxnSpPr>
          <p:nvPr/>
        </p:nvCxnSpPr>
        <p:spPr bwMode="auto">
          <a:xfrm>
            <a:off x="4046538" y="2063750"/>
            <a:ext cx="3790950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3396" name="Oval 4">
            <a:extLst>
              <a:ext uri="{FF2B5EF4-FFF2-40B4-BE49-F238E27FC236}">
                <a16:creationId xmlns:a16="http://schemas.microsoft.com/office/drawing/2014/main" id="{F365DC68-E113-7B49-81E0-B26AE8DB720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92213" y="3781425"/>
            <a:ext cx="231775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55</a:t>
            </a:r>
          </a:p>
        </p:txBody>
      </p:sp>
      <p:sp>
        <p:nvSpPr>
          <p:cNvPr id="443397" name="Oval 5">
            <a:extLst>
              <a:ext uri="{FF2B5EF4-FFF2-40B4-BE49-F238E27FC236}">
                <a16:creationId xmlns:a16="http://schemas.microsoft.com/office/drawing/2014/main" id="{B573547D-7AB0-9046-85CA-F6BEE2E9A9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92213" y="3376613"/>
            <a:ext cx="231775" cy="236537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45</a:t>
            </a:r>
          </a:p>
        </p:txBody>
      </p:sp>
      <p:cxnSp>
        <p:nvCxnSpPr>
          <p:cNvPr id="443398" name="AutoShape 6">
            <a:extLst>
              <a:ext uri="{FF2B5EF4-FFF2-40B4-BE49-F238E27FC236}">
                <a16:creationId xmlns:a16="http://schemas.microsoft.com/office/drawing/2014/main" id="{88AF0B84-AFB1-554D-8039-9D927C557D60}"/>
              </a:ext>
            </a:extLst>
          </p:cNvPr>
          <p:cNvCxnSpPr>
            <a:cxnSpLocks noChangeShapeType="1"/>
            <a:stCxn id="443396" idx="0"/>
            <a:endCxn id="443397" idx="4"/>
          </p:cNvCxnSpPr>
          <p:nvPr/>
        </p:nvCxnSpPr>
        <p:spPr bwMode="auto">
          <a:xfrm flipV="1">
            <a:off x="1308100" y="3617913"/>
            <a:ext cx="0" cy="1587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3399" name="Oval 7">
            <a:extLst>
              <a:ext uri="{FF2B5EF4-FFF2-40B4-BE49-F238E27FC236}">
                <a16:creationId xmlns:a16="http://schemas.microsoft.com/office/drawing/2014/main" id="{1B2FA8F5-8BAB-3646-9EE3-E8E8D73843F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71625" y="3378200"/>
            <a:ext cx="231775" cy="238125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32</a:t>
            </a:r>
          </a:p>
        </p:txBody>
      </p:sp>
      <p:sp>
        <p:nvSpPr>
          <p:cNvPr id="443400" name="Oval 8">
            <a:extLst>
              <a:ext uri="{FF2B5EF4-FFF2-40B4-BE49-F238E27FC236}">
                <a16:creationId xmlns:a16="http://schemas.microsoft.com/office/drawing/2014/main" id="{14675DC8-8C9F-BE4A-AA42-A6D35E6C20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71625" y="2943225"/>
            <a:ext cx="231775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30</a:t>
            </a:r>
          </a:p>
        </p:txBody>
      </p:sp>
      <p:cxnSp>
        <p:nvCxnSpPr>
          <p:cNvPr id="443401" name="AutoShape 9">
            <a:extLst>
              <a:ext uri="{FF2B5EF4-FFF2-40B4-BE49-F238E27FC236}">
                <a16:creationId xmlns:a16="http://schemas.microsoft.com/office/drawing/2014/main" id="{4265B049-42D7-7447-A23C-D891BD66D548}"/>
              </a:ext>
            </a:extLst>
          </p:cNvPr>
          <p:cNvCxnSpPr>
            <a:cxnSpLocks noChangeShapeType="1"/>
            <a:stCxn id="443399" idx="0"/>
            <a:endCxn id="443400" idx="4"/>
          </p:cNvCxnSpPr>
          <p:nvPr/>
        </p:nvCxnSpPr>
        <p:spPr bwMode="auto">
          <a:xfrm flipV="1">
            <a:off x="1687513" y="3184525"/>
            <a:ext cx="0" cy="1889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43402" name="AutoShape 10">
            <a:extLst>
              <a:ext uri="{FF2B5EF4-FFF2-40B4-BE49-F238E27FC236}">
                <a16:creationId xmlns:a16="http://schemas.microsoft.com/office/drawing/2014/main" id="{3167E61F-3A55-BB48-9886-0E7B3DD2AFC1}"/>
              </a:ext>
            </a:extLst>
          </p:cNvPr>
          <p:cNvCxnSpPr>
            <a:cxnSpLocks noChangeShapeType="1"/>
            <a:stCxn id="443397" idx="7"/>
            <a:endCxn id="443400" idx="3"/>
          </p:cNvCxnSpPr>
          <p:nvPr/>
        </p:nvCxnSpPr>
        <p:spPr bwMode="auto">
          <a:xfrm flipV="1">
            <a:off x="1389063" y="3149600"/>
            <a:ext cx="215900" cy="257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3403" name="Oval 11">
            <a:extLst>
              <a:ext uri="{FF2B5EF4-FFF2-40B4-BE49-F238E27FC236}">
                <a16:creationId xmlns:a16="http://schemas.microsoft.com/office/drawing/2014/main" id="{DEF06CB0-13C2-8246-A915-3974B5B333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31988" y="3387725"/>
            <a:ext cx="231775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24</a:t>
            </a:r>
          </a:p>
        </p:txBody>
      </p:sp>
      <p:sp>
        <p:nvSpPr>
          <p:cNvPr id="443404" name="Oval 12">
            <a:extLst>
              <a:ext uri="{FF2B5EF4-FFF2-40B4-BE49-F238E27FC236}">
                <a16:creationId xmlns:a16="http://schemas.microsoft.com/office/drawing/2014/main" id="{4FB73AFE-B7AA-6A49-94C1-1EC4DD931E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31988" y="2943225"/>
            <a:ext cx="231775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23</a:t>
            </a:r>
          </a:p>
        </p:txBody>
      </p:sp>
      <p:cxnSp>
        <p:nvCxnSpPr>
          <p:cNvPr id="443405" name="AutoShape 13">
            <a:extLst>
              <a:ext uri="{FF2B5EF4-FFF2-40B4-BE49-F238E27FC236}">
                <a16:creationId xmlns:a16="http://schemas.microsoft.com/office/drawing/2014/main" id="{8D29FA68-9EA5-FF4C-A384-7C1BCF290676}"/>
              </a:ext>
            </a:extLst>
          </p:cNvPr>
          <p:cNvCxnSpPr>
            <a:cxnSpLocks noChangeShapeType="1"/>
            <a:stCxn id="443403" idx="0"/>
            <a:endCxn id="443404" idx="4"/>
          </p:cNvCxnSpPr>
          <p:nvPr/>
        </p:nvCxnSpPr>
        <p:spPr bwMode="auto">
          <a:xfrm flipV="1">
            <a:off x="2047875" y="3184525"/>
            <a:ext cx="0" cy="1968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3406" name="Oval 14">
            <a:extLst>
              <a:ext uri="{FF2B5EF4-FFF2-40B4-BE49-F238E27FC236}">
                <a16:creationId xmlns:a16="http://schemas.microsoft.com/office/drawing/2014/main" id="{84C15DD0-E144-3043-BFC6-D04C498840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11400" y="2943225"/>
            <a:ext cx="231775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22</a:t>
            </a:r>
          </a:p>
        </p:txBody>
      </p:sp>
      <p:cxnSp>
        <p:nvCxnSpPr>
          <p:cNvPr id="443407" name="AutoShape 15">
            <a:extLst>
              <a:ext uri="{FF2B5EF4-FFF2-40B4-BE49-F238E27FC236}">
                <a16:creationId xmlns:a16="http://schemas.microsoft.com/office/drawing/2014/main" id="{A6F186CE-CC89-8140-BCE0-949D6D885528}"/>
              </a:ext>
            </a:extLst>
          </p:cNvPr>
          <p:cNvCxnSpPr>
            <a:cxnSpLocks noChangeShapeType="1"/>
            <a:stCxn id="443406" idx="0"/>
            <a:endCxn id="443423" idx="4"/>
          </p:cNvCxnSpPr>
          <p:nvPr/>
        </p:nvCxnSpPr>
        <p:spPr bwMode="auto">
          <a:xfrm flipV="1">
            <a:off x="2427288" y="2730500"/>
            <a:ext cx="0" cy="2079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43408" name="AutoShape 16">
            <a:extLst>
              <a:ext uri="{FF2B5EF4-FFF2-40B4-BE49-F238E27FC236}">
                <a16:creationId xmlns:a16="http://schemas.microsoft.com/office/drawing/2014/main" id="{C60ABF41-B15B-C04F-BE74-89672928FF02}"/>
              </a:ext>
            </a:extLst>
          </p:cNvPr>
          <p:cNvCxnSpPr>
            <a:cxnSpLocks noChangeShapeType="1"/>
            <a:stCxn id="443404" idx="7"/>
            <a:endCxn id="443423" idx="3"/>
          </p:cNvCxnSpPr>
          <p:nvPr/>
        </p:nvCxnSpPr>
        <p:spPr bwMode="auto">
          <a:xfrm flipV="1">
            <a:off x="2130425" y="2695575"/>
            <a:ext cx="215900" cy="2778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43409" name="AutoShape 17">
            <a:extLst>
              <a:ext uri="{FF2B5EF4-FFF2-40B4-BE49-F238E27FC236}">
                <a16:creationId xmlns:a16="http://schemas.microsoft.com/office/drawing/2014/main" id="{E1F043D2-2F1F-E14C-BAF2-873AA2DDA858}"/>
              </a:ext>
            </a:extLst>
          </p:cNvPr>
          <p:cNvCxnSpPr>
            <a:cxnSpLocks noChangeShapeType="1"/>
            <a:stCxn id="443400" idx="7"/>
            <a:endCxn id="443423" idx="2"/>
          </p:cNvCxnSpPr>
          <p:nvPr/>
        </p:nvCxnSpPr>
        <p:spPr bwMode="auto">
          <a:xfrm flipV="1">
            <a:off x="1768475" y="2606675"/>
            <a:ext cx="538163" cy="3667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3410" name="Oval 18">
            <a:extLst>
              <a:ext uri="{FF2B5EF4-FFF2-40B4-BE49-F238E27FC236}">
                <a16:creationId xmlns:a16="http://schemas.microsoft.com/office/drawing/2014/main" id="{7B43BC2F-1C5A-8147-9ACE-0B26471C71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57475" y="3387725"/>
            <a:ext cx="231775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50</a:t>
            </a:r>
          </a:p>
        </p:txBody>
      </p:sp>
      <p:sp>
        <p:nvSpPr>
          <p:cNvPr id="443411" name="Oval 19">
            <a:extLst>
              <a:ext uri="{FF2B5EF4-FFF2-40B4-BE49-F238E27FC236}">
                <a16:creationId xmlns:a16="http://schemas.microsoft.com/office/drawing/2014/main" id="{D949B2EC-B23E-4549-82BA-EC311580DE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57475" y="2943225"/>
            <a:ext cx="231775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48</a:t>
            </a:r>
          </a:p>
        </p:txBody>
      </p:sp>
      <p:cxnSp>
        <p:nvCxnSpPr>
          <p:cNvPr id="443412" name="AutoShape 20">
            <a:extLst>
              <a:ext uri="{FF2B5EF4-FFF2-40B4-BE49-F238E27FC236}">
                <a16:creationId xmlns:a16="http://schemas.microsoft.com/office/drawing/2014/main" id="{65A4167A-78CF-5147-8B7D-821781518736}"/>
              </a:ext>
            </a:extLst>
          </p:cNvPr>
          <p:cNvCxnSpPr>
            <a:cxnSpLocks noChangeShapeType="1"/>
            <a:stCxn id="443410" idx="0"/>
            <a:endCxn id="443411" idx="4"/>
          </p:cNvCxnSpPr>
          <p:nvPr/>
        </p:nvCxnSpPr>
        <p:spPr bwMode="auto">
          <a:xfrm flipV="1">
            <a:off x="2773363" y="3184525"/>
            <a:ext cx="0" cy="1968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3413" name="Oval 21">
            <a:extLst>
              <a:ext uri="{FF2B5EF4-FFF2-40B4-BE49-F238E27FC236}">
                <a16:creationId xmlns:a16="http://schemas.microsoft.com/office/drawing/2014/main" id="{14C64420-F490-3D44-9E05-E4AC52BD2E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03550" y="2943225"/>
            <a:ext cx="230188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31</a:t>
            </a:r>
          </a:p>
        </p:txBody>
      </p:sp>
      <p:cxnSp>
        <p:nvCxnSpPr>
          <p:cNvPr id="443414" name="AutoShape 22">
            <a:extLst>
              <a:ext uri="{FF2B5EF4-FFF2-40B4-BE49-F238E27FC236}">
                <a16:creationId xmlns:a16="http://schemas.microsoft.com/office/drawing/2014/main" id="{E99F7975-9662-304F-9AE0-5C3BD3F0C111}"/>
              </a:ext>
            </a:extLst>
          </p:cNvPr>
          <p:cNvCxnSpPr>
            <a:cxnSpLocks noChangeShapeType="1"/>
            <a:stCxn id="443413" idx="0"/>
            <a:endCxn id="443424" idx="4"/>
          </p:cNvCxnSpPr>
          <p:nvPr/>
        </p:nvCxnSpPr>
        <p:spPr bwMode="auto">
          <a:xfrm flipV="1">
            <a:off x="3119438" y="2730500"/>
            <a:ext cx="0" cy="2079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43415" name="AutoShape 23">
            <a:extLst>
              <a:ext uri="{FF2B5EF4-FFF2-40B4-BE49-F238E27FC236}">
                <a16:creationId xmlns:a16="http://schemas.microsoft.com/office/drawing/2014/main" id="{718C04BD-3ABB-F44B-B8A1-633D91F0E71C}"/>
              </a:ext>
            </a:extLst>
          </p:cNvPr>
          <p:cNvCxnSpPr>
            <a:cxnSpLocks noChangeShapeType="1"/>
            <a:stCxn id="443411" idx="7"/>
            <a:endCxn id="443424" idx="3"/>
          </p:cNvCxnSpPr>
          <p:nvPr/>
        </p:nvCxnSpPr>
        <p:spPr bwMode="auto">
          <a:xfrm flipV="1">
            <a:off x="2854325" y="2695575"/>
            <a:ext cx="182563" cy="2778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3416" name="Oval 24">
            <a:extLst>
              <a:ext uri="{FF2B5EF4-FFF2-40B4-BE49-F238E27FC236}">
                <a16:creationId xmlns:a16="http://schemas.microsoft.com/office/drawing/2014/main" id="{1C1AC301-45F0-324D-9F47-9F5C6F0461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97250" y="2943225"/>
            <a:ext cx="230188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17</a:t>
            </a:r>
          </a:p>
        </p:txBody>
      </p:sp>
      <p:cxnSp>
        <p:nvCxnSpPr>
          <p:cNvPr id="443417" name="AutoShape 25">
            <a:extLst>
              <a:ext uri="{FF2B5EF4-FFF2-40B4-BE49-F238E27FC236}">
                <a16:creationId xmlns:a16="http://schemas.microsoft.com/office/drawing/2014/main" id="{AFA7A4D1-0E31-6248-B439-09BD7F43F32E}"/>
              </a:ext>
            </a:extLst>
          </p:cNvPr>
          <p:cNvCxnSpPr>
            <a:cxnSpLocks noChangeShapeType="1"/>
            <a:stCxn id="443416" idx="0"/>
            <a:endCxn id="443425" idx="4"/>
          </p:cNvCxnSpPr>
          <p:nvPr/>
        </p:nvCxnSpPr>
        <p:spPr bwMode="auto">
          <a:xfrm flipV="1">
            <a:off x="3513138" y="2730500"/>
            <a:ext cx="0" cy="2079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3418" name="Oval 26">
            <a:extLst>
              <a:ext uri="{FF2B5EF4-FFF2-40B4-BE49-F238E27FC236}">
                <a16:creationId xmlns:a16="http://schemas.microsoft.com/office/drawing/2014/main" id="{6C076D43-81DB-BB46-B0FF-16AC176D3F3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08413" y="2490788"/>
            <a:ext cx="230187" cy="236537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44</a:t>
            </a:r>
          </a:p>
        </p:txBody>
      </p:sp>
      <p:cxnSp>
        <p:nvCxnSpPr>
          <p:cNvPr id="443419" name="AutoShape 27">
            <a:extLst>
              <a:ext uri="{FF2B5EF4-FFF2-40B4-BE49-F238E27FC236}">
                <a16:creationId xmlns:a16="http://schemas.microsoft.com/office/drawing/2014/main" id="{D5A2A3AC-2113-754C-881F-37222FD0FCC6}"/>
              </a:ext>
            </a:extLst>
          </p:cNvPr>
          <p:cNvCxnSpPr>
            <a:cxnSpLocks noChangeShapeType="1"/>
            <a:stCxn id="443418" idx="0"/>
            <a:endCxn id="443426" idx="4"/>
          </p:cNvCxnSpPr>
          <p:nvPr/>
        </p:nvCxnSpPr>
        <p:spPr bwMode="auto">
          <a:xfrm flipV="1">
            <a:off x="3922713" y="2189163"/>
            <a:ext cx="0" cy="2952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3420" name="Line 28">
            <a:extLst>
              <a:ext uri="{FF2B5EF4-FFF2-40B4-BE49-F238E27FC236}">
                <a16:creationId xmlns:a16="http://schemas.microsoft.com/office/drawing/2014/main" id="{8C56120F-CABD-E14C-AEC4-67F811CEA3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98813" y="2135188"/>
            <a:ext cx="722312" cy="40163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43421" name="Line 29">
            <a:extLst>
              <a:ext uri="{FF2B5EF4-FFF2-40B4-BE49-F238E27FC236}">
                <a16:creationId xmlns:a16="http://schemas.microsoft.com/office/drawing/2014/main" id="{49F9E2B3-FC3B-AD41-B07E-EEACD1AF46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65525" y="2149475"/>
            <a:ext cx="361950" cy="37941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43422" name="Line 30">
            <a:extLst>
              <a:ext uri="{FF2B5EF4-FFF2-40B4-BE49-F238E27FC236}">
                <a16:creationId xmlns:a16="http://schemas.microsoft.com/office/drawing/2014/main" id="{9386B43A-C068-CC44-8C1A-48D879EBA9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81263" y="2090738"/>
            <a:ext cx="1430337" cy="46196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43423" name="Oval 31">
            <a:extLst>
              <a:ext uri="{FF2B5EF4-FFF2-40B4-BE49-F238E27FC236}">
                <a16:creationId xmlns:a16="http://schemas.microsoft.com/office/drawing/2014/main" id="{4CB45065-260F-B74E-82DE-878A59EE27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11400" y="2489200"/>
            <a:ext cx="231775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8</a:t>
            </a:r>
            <a:endParaRPr lang="en-US" sz="1000">
              <a:latin typeface="Times New Roman" charset="0"/>
              <a:ea typeface="ＭＳ Ｐゴシック" charset="0"/>
            </a:endParaRPr>
          </a:p>
        </p:txBody>
      </p:sp>
      <p:sp>
        <p:nvSpPr>
          <p:cNvPr id="443424" name="Oval 32">
            <a:extLst>
              <a:ext uri="{FF2B5EF4-FFF2-40B4-BE49-F238E27FC236}">
                <a16:creationId xmlns:a16="http://schemas.microsoft.com/office/drawing/2014/main" id="{B6D6AF1D-C9A4-CE4F-9567-00042BBC9C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03550" y="2489200"/>
            <a:ext cx="230188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29</a:t>
            </a:r>
          </a:p>
        </p:txBody>
      </p:sp>
      <p:sp>
        <p:nvSpPr>
          <p:cNvPr id="443425" name="Oval 33">
            <a:extLst>
              <a:ext uri="{FF2B5EF4-FFF2-40B4-BE49-F238E27FC236}">
                <a16:creationId xmlns:a16="http://schemas.microsoft.com/office/drawing/2014/main" id="{7924C406-7E58-0042-AB1A-ADBBD80B70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97250" y="2489200"/>
            <a:ext cx="230188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10</a:t>
            </a:r>
          </a:p>
        </p:txBody>
      </p:sp>
      <p:sp>
        <p:nvSpPr>
          <p:cNvPr id="443426" name="Oval 34">
            <a:extLst>
              <a:ext uri="{FF2B5EF4-FFF2-40B4-BE49-F238E27FC236}">
                <a16:creationId xmlns:a16="http://schemas.microsoft.com/office/drawing/2014/main" id="{FC53F320-52D5-FA4F-B2F9-CCBCDBB373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08413" y="1946275"/>
            <a:ext cx="230187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6</a:t>
            </a:r>
          </a:p>
        </p:txBody>
      </p:sp>
      <p:sp>
        <p:nvSpPr>
          <p:cNvPr id="443427" name="Oval 35">
            <a:extLst>
              <a:ext uri="{FF2B5EF4-FFF2-40B4-BE49-F238E27FC236}">
                <a16:creationId xmlns:a16="http://schemas.microsoft.com/office/drawing/2014/main" id="{F9CE2461-852F-DD4D-94B3-2943B27992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45425" y="2484438"/>
            <a:ext cx="231775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37</a:t>
            </a:r>
          </a:p>
        </p:txBody>
      </p:sp>
      <p:sp>
        <p:nvSpPr>
          <p:cNvPr id="443428" name="Oval 36">
            <a:extLst>
              <a:ext uri="{FF2B5EF4-FFF2-40B4-BE49-F238E27FC236}">
                <a16:creationId xmlns:a16="http://schemas.microsoft.com/office/drawing/2014/main" id="{2E0DB1DB-8F43-1D46-BBF7-8F1466CA25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45425" y="1946275"/>
            <a:ext cx="231775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3</a:t>
            </a:r>
            <a:endParaRPr lang="en-US" sz="1000">
              <a:latin typeface="Times New Roman" charset="0"/>
              <a:ea typeface="ＭＳ Ｐゴシック" charset="0"/>
            </a:endParaRPr>
          </a:p>
        </p:txBody>
      </p:sp>
      <p:cxnSp>
        <p:nvCxnSpPr>
          <p:cNvPr id="443429" name="AutoShape 37">
            <a:extLst>
              <a:ext uri="{FF2B5EF4-FFF2-40B4-BE49-F238E27FC236}">
                <a16:creationId xmlns:a16="http://schemas.microsoft.com/office/drawing/2014/main" id="{99388997-92C1-734B-A841-6D363276DC89}"/>
              </a:ext>
            </a:extLst>
          </p:cNvPr>
          <p:cNvCxnSpPr>
            <a:cxnSpLocks noChangeShapeType="1"/>
            <a:stCxn id="443427" idx="0"/>
            <a:endCxn id="443428" idx="4"/>
          </p:cNvCxnSpPr>
          <p:nvPr/>
        </p:nvCxnSpPr>
        <p:spPr bwMode="auto">
          <a:xfrm flipV="1">
            <a:off x="7961313" y="2189163"/>
            <a:ext cx="0" cy="2873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43431" name="AutoShape 39">
            <a:extLst>
              <a:ext uri="{FF2B5EF4-FFF2-40B4-BE49-F238E27FC236}">
                <a16:creationId xmlns:a16="http://schemas.microsoft.com/office/drawing/2014/main" id="{573CC788-D75E-3D46-9CBF-1BF7E4EB62F7}"/>
              </a:ext>
            </a:extLst>
          </p:cNvPr>
          <p:cNvCxnSpPr>
            <a:cxnSpLocks noChangeShapeType="1"/>
            <a:stCxn id="443428" idx="6"/>
          </p:cNvCxnSpPr>
          <p:nvPr/>
        </p:nvCxnSpPr>
        <p:spPr bwMode="auto">
          <a:xfrm>
            <a:off x="8085138" y="2063750"/>
            <a:ext cx="438150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43432" name="AutoShape 40">
            <a:extLst>
              <a:ext uri="{FF2B5EF4-FFF2-40B4-BE49-F238E27FC236}">
                <a16:creationId xmlns:a16="http://schemas.microsoft.com/office/drawing/2014/main" id="{F7EAD7E1-43F2-A44D-AEF4-5CF699A69528}"/>
              </a:ext>
            </a:extLst>
          </p:cNvPr>
          <p:cNvCxnSpPr>
            <a:cxnSpLocks noChangeShapeType="1"/>
            <a:stCxn id="443439" idx="6"/>
            <a:endCxn id="443441" idx="2"/>
          </p:cNvCxnSpPr>
          <p:nvPr/>
        </p:nvCxnSpPr>
        <p:spPr bwMode="auto">
          <a:xfrm>
            <a:off x="7250113" y="3243263"/>
            <a:ext cx="587375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3433" name="Oval 41">
            <a:extLst>
              <a:ext uri="{FF2B5EF4-FFF2-40B4-BE49-F238E27FC236}">
                <a16:creationId xmlns:a16="http://schemas.microsoft.com/office/drawing/2014/main" id="{4AD78FCA-EDCD-144D-8691-9A93330747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02413" y="4122738"/>
            <a:ext cx="231775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41</a:t>
            </a:r>
          </a:p>
        </p:txBody>
      </p:sp>
      <p:cxnSp>
        <p:nvCxnSpPr>
          <p:cNvPr id="443434" name="AutoShape 42">
            <a:extLst>
              <a:ext uri="{FF2B5EF4-FFF2-40B4-BE49-F238E27FC236}">
                <a16:creationId xmlns:a16="http://schemas.microsoft.com/office/drawing/2014/main" id="{CBDF90EF-B67F-CB40-BAD2-5A0FADD4C14F}"/>
              </a:ext>
            </a:extLst>
          </p:cNvPr>
          <p:cNvCxnSpPr>
            <a:cxnSpLocks noChangeShapeType="1"/>
            <a:stCxn id="443433" idx="0"/>
            <a:endCxn id="443438" idx="4"/>
          </p:cNvCxnSpPr>
          <p:nvPr/>
        </p:nvCxnSpPr>
        <p:spPr bwMode="auto">
          <a:xfrm flipV="1">
            <a:off x="6719888" y="3908425"/>
            <a:ext cx="0" cy="206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3435" name="Oval 43">
            <a:extLst>
              <a:ext uri="{FF2B5EF4-FFF2-40B4-BE49-F238E27FC236}">
                <a16:creationId xmlns:a16="http://schemas.microsoft.com/office/drawing/2014/main" id="{D09E6F69-0612-E149-9023-925CAEAFA4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11988" y="3670300"/>
            <a:ext cx="231775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33</a:t>
            </a:r>
          </a:p>
        </p:txBody>
      </p:sp>
      <p:cxnSp>
        <p:nvCxnSpPr>
          <p:cNvPr id="443436" name="AutoShape 44">
            <a:extLst>
              <a:ext uri="{FF2B5EF4-FFF2-40B4-BE49-F238E27FC236}">
                <a16:creationId xmlns:a16="http://schemas.microsoft.com/office/drawing/2014/main" id="{85C496E7-67A5-F542-90EB-2EA0BEDD61FC}"/>
              </a:ext>
            </a:extLst>
          </p:cNvPr>
          <p:cNvCxnSpPr>
            <a:cxnSpLocks noChangeShapeType="1"/>
            <a:stCxn id="443435" idx="0"/>
            <a:endCxn id="443439" idx="4"/>
          </p:cNvCxnSpPr>
          <p:nvPr/>
        </p:nvCxnSpPr>
        <p:spPr bwMode="auto">
          <a:xfrm flipH="1" flipV="1">
            <a:off x="7126288" y="3368675"/>
            <a:ext cx="1587" cy="293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3437" name="Line 45">
            <a:extLst>
              <a:ext uri="{FF2B5EF4-FFF2-40B4-BE49-F238E27FC236}">
                <a16:creationId xmlns:a16="http://schemas.microsoft.com/office/drawing/2014/main" id="{DA5EA705-41A3-634E-B93F-43161C78C0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70688" y="3328988"/>
            <a:ext cx="361950" cy="3778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43438" name="Oval 46">
            <a:extLst>
              <a:ext uri="{FF2B5EF4-FFF2-40B4-BE49-F238E27FC236}">
                <a16:creationId xmlns:a16="http://schemas.microsoft.com/office/drawing/2014/main" id="{00754D7D-74AC-7642-B136-0EDED61887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02413" y="3667125"/>
            <a:ext cx="231775" cy="238125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28</a:t>
            </a:r>
          </a:p>
        </p:txBody>
      </p:sp>
      <p:sp>
        <p:nvSpPr>
          <p:cNvPr id="443439" name="Oval 47">
            <a:extLst>
              <a:ext uri="{FF2B5EF4-FFF2-40B4-BE49-F238E27FC236}">
                <a16:creationId xmlns:a16="http://schemas.microsoft.com/office/drawing/2014/main" id="{F0FF0F53-0A8A-0847-8FC1-2629F64884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10400" y="3124200"/>
            <a:ext cx="231775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15</a:t>
            </a:r>
          </a:p>
        </p:txBody>
      </p:sp>
      <p:sp>
        <p:nvSpPr>
          <p:cNvPr id="443440" name="Oval 48">
            <a:extLst>
              <a:ext uri="{FF2B5EF4-FFF2-40B4-BE49-F238E27FC236}">
                <a16:creationId xmlns:a16="http://schemas.microsoft.com/office/drawing/2014/main" id="{989CEFEA-5660-E842-8132-F9CE90F158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45425" y="3660775"/>
            <a:ext cx="231775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25</a:t>
            </a:r>
          </a:p>
        </p:txBody>
      </p:sp>
      <p:sp>
        <p:nvSpPr>
          <p:cNvPr id="443441" name="Oval 49">
            <a:extLst>
              <a:ext uri="{FF2B5EF4-FFF2-40B4-BE49-F238E27FC236}">
                <a16:creationId xmlns:a16="http://schemas.microsoft.com/office/drawing/2014/main" id="{4DDB749E-0C1D-7240-B724-50CAC0D41F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45425" y="3124200"/>
            <a:ext cx="231775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7</a:t>
            </a:r>
            <a:endParaRPr lang="en-US" sz="1000">
              <a:latin typeface="Times New Roman" charset="0"/>
              <a:ea typeface="ＭＳ Ｐゴシック" charset="0"/>
            </a:endParaRPr>
          </a:p>
        </p:txBody>
      </p:sp>
      <p:cxnSp>
        <p:nvCxnSpPr>
          <p:cNvPr id="443442" name="AutoShape 50">
            <a:extLst>
              <a:ext uri="{FF2B5EF4-FFF2-40B4-BE49-F238E27FC236}">
                <a16:creationId xmlns:a16="http://schemas.microsoft.com/office/drawing/2014/main" id="{7B0774A3-3DDC-5347-923A-01007E7746D6}"/>
              </a:ext>
            </a:extLst>
          </p:cNvPr>
          <p:cNvCxnSpPr>
            <a:cxnSpLocks noChangeShapeType="1"/>
            <a:stCxn id="443440" idx="0"/>
            <a:endCxn id="443441" idx="4"/>
          </p:cNvCxnSpPr>
          <p:nvPr/>
        </p:nvCxnSpPr>
        <p:spPr bwMode="auto">
          <a:xfrm flipV="1">
            <a:off x="7961313" y="3368675"/>
            <a:ext cx="0" cy="2841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3445" name="Text Box 53">
            <a:extLst>
              <a:ext uri="{FF2B5EF4-FFF2-40B4-BE49-F238E27FC236}">
                <a16:creationId xmlns:a16="http://schemas.microsoft.com/office/drawing/2014/main" id="{BEA73ED7-2BF8-0941-92D3-8B62072DE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733800"/>
            <a:ext cx="4921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000" b="1">
                <a:latin typeface="Arial" charset="0"/>
                <a:ea typeface="ＭＳ Ｐゴシック" charset="0"/>
              </a:rPr>
              <a:t>+</a:t>
            </a:r>
            <a:endParaRPr lang="en-US" sz="4000" b="1" baseline="-25000">
              <a:solidFill>
                <a:srgbClr val="0066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43446" name="Line 54">
            <a:extLst>
              <a:ext uri="{FF2B5EF4-FFF2-40B4-BE49-F238E27FC236}">
                <a16:creationId xmlns:a16="http://schemas.microsoft.com/office/drawing/2014/main" id="{2564C97E-59C1-AB4D-8DB0-649BEE36A9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8600" y="4648200"/>
            <a:ext cx="8610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43450" name="Oval 58">
            <a:extLst>
              <a:ext uri="{FF2B5EF4-FFF2-40B4-BE49-F238E27FC236}">
                <a16:creationId xmlns:a16="http://schemas.microsoft.com/office/drawing/2014/main" id="{139C87BC-BB44-4246-B929-1743E5B1D3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48600" y="228600"/>
            <a:ext cx="231775" cy="2365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12</a:t>
            </a:r>
            <a:endParaRPr lang="en-US" sz="1000">
              <a:solidFill>
                <a:schemeClr val="bg1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43451" name="Oval 59">
            <a:extLst>
              <a:ext uri="{FF2B5EF4-FFF2-40B4-BE49-F238E27FC236}">
                <a16:creationId xmlns:a16="http://schemas.microsoft.com/office/drawing/2014/main" id="{4F89C605-D5A3-9D4C-8CC5-D6B2BD78A81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48600" y="762000"/>
            <a:ext cx="231775" cy="23495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 dirty="0">
                <a:solidFill>
                  <a:schemeClr val="bg1"/>
                </a:solidFill>
                <a:latin typeface="Arial" charset="0"/>
                <a:ea typeface="ＭＳ Ｐゴシック" charset="0"/>
              </a:rPr>
              <a:t>18</a:t>
            </a:r>
            <a:endParaRPr lang="en-US" sz="1000" dirty="0">
              <a:solidFill>
                <a:schemeClr val="bg1"/>
              </a:solidFill>
              <a:latin typeface="Times New Roman" charset="0"/>
              <a:ea typeface="ＭＳ Ｐゴシック" charset="0"/>
            </a:endParaRPr>
          </a:p>
        </p:txBody>
      </p:sp>
      <p:cxnSp>
        <p:nvCxnSpPr>
          <p:cNvPr id="443452" name="AutoShape 60">
            <a:extLst>
              <a:ext uri="{FF2B5EF4-FFF2-40B4-BE49-F238E27FC236}">
                <a16:creationId xmlns:a16="http://schemas.microsoft.com/office/drawing/2014/main" id="{FD2D01F2-0190-3544-9D5F-139BF4636AA3}"/>
              </a:ext>
            </a:extLst>
          </p:cNvPr>
          <p:cNvCxnSpPr>
            <a:cxnSpLocks noChangeShapeType="1"/>
            <a:stCxn id="443451" idx="0"/>
            <a:endCxn id="443450" idx="4"/>
          </p:cNvCxnSpPr>
          <p:nvPr/>
        </p:nvCxnSpPr>
        <p:spPr bwMode="auto">
          <a:xfrm flipV="1">
            <a:off x="7964488" y="473075"/>
            <a:ext cx="0" cy="2809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3457" name="Oval 65">
            <a:extLst>
              <a:ext uri="{FF2B5EF4-FFF2-40B4-BE49-F238E27FC236}">
                <a16:creationId xmlns:a16="http://schemas.microsoft.com/office/drawing/2014/main" id="{892140FE-AEF8-1146-AEFF-0EA5DC7412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683625" y="4724400"/>
            <a:ext cx="231775" cy="23495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endParaRPr lang="en-US" sz="1000">
              <a:latin typeface="Times New Roman" charset="0"/>
              <a:ea typeface="ＭＳ Ｐゴシック" charset="0"/>
            </a:endParaRPr>
          </a:p>
        </p:txBody>
      </p:sp>
      <p:cxnSp>
        <p:nvCxnSpPr>
          <p:cNvPr id="443458" name="AutoShape 66">
            <a:extLst>
              <a:ext uri="{FF2B5EF4-FFF2-40B4-BE49-F238E27FC236}">
                <a16:creationId xmlns:a16="http://schemas.microsoft.com/office/drawing/2014/main" id="{2B565828-7451-6649-A1C3-30132E3687A4}"/>
              </a:ext>
            </a:extLst>
          </p:cNvPr>
          <p:cNvCxnSpPr>
            <a:cxnSpLocks noChangeShapeType="1"/>
            <a:stCxn id="443460" idx="6"/>
            <a:endCxn id="443457" idx="2"/>
          </p:cNvCxnSpPr>
          <p:nvPr/>
        </p:nvCxnSpPr>
        <p:spPr bwMode="auto">
          <a:xfrm>
            <a:off x="8305800" y="4841875"/>
            <a:ext cx="377825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3459" name="Oval 67">
            <a:extLst>
              <a:ext uri="{FF2B5EF4-FFF2-40B4-BE49-F238E27FC236}">
                <a16:creationId xmlns:a16="http://schemas.microsoft.com/office/drawing/2014/main" id="{C134584D-4AEB-4B4E-BD22-5ECA404B6F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88225" y="4718050"/>
            <a:ext cx="231775" cy="23495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endParaRPr lang="en-US" sz="1000" b="1">
              <a:latin typeface="Arial" charset="0"/>
              <a:ea typeface="ＭＳ Ｐゴシック" charset="0"/>
            </a:endParaRPr>
          </a:p>
        </p:txBody>
      </p:sp>
      <p:sp>
        <p:nvSpPr>
          <p:cNvPr id="443460" name="Oval 68">
            <a:extLst>
              <a:ext uri="{FF2B5EF4-FFF2-40B4-BE49-F238E27FC236}">
                <a16:creationId xmlns:a16="http://schemas.microsoft.com/office/drawing/2014/main" id="{50EC46DB-0978-4845-8ADA-FCBB02F868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74025" y="4724400"/>
            <a:ext cx="231775" cy="23495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endParaRPr lang="en-US" sz="1000">
              <a:latin typeface="Times New Roman" charset="0"/>
              <a:ea typeface="ＭＳ Ｐゴシック" charset="0"/>
            </a:endParaRPr>
          </a:p>
        </p:txBody>
      </p:sp>
      <p:sp>
        <p:nvSpPr>
          <p:cNvPr id="443461" name="Oval 69">
            <a:extLst>
              <a:ext uri="{FF2B5EF4-FFF2-40B4-BE49-F238E27FC236}">
                <a16:creationId xmlns:a16="http://schemas.microsoft.com/office/drawing/2014/main" id="{91023D02-3B59-3E4A-A26D-D5D55BA71D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31225" y="1946275"/>
            <a:ext cx="231775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18</a:t>
            </a:r>
            <a:endParaRPr lang="en-US" sz="1000">
              <a:latin typeface="Times New Roman" charset="0"/>
              <a:ea typeface="ＭＳ Ｐゴシック" charset="0"/>
            </a:endParaRPr>
          </a:p>
        </p:txBody>
      </p:sp>
      <p:cxnSp>
        <p:nvCxnSpPr>
          <p:cNvPr id="443462" name="AutoShape 70">
            <a:extLst>
              <a:ext uri="{FF2B5EF4-FFF2-40B4-BE49-F238E27FC236}">
                <a16:creationId xmlns:a16="http://schemas.microsoft.com/office/drawing/2014/main" id="{10B1B316-7087-1849-8C46-924A51CD50BA}"/>
              </a:ext>
            </a:extLst>
          </p:cNvPr>
          <p:cNvCxnSpPr>
            <a:cxnSpLocks noChangeShapeType="1"/>
            <a:endCxn id="443461" idx="2"/>
          </p:cNvCxnSpPr>
          <p:nvPr/>
        </p:nvCxnSpPr>
        <p:spPr bwMode="auto">
          <a:xfrm>
            <a:off x="8085138" y="2063750"/>
            <a:ext cx="438150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3463" name="Oval 71">
            <a:extLst>
              <a:ext uri="{FF2B5EF4-FFF2-40B4-BE49-F238E27FC236}">
                <a16:creationId xmlns:a16="http://schemas.microsoft.com/office/drawing/2014/main" id="{597FEF74-385F-7E47-927F-E687EBCEB0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31225" y="3124200"/>
            <a:ext cx="231775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12</a:t>
            </a:r>
            <a:endParaRPr lang="en-US" sz="1000">
              <a:latin typeface="Times New Roman" charset="0"/>
              <a:ea typeface="ＭＳ Ｐゴシック" charset="0"/>
            </a:endParaRPr>
          </a:p>
        </p:txBody>
      </p:sp>
      <p:cxnSp>
        <p:nvCxnSpPr>
          <p:cNvPr id="443464" name="AutoShape 72">
            <a:extLst>
              <a:ext uri="{FF2B5EF4-FFF2-40B4-BE49-F238E27FC236}">
                <a16:creationId xmlns:a16="http://schemas.microsoft.com/office/drawing/2014/main" id="{4EA76245-72F8-E04E-B6F3-D1F42BB3D218}"/>
              </a:ext>
            </a:extLst>
          </p:cNvPr>
          <p:cNvCxnSpPr>
            <a:cxnSpLocks noChangeShapeType="1"/>
            <a:endCxn id="443463" idx="2"/>
          </p:cNvCxnSpPr>
          <p:nvPr/>
        </p:nvCxnSpPr>
        <p:spPr bwMode="auto">
          <a:xfrm>
            <a:off x="8085138" y="3243263"/>
            <a:ext cx="438150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8974" name="Rectangle 63">
            <a:extLst>
              <a:ext uri="{FF2B5EF4-FFF2-40B4-BE49-F238E27FC236}">
                <a16:creationId xmlns:a16="http://schemas.microsoft.com/office/drawing/2014/main" id="{E957DD40-FC22-5E47-8C50-1D5CD4A26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152400"/>
            <a:ext cx="685800" cy="4724400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2242731148"/>
      </p:ext>
    </p:extLst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rgbClr val="3366FF"/>
          </a:solidFill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3314</TotalTime>
  <Words>4046</Words>
  <Application>Microsoft Macintosh PowerPoint</Application>
  <PresentationFormat>On-screen Show (4:3)</PresentationFormat>
  <Paragraphs>1533</Paragraphs>
  <Slides>118</Slides>
  <Notes>15</Notes>
  <HiddenSlides>27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118</vt:i4>
      </vt:variant>
    </vt:vector>
  </HeadingPairs>
  <TitlesOfParts>
    <vt:vector size="129" baseType="lpstr">
      <vt:lpstr>Arial</vt:lpstr>
      <vt:lpstr>Calibri</vt:lpstr>
      <vt:lpstr>Cambria Math</vt:lpstr>
      <vt:lpstr>Courier New</vt:lpstr>
      <vt:lpstr>Monotype Sorts</vt:lpstr>
      <vt:lpstr>Symbol</vt:lpstr>
      <vt:lpstr>Times New Roman</vt:lpstr>
      <vt:lpstr>Wingdings</vt:lpstr>
      <vt:lpstr>Network</vt:lpstr>
      <vt:lpstr>Equation</vt:lpstr>
      <vt:lpstr>Picture</vt:lpstr>
      <vt:lpstr>Mergeable Heaps</vt:lpstr>
      <vt:lpstr>Admin</vt:lpstr>
      <vt:lpstr>Another set data structure</vt:lpstr>
      <vt:lpstr>Binary heap</vt:lpstr>
      <vt:lpstr>Binary heap - operations</vt:lpstr>
      <vt:lpstr>Binary heap representations</vt:lpstr>
      <vt:lpstr>Heapify</vt:lpstr>
      <vt:lpstr>Heapify</vt:lpstr>
      <vt:lpstr>Heapify</vt:lpstr>
      <vt:lpstr>Heapify</vt:lpstr>
      <vt:lpstr>Heapify</vt:lpstr>
      <vt:lpstr>Heapify</vt:lpstr>
      <vt:lpstr>Heapify</vt:lpstr>
      <vt:lpstr>Heapify</vt:lpstr>
      <vt:lpstr>Heapify</vt:lpstr>
      <vt:lpstr>Heapify</vt:lpstr>
      <vt:lpstr>Correctness of Heapify</vt:lpstr>
      <vt:lpstr>Correctness of Heapify</vt:lpstr>
      <vt:lpstr>Correctness of Heapify</vt:lpstr>
      <vt:lpstr>Correctness of Heapify</vt:lpstr>
      <vt:lpstr>Running time of Heapify</vt:lpstr>
      <vt:lpstr>Binary heap - operations</vt:lpstr>
      <vt:lpstr>Max</vt:lpstr>
      <vt:lpstr>ExtractMax</vt:lpstr>
      <vt:lpstr>ExtractMax</vt:lpstr>
      <vt:lpstr>ExtractMax</vt:lpstr>
      <vt:lpstr>ExtractMax</vt:lpstr>
      <vt:lpstr>ExtractMax</vt:lpstr>
      <vt:lpstr>ExtractMax</vt:lpstr>
      <vt:lpstr>ExtractMax</vt:lpstr>
      <vt:lpstr>ExtractMax</vt:lpstr>
      <vt:lpstr>ExtractMax</vt:lpstr>
      <vt:lpstr>ExtractMax running time</vt:lpstr>
      <vt:lpstr>IncreaseElement (aka swim up)</vt:lpstr>
      <vt:lpstr>IncreaseElement</vt:lpstr>
      <vt:lpstr>IncreaseElement</vt:lpstr>
      <vt:lpstr>IncreaseElement</vt:lpstr>
      <vt:lpstr>IncreaseElement</vt:lpstr>
      <vt:lpstr>IncreaseElement</vt:lpstr>
      <vt:lpstr>IncreaseElement</vt:lpstr>
      <vt:lpstr>Correctness of IncreaseElement</vt:lpstr>
      <vt:lpstr>Correctness of IncreaseElement</vt:lpstr>
      <vt:lpstr>Running time of IncreaseElement</vt:lpstr>
      <vt:lpstr>Insert</vt:lpstr>
      <vt:lpstr>Insert</vt:lpstr>
      <vt:lpstr>Insert</vt:lpstr>
      <vt:lpstr>Insert</vt:lpstr>
      <vt:lpstr>Insert</vt:lpstr>
      <vt:lpstr>Running time of Insert</vt:lpstr>
      <vt:lpstr>Building a heap</vt:lpstr>
      <vt:lpstr>Building a heap</vt:lpstr>
      <vt:lpstr>Running time of BuildHeap1</vt:lpstr>
      <vt:lpstr>Building a heap: take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Correctness of  BuildHeap2</vt:lpstr>
      <vt:lpstr>Correctness of  BuildHeap2</vt:lpstr>
      <vt:lpstr>Running time of BuildHeap2</vt:lpstr>
      <vt:lpstr>Running time of BuildHeap2</vt:lpstr>
      <vt:lpstr>Running time of BuildHeap2</vt:lpstr>
      <vt:lpstr>Nodes at height h</vt:lpstr>
      <vt:lpstr>Running time of BuildHeap2</vt:lpstr>
      <vt:lpstr>BuildHeap1 vs. BuildHeap2</vt:lpstr>
      <vt:lpstr>Heap uses</vt:lpstr>
      <vt:lpstr>Heap uses</vt:lpstr>
      <vt:lpstr>Binary heaps</vt:lpstr>
      <vt:lpstr>Mergeable heaps</vt:lpstr>
      <vt:lpstr>Union for binary heaps</vt:lpstr>
      <vt:lpstr>Linked-list heap</vt:lpstr>
      <vt:lpstr>Linked-list heap</vt:lpstr>
      <vt:lpstr>Linked-list heap</vt:lpstr>
      <vt:lpstr>Binomial Tree</vt:lpstr>
      <vt:lpstr>Binomial Tree</vt:lpstr>
      <vt:lpstr>Binomial Tree</vt:lpstr>
      <vt:lpstr>Binomial Tree</vt:lpstr>
      <vt:lpstr>Binomial Tree</vt:lpstr>
      <vt:lpstr>Binomial Tree</vt:lpstr>
      <vt:lpstr>Binomial Tree</vt:lpstr>
      <vt:lpstr>Another set data structure: recap</vt:lpstr>
      <vt:lpstr>Another set data structure: recap</vt:lpstr>
      <vt:lpstr>Binomial Heap</vt:lpstr>
      <vt:lpstr>PowerPoint Presentation</vt:lpstr>
      <vt:lpstr>Binomial Heap:  Properties</vt:lpstr>
      <vt:lpstr>Binomial Heap:  Properties</vt:lpstr>
      <vt:lpstr>Binomial Heap:  Properties</vt:lpstr>
      <vt:lpstr>Binomial Heap:  Properties</vt:lpstr>
      <vt:lpstr>Binomial Heap:  Union</vt:lpstr>
      <vt:lpstr>Binomial Heap:  Union</vt:lpstr>
      <vt:lpstr>Binomial Heap:  Union</vt:lpstr>
      <vt:lpstr>Binomial Heap:  Union</vt:lpstr>
      <vt:lpstr>Binomial Heap:  Union</vt:lpstr>
      <vt:lpstr>PowerPoint Presentation</vt:lpstr>
      <vt:lpstr>PowerPoint Presentation</vt:lpstr>
      <vt:lpstr>PowerPoint Presentation</vt:lpstr>
      <vt:lpstr>PowerPoint Presentation</vt:lpstr>
      <vt:lpstr>Binomial Heap:  Union</vt:lpstr>
      <vt:lpstr>Binomial Heap:  Delete Min/Max</vt:lpstr>
      <vt:lpstr>Binomial Heap:  Delete Min</vt:lpstr>
      <vt:lpstr>Binomial Heap:  Delete Min</vt:lpstr>
      <vt:lpstr>Binomial Heap:  Decrease Key</vt:lpstr>
      <vt:lpstr>Binomial Heap:  Delete</vt:lpstr>
      <vt:lpstr>Binomial Heap:  Insert</vt:lpstr>
      <vt:lpstr>Build-Heap</vt:lpstr>
      <vt:lpstr>Build-Heap</vt:lpstr>
      <vt:lpstr>Build-Heap</vt:lpstr>
      <vt:lpstr>Heaps</vt:lpstr>
      <vt:lpstr>Fibonacci Heaps</vt:lpstr>
      <vt:lpstr>Heaps</vt:lpstr>
      <vt:lpstr>Heaps</vt:lpstr>
      <vt:lpstr>Heaps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Collins Munene Kariuki</cp:lastModifiedBy>
  <cp:revision>437</cp:revision>
  <cp:lastPrinted>2023-02-15T19:40:36Z</cp:lastPrinted>
  <dcterms:created xsi:type="dcterms:W3CDTF">1601-01-01T00:00:00Z</dcterms:created>
  <dcterms:modified xsi:type="dcterms:W3CDTF">2024-05-01T03:11:02Z</dcterms:modified>
</cp:coreProperties>
</file>