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296" r:id="rId22"/>
    <p:sldId id="297" r:id="rId23"/>
    <p:sldId id="301" r:id="rId24"/>
    <p:sldId id="300" r:id="rId25"/>
    <p:sldId id="358" r:id="rId26"/>
    <p:sldId id="359" r:id="rId27"/>
    <p:sldId id="357" r:id="rId28"/>
    <p:sldId id="304" r:id="rId29"/>
    <p:sldId id="312" r:id="rId30"/>
    <p:sldId id="305" r:id="rId31"/>
    <p:sldId id="306" r:id="rId32"/>
    <p:sldId id="309" r:id="rId33"/>
    <p:sldId id="308" r:id="rId34"/>
    <p:sldId id="303" r:id="rId35"/>
    <p:sldId id="313" r:id="rId36"/>
    <p:sldId id="307" r:id="rId37"/>
    <p:sldId id="311" r:id="rId38"/>
    <p:sldId id="310" r:id="rId39"/>
    <p:sldId id="314" r:id="rId40"/>
    <p:sldId id="316" r:id="rId41"/>
    <p:sldId id="325" r:id="rId42"/>
    <p:sldId id="326" r:id="rId43"/>
    <p:sldId id="327" r:id="rId44"/>
    <p:sldId id="318" r:id="rId45"/>
    <p:sldId id="319" r:id="rId46"/>
    <p:sldId id="677" r:id="rId47"/>
    <p:sldId id="678" r:id="rId48"/>
    <p:sldId id="320" r:id="rId49"/>
    <p:sldId id="321" r:id="rId50"/>
    <p:sldId id="322" r:id="rId51"/>
    <p:sldId id="323" r:id="rId52"/>
    <p:sldId id="324" r:id="rId53"/>
    <p:sldId id="328" r:id="rId54"/>
    <p:sldId id="329" r:id="rId55"/>
    <p:sldId id="330" r:id="rId56"/>
    <p:sldId id="332" r:id="rId57"/>
    <p:sldId id="333" r:id="rId58"/>
    <p:sldId id="334" r:id="rId59"/>
    <p:sldId id="673" r:id="rId60"/>
    <p:sldId id="674" r:id="rId61"/>
    <p:sldId id="618" r:id="rId62"/>
    <p:sldId id="680" r:id="rId63"/>
    <p:sldId id="679" r:id="rId64"/>
    <p:sldId id="682" r:id="rId65"/>
    <p:sldId id="681" r:id="rId66"/>
    <p:sldId id="675" r:id="rId67"/>
    <p:sldId id="620" r:id="rId68"/>
    <p:sldId id="621" r:id="rId69"/>
    <p:sldId id="622" r:id="rId70"/>
    <p:sldId id="360" r:id="rId71"/>
    <p:sldId id="335" r:id="rId72"/>
    <p:sldId id="361" r:id="rId73"/>
    <p:sldId id="363" r:id="rId74"/>
    <p:sldId id="364" r:id="rId75"/>
    <p:sldId id="623" r:id="rId76"/>
    <p:sldId id="365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4" r:id="rId90"/>
    <p:sldId id="355" r:id="rId91"/>
    <p:sldId id="624" r:id="rId92"/>
    <p:sldId id="625" r:id="rId93"/>
    <p:sldId id="626" r:id="rId94"/>
    <p:sldId id="627" r:id="rId95"/>
    <p:sldId id="628" r:id="rId96"/>
    <p:sldId id="629" r:id="rId97"/>
    <p:sldId id="631" r:id="rId98"/>
    <p:sldId id="630" r:id="rId99"/>
    <p:sldId id="683" r:id="rId100"/>
    <p:sldId id="684" r:id="rId101"/>
    <p:sldId id="685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3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4/5/24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4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3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3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3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4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6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2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4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210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i.e.,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570" t="-275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609672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195935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the vertices that results in a negative weight.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50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56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Challenge: </a:t>
            </a:r>
            <a:r>
              <a:rPr lang="en-US" sz="2800" dirty="0" err="1">
                <a:solidFill>
                  <a:srgbClr val="1F1FFF"/>
                </a:solidFill>
              </a:rPr>
              <a:t>Dijkstras</a:t>
            </a:r>
            <a:r>
              <a:rPr lang="en-US" sz="2800" dirty="0">
                <a:solidFill>
                  <a:srgbClr val="1F1FFF"/>
                </a:solidFill>
              </a:rPr>
              <a:t>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800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943600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009611" y="3240984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611" y="3240984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(i.e.,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12490</TotalTime>
  <Words>6203</Words>
  <Application>Microsoft Macintosh PowerPoint</Application>
  <PresentationFormat>On-screen Show (4:3)</PresentationFormat>
  <Paragraphs>1864</Paragraphs>
  <Slides>101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694</cp:revision>
  <cp:lastPrinted>2023-04-05T18:43:28Z</cp:lastPrinted>
  <dcterms:created xsi:type="dcterms:W3CDTF">2013-09-08T20:10:23Z</dcterms:created>
  <dcterms:modified xsi:type="dcterms:W3CDTF">2024-04-05T23:49:25Z</dcterms:modified>
</cp:coreProperties>
</file>