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5"/>
  </p:notesMasterIdLst>
  <p:sldIdLst>
    <p:sldId id="256" r:id="rId2"/>
    <p:sldId id="257" r:id="rId3"/>
    <p:sldId id="367" r:id="rId4"/>
    <p:sldId id="369" r:id="rId5"/>
    <p:sldId id="370" r:id="rId6"/>
    <p:sldId id="372" r:id="rId7"/>
    <p:sldId id="378" r:id="rId8"/>
    <p:sldId id="379" r:id="rId9"/>
    <p:sldId id="380" r:id="rId10"/>
    <p:sldId id="381" r:id="rId11"/>
    <p:sldId id="382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458" r:id="rId22"/>
    <p:sldId id="394" r:id="rId23"/>
    <p:sldId id="395" r:id="rId24"/>
    <p:sldId id="457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13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383" r:id="rId43"/>
    <p:sldId id="384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/>
    <p:restoredTop sz="94838"/>
  </p:normalViewPr>
  <p:slideViewPr>
    <p:cSldViewPr>
      <p:cViewPr varScale="1">
        <p:scale>
          <a:sx n="102" d="100"/>
          <a:sy n="102" d="100"/>
        </p:scale>
        <p:origin x="21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E93C9-DBA9-C44B-A57C-65A28D68999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EFCA-A6FD-FF41-860B-C4202E80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AEFCA-A6FD-FF41-860B-C4202E80F1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3128E18-B0DC-9F49-83EB-CACBBE3EC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26FD7B8-7AC0-6B47-B8C7-A73028DE4D7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CE8B92C-D08A-C449-8075-1DB407A6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6CE4A9A-4927-C440-BBE5-59E6C74D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2167835-FCC3-D746-AFEC-B8D67FD1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880A51A-D318-9042-9FC0-8F4BB289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C01AB0F-FDD3-4440-8BC2-0039B7B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84CE662-896D-9A4B-8295-9A06208E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A0A1FDA-A719-2047-889A-AAAE4632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CC06929-3D0C-4A42-AB56-91DA20EC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A2D6CD2-97F1-1545-9143-4C53CFCA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2C2EBBD4-1D00-294C-AB05-5E32138C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401410C-0D90-2442-8D90-686148C7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119E372-1004-DD48-A7F5-C1D1CB3C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16294A0-46AD-794B-B6D9-83EEACC8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F101E89-9EE2-A941-8495-060185F3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C27FEF75-7E25-CF4C-AA4F-22045404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91DBDD1-6131-2849-BDB4-062FB97B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569D03F-C37A-1A42-996E-6A616F3E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C4AEFB5-39F5-FC40-96E8-8E726D8A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84A87E-3F57-8B43-9E9A-51AEE1D29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FCE29D7-439A-8546-AA60-C00DDCED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86951249-4C2C-E540-9DAD-05FE3BC8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088E802-11C9-D044-98C8-B3EDDEA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5140624-5B02-C447-8B1E-2C66AC56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B5DEE1A1-0484-F744-899D-CA4F4064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69A338D-5FC6-3A45-8C5C-C188346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D2DEF87-62C8-BB46-9A1F-58E9F9DE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71735F4-255A-5442-91E8-CC896CF2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D56D7A1-0419-D94A-A98B-C8466BE0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50037CE-8081-C141-A39B-C3ECFAC3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DF46089-8CD7-9E49-9794-E4DC3D15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8A42520-C14E-044A-8EDA-8C7B80B1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01B24235-74EF-DC43-8207-BA5604C9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9234906-F3D3-444F-8E89-0EB1D540D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E572B78-239C-224A-8A2A-11C70A951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339F8AC-9080-EB4E-9047-E3599CFD3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58512C9F-3ADC-054C-8C89-86F8BE35B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E0624D-E1C0-C844-A018-5E8761241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2CAF5D-9D8F-B342-B2F9-E7A810EBE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E1663D-6C3F-984F-87CB-BD2C5B92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66802-50A7-E94B-9EF8-7EDCAC298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3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46C986-1E97-DF47-9844-C9C29F33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034216-B326-A34F-800B-0032CAFC8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DEAA6D-0DCB-EF47-AB56-71223D9AB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2625-B1FC-B542-A786-34D4A070A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1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41ED0-4A0F-264A-AA43-91DD8CB5B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69F14D-2AE4-8447-942A-AD5D88F93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BCD222-92FE-A545-A3B9-72D9808D8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F33F-6214-3445-A8F3-EB11CEF9B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8263CF-B016-4941-94B1-273860C84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C86E18-FC9E-E742-A29B-E9A35A208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4E8453-D47F-E944-ABC2-B8E4DCE6B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DC45E-A7BE-7947-B51C-E2D09DEEB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B4A65D-57F1-BD4C-BAD6-2000D3D1D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A0DC37-FA39-7A48-AEA2-763D80119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6AA4CC-758E-664E-BC33-5CFFA0D89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0F8AE-8564-AC41-BBE6-0F84FB7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A4C69A-B579-7E4A-BFF7-1DF5AE565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36AE7D-DA95-6548-8A16-2B7F757C8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601D6B-B00E-204E-BAAD-47C4B4980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4DF1D-3D36-744D-9DF0-ED8B89413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37DFF9-2259-7948-89E9-72EA42B08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5A3CD6-9108-ED45-B345-FEBAE3CAC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5927BB-0E34-8D46-AACD-C7D95835B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41BA2-4F99-714A-B79B-A78B858CF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EB0015-CCA2-814A-8965-6309390E8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6DEE23-4249-2F45-A9CD-3965D735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77B9DC-CECB-614F-88FF-1CC856F9D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0AE44-9E98-CD46-86B8-0190EB3C8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5E44D6C-A140-0248-A44B-F01E9795D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DA82AC-A281-C041-95B3-B8CE7C465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BD4527-60D1-6646-9A50-66D39C6F8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A0A85-58C0-7543-82E6-6E86B0948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7261F7-A960-1A4F-B428-6F1C02FCB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F4A10-3A7A-8843-A51F-C07287C3A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E66EE1-A712-5149-B45E-2DDFF097A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71964-F012-A84A-8D88-D0147C371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DD76A-F822-5645-8283-10A5BEF98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94B21-6AC3-9A48-8EBA-89D4F8935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CF1D7F-15DC-034C-86E3-07C3FCEAB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5C23A-B0AE-0145-8253-0AF996A03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309CA92E-ACF4-CA46-AD97-3C3DC1560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EB752F-2E98-3C48-938B-D158DDC1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7077763-AEAF-4344-98D5-A8D241B6C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51092D6-E396-014D-8A82-6559331D45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302DA03-5762-7749-91F0-81424A77F6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2332EC2-9B43-2A4D-8B43-81F529533A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93BAD6-778E-D344-ABD4-CF1176D9C73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98C62C3-0BFB-7641-96ED-81D9C53F971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7DC605DD-8BDC-BB4B-A330-B3AD859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E8918986-C82C-E44A-BA7F-1A7FF722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7A89D7DD-4531-A042-8CC8-BF24A094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BEC1062F-A34D-6149-BE2D-B83CD01B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40FE77A9-1F9A-E14E-B68D-F8B48BCD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2619C6E1-941B-ED43-B46F-2ABE13C4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6487D731-7F12-EF46-A434-E66C58A9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FEE72F96-3B5C-0B44-A7C1-03300C40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98F0C216-94D0-4D44-841F-FAE7647E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35FA0C28-CF18-0E49-8F75-3F5D623D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E4983BD7-7775-BD40-9374-C17C50A7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E5F9CD10-D7EA-E948-B6C6-9A38432F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EFF7BF1E-0A6D-D44C-B0FF-B8ADA013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8A1E0346-1B0F-2145-8F03-5F07EBFC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D7A70128-F292-D44B-ABC3-F0AECC98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11B154E0-2F22-6B42-9727-9C5FB276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7" name="Oval 25">
              <a:extLst>
                <a:ext uri="{FF2B5EF4-FFF2-40B4-BE49-F238E27FC236}">
                  <a16:creationId xmlns:a16="http://schemas.microsoft.com/office/drawing/2014/main" id="{239E4AB7-9D95-BE46-B025-15D27977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8" name="Oval 26">
              <a:extLst>
                <a:ext uri="{FF2B5EF4-FFF2-40B4-BE49-F238E27FC236}">
                  <a16:creationId xmlns:a16="http://schemas.microsoft.com/office/drawing/2014/main" id="{91C2171D-C570-D440-99F3-9C28C869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30C5EA3A-AB17-E74D-AF73-4A65367A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3AF53BD6-579C-A54E-8D16-17E5AD09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7DE43237-335D-6145-880B-CD44491B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2" name="Oval 30">
              <a:extLst>
                <a:ext uri="{FF2B5EF4-FFF2-40B4-BE49-F238E27FC236}">
                  <a16:creationId xmlns:a16="http://schemas.microsoft.com/office/drawing/2014/main" id="{60BFE71C-50E2-8A4F-A930-57FBB06B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3" name="Oval 31">
              <a:extLst>
                <a:ext uri="{FF2B5EF4-FFF2-40B4-BE49-F238E27FC236}">
                  <a16:creationId xmlns:a16="http://schemas.microsoft.com/office/drawing/2014/main" id="{0514FAE7-D1F5-C545-BE32-32314B5C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4" name="Oval 32">
              <a:extLst>
                <a:ext uri="{FF2B5EF4-FFF2-40B4-BE49-F238E27FC236}">
                  <a16:creationId xmlns:a16="http://schemas.microsoft.com/office/drawing/2014/main" id="{D9B3A4D5-3D81-9146-A0A4-CA4FF1E3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5" name="Oval 33">
              <a:extLst>
                <a:ext uri="{FF2B5EF4-FFF2-40B4-BE49-F238E27FC236}">
                  <a16:creationId xmlns:a16="http://schemas.microsoft.com/office/drawing/2014/main" id="{130B988C-268C-BA4A-965E-CF9A7F15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6" name="Oval 34">
              <a:extLst>
                <a:ext uri="{FF2B5EF4-FFF2-40B4-BE49-F238E27FC236}">
                  <a16:creationId xmlns:a16="http://schemas.microsoft.com/office/drawing/2014/main" id="{3C0D0013-D472-1240-B3CB-D60929D1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F547058C-7162-D04A-AFCC-16F08755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8" name="Oval 36">
              <a:extLst>
                <a:ext uri="{FF2B5EF4-FFF2-40B4-BE49-F238E27FC236}">
                  <a16:creationId xmlns:a16="http://schemas.microsoft.com/office/drawing/2014/main" id="{1ABC502D-246A-D945-A841-106D7667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9F0AF30C-DFA5-9C4B-BB33-1561A481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0" name="Oval 38">
              <a:extLst>
                <a:ext uri="{FF2B5EF4-FFF2-40B4-BE49-F238E27FC236}">
                  <a16:creationId xmlns:a16="http://schemas.microsoft.com/office/drawing/2014/main" id="{02FB377C-7D86-1748-AD59-21EAAA00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1" name="Oval 39">
              <a:extLst>
                <a:ext uri="{FF2B5EF4-FFF2-40B4-BE49-F238E27FC236}">
                  <a16:creationId xmlns:a16="http://schemas.microsoft.com/office/drawing/2014/main" id="{5B250D1E-390E-A746-9322-39CD0350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0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2.bin"/><Relationship Id="rId3" Type="http://schemas.openxmlformats.org/officeDocument/2006/relationships/image" Target="../media/image21.emf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21.emf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9.bin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21.emf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3.bin"/><Relationship Id="rId17" Type="http://schemas.openxmlformats.org/officeDocument/2006/relationships/oleObject" Target="../embeddings/oleObject78.bin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23.emf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86.bin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53.png"/><Relationship Id="rId3" Type="http://schemas.openxmlformats.org/officeDocument/2006/relationships/image" Target="../media/image49.emf"/><Relationship Id="rId7" Type="http://schemas.openxmlformats.org/officeDocument/2006/relationships/image" Target="../media/image48.emf"/><Relationship Id="rId12" Type="http://schemas.openxmlformats.org/officeDocument/2006/relationships/image" Target="../media/image52.png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9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76.png"/><Relationship Id="rId4" Type="http://schemas.openxmlformats.org/officeDocument/2006/relationships/image" Target="../media/image48.emf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54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61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61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13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54.emf"/><Relationship Id="rId3" Type="http://schemas.openxmlformats.org/officeDocument/2006/relationships/image" Target="../media/image68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1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149.bin"/><Relationship Id="rId3" Type="http://schemas.openxmlformats.org/officeDocument/2006/relationships/image" Target="../media/image71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41.bin"/><Relationship Id="rId16" Type="http://schemas.openxmlformats.org/officeDocument/2006/relationships/oleObject" Target="../embeddings/oleObject1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74.e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1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75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77.e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78.e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15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167.bin"/><Relationship Id="rId3" Type="http://schemas.openxmlformats.org/officeDocument/2006/relationships/image" Target="../media/image79.emf"/><Relationship Id="rId21" Type="http://schemas.openxmlformats.org/officeDocument/2006/relationships/image" Target="../media/image83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16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54.emf"/><Relationship Id="rId3" Type="http://schemas.openxmlformats.org/officeDocument/2006/relationships/image" Target="../media/image84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169.bin"/><Relationship Id="rId16" Type="http://schemas.openxmlformats.org/officeDocument/2006/relationships/oleObject" Target="../embeddings/oleObject1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53.emf"/><Relationship Id="rId5" Type="http://schemas.openxmlformats.org/officeDocument/2006/relationships/image" Target="../media/image58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17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54.emf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55.emf"/><Relationship Id="rId2" Type="http://schemas.openxmlformats.org/officeDocument/2006/relationships/oleObject" Target="../embeddings/oleObject177.bin"/><Relationship Id="rId16" Type="http://schemas.openxmlformats.org/officeDocument/2006/relationships/oleObject" Target="../embeddings/oleObject1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53.emf"/><Relationship Id="rId5" Type="http://schemas.openxmlformats.org/officeDocument/2006/relationships/image" Target="../media/image87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18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oleObject" Target="../embeddings/oleObject192.bin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52.emf"/><Relationship Id="rId21" Type="http://schemas.openxmlformats.org/officeDocument/2006/relationships/oleObject" Target="../embeddings/oleObject200.bin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91.bin"/><Relationship Id="rId17" Type="http://schemas.openxmlformats.org/officeDocument/2006/relationships/oleObject" Target="../embeddings/oleObject196.bin"/><Relationship Id="rId2" Type="http://schemas.openxmlformats.org/officeDocument/2006/relationships/oleObject" Target="../embeddings/oleObject185.bin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92.emf"/><Relationship Id="rId24" Type="http://schemas.openxmlformats.org/officeDocument/2006/relationships/image" Target="../media/image94.emf"/><Relationship Id="rId5" Type="http://schemas.openxmlformats.org/officeDocument/2006/relationships/image" Target="../media/image90.emf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201.bin"/><Relationship Id="rId10" Type="http://schemas.openxmlformats.org/officeDocument/2006/relationships/oleObject" Target="../embeddings/oleObject190.bin"/><Relationship Id="rId19" Type="http://schemas.openxmlformats.org/officeDocument/2006/relationships/oleObject" Target="../embeddings/oleObject198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89.bin"/><Relationship Id="rId14" Type="http://schemas.openxmlformats.org/officeDocument/2006/relationships/oleObject" Target="../embeddings/oleObject193.bin"/><Relationship Id="rId22" Type="http://schemas.openxmlformats.org/officeDocument/2006/relationships/image" Target="../media/image9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9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20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56.emf"/><Relationship Id="rId3" Type="http://schemas.openxmlformats.org/officeDocument/2006/relationships/image" Target="../media/image102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214.bin"/><Relationship Id="rId2" Type="http://schemas.openxmlformats.org/officeDocument/2006/relationships/oleObject" Target="../embeddings/oleObject2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55.emf"/><Relationship Id="rId5" Type="http://schemas.openxmlformats.org/officeDocument/2006/relationships/image" Target="../media/image103.emf"/><Relationship Id="rId15" Type="http://schemas.openxmlformats.org/officeDocument/2006/relationships/image" Target="../media/image104.e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21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56.emf"/><Relationship Id="rId3" Type="http://schemas.openxmlformats.org/officeDocument/2006/relationships/image" Target="../media/image102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221.bin"/><Relationship Id="rId2" Type="http://schemas.openxmlformats.org/officeDocument/2006/relationships/oleObject" Target="../embeddings/oleObject2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55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56.emf"/><Relationship Id="rId3" Type="http://schemas.openxmlformats.org/officeDocument/2006/relationships/image" Target="../media/image105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227.bin"/><Relationship Id="rId2" Type="http://schemas.openxmlformats.org/officeDocument/2006/relationships/oleObject" Target="../embeddings/oleObject2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55.emf"/><Relationship Id="rId5" Type="http://schemas.openxmlformats.org/officeDocument/2006/relationships/image" Target="../media/image103.emf"/><Relationship Id="rId15" Type="http://schemas.openxmlformats.org/officeDocument/2006/relationships/image" Target="../media/image90.e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2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2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2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23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image" Target="../media/image111.emf"/><Relationship Id="rId7" Type="http://schemas.openxmlformats.org/officeDocument/2006/relationships/image" Target="../media/image113.e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1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C3D2D2-5BD6-314D-9360-9E2E2457B3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More Recurrences</a:t>
            </a:r>
            <a:endParaRPr lang="en-US" dirty="0"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9898763-78DE-6141-B8CA-9FD4F99FD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	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D0ABD6B-069C-AF48-ACBE-D9214C31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What if we guess wrong, e.g. 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4754" name="Object 3">
            <a:extLst>
              <a:ext uri="{FF2B5EF4-FFF2-40B4-BE49-F238E27FC236}">
                <a16:creationId xmlns:a16="http://schemas.microsoft.com/office/drawing/2014/main" id="{51FF4DF1-0639-7F46-99D0-A8B73EB4F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4">
            <a:extLst>
              <a:ext uri="{FF2B5EF4-FFF2-40B4-BE49-F238E27FC236}">
                <a16:creationId xmlns:a16="http://schemas.microsoft.com/office/drawing/2014/main" id="{71622F4F-5674-FA4F-861A-D65FBD152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>
            <a:extLst>
              <a:ext uri="{FF2B5EF4-FFF2-40B4-BE49-F238E27FC236}">
                <a16:creationId xmlns:a16="http://schemas.microsoft.com/office/drawing/2014/main" id="{7739752B-C9A5-BE43-B390-BEFC91DBB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6">
            <a:extLst>
              <a:ext uri="{FF2B5EF4-FFF2-40B4-BE49-F238E27FC236}">
                <a16:creationId xmlns:a16="http://schemas.microsoft.com/office/drawing/2014/main" id="{675B27C8-2E4C-F14B-8F1A-479D3209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7">
            <a:extLst>
              <a:ext uri="{FF2B5EF4-FFF2-40B4-BE49-F238E27FC236}">
                <a16:creationId xmlns:a16="http://schemas.microsoft.com/office/drawing/2014/main" id="{9C2DFC92-5CA7-A94A-A4DB-2CF99395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7F7465BE-9DAC-FD45-A291-98CC05C8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20DBBEA4-49BD-FC48-A8ED-24B13791FE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BC58F27C-B431-C048-B9DD-76E11CBC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3276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9837B882-83FD-8946-AD6B-B444BBBDE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486400"/>
            <a:ext cx="2362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91C67810-9485-4B42-8305-717E0A41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304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Must prove the exact form!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FF0000"/>
                </a:solidFill>
              </a:rPr>
              <a:t>cn+n </a:t>
            </a:r>
            <a:r>
              <a:rPr lang="en-US" altLang="en-US" sz="2800" i="1">
                <a:solidFill>
                  <a:srgbClr val="FF0000"/>
                </a:solidFill>
                <a:cs typeface="Arial" panose="020B0604020202020204" pitchFamily="34" charset="0"/>
              </a:rPr>
              <a:t>≤ cn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2A71CD-BDC1-8A4D-A56A-49C0AE2D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1676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Prove </a:t>
            </a:r>
            <a:r>
              <a:rPr lang="en-US" sz="2200" i="1" dirty="0"/>
              <a:t>T(n) = O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Assume </a:t>
            </a:r>
            <a:r>
              <a:rPr lang="en-US" sz="2200" i="1" dirty="0"/>
              <a:t>T(k) = O(k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k</a:t>
            </a:r>
            <a:r>
              <a:rPr lang="en-US" sz="2200" i="1" dirty="0"/>
              <a:t>) </a:t>
            </a:r>
            <a:r>
              <a:rPr lang="en-US" sz="2200" dirty="0"/>
              <a:t> for all </a:t>
            </a:r>
            <a:r>
              <a:rPr lang="en-US" sz="2200" i="1" dirty="0"/>
              <a:t>k &lt; 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again, this implies that </a:t>
            </a:r>
            <a:r>
              <a:rPr lang="en-US" sz="2000" i="1" dirty="0"/>
              <a:t>T(k) = </a:t>
            </a:r>
            <a:r>
              <a:rPr lang="en-US" sz="2000" i="1" dirty="0" err="1"/>
              <a:t>ck</a:t>
            </a:r>
            <a:r>
              <a:rPr lang="en-US" sz="2000" i="1" dirty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k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Show that </a:t>
            </a:r>
            <a:r>
              <a:rPr lang="en-US" sz="2200" i="1" dirty="0"/>
              <a:t>T(n) = O(n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n)</a:t>
            </a:r>
            <a:endParaRPr lang="en-US" sz="2600" dirty="0"/>
          </a:p>
        </p:txBody>
      </p:sp>
      <p:graphicFrame>
        <p:nvGraphicFramePr>
          <p:cNvPr id="75778" name="Object 3">
            <a:extLst>
              <a:ext uri="{FF2B5EF4-FFF2-40B4-BE49-F238E27FC236}">
                <a16:creationId xmlns:a16="http://schemas.microsoft.com/office/drawing/2014/main" id="{F31524C5-B44E-9942-B980-AD2E3C8C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8956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B76A052D-2A0D-2B4E-BC48-2CD598FDD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3394075"/>
          <a:ext cx="333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21300" imgH="4686300" progId="Equation.3">
                  <p:embed/>
                </p:oleObj>
              </mc:Choice>
              <mc:Fallback>
                <p:oleObj name="Equation" r:id="rId4" imgW="307213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394075"/>
                        <a:ext cx="333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6">
            <a:extLst>
              <a:ext uri="{FF2B5EF4-FFF2-40B4-BE49-F238E27FC236}">
                <a16:creationId xmlns:a16="http://schemas.microsoft.com/office/drawing/2014/main" id="{70CDCD53-23F3-DA41-BF2E-E92160330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4686300" progId="Equation.3">
                  <p:embed/>
                </p:oleObj>
              </mc:Choice>
              <mc:Fallback>
                <p:oleObj name="Equation" r:id="rId6" imgW="280924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3CF9C81D-C484-A941-91A3-DC44F6FD1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02075"/>
          <a:ext cx="3683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34400" imgH="4978400" progId="Equation.3">
                  <p:embed/>
                </p:oleObj>
              </mc:Choice>
              <mc:Fallback>
                <p:oleObj name="Equation" r:id="rId7" imgW="339344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02075"/>
                        <a:ext cx="3683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id="{D0C4950A-B5EA-B840-BD51-186E325CD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35475"/>
          <a:ext cx="295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203400" imgH="4978400" progId="Equation.3">
                  <p:embed/>
                </p:oleObj>
              </mc:Choice>
              <mc:Fallback>
                <p:oleObj name="Equation" r:id="rId9" imgW="27203400" imgH="497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35475"/>
                        <a:ext cx="2952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Oval 12">
            <a:extLst>
              <a:ext uri="{FF2B5EF4-FFF2-40B4-BE49-F238E27FC236}">
                <a16:creationId xmlns:a16="http://schemas.microsoft.com/office/drawing/2014/main" id="{694CDDF2-159F-7B46-B30D-CB9D6FB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35475"/>
            <a:ext cx="1371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083E6249-08C5-3E40-9136-F9774A41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116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36CCD773-7152-4F47-B043-6266620E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46650"/>
          <a:ext cx="171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98800" imgH="4978400" progId="Equation.3">
                  <p:embed/>
                </p:oleObj>
              </mc:Choice>
              <mc:Fallback>
                <p:oleObj name="Equation" r:id="rId11" imgW="15798800" imgH="497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46650"/>
                        <a:ext cx="171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>
            <a:extLst>
              <a:ext uri="{FF2B5EF4-FFF2-40B4-BE49-F238E27FC236}">
                <a16:creationId xmlns:a16="http://schemas.microsoft.com/office/drawing/2014/main" id="{4B8E6CAE-C5AF-3248-87A7-21513B21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</a:t>
            </a:r>
            <a:r>
              <a:rPr lang="en-US" altLang="en-US" i="1"/>
              <a:t>cn </a:t>
            </a:r>
            <a:r>
              <a:rPr lang="en-US" altLang="en-US" i="1">
                <a:cs typeface="Arial" panose="020B0604020202020204" pitchFamily="34" charset="0"/>
              </a:rPr>
              <a:t>≥ n, c &gt; </a:t>
            </a:r>
            <a:r>
              <a:rPr lang="en-US" altLang="en-US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/>
      <p:bldP spid="286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003E14E-4958-CA4F-B534-6AE494A2A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/>
              <a:t>Recursion Tree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23E370D-0037-844E-8385-CD1A97C56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33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Guessing the answer can be difficult</a:t>
            </a:r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The recursion tree approach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dirty="0"/>
              <a:t>Draw out the cost of the tree at each level of recursion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dirty="0"/>
              <a:t>Sum up the cost of the levels of the tree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100" dirty="0"/>
              <a:t>Find the cost of each level with respect to the depth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100" dirty="0"/>
              <a:t>Figure out the depth of the tree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100" dirty="0"/>
              <a:t>Figure out (or bound) the number of leaves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dirty="0"/>
              <a:t>Verify your answer using the substitution method</a:t>
            </a:r>
          </a:p>
        </p:txBody>
      </p:sp>
      <p:graphicFrame>
        <p:nvGraphicFramePr>
          <p:cNvPr id="78851" name="Object 4">
            <a:extLst>
              <a:ext uri="{FF2B5EF4-FFF2-40B4-BE49-F238E27FC236}">
                <a16:creationId xmlns:a16="http://schemas.microsoft.com/office/drawing/2014/main" id="{162C5DF6-C2F0-364B-BE22-96DAA75D8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2514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2514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5">
            <a:extLst>
              <a:ext uri="{FF2B5EF4-FFF2-40B4-BE49-F238E27FC236}">
                <a16:creationId xmlns:a16="http://schemas.microsoft.com/office/drawing/2014/main" id="{33362A02-3D03-AA49-B51A-654B02AD1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2514600"/>
          <a:ext cx="4240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75400" imgH="4686300" progId="Equation.3">
                  <p:embed/>
                </p:oleObj>
              </mc:Choice>
              <mc:Fallback>
                <p:oleObj name="Equation" r:id="rId4" imgW="444754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514600"/>
                        <a:ext cx="42402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Rectangle 12">
            <a:extLst>
              <a:ext uri="{FF2B5EF4-FFF2-40B4-BE49-F238E27FC236}">
                <a16:creationId xmlns:a16="http://schemas.microsoft.com/office/drawing/2014/main" id="{2B8AD2BE-D4C4-D745-8B0C-5F9C7E38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9874" name="Object 4">
            <a:extLst>
              <a:ext uri="{FF2B5EF4-FFF2-40B4-BE49-F238E27FC236}">
                <a16:creationId xmlns:a16="http://schemas.microsoft.com/office/drawing/2014/main" id="{3278F7EB-9651-3A4F-89F8-686EBB340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D7ACCD42-4158-6E4E-B48C-B3791C791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7809DDFE-824A-FA40-A006-E88E1AFA0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F7D3B5D3-9110-E443-B3D2-62733DDF02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8EBC513C-5C51-7C42-9C65-7B621DFF9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DF19C64B-92E3-D248-B56A-E0B355DD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n/4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67961CDF-929D-384F-A771-03E90BAB3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n/4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26E44C03-6BBD-ED4C-9B71-14ED3DB82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n/4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FBA2E828-953B-CA47-88E9-A67C71B9C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53C69CCB-9D64-634E-96F5-3AC40792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u="sng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/>
      <p:bldP spid="379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3" name="Rectangle 33">
            <a:extLst>
              <a:ext uri="{FF2B5EF4-FFF2-40B4-BE49-F238E27FC236}">
                <a16:creationId xmlns:a16="http://schemas.microsoft.com/office/drawing/2014/main" id="{81563BC2-2598-DB49-AC8D-E0C7F470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5954731B-ED95-6048-A100-6DC33B491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>
            <a:extLst>
              <a:ext uri="{FF2B5EF4-FFF2-40B4-BE49-F238E27FC236}">
                <a16:creationId xmlns:a16="http://schemas.microsoft.com/office/drawing/2014/main" id="{620DA7BB-BCA4-A646-9617-D7142A12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5A75F504-40D2-AE4F-82F3-7554E1A67A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B13C35B8-2097-9C4D-BF7A-33E7D1E523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6B3738F8-9B65-E24F-AA37-864900D74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5C629027-3C65-1243-8511-896C8E4A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69C8BD34-9D92-7740-83BA-FC7E57059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u="sng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cost</a:t>
            </a:r>
          </a:p>
        </p:txBody>
      </p:sp>
      <p:graphicFrame>
        <p:nvGraphicFramePr>
          <p:cNvPr id="80905" name="Object 9">
            <a:extLst>
              <a:ext uri="{FF2B5EF4-FFF2-40B4-BE49-F238E27FC236}">
                <a16:creationId xmlns:a16="http://schemas.microsoft.com/office/drawing/2014/main" id="{CA2CB570-CC90-1B48-B4CE-C08C43F92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0" imgH="10820400" progId="Equation.3">
                  <p:embed/>
                </p:oleObj>
              </mc:Choice>
              <mc:Fallback>
                <p:oleObj name="Equation" r:id="rId4" imgW="9652000" imgH="1082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>
            <a:extLst>
              <a:ext uri="{FF2B5EF4-FFF2-40B4-BE49-F238E27FC236}">
                <a16:creationId xmlns:a16="http://schemas.microsoft.com/office/drawing/2014/main" id="{D38FA1AB-810A-DE40-8AA9-984AB05BA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0" imgH="10820400" progId="Equation.3">
                  <p:embed/>
                </p:oleObj>
              </mc:Choice>
              <mc:Fallback>
                <p:oleObj name="Equation" r:id="rId6" imgW="9652000" imgH="1082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0CD9B3A7-0BA1-244D-94E5-E3EA6B493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63212692-2390-354E-9568-35ECC7947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36200" imgH="9944100" progId="Equation.3">
                  <p:embed/>
                </p:oleObj>
              </mc:Choice>
              <mc:Fallback>
                <p:oleObj name="Equation" r:id="rId8" imgW="10236200" imgH="9944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FB9A9908-500A-D042-81B3-ACC81341F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21075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36200" imgH="9944100" progId="Equation.3">
                  <p:embed/>
                </p:oleObj>
              </mc:Choice>
              <mc:Fallback>
                <p:oleObj name="Equation" r:id="rId10" imgW="10236200" imgH="9944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21075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id="{DB50B3BC-13D5-8441-A42B-95821B47C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36200" imgH="9944100" progId="Equation.3">
                  <p:embed/>
                </p:oleObj>
              </mc:Choice>
              <mc:Fallback>
                <p:oleObj name="Equation" r:id="rId11" imgW="10236200" imgH="9944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Line 15">
            <a:extLst>
              <a:ext uri="{FF2B5EF4-FFF2-40B4-BE49-F238E27FC236}">
                <a16:creationId xmlns:a16="http://schemas.microsoft.com/office/drawing/2014/main" id="{E88C3655-3A6F-F845-9298-519C18CCD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633FF648-D47C-3E4B-9012-F9E20514B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369A8491-A808-0444-AB60-126129C8F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0914" name="Object 19">
            <a:extLst>
              <a:ext uri="{FF2B5EF4-FFF2-40B4-BE49-F238E27FC236}">
                <a16:creationId xmlns:a16="http://schemas.microsoft.com/office/drawing/2014/main" id="{1C53B5A6-35EA-124A-A438-B57166697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36200" imgH="9944100" progId="Equation.3">
                  <p:embed/>
                </p:oleObj>
              </mc:Choice>
              <mc:Fallback>
                <p:oleObj name="Equation" r:id="rId12" imgW="10236200" imgH="9944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20">
            <a:extLst>
              <a:ext uri="{FF2B5EF4-FFF2-40B4-BE49-F238E27FC236}">
                <a16:creationId xmlns:a16="http://schemas.microsoft.com/office/drawing/2014/main" id="{8C65A5C8-0C87-A141-BD6C-E9CBED73A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521075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36200" imgH="9944100" progId="Equation.3">
                  <p:embed/>
                </p:oleObj>
              </mc:Choice>
              <mc:Fallback>
                <p:oleObj name="Equation" r:id="rId13" imgW="10236200" imgH="9944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21075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1">
            <a:extLst>
              <a:ext uri="{FF2B5EF4-FFF2-40B4-BE49-F238E27FC236}">
                <a16:creationId xmlns:a16="http://schemas.microsoft.com/office/drawing/2014/main" id="{F63F48ED-E276-B748-978A-EEE67EBD0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36200" imgH="9944100" progId="Equation.3">
                  <p:embed/>
                </p:oleObj>
              </mc:Choice>
              <mc:Fallback>
                <p:oleObj name="Equation" r:id="rId14" imgW="10236200" imgH="9944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Line 22">
            <a:extLst>
              <a:ext uri="{FF2B5EF4-FFF2-40B4-BE49-F238E27FC236}">
                <a16:creationId xmlns:a16="http://schemas.microsoft.com/office/drawing/2014/main" id="{378F1DB1-88DA-0F41-826F-364FC1903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23">
            <a:extLst>
              <a:ext uri="{FF2B5EF4-FFF2-40B4-BE49-F238E27FC236}">
                <a16:creationId xmlns:a16="http://schemas.microsoft.com/office/drawing/2014/main" id="{413186CD-770A-8A4F-806A-C676D09DA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24">
            <a:extLst>
              <a:ext uri="{FF2B5EF4-FFF2-40B4-BE49-F238E27FC236}">
                <a16:creationId xmlns:a16="http://schemas.microsoft.com/office/drawing/2014/main" id="{21930157-8331-7D49-AAD0-64936E44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0920" name="Object 25">
            <a:extLst>
              <a:ext uri="{FF2B5EF4-FFF2-40B4-BE49-F238E27FC236}">
                <a16:creationId xmlns:a16="http://schemas.microsoft.com/office/drawing/2014/main" id="{B9FBF775-2FC8-B942-8F73-4FAC30F02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236200" imgH="9944100" progId="Equation.3">
                  <p:embed/>
                </p:oleObj>
              </mc:Choice>
              <mc:Fallback>
                <p:oleObj name="Equation" r:id="rId15" imgW="10236200" imgH="9944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1" name="Object 26">
            <a:extLst>
              <a:ext uri="{FF2B5EF4-FFF2-40B4-BE49-F238E27FC236}">
                <a16:creationId xmlns:a16="http://schemas.microsoft.com/office/drawing/2014/main" id="{FF9518EC-6224-C843-B181-17FB4B476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521075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236200" imgH="9944100" progId="Equation.3">
                  <p:embed/>
                </p:oleObj>
              </mc:Choice>
              <mc:Fallback>
                <p:oleObj name="Equation" r:id="rId16" imgW="10236200" imgH="9944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21075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27">
            <a:extLst>
              <a:ext uri="{FF2B5EF4-FFF2-40B4-BE49-F238E27FC236}">
                <a16:creationId xmlns:a16="http://schemas.microsoft.com/office/drawing/2014/main" id="{A5CAD95B-46C0-7A49-9593-7791307E1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05200"/>
          <a:ext cx="533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236200" imgH="9944100" progId="Equation.3">
                  <p:embed/>
                </p:oleObj>
              </mc:Choice>
              <mc:Fallback>
                <p:oleObj name="Equation" r:id="rId17" imgW="10236200" imgH="9944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533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Line 28">
            <a:extLst>
              <a:ext uri="{FF2B5EF4-FFF2-40B4-BE49-F238E27FC236}">
                <a16:creationId xmlns:a16="http://schemas.microsoft.com/office/drawing/2014/main" id="{054425E7-F462-CB4F-A857-77F8A3B45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9" name="Line 29">
            <a:extLst>
              <a:ext uri="{FF2B5EF4-FFF2-40B4-BE49-F238E27FC236}">
                <a16:creationId xmlns:a16="http://schemas.microsoft.com/office/drawing/2014/main" id="{9C7AAF5A-4F5F-304C-A33A-BCD7C08C5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0" name="Line 30">
            <a:extLst>
              <a:ext uri="{FF2B5EF4-FFF2-40B4-BE49-F238E27FC236}">
                <a16:creationId xmlns:a16="http://schemas.microsoft.com/office/drawing/2014/main" id="{A1150620-401C-D74B-B538-F170595D2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EFE2740-E92D-3143-A028-B9E3095A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3/16</a:t>
            </a: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1" name="Rectangle 67">
            <a:extLst>
              <a:ext uri="{FF2B5EF4-FFF2-40B4-BE49-F238E27FC236}">
                <a16:creationId xmlns:a16="http://schemas.microsoft.com/office/drawing/2014/main" id="{93C24232-565B-5144-BF5A-27AC7D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1922" name="Object 2">
            <a:extLst>
              <a:ext uri="{FF2B5EF4-FFF2-40B4-BE49-F238E27FC236}">
                <a16:creationId xmlns:a16="http://schemas.microsoft.com/office/drawing/2014/main" id="{0238A331-BF49-AA4E-820E-A070B148E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>
            <a:extLst>
              <a:ext uri="{FF2B5EF4-FFF2-40B4-BE49-F238E27FC236}">
                <a16:creationId xmlns:a16="http://schemas.microsoft.com/office/drawing/2014/main" id="{B7D9B723-0377-B447-B6B9-B318A793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A1E3081F-EC18-2140-BCEA-B14600B91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98D2906F-40A5-C94C-9422-1632A5676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5F8E83E5-FD2B-964A-958C-3058C44A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769F90EA-DA89-6240-B848-3F32D5DE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1B5255B7-97FC-6A4C-9C2C-91704387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u="sng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cost</a:t>
            </a:r>
          </a:p>
        </p:txBody>
      </p:sp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04B289A9-E956-244F-9CBA-0EC0519CB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0" imgH="10820400" progId="Equation.3">
                  <p:embed/>
                </p:oleObj>
              </mc:Choice>
              <mc:Fallback>
                <p:oleObj name="Equation" r:id="rId4" imgW="9652000" imgH="1082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>
            <a:extLst>
              <a:ext uri="{FF2B5EF4-FFF2-40B4-BE49-F238E27FC236}">
                <a16:creationId xmlns:a16="http://schemas.microsoft.com/office/drawing/2014/main" id="{C18685A8-F082-2343-93E9-C7818C6A1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0" imgH="10820400" progId="Equation.3">
                  <p:embed/>
                </p:oleObj>
              </mc:Choice>
              <mc:Fallback>
                <p:oleObj name="Equation" r:id="rId6" imgW="9652000" imgH="1082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>
            <a:extLst>
              <a:ext uri="{FF2B5EF4-FFF2-40B4-BE49-F238E27FC236}">
                <a16:creationId xmlns:a16="http://schemas.microsoft.com/office/drawing/2014/main" id="{4D8DAA46-95F6-044F-8CF0-C06E6B066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B1A73B40-997B-AC4A-A233-FEE67E703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3" y="3482975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10820400" progId="Equation.3">
                  <p:embed/>
                </p:oleObj>
              </mc:Choice>
              <mc:Fallback>
                <p:oleObj name="Equation" r:id="rId8" imgW="10820400" imgH="1082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482975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Line 15">
            <a:extLst>
              <a:ext uri="{FF2B5EF4-FFF2-40B4-BE49-F238E27FC236}">
                <a16:creationId xmlns:a16="http://schemas.microsoft.com/office/drawing/2014/main" id="{612446C6-5F48-7846-8AF1-4181D6225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0" name="Line 16">
            <a:extLst>
              <a:ext uri="{FF2B5EF4-FFF2-40B4-BE49-F238E27FC236}">
                <a16:creationId xmlns:a16="http://schemas.microsoft.com/office/drawing/2014/main" id="{6BE0A7AF-EAB4-1843-A718-5625E6451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987412EA-3F44-4543-A591-CEFC0D0D8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7747A058-27A3-0C47-A69F-F060C5A4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3/16</a:t>
            </a: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6" name="Line 22">
            <a:extLst>
              <a:ext uri="{FF2B5EF4-FFF2-40B4-BE49-F238E27FC236}">
                <a16:creationId xmlns:a16="http://schemas.microsoft.com/office/drawing/2014/main" id="{203C5873-0734-FC4F-8292-6A9EF89FA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7" name="Line 23">
            <a:extLst>
              <a:ext uri="{FF2B5EF4-FFF2-40B4-BE49-F238E27FC236}">
                <a16:creationId xmlns:a16="http://schemas.microsoft.com/office/drawing/2014/main" id="{439EC4F9-EF46-D843-9D9D-809EA6CCC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08" name="Line 24">
            <a:extLst>
              <a:ext uri="{FF2B5EF4-FFF2-40B4-BE49-F238E27FC236}">
                <a16:creationId xmlns:a16="http://schemas.microsoft.com/office/drawing/2014/main" id="{67D206F7-E9FF-B84B-85A1-353CA0AB0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12" name="Line 28">
            <a:extLst>
              <a:ext uri="{FF2B5EF4-FFF2-40B4-BE49-F238E27FC236}">
                <a16:creationId xmlns:a16="http://schemas.microsoft.com/office/drawing/2014/main" id="{1AA9499B-7A09-5D4B-87AB-EBBA3A2D8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6936A6B4-7FEE-8049-9867-5DC7FA31E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EACE95DC-CED5-5D47-86FD-4E8B671B4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1943" name="Object 31">
            <a:extLst>
              <a:ext uri="{FF2B5EF4-FFF2-40B4-BE49-F238E27FC236}">
                <a16:creationId xmlns:a16="http://schemas.microsoft.com/office/drawing/2014/main" id="{CC299F5F-007A-B44F-9A4B-DB84ECF37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820400" imgH="10820400" progId="Equation.3">
                  <p:embed/>
                </p:oleObj>
              </mc:Choice>
              <mc:Fallback>
                <p:oleObj name="Equation" r:id="rId10" imgW="10820400" imgH="10820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32">
            <a:extLst>
              <a:ext uri="{FF2B5EF4-FFF2-40B4-BE49-F238E27FC236}">
                <a16:creationId xmlns:a16="http://schemas.microsoft.com/office/drawing/2014/main" id="{CAA8CE6B-2F96-DC45-9722-916DF75BA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820400" imgH="10820400" progId="Equation.3">
                  <p:embed/>
                </p:oleObj>
              </mc:Choice>
              <mc:Fallback>
                <p:oleObj name="Equation" r:id="rId11" imgW="10820400" imgH="10820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33">
            <a:extLst>
              <a:ext uri="{FF2B5EF4-FFF2-40B4-BE49-F238E27FC236}">
                <a16:creationId xmlns:a16="http://schemas.microsoft.com/office/drawing/2014/main" id="{596CCFAE-4052-9C43-B6B6-39A3A6219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3452813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820400" imgH="10820400" progId="Equation.3">
                  <p:embed/>
                </p:oleObj>
              </mc:Choice>
              <mc:Fallback>
                <p:oleObj name="Equation" r:id="rId12" imgW="10820400" imgH="10820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452813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34">
            <a:extLst>
              <a:ext uri="{FF2B5EF4-FFF2-40B4-BE49-F238E27FC236}">
                <a16:creationId xmlns:a16="http://schemas.microsoft.com/office/drawing/2014/main" id="{B9062A44-6190-E94C-AD27-9C6AC7F81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820400" imgH="10820400" progId="Equation.3">
                  <p:embed/>
                </p:oleObj>
              </mc:Choice>
              <mc:Fallback>
                <p:oleObj name="Equation" r:id="rId13" imgW="10820400" imgH="10820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35">
            <a:extLst>
              <a:ext uri="{FF2B5EF4-FFF2-40B4-BE49-F238E27FC236}">
                <a16:creationId xmlns:a16="http://schemas.microsoft.com/office/drawing/2014/main" id="{5AB65290-E81A-B248-9C15-94DCE358A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820400" imgH="10820400" progId="Equation.3">
                  <p:embed/>
                </p:oleObj>
              </mc:Choice>
              <mc:Fallback>
                <p:oleObj name="Equation" r:id="rId14" imgW="10820400" imgH="10820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36">
            <a:extLst>
              <a:ext uri="{FF2B5EF4-FFF2-40B4-BE49-F238E27FC236}">
                <a16:creationId xmlns:a16="http://schemas.microsoft.com/office/drawing/2014/main" id="{393414DE-0150-B84D-9EB7-7A2FBAD70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52813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820400" imgH="10820400" progId="Equation.3">
                  <p:embed/>
                </p:oleObj>
              </mc:Choice>
              <mc:Fallback>
                <p:oleObj name="Equation" r:id="rId15" imgW="10820400" imgH="10820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52813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37">
            <a:extLst>
              <a:ext uri="{FF2B5EF4-FFF2-40B4-BE49-F238E27FC236}">
                <a16:creationId xmlns:a16="http://schemas.microsoft.com/office/drawing/2014/main" id="{CA93CC46-87D2-D645-A4D2-5E9351712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3475038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820400" imgH="10820400" progId="Equation.3">
                  <p:embed/>
                </p:oleObj>
              </mc:Choice>
              <mc:Fallback>
                <p:oleObj name="Equation" r:id="rId16" imgW="10820400" imgH="10820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3475038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0" name="Object 38">
            <a:extLst>
              <a:ext uri="{FF2B5EF4-FFF2-40B4-BE49-F238E27FC236}">
                <a16:creationId xmlns:a16="http://schemas.microsoft.com/office/drawing/2014/main" id="{FACFDF2C-C748-C843-B496-3AF63F27C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3475038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820400" imgH="10820400" progId="Equation.3">
                  <p:embed/>
                </p:oleObj>
              </mc:Choice>
              <mc:Fallback>
                <p:oleObj name="Equation" r:id="rId17" imgW="10820400" imgH="10820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3475038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3" name="Line 39">
            <a:extLst>
              <a:ext uri="{FF2B5EF4-FFF2-40B4-BE49-F238E27FC236}">
                <a16:creationId xmlns:a16="http://schemas.microsoft.com/office/drawing/2014/main" id="{3EC13C7F-71B7-B049-BAB4-1AF0FB81A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4" name="Line 40">
            <a:extLst>
              <a:ext uri="{FF2B5EF4-FFF2-40B4-BE49-F238E27FC236}">
                <a16:creationId xmlns:a16="http://schemas.microsoft.com/office/drawing/2014/main" id="{E974E80A-582D-DE40-B761-E4D1117A6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61D96A6F-305F-5044-8124-7EB86EE9F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6" name="Line 42">
            <a:extLst>
              <a:ext uri="{FF2B5EF4-FFF2-40B4-BE49-F238E27FC236}">
                <a16:creationId xmlns:a16="http://schemas.microsoft.com/office/drawing/2014/main" id="{0F2F735F-28E9-A14A-8E4A-EE5A6054C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A6B179A2-B6E5-784A-8D02-4F1AAAC2A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FE9E3349-41A8-CA4A-B857-DFA96567B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37299F5E-6CA7-E441-BECE-8515901C86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5C6A5854-9564-6D4F-916C-2884A1C88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560ECF03-5F2B-7A45-A51C-68A8039A7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2" name="Line 48">
            <a:extLst>
              <a:ext uri="{FF2B5EF4-FFF2-40B4-BE49-F238E27FC236}">
                <a16:creationId xmlns:a16="http://schemas.microsoft.com/office/drawing/2014/main" id="{F075E619-7378-4641-9977-5ADC49247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3" name="Line 49">
            <a:extLst>
              <a:ext uri="{FF2B5EF4-FFF2-40B4-BE49-F238E27FC236}">
                <a16:creationId xmlns:a16="http://schemas.microsoft.com/office/drawing/2014/main" id="{31F054E7-04D4-8442-8603-FB8F98B48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4" name="Line 50">
            <a:extLst>
              <a:ext uri="{FF2B5EF4-FFF2-40B4-BE49-F238E27FC236}">
                <a16:creationId xmlns:a16="http://schemas.microsoft.com/office/drawing/2014/main" id="{72760030-98CA-4345-B976-CF125A5C4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5" name="Line 51">
            <a:extLst>
              <a:ext uri="{FF2B5EF4-FFF2-40B4-BE49-F238E27FC236}">
                <a16:creationId xmlns:a16="http://schemas.microsoft.com/office/drawing/2014/main" id="{2929ED46-9DCF-7640-B651-55BF18387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40B2A6F2-7589-B54B-81CE-4C9415146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7" name="Line 53">
            <a:extLst>
              <a:ext uri="{FF2B5EF4-FFF2-40B4-BE49-F238E27FC236}">
                <a16:creationId xmlns:a16="http://schemas.microsoft.com/office/drawing/2014/main" id="{6C717F62-98C2-424F-9462-9811B8BD7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8" name="Line 54">
            <a:extLst>
              <a:ext uri="{FF2B5EF4-FFF2-40B4-BE49-F238E27FC236}">
                <a16:creationId xmlns:a16="http://schemas.microsoft.com/office/drawing/2014/main" id="{F3F737CE-DE8E-8C4D-9755-3336FAFC1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39" name="Line 55">
            <a:extLst>
              <a:ext uri="{FF2B5EF4-FFF2-40B4-BE49-F238E27FC236}">
                <a16:creationId xmlns:a16="http://schemas.microsoft.com/office/drawing/2014/main" id="{35274993-DE0E-2B4C-9338-BC24D6A72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0" name="Line 56">
            <a:extLst>
              <a:ext uri="{FF2B5EF4-FFF2-40B4-BE49-F238E27FC236}">
                <a16:creationId xmlns:a16="http://schemas.microsoft.com/office/drawing/2014/main" id="{45F10B9C-B331-3D4E-BCC0-D5EA5E523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1" name="Line 57">
            <a:extLst>
              <a:ext uri="{FF2B5EF4-FFF2-40B4-BE49-F238E27FC236}">
                <a16:creationId xmlns:a16="http://schemas.microsoft.com/office/drawing/2014/main" id="{B115D1EC-7B53-C048-A69D-88A322731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2" name="Line 58">
            <a:extLst>
              <a:ext uri="{FF2B5EF4-FFF2-40B4-BE49-F238E27FC236}">
                <a16:creationId xmlns:a16="http://schemas.microsoft.com/office/drawing/2014/main" id="{47AC4729-8A03-8E44-9D0A-BDE8495C6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3" name="Line 59">
            <a:extLst>
              <a:ext uri="{FF2B5EF4-FFF2-40B4-BE49-F238E27FC236}">
                <a16:creationId xmlns:a16="http://schemas.microsoft.com/office/drawing/2014/main" id="{4032D8B4-6114-884F-92A7-BEDECA084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4" name="Line 60">
            <a:extLst>
              <a:ext uri="{FF2B5EF4-FFF2-40B4-BE49-F238E27FC236}">
                <a16:creationId xmlns:a16="http://schemas.microsoft.com/office/drawing/2014/main" id="{3D41154C-A886-E44A-B69D-57AC9A04D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5" name="Line 61">
            <a:extLst>
              <a:ext uri="{FF2B5EF4-FFF2-40B4-BE49-F238E27FC236}">
                <a16:creationId xmlns:a16="http://schemas.microsoft.com/office/drawing/2014/main" id="{53B947DC-F530-7C48-AC83-0BA2213DE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6" name="Line 62">
            <a:extLst>
              <a:ext uri="{FF2B5EF4-FFF2-40B4-BE49-F238E27FC236}">
                <a16:creationId xmlns:a16="http://schemas.microsoft.com/office/drawing/2014/main" id="{7FD5541D-8BA3-0243-8AC9-CBE112864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7" name="Line 63">
            <a:extLst>
              <a:ext uri="{FF2B5EF4-FFF2-40B4-BE49-F238E27FC236}">
                <a16:creationId xmlns:a16="http://schemas.microsoft.com/office/drawing/2014/main" id="{051CCBDE-190B-564F-B6B7-8FF6A094E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8" name="Line 64">
            <a:extLst>
              <a:ext uri="{FF2B5EF4-FFF2-40B4-BE49-F238E27FC236}">
                <a16:creationId xmlns:a16="http://schemas.microsoft.com/office/drawing/2014/main" id="{E4F0E8A2-CD5C-1A4A-A81B-F7195BD3F6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49" name="Line 65">
            <a:extLst>
              <a:ext uri="{FF2B5EF4-FFF2-40B4-BE49-F238E27FC236}">
                <a16:creationId xmlns:a16="http://schemas.microsoft.com/office/drawing/2014/main" id="{E3260331-41AC-544E-869A-B2D091648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50" name="Text Box 66">
            <a:extLst>
              <a:ext uri="{FF2B5EF4-FFF2-40B4-BE49-F238E27FC236}">
                <a16:creationId xmlns:a16="http://schemas.microsoft.com/office/drawing/2014/main" id="{5AC02024-9E58-2C46-869E-FF34F0E39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4893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(3/16)</a:t>
            </a:r>
            <a:r>
              <a:rPr lang="en-US" sz="2000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i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i="1" baseline="3000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solidFill>
                <a:srgbClr val="2102D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52" name="Text Box 68">
            <a:extLst>
              <a:ext uri="{FF2B5EF4-FFF2-40B4-BE49-F238E27FC236}">
                <a16:creationId xmlns:a16="http://schemas.microsoft.com/office/drawing/2014/main" id="{4E73A32D-6A5D-9E46-A1EE-36E75886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cost at each level?</a:t>
            </a:r>
          </a:p>
        </p:txBody>
      </p:sp>
      <p:graphicFrame>
        <p:nvGraphicFramePr>
          <p:cNvPr id="42053" name="Object 69">
            <a:extLst>
              <a:ext uri="{FF2B5EF4-FFF2-40B4-BE49-F238E27FC236}">
                <a16:creationId xmlns:a16="http://schemas.microsoft.com/office/drawing/2014/main" id="{2EBDC9CE-9FBA-3948-9FB6-0D55DCE0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410200"/>
          <a:ext cx="129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338300" imgH="10820400" progId="Equation.3">
                  <p:embed/>
                </p:oleObj>
              </mc:Choice>
              <mc:Fallback>
                <p:oleObj name="Equation" r:id="rId18" imgW="14338300" imgH="10820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129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0" grpId="0"/>
      <p:bldP spid="420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AFDDB4A-37E3-E546-A4D2-9C7B017FB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the depth of the tree?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E8AA673-1CA5-3441-B8AF-E8DB580C8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At each level, the size of the data is divided by 4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9D16BAC5-FCF2-3849-939D-6C687C132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438400"/>
          <a:ext cx="762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44100" imgH="9067800" progId="Equation.3">
                  <p:embed/>
                </p:oleObj>
              </mc:Choice>
              <mc:Fallback>
                <p:oleObj name="Equation" r:id="rId2" imgW="99441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762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0E24C36D-E9C4-4F48-B98D-6E8C574FF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200400"/>
          <a:ext cx="139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35600" imgH="9944100" progId="Equation.3">
                  <p:embed/>
                </p:oleObj>
              </mc:Choice>
              <mc:Fallback>
                <p:oleObj name="Equation" r:id="rId4" imgW="181356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1390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A46A4EB1-1746-E241-BF91-4649833ED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4038600"/>
          <a:ext cx="1884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74500" imgH="5270500" progId="Equation.3">
                  <p:embed/>
                </p:oleObj>
              </mc:Choice>
              <mc:Fallback>
                <p:oleObj name="Equation" r:id="rId6" imgW="245745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4038600"/>
                        <a:ext cx="18843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65AF1FC0-C144-C24B-A78D-11E3741EE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672013"/>
          <a:ext cx="15700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4686300" progId="Equation.3">
                  <p:embed/>
                </p:oleObj>
              </mc:Choice>
              <mc:Fallback>
                <p:oleObj name="Equation" r:id="rId8" imgW="204851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72013"/>
                        <a:ext cx="15700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C6BF9139-52B4-C44C-B0DD-FD381B919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81600"/>
          <a:ext cx="1143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4978400" progId="Equation.3">
                  <p:embed/>
                </p:oleObj>
              </mc:Choice>
              <mc:Fallback>
                <p:oleObj name="Equation" r:id="rId10" imgW="14922500" imgH="49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0"/>
                        <a:ext cx="1143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AutoShape 9">
            <a:extLst>
              <a:ext uri="{FF2B5EF4-FFF2-40B4-BE49-F238E27FC236}">
                <a16:creationId xmlns:a16="http://schemas.microsoft.com/office/drawing/2014/main" id="{B6CEE0DD-0A09-C644-81BF-CE137B13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69" name="Object 2">
            <a:extLst>
              <a:ext uri="{FF2B5EF4-FFF2-40B4-BE49-F238E27FC236}">
                <a16:creationId xmlns:a16="http://schemas.microsoft.com/office/drawing/2014/main" id="{76FA55AF-8ECF-F946-B22F-2F03618D7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352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>
            <a:extLst>
              <a:ext uri="{FF2B5EF4-FFF2-40B4-BE49-F238E27FC236}">
                <a16:creationId xmlns:a16="http://schemas.microsoft.com/office/drawing/2014/main" id="{68B3CF27-2A17-1241-A8D0-31A25DA7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cn</a:t>
            </a:r>
            <a:r>
              <a:rPr lang="en-US" sz="2000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000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5413CF18-53DC-1642-BB8B-A5C2783EA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5240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364F5F38-E16D-6C44-826D-A7CB737B05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15240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DE3D6B27-F2E6-954E-BA00-97F49D155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3974" name="Object 9">
            <a:extLst>
              <a:ext uri="{FF2B5EF4-FFF2-40B4-BE49-F238E27FC236}">
                <a16:creationId xmlns:a16="http://schemas.microsoft.com/office/drawing/2014/main" id="{976E9604-EE8E-4C4B-8F4B-FFE87885D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0" imgH="10820400" progId="Equation.3">
                  <p:embed/>
                </p:oleObj>
              </mc:Choice>
              <mc:Fallback>
                <p:oleObj name="Equation" r:id="rId4" imgW="9652000" imgH="1082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10">
            <a:extLst>
              <a:ext uri="{FF2B5EF4-FFF2-40B4-BE49-F238E27FC236}">
                <a16:creationId xmlns:a16="http://schemas.microsoft.com/office/drawing/2014/main" id="{3EB251DC-D706-5949-A517-15CB6227C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0" imgH="10820400" progId="Equation.3">
                  <p:embed/>
                </p:oleObj>
              </mc:Choice>
              <mc:Fallback>
                <p:oleObj name="Equation" r:id="rId6" imgW="9652000" imgH="1082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11">
            <a:extLst>
              <a:ext uri="{FF2B5EF4-FFF2-40B4-BE49-F238E27FC236}">
                <a16:creationId xmlns:a16="http://schemas.microsoft.com/office/drawing/2014/main" id="{DB57DA25-5BE3-1D41-B21E-DF2C45C89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133600"/>
          <a:ext cx="542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542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12">
            <a:extLst>
              <a:ext uri="{FF2B5EF4-FFF2-40B4-BE49-F238E27FC236}">
                <a16:creationId xmlns:a16="http://schemas.microsoft.com/office/drawing/2014/main" id="{98F8FD3E-DB99-554C-9B84-430E47070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3" y="3482975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10820400" progId="Equation.3">
                  <p:embed/>
                </p:oleObj>
              </mc:Choice>
              <mc:Fallback>
                <p:oleObj name="Equation" r:id="rId8" imgW="10820400" imgH="1082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482975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Line 13">
            <a:extLst>
              <a:ext uri="{FF2B5EF4-FFF2-40B4-BE49-F238E27FC236}">
                <a16:creationId xmlns:a16="http://schemas.microsoft.com/office/drawing/2014/main" id="{2BCEF569-C9DB-524D-AFD7-B2770B1E3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118AB017-3A65-FC41-907A-5CDA41C7B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5" name="Line 15">
            <a:extLst>
              <a:ext uri="{FF2B5EF4-FFF2-40B4-BE49-F238E27FC236}">
                <a16:creationId xmlns:a16="http://schemas.microsoft.com/office/drawing/2014/main" id="{29F596B3-C636-2848-A72E-077C0F39C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D95887FD-02F7-A145-83EE-4CAB22918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8" name="Line 18">
            <a:extLst>
              <a:ext uri="{FF2B5EF4-FFF2-40B4-BE49-F238E27FC236}">
                <a16:creationId xmlns:a16="http://schemas.microsoft.com/office/drawing/2014/main" id="{380DAC3A-5548-FB4B-8321-DA98962F2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FC7504FD-8F84-944A-8B05-C8969E750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531FA110-5D26-044F-97BA-3C89A61D1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68B493AB-9E20-BF42-AEAB-045A5AB9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A49E01A0-3ED4-C244-BE5B-8F02F6509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3987" name="Object 23">
            <a:extLst>
              <a:ext uri="{FF2B5EF4-FFF2-40B4-BE49-F238E27FC236}">
                <a16:creationId xmlns:a16="http://schemas.microsoft.com/office/drawing/2014/main" id="{31E7D46B-4223-384B-A9DD-AEA05E50A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820400" imgH="10820400" progId="Equation.3">
                  <p:embed/>
                </p:oleObj>
              </mc:Choice>
              <mc:Fallback>
                <p:oleObj name="Equation" r:id="rId10" imgW="10820400" imgH="10820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4">
            <a:extLst>
              <a:ext uri="{FF2B5EF4-FFF2-40B4-BE49-F238E27FC236}">
                <a16:creationId xmlns:a16="http://schemas.microsoft.com/office/drawing/2014/main" id="{81FB3933-543F-1F47-BB2C-69BE52B52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3505200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820400" imgH="10820400" progId="Equation.3">
                  <p:embed/>
                </p:oleObj>
              </mc:Choice>
              <mc:Fallback>
                <p:oleObj name="Equation" r:id="rId11" imgW="10820400" imgH="1082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505200"/>
                        <a:ext cx="5635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5">
            <a:extLst>
              <a:ext uri="{FF2B5EF4-FFF2-40B4-BE49-F238E27FC236}">
                <a16:creationId xmlns:a16="http://schemas.microsoft.com/office/drawing/2014/main" id="{C1510094-72D2-0E49-9C0C-A3F94A63D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3452813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820400" imgH="10820400" progId="Equation.3">
                  <p:embed/>
                </p:oleObj>
              </mc:Choice>
              <mc:Fallback>
                <p:oleObj name="Equation" r:id="rId12" imgW="10820400" imgH="10820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452813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6">
            <a:extLst>
              <a:ext uri="{FF2B5EF4-FFF2-40B4-BE49-F238E27FC236}">
                <a16:creationId xmlns:a16="http://schemas.microsoft.com/office/drawing/2014/main" id="{A72C17ED-B721-A242-82BC-C751376B1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820400" imgH="10820400" progId="Equation.3">
                  <p:embed/>
                </p:oleObj>
              </mc:Choice>
              <mc:Fallback>
                <p:oleObj name="Equation" r:id="rId13" imgW="10820400" imgH="10820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7">
            <a:extLst>
              <a:ext uri="{FF2B5EF4-FFF2-40B4-BE49-F238E27FC236}">
                <a16:creationId xmlns:a16="http://schemas.microsoft.com/office/drawing/2014/main" id="{A94D2810-99C3-FD41-AB68-48786F851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820400" imgH="10820400" progId="Equation.3">
                  <p:embed/>
                </p:oleObj>
              </mc:Choice>
              <mc:Fallback>
                <p:oleObj name="Equation" r:id="rId14" imgW="10820400" imgH="10820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8">
            <a:extLst>
              <a:ext uri="{FF2B5EF4-FFF2-40B4-BE49-F238E27FC236}">
                <a16:creationId xmlns:a16="http://schemas.microsoft.com/office/drawing/2014/main" id="{7A63459D-AA11-224E-8F82-35855A17E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52813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820400" imgH="10820400" progId="Equation.3">
                  <p:embed/>
                </p:oleObj>
              </mc:Choice>
              <mc:Fallback>
                <p:oleObj name="Equation" r:id="rId15" imgW="10820400" imgH="10820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52813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9">
            <a:extLst>
              <a:ext uri="{FF2B5EF4-FFF2-40B4-BE49-F238E27FC236}">
                <a16:creationId xmlns:a16="http://schemas.microsoft.com/office/drawing/2014/main" id="{6D45219D-7DEC-D942-BF42-B271D564D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3475038"/>
          <a:ext cx="563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820400" imgH="10820400" progId="Equation.3">
                  <p:embed/>
                </p:oleObj>
              </mc:Choice>
              <mc:Fallback>
                <p:oleObj name="Equation" r:id="rId16" imgW="10820400" imgH="10820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3475038"/>
                        <a:ext cx="5635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Line 31">
            <a:extLst>
              <a:ext uri="{FF2B5EF4-FFF2-40B4-BE49-F238E27FC236}">
                <a16:creationId xmlns:a16="http://schemas.microsoft.com/office/drawing/2014/main" id="{5F6A6F84-74C9-0F40-B335-D7AC14017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2" name="Line 32">
            <a:extLst>
              <a:ext uri="{FF2B5EF4-FFF2-40B4-BE49-F238E27FC236}">
                <a16:creationId xmlns:a16="http://schemas.microsoft.com/office/drawing/2014/main" id="{7298F2BC-6834-7E4B-AF6A-62E462D51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3" name="Line 33">
            <a:extLst>
              <a:ext uri="{FF2B5EF4-FFF2-40B4-BE49-F238E27FC236}">
                <a16:creationId xmlns:a16="http://schemas.microsoft.com/office/drawing/2014/main" id="{2F3409EF-F58B-D243-A0DF-8FAC71029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4" name="Line 34">
            <a:extLst>
              <a:ext uri="{FF2B5EF4-FFF2-40B4-BE49-F238E27FC236}">
                <a16:creationId xmlns:a16="http://schemas.microsoft.com/office/drawing/2014/main" id="{42FF11E6-00C3-D24E-AA87-74B1E7FC4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5" name="Line 35">
            <a:extLst>
              <a:ext uri="{FF2B5EF4-FFF2-40B4-BE49-F238E27FC236}">
                <a16:creationId xmlns:a16="http://schemas.microsoft.com/office/drawing/2014/main" id="{D5C32C8E-AAB0-B142-ADBA-A48C4F344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6" name="Line 36">
            <a:extLst>
              <a:ext uri="{FF2B5EF4-FFF2-40B4-BE49-F238E27FC236}">
                <a16:creationId xmlns:a16="http://schemas.microsoft.com/office/drawing/2014/main" id="{20201A9C-88D0-0D44-99D1-381CE41B3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50C3A186-D0E9-0945-93D5-C051DD19B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41B826E-B0C0-AD47-BDF0-F67D5155C9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3A07B10B-3BA7-134A-9DB3-041666130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64DE2B5C-5EEA-744A-9366-8DBF1DD88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Line 41">
            <a:extLst>
              <a:ext uri="{FF2B5EF4-FFF2-40B4-BE49-F238E27FC236}">
                <a16:creationId xmlns:a16="http://schemas.microsoft.com/office/drawing/2014/main" id="{F9D9A99D-7822-5A4A-ADD6-659EDC296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2C038D64-765E-FC44-83BA-921F4877A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98AD78F5-630F-0A43-B695-004769E79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73F66842-ABEF-5346-B6A3-142186D844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88420B6F-D340-984C-A65B-D3AEC45B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C49E13AD-905D-4046-9126-05878FF2E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7624F4B9-33AC-834C-A35F-3D1959257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0860FD79-9AB5-9246-A051-53AFAFA6B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9" name="Line 49">
            <a:extLst>
              <a:ext uri="{FF2B5EF4-FFF2-40B4-BE49-F238E27FC236}">
                <a16:creationId xmlns:a16="http://schemas.microsoft.com/office/drawing/2014/main" id="{40E67598-5B31-9645-84E1-1A018335A7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0" name="Line 50">
            <a:extLst>
              <a:ext uri="{FF2B5EF4-FFF2-40B4-BE49-F238E27FC236}">
                <a16:creationId xmlns:a16="http://schemas.microsoft.com/office/drawing/2014/main" id="{38EF2BC3-8E30-384D-9D7A-4255BA9CB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987D7F05-3752-1146-8F25-3A2DE1AF1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8B273CD2-5B71-384F-BCE1-4BC4787F7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3" name="Line 53">
            <a:extLst>
              <a:ext uri="{FF2B5EF4-FFF2-40B4-BE49-F238E27FC236}">
                <a16:creationId xmlns:a16="http://schemas.microsoft.com/office/drawing/2014/main" id="{E74CC1B5-6431-054E-BCA3-DD71C005A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4" name="Line 54">
            <a:extLst>
              <a:ext uri="{FF2B5EF4-FFF2-40B4-BE49-F238E27FC236}">
                <a16:creationId xmlns:a16="http://schemas.microsoft.com/office/drawing/2014/main" id="{F9FF852B-6416-5A43-9FBB-E795541C6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A4769C82-D1DD-464C-96F6-1181EEF1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47EDC282-D300-C140-81A9-8E6D078D7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37" name="Line 57">
            <a:extLst>
              <a:ext uri="{FF2B5EF4-FFF2-40B4-BE49-F238E27FC236}">
                <a16:creationId xmlns:a16="http://schemas.microsoft.com/office/drawing/2014/main" id="{2C76D96A-539E-FA47-8B2E-551C4617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4021" name="Object 61">
            <a:extLst>
              <a:ext uri="{FF2B5EF4-FFF2-40B4-BE49-F238E27FC236}">
                <a16:creationId xmlns:a16="http://schemas.microsoft.com/office/drawing/2014/main" id="{DF73718F-0758-6649-AA08-1812315A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0238" y="3475038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820400" imgH="10820400" progId="Equation.3">
                  <p:embed/>
                </p:oleObj>
              </mc:Choice>
              <mc:Fallback>
                <p:oleObj name="Equation" r:id="rId17" imgW="10820400" imgH="10820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3475038"/>
                        <a:ext cx="5635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2" name="Text Box 62">
            <a:extLst>
              <a:ext uri="{FF2B5EF4-FFF2-40B4-BE49-F238E27FC236}">
                <a16:creationId xmlns:a16="http://schemas.microsoft.com/office/drawing/2014/main" id="{DECACB7D-A5FB-254B-AAC2-62EEA8AA9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019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How many leaves are there?</a:t>
            </a:r>
          </a:p>
        </p:txBody>
      </p:sp>
      <p:graphicFrame>
        <p:nvGraphicFramePr>
          <p:cNvPr id="84023" name="Object 63">
            <a:extLst>
              <a:ext uri="{FF2B5EF4-FFF2-40B4-BE49-F238E27FC236}">
                <a16:creationId xmlns:a16="http://schemas.microsoft.com/office/drawing/2014/main" id="{D67541A2-18F7-4741-9453-7C1BF11E1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81600"/>
          <a:ext cx="9842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31000" imgH="4686300" progId="Equation.3">
                  <p:embed/>
                </p:oleObj>
              </mc:Choice>
              <mc:Fallback>
                <p:oleObj name="Equation" r:id="rId18" imgW="6731000" imgH="4686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9842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CD0BC78-ED57-6C48-8711-87F0F61BE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How many leaves?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07D631F-DC60-D345-BD67-746F1170E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How many leaves are there in a complete ternary tree of depth </a:t>
            </a:r>
            <a:r>
              <a:rPr lang="en-US" sz="2800" i="1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F8F33641-C066-7349-8F4B-C48F8BE35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86200"/>
          <a:ext cx="2362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30400" imgH="4686300" progId="Equation.3">
                  <p:embed/>
                </p:oleObj>
              </mc:Choice>
              <mc:Fallback>
                <p:oleObj name="Equation" r:id="rId2" imgW="14630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622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256BD7A-5F3A-2142-9A6D-46BCAC459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Total cost</a:t>
            </a:r>
          </a:p>
        </p:txBody>
      </p:sp>
      <p:graphicFrame>
        <p:nvGraphicFramePr>
          <p:cNvPr id="86018" name="Object 4">
            <a:extLst>
              <a:ext uri="{FF2B5EF4-FFF2-40B4-BE49-F238E27FC236}">
                <a16:creationId xmlns:a16="http://schemas.microsoft.com/office/drawing/2014/main" id="{BA7BBDA4-0E4D-4444-BFA1-CD1650658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978400" progId="Equation.3">
                  <p:embed/>
                </p:oleObj>
              </mc:Choice>
              <mc:Fallback>
                <p:oleObj name="Equation" r:id="rId2" imgW="26289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5">
            <a:extLst>
              <a:ext uri="{FF2B5EF4-FFF2-40B4-BE49-F238E27FC236}">
                <a16:creationId xmlns:a16="http://schemas.microsoft.com/office/drawing/2014/main" id="{2374CEA0-37CF-E646-A272-0121F73A8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6235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972400" imgH="10820400" progId="Equation.3">
                  <p:embed/>
                </p:oleObj>
              </mc:Choice>
              <mc:Fallback>
                <p:oleObj name="Equation" r:id="rId4" imgW="83972400" imgH="1082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62357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F503B989-D155-1A47-B250-BB829DFFC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2590800"/>
          <a:ext cx="2933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497000" imgH="10820400" progId="Equation.3">
                  <p:embed/>
                </p:oleObj>
              </mc:Choice>
              <mc:Fallback>
                <p:oleObj name="Equation" r:id="rId6" imgW="39497000" imgH="1082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590800"/>
                        <a:ext cx="29337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17B86EFD-73CD-4641-B93F-61A63F2B1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733800"/>
          <a:ext cx="15621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37700" imgH="9067800" progId="Equation.3">
                  <p:embed/>
                </p:oleObj>
              </mc:Choice>
              <mc:Fallback>
                <p:oleObj name="Equation" r:id="rId8" imgW="22237700" imgH="906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733800"/>
                        <a:ext cx="15621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>
            <a:extLst>
              <a:ext uri="{FF2B5EF4-FFF2-40B4-BE49-F238E27FC236}">
                <a16:creationId xmlns:a16="http://schemas.microsoft.com/office/drawing/2014/main" id="{7A034D75-2ECA-4045-9DBD-25CE310CC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1363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let x = 3/16</a:t>
            </a:r>
          </a:p>
        </p:txBody>
      </p:sp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A99CC7E8-151D-9F49-BDB7-3130817FA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386138"/>
          <a:ext cx="26939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283900" imgH="10820400" progId="Equation.3">
                  <p:embed/>
                </p:oleObj>
              </mc:Choice>
              <mc:Fallback>
                <p:oleObj name="Equation" r:id="rId10" imgW="36283900" imgH="1082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86138"/>
                        <a:ext cx="269398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1BFE16A0-1FA8-3647-AE15-AC964A27B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3813" y="4267200"/>
          <a:ext cx="2846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328600" imgH="9652000" progId="Equation.3">
                  <p:embed/>
                </p:oleObj>
              </mc:Choice>
              <mc:Fallback>
                <p:oleObj name="Equation" r:id="rId12" imgW="38328600" imgH="9652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267200"/>
                        <a:ext cx="28463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>
            <a:extLst>
              <a:ext uri="{FF2B5EF4-FFF2-40B4-BE49-F238E27FC236}">
                <a16:creationId xmlns:a16="http://schemas.microsoft.com/office/drawing/2014/main" id="{25CAD103-5C46-FF4C-AE70-0AA1F669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22098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314B0741-454E-3D4E-BBA7-8D3690780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3813" y="5181600"/>
          <a:ext cx="20843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092400" imgH="9067800" progId="Equation.3">
                  <p:embed/>
                </p:oleObj>
              </mc:Choice>
              <mc:Fallback>
                <p:oleObj name="Equation" r:id="rId14" imgW="28092400" imgH="906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5181600"/>
                        <a:ext cx="20843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>
            <a:extLst>
              <a:ext uri="{FF2B5EF4-FFF2-40B4-BE49-F238E27FC236}">
                <a16:creationId xmlns:a16="http://schemas.microsoft.com/office/drawing/2014/main" id="{C221B272-B945-F148-BDB8-2CECE3200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53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  <p:bldP spid="47117" grpId="0" animBg="1"/>
      <p:bldP spid="47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F7735E4-34D2-0F41-866B-17C11FC3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Administrative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BAF6661-C885-BD43-9E08-21713F5E8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Group sessions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Assignment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996BDF1-EF08-EC4F-82BB-BA0AA8272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Total cost</a:t>
            </a:r>
          </a:p>
        </p:txBody>
      </p:sp>
      <p:graphicFrame>
        <p:nvGraphicFramePr>
          <p:cNvPr id="87042" name="Object 4">
            <a:extLst>
              <a:ext uri="{FF2B5EF4-FFF2-40B4-BE49-F238E27FC236}">
                <a16:creationId xmlns:a16="http://schemas.microsoft.com/office/drawing/2014/main" id="{265C5AA2-4AE3-574C-8A1F-80144597E108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3276600" y="685800"/>
          <a:ext cx="2819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94900" imgH="9067800" progId="Equation.3">
                  <p:embed/>
                </p:oleObj>
              </mc:Choice>
              <mc:Fallback>
                <p:oleObj name="Equation" r:id="rId2" imgW="353949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85800"/>
                        <a:ext cx="2819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5">
            <a:extLst>
              <a:ext uri="{FF2B5EF4-FFF2-40B4-BE49-F238E27FC236}">
                <a16:creationId xmlns:a16="http://schemas.microsoft.com/office/drawing/2014/main" id="{1F8361BC-36D1-7A45-98BF-691E9D0FD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752600"/>
          <a:ext cx="2071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529800" imgH="5270500" progId="Equation.3">
                  <p:embed/>
                </p:oleObj>
              </mc:Choice>
              <mc:Fallback>
                <p:oleObj name="Equation" r:id="rId4" imgW="225298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2071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7D73A0B8-592A-E14D-A3DB-FC97E1526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2414588"/>
          <a:ext cx="1452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98800" imgH="4394200" progId="Equation.3">
                  <p:embed/>
                </p:oleObj>
              </mc:Choice>
              <mc:Fallback>
                <p:oleObj name="Equation" r:id="rId6" imgW="157988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414588"/>
                        <a:ext cx="14525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DB079AF0-0ECA-2A49-B507-9DC0524AA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0213"/>
          <a:ext cx="13446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978400" progId="Equation.3">
                  <p:embed/>
                </p:oleObj>
              </mc:Choice>
              <mc:Fallback>
                <p:oleObj name="Equation" r:id="rId8" imgW="14630400" imgH="49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0213"/>
                        <a:ext cx="13446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32E3ED63-5650-0742-8B86-584859DA3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06800"/>
          <a:ext cx="968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28300" imgH="4686300" progId="Equation.3">
                  <p:embed/>
                </p:oleObj>
              </mc:Choice>
              <mc:Fallback>
                <p:oleObj name="Equation" r:id="rId10" imgW="10528300" imgH="468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06800"/>
                        <a:ext cx="968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94DB8BA2-132D-F142-9031-63835E0A3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95800"/>
          <a:ext cx="2819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94900" imgH="9067800" progId="Equation.3">
                  <p:embed/>
                </p:oleObj>
              </mc:Choice>
              <mc:Fallback>
                <p:oleObj name="Equation" r:id="rId12" imgW="35394900" imgH="906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2819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1F1DE827-3343-E54E-B4CC-2F4159F02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5524500"/>
          <a:ext cx="15382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4000" imgH="5270500" progId="Equation.3">
                  <p:embed/>
                </p:oleObj>
              </mc:Choice>
              <mc:Fallback>
                <p:oleObj name="Equation" r:id="rId14" imgW="193040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5524500"/>
                        <a:ext cx="15382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AutoShape 11">
            <a:extLst>
              <a:ext uri="{FF2B5EF4-FFF2-40B4-BE49-F238E27FC236}">
                <a16:creationId xmlns:a16="http://schemas.microsoft.com/office/drawing/2014/main" id="{68507B2C-7F6E-8342-B28D-A19F4D59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340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62678-E8AB-8041-85B4-85B0D0E188EC}"/>
              </a:ext>
            </a:extLst>
          </p:cNvPr>
          <p:cNvSpPr txBox="1"/>
          <p:nvPr/>
        </p:nvSpPr>
        <p:spPr>
          <a:xfrm>
            <a:off x="4412609" y="281309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Assignment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0ED-9282-8044-8D2C-34B9161E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0F44-3F02-5D47-809B-2F95310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went through the exact calculation (like we just did), you can be done!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Often, this isn’t feasible (or desirable)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use the recursion tree to get a good guess</a:t>
            </a:r>
          </a:p>
        </p:txBody>
      </p:sp>
    </p:spTree>
    <p:extLst>
      <p:ext uri="{BB962C8B-B14F-4D97-AF65-F5344CB8AC3E}">
        <p14:creationId xmlns:p14="http://schemas.microsoft.com/office/powerpoint/2010/main" val="149639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D350B23-48F7-F641-B420-725A9C0F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>
              <a:defRPr/>
            </a:pPr>
            <a:r>
              <a:rPr lang="en-US" sz="3500"/>
              <a:t>Verify solution using substitution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B2B7039-7C3B-CC40-9374-0A7EF1C1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768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/>
              <a:t>Assume </a:t>
            </a:r>
            <a:r>
              <a:rPr lang="en-US" altLang="en-US" i="1"/>
              <a:t>T(k) = O(k</a:t>
            </a:r>
            <a:r>
              <a:rPr lang="en-US" altLang="en-US" i="1" baseline="30000"/>
              <a:t>2</a:t>
            </a:r>
            <a:r>
              <a:rPr lang="en-US" altLang="en-US" i="1"/>
              <a:t>) </a:t>
            </a:r>
            <a:r>
              <a:rPr lang="en-US" altLang="en-US"/>
              <a:t> for all </a:t>
            </a:r>
            <a:r>
              <a:rPr lang="en-US" altLang="en-US" i="1"/>
              <a:t>k &lt;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/>
              <a:t>Show that </a:t>
            </a:r>
            <a:r>
              <a:rPr lang="en-US" altLang="en-US" i="1"/>
              <a:t>T(n) = O(n</a:t>
            </a:r>
            <a:r>
              <a:rPr lang="en-US" altLang="en-US" i="1" baseline="30000"/>
              <a:t>2</a:t>
            </a:r>
            <a:r>
              <a:rPr lang="en-US" altLang="en-US" i="1"/>
              <a:t>)</a:t>
            </a:r>
          </a:p>
          <a:p>
            <a:pPr marL="0" indent="0"/>
            <a:endParaRPr lang="en-US" altLang="en-US" i="1"/>
          </a:p>
          <a:p>
            <a:pPr marL="0" indent="0">
              <a:buFont typeface="Wingdings" pitchFamily="2" charset="2"/>
              <a:buNone/>
            </a:pPr>
            <a:r>
              <a:rPr lang="en-US" altLang="en-US"/>
              <a:t>Given that </a:t>
            </a:r>
            <a:r>
              <a:rPr lang="en-US" altLang="en-US" i="1"/>
              <a:t>T(n/4) = O((n/4)</a:t>
            </a:r>
            <a:r>
              <a:rPr lang="en-US" altLang="en-US" i="1" baseline="30000"/>
              <a:t>2</a:t>
            </a:r>
            <a:r>
              <a:rPr lang="en-US" altLang="en-US" i="1"/>
              <a:t>)</a:t>
            </a:r>
            <a:r>
              <a:rPr lang="en-US" altLang="en-US"/>
              <a:t>, then</a:t>
            </a:r>
            <a:endParaRPr lang="en-US" altLang="en-US" i="1"/>
          </a:p>
          <a:p>
            <a:pPr marL="0" indent="0"/>
            <a:endParaRPr lang="en-US" altLang="en-US" i="1"/>
          </a:p>
          <a:p>
            <a:pPr marL="0" indent="0"/>
            <a:endParaRPr lang="en-US" altLang="en-US" i="1"/>
          </a:p>
          <a:p>
            <a:pPr marL="0" indent="0"/>
            <a:endParaRPr lang="en-US" altLang="en-US"/>
          </a:p>
          <a:p>
            <a:pPr marL="0" indent="0">
              <a:buFont typeface="Wingdings" pitchFamily="2" charset="2"/>
              <a:buNone/>
            </a:pPr>
            <a:r>
              <a:rPr lang="en-US" altLang="en-US" i="1"/>
              <a:t>T(n/4) ≤ c(n/4)</a:t>
            </a:r>
            <a:r>
              <a:rPr lang="en-US" altLang="en-US" i="1" baseline="30000"/>
              <a:t>2</a:t>
            </a:r>
            <a:endParaRPr lang="en-US" altLang="en-US" i="1"/>
          </a:p>
        </p:txBody>
      </p:sp>
      <p:graphicFrame>
        <p:nvGraphicFramePr>
          <p:cNvPr id="88067" name="Object 5">
            <a:extLst>
              <a:ext uri="{FF2B5EF4-FFF2-40B4-BE49-F238E27FC236}">
                <a16:creationId xmlns:a16="http://schemas.microsoft.com/office/drawing/2014/main" id="{F89E7742-C346-FC4B-B163-DAF03F157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21920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F61F8CCB-FF3F-6F4A-9BA5-2F577C3BD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4610100"/>
          <a:ext cx="7559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610100"/>
                        <a:ext cx="7559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E45AD57-0092-3B4A-908E-ADDA96F1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 that, </a:t>
            </a:r>
            <a:r>
              <a:rPr lang="en-US" sz="2000" dirty="0"/>
              <a:t>show that </a:t>
            </a:r>
            <a:r>
              <a:rPr lang="en-US" sz="2000" i="1" dirty="0"/>
              <a:t>T(n) = 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we need to identify the appropriate constants:</a:t>
            </a:r>
            <a:endParaRPr lang="en-US" sz="2200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FF897FCF-1799-C34C-B5BE-598B8AB60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048000"/>
          <a:ext cx="2595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270500" progId="Equation.3">
                  <p:embed/>
                </p:oleObj>
              </mc:Choice>
              <mc:Fallback>
                <p:oleObj name="Equation" r:id="rId2" imgW="29260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595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04554814-9E57-3D41-BC5D-D7557D9E2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48075"/>
          <a:ext cx="2025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21900" imgH="5270500" progId="Equation.3">
                  <p:embed/>
                </p:oleObj>
              </mc:Choice>
              <mc:Fallback>
                <p:oleObj name="Equation" r:id="rId4" imgW="228219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48075"/>
                        <a:ext cx="2025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11">
            <a:extLst>
              <a:ext uri="{FF2B5EF4-FFF2-40B4-BE49-F238E27FC236}">
                <a16:creationId xmlns:a16="http://schemas.microsoft.com/office/drawing/2014/main" id="{81CA065A-06D6-8C43-A6F9-65300FDFA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961200" imgH="11112500" progId="Equation.3">
                  <p:embed/>
                </p:oleObj>
              </mc:Choice>
              <mc:Fallback>
                <p:oleObj name="Equation" r:id="rId6" imgW="95961200" imgH="11112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>
            <a:extLst>
              <a:ext uri="{FF2B5EF4-FFF2-40B4-BE49-F238E27FC236}">
                <a16:creationId xmlns:a16="http://schemas.microsoft.com/office/drawing/2014/main" id="{53988428-F0B2-ED48-8DAC-310C22C6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cn</a:t>
            </a:r>
            <a:r>
              <a:rPr lang="en-US" altLang="en-US" sz="2000" i="1" baseline="30000" dirty="0">
                <a:cs typeface="Arial" panose="020B0604020202020204" pitchFamily="34" charset="0"/>
              </a:rPr>
              <a:t>2</a:t>
            </a:r>
            <a:endParaRPr lang="en-US" altLang="en-US" sz="2000" i="1" dirty="0">
              <a:cs typeface="Arial" panose="020B0604020202020204" pitchFamily="34" charset="0"/>
            </a:endParaRPr>
          </a:p>
        </p:txBody>
      </p:sp>
      <p:graphicFrame>
        <p:nvGraphicFramePr>
          <p:cNvPr id="89097" name="Object 15">
            <a:extLst>
              <a:ext uri="{FF2B5EF4-FFF2-40B4-BE49-F238E27FC236}">
                <a16:creationId xmlns:a16="http://schemas.microsoft.com/office/drawing/2014/main" id="{CB6AA2CA-BE6C-5E4E-A485-0D0486D14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60800" imgH="5270500" progId="Equation.3">
                  <p:embed/>
                </p:oleObj>
              </mc:Choice>
              <mc:Fallback>
                <p:oleObj name="Equation" r:id="rId8" imgW="292608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>
            <a:extLst>
              <a:ext uri="{FF2B5EF4-FFF2-40B4-BE49-F238E27FC236}">
                <a16:creationId xmlns:a16="http://schemas.microsoft.com/office/drawing/2014/main" id="{DDF45677-6A63-E14D-A0DC-632B990E4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4140200"/>
          <a:ext cx="1920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653500" imgH="4686300" progId="Equation.3">
                  <p:embed/>
                </p:oleObj>
              </mc:Choice>
              <mc:Fallback>
                <p:oleObj name="Equation" r:id="rId10" imgW="216535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140200"/>
                        <a:ext cx="19208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26D7B-251B-C04D-9B64-50C019CF0465}"/>
                  </a:ext>
                </a:extLst>
              </p:cNvPr>
              <p:cNvSpPr txBox="1"/>
              <p:nvPr/>
            </p:nvSpPr>
            <p:spPr>
              <a:xfrm>
                <a:off x="3344754" y="4724400"/>
                <a:ext cx="2612702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200" b="0" i="1" baseline="30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26D7B-251B-C04D-9B64-50C019CF0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754" y="4724400"/>
                <a:ext cx="2612702" cy="728341"/>
              </a:xfrm>
              <a:prstGeom prst="rect">
                <a:avLst/>
              </a:prstGeom>
              <a:blipFill>
                <a:blip r:embed="rId12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2">
            <a:extLst>
              <a:ext uri="{FF2B5EF4-FFF2-40B4-BE49-F238E27FC236}">
                <a16:creationId xmlns:a16="http://schemas.microsoft.com/office/drawing/2014/main" id="{6967DAC9-5358-5B49-91B7-5663A1A2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481" y="4648200"/>
            <a:ext cx="2025649" cy="830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F476E6EB-C911-7242-B6FB-B7F34F56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77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/>
              <p:nvPr/>
            </p:nvSpPr>
            <p:spPr>
              <a:xfrm>
                <a:off x="2821307" y="5809383"/>
                <a:ext cx="4679999" cy="573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a constant exists 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200" i="1" baseline="30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200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07" y="5809383"/>
                <a:ext cx="4679999" cy="573234"/>
              </a:xfrm>
              <a:prstGeom prst="rect">
                <a:avLst/>
              </a:prstGeom>
              <a:blipFill>
                <a:blip r:embed="rId13"/>
                <a:stretch>
                  <a:fillRect l="-1626" t="-65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E45AD57-0092-3B4A-908E-ADDA96F1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 that, s</a:t>
            </a:r>
            <a:r>
              <a:rPr lang="en-US" sz="2000" dirty="0"/>
              <a:t>how that </a:t>
            </a:r>
            <a:r>
              <a:rPr lang="en-US" sz="2000" i="1" dirty="0"/>
              <a:t>T(n) = 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we need to identify the appropriate constants:</a:t>
            </a:r>
            <a:endParaRPr lang="en-US" sz="2200" dirty="0"/>
          </a:p>
        </p:txBody>
      </p:sp>
      <p:graphicFrame>
        <p:nvGraphicFramePr>
          <p:cNvPr id="89095" name="Object 11">
            <a:extLst>
              <a:ext uri="{FF2B5EF4-FFF2-40B4-BE49-F238E27FC236}">
                <a16:creationId xmlns:a16="http://schemas.microsoft.com/office/drawing/2014/main" id="{81CA065A-06D6-8C43-A6F9-65300FDFA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961200" imgH="11112500" progId="Equation.3">
                  <p:embed/>
                </p:oleObj>
              </mc:Choice>
              <mc:Fallback>
                <p:oleObj name="Equation" r:id="rId3" imgW="95961200" imgH="11112500" progId="Equation.3">
                  <p:embed/>
                  <p:pic>
                    <p:nvPicPr>
                      <p:cNvPr id="89095" name="Object 11">
                        <a:extLst>
                          <a:ext uri="{FF2B5EF4-FFF2-40B4-BE49-F238E27FC236}">
                            <a16:creationId xmlns:a16="http://schemas.microsoft.com/office/drawing/2014/main" id="{81CA065A-06D6-8C43-A6F9-65300FDFA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>
            <a:extLst>
              <a:ext uri="{FF2B5EF4-FFF2-40B4-BE49-F238E27FC236}">
                <a16:creationId xmlns:a16="http://schemas.microsoft.com/office/drawing/2014/main" id="{53988428-F0B2-ED48-8DAC-310C22C6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cn</a:t>
            </a:r>
            <a:r>
              <a:rPr lang="en-US" altLang="en-US" sz="2000" i="1" baseline="30000" dirty="0">
                <a:cs typeface="Arial" panose="020B0604020202020204" pitchFamily="34" charset="0"/>
              </a:rPr>
              <a:t>2</a:t>
            </a:r>
            <a:endParaRPr lang="en-US" altLang="en-US" sz="2000" i="1" dirty="0">
              <a:cs typeface="Arial" panose="020B0604020202020204" pitchFamily="34" charset="0"/>
            </a:endParaRPr>
          </a:p>
        </p:txBody>
      </p:sp>
      <p:graphicFrame>
        <p:nvGraphicFramePr>
          <p:cNvPr id="89097" name="Object 15">
            <a:extLst>
              <a:ext uri="{FF2B5EF4-FFF2-40B4-BE49-F238E27FC236}">
                <a16:creationId xmlns:a16="http://schemas.microsoft.com/office/drawing/2014/main" id="{CB6AA2CA-BE6C-5E4E-A485-0D0486D14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260800" imgH="5270500" progId="Equation.3">
                  <p:embed/>
                </p:oleObj>
              </mc:Choice>
              <mc:Fallback>
                <p:oleObj name="Equation" r:id="rId5" imgW="29260800" imgH="5270500" progId="Equation.3">
                  <p:embed/>
                  <p:pic>
                    <p:nvPicPr>
                      <p:cNvPr id="89097" name="Object 15">
                        <a:extLst>
                          <a:ext uri="{FF2B5EF4-FFF2-40B4-BE49-F238E27FC236}">
                            <a16:creationId xmlns:a16="http://schemas.microsoft.com/office/drawing/2014/main" id="{CB6AA2CA-BE6C-5E4E-A485-0D0486D14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/>
              <p:nvPr/>
            </p:nvSpPr>
            <p:spPr>
              <a:xfrm>
                <a:off x="2514600" y="3008696"/>
                <a:ext cx="2567113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200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E55BF-7CC9-5845-B5B7-118AFB64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008696"/>
                <a:ext cx="2567113" cy="728341"/>
              </a:xfrm>
              <a:prstGeom prst="rect">
                <a:avLst/>
              </a:prstGeom>
              <a:blipFill>
                <a:blip r:embed="rId8"/>
                <a:stretch>
                  <a:fillRect t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218AC-5A2A-8F4E-9088-86C989716037}"/>
                  </a:ext>
                </a:extLst>
              </p:cNvPr>
              <p:cNvSpPr txBox="1"/>
              <p:nvPr/>
            </p:nvSpPr>
            <p:spPr>
              <a:xfrm>
                <a:off x="3232616" y="3657600"/>
                <a:ext cx="1840568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200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218AC-5A2A-8F4E-9088-86C98971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16" y="3657600"/>
                <a:ext cx="1840568" cy="728341"/>
              </a:xfrm>
              <a:prstGeom prst="rect">
                <a:avLst/>
              </a:prstGeom>
              <a:blipFill>
                <a:blip r:embed="rId9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4EAC0-5320-E044-A351-BD93BAFCCE39}"/>
                  </a:ext>
                </a:extLst>
              </p:cNvPr>
              <p:cNvSpPr txBox="1"/>
              <p:nvPr/>
            </p:nvSpPr>
            <p:spPr>
              <a:xfrm>
                <a:off x="4031339" y="4343400"/>
                <a:ext cx="1081322" cy="72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4EAC0-5320-E044-A351-BD93BAFC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39" y="4343400"/>
                <a:ext cx="1081322" cy="728341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128528D-F2AD-2D4F-B818-82B995DB0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Master Method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5A95C4-D1C6-664A-BFDB-964D447DF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Provides solutions to the recurrences of the form:</a:t>
            </a:r>
          </a:p>
        </p:txBody>
      </p:sp>
      <p:graphicFrame>
        <p:nvGraphicFramePr>
          <p:cNvPr id="90115" name="Object 4">
            <a:extLst>
              <a:ext uri="{FF2B5EF4-FFF2-40B4-BE49-F238E27FC236}">
                <a16:creationId xmlns:a16="http://schemas.microsoft.com/office/drawing/2014/main" id="{6AE8212E-508F-E248-AFCA-0372113B7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0"/>
          <a:ext cx="3962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3962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7">
            <a:extLst>
              <a:ext uri="{FF2B5EF4-FFF2-40B4-BE49-F238E27FC236}">
                <a16:creationId xmlns:a16="http://schemas.microsoft.com/office/drawing/2014/main" id="{DC6686DD-DF06-C54C-86C4-449621FC9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352800"/>
          <a:ext cx="716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5270500" progId="Equation.3">
                  <p:embed/>
                </p:oleObj>
              </mc:Choice>
              <mc:Fallback>
                <p:oleObj name="Equation" r:id="rId4" imgW="72555100" imgH="527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716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8">
            <a:extLst>
              <a:ext uri="{FF2B5EF4-FFF2-40B4-BE49-F238E27FC236}">
                <a16:creationId xmlns:a16="http://schemas.microsoft.com/office/drawing/2014/main" id="{E02CD71D-A5B2-724F-9D9D-83EE672C9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7086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47800" imgH="5270500" progId="Equation.3">
                  <p:embed/>
                </p:oleObj>
              </mc:Choice>
              <mc:Fallback>
                <p:oleObj name="Equation" r:id="rId6" imgW="649478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086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9">
            <a:extLst>
              <a:ext uri="{FF2B5EF4-FFF2-40B4-BE49-F238E27FC236}">
                <a16:creationId xmlns:a16="http://schemas.microsoft.com/office/drawing/2014/main" id="{884D741F-3BC0-AC4F-A5DE-B6E6A57B9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48200"/>
          <a:ext cx="8458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0" imgH="5270500" progId="Equation.3">
                  <p:embed/>
                </p:oleObj>
              </mc:Choice>
              <mc:Fallback>
                <p:oleObj name="Equation" r:id="rId8" imgW="828040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8458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10">
            <a:extLst>
              <a:ext uri="{FF2B5EF4-FFF2-40B4-BE49-F238E27FC236}">
                <a16:creationId xmlns:a16="http://schemas.microsoft.com/office/drawing/2014/main" id="{106DF868-0139-7945-A1E7-019902EC1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334000"/>
          <a:ext cx="2971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4686300" progId="Equation.3">
                  <p:embed/>
                </p:oleObj>
              </mc:Choice>
              <mc:Fallback>
                <p:oleObj name="Equation" r:id="rId10" imgW="29845000" imgH="468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971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7" name="Object 4">
            <a:extLst>
              <a:ext uri="{FF2B5EF4-FFF2-40B4-BE49-F238E27FC236}">
                <a16:creationId xmlns:a16="http://schemas.microsoft.com/office/drawing/2014/main" id="{2BCCAD27-78EE-774D-B806-52B30BC6A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"/>
          <a:ext cx="4495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52900" imgH="4686300" progId="Equation.3">
                  <p:embed/>
                </p:oleObj>
              </mc:Choice>
              <mc:Fallback>
                <p:oleObj name="Equation" r:id="rId2" imgW="295529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"/>
                        <a:ext cx="4495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2FF9C8DA-DC22-A146-9DF1-1846CE5CF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3F01E08E-BACB-F446-A0D3-03B32A06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16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2DBCF055-4645-A94A-B28C-38A897DB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5B352728-7070-8745-9556-8900DCF2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1BBB48EE-D784-DC4A-8586-82E22454F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153633BE-5981-4A4A-A93E-03A87B85C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895600"/>
          <a:ext cx="152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38300" imgH="10528300" progId="Equation.3">
                  <p:embed/>
                </p:oleObj>
              </mc:Choice>
              <mc:Fallback>
                <p:oleObj name="Equation" r:id="rId6" imgW="14338300" imgH="1052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152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2C08AE21-7FBE-024D-BB88-4AB815CF4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4648200"/>
          <a:ext cx="22415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37700" imgH="15798800" progId="Equation.3">
                  <p:embed/>
                </p:oleObj>
              </mc:Choice>
              <mc:Fallback>
                <p:oleObj name="Equation" r:id="rId8" imgW="22237700" imgH="1579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648200"/>
                        <a:ext cx="22415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14">
            <a:extLst>
              <a:ext uri="{FF2B5EF4-FFF2-40B4-BE49-F238E27FC236}">
                <a16:creationId xmlns:a16="http://schemas.microsoft.com/office/drawing/2014/main" id="{123E8878-41AF-184A-95F0-DF04BA315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5">
            <a:extLst>
              <a:ext uri="{FF2B5EF4-FFF2-40B4-BE49-F238E27FC236}">
                <a16:creationId xmlns:a16="http://schemas.microsoft.com/office/drawing/2014/main" id="{1713AE15-AE42-644B-98E5-811292238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6">
            <a:extLst>
              <a:ext uri="{FF2B5EF4-FFF2-40B4-BE49-F238E27FC236}">
                <a16:creationId xmlns:a16="http://schemas.microsoft.com/office/drawing/2014/main" id="{1CFB7D8F-89DC-1C44-B6CE-317BB448B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7">
            <a:extLst>
              <a:ext uri="{FF2B5EF4-FFF2-40B4-BE49-F238E27FC236}">
                <a16:creationId xmlns:a16="http://schemas.microsoft.com/office/drawing/2014/main" id="{360107EA-F493-664D-86A9-A3348CD17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31F60560-F3D2-FB40-918A-A6A7F2E3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469" y="4765766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1: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040169-1634-FFF1-2841-96196E8666B0}"/>
              </a:ext>
            </a:extLst>
          </p:cNvPr>
          <p:cNvCxnSpPr>
            <a:cxnSpLocks/>
            <a:stCxn id="32786" idx="1"/>
          </p:cNvCxnSpPr>
          <p:nvPr/>
        </p:nvCxnSpPr>
        <p:spPr>
          <a:xfrm flipH="1" flipV="1">
            <a:off x="3254375" y="4953000"/>
            <a:ext cx="930094" cy="10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1" name="Object 2">
            <a:extLst>
              <a:ext uri="{FF2B5EF4-FFF2-40B4-BE49-F238E27FC236}">
                <a16:creationId xmlns:a16="http://schemas.microsoft.com/office/drawing/2014/main" id="{3E1D5787-2FEE-C54E-9E5F-0D40AFED5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184150"/>
          <a:ext cx="4184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95500" imgH="5270500" progId="Equation.3">
                  <p:embed/>
                </p:oleObj>
              </mc:Choice>
              <mc:Fallback>
                <p:oleObj name="Equation" r:id="rId2" imgW="274955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84150"/>
                        <a:ext cx="4184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>
            <a:extLst>
              <a:ext uri="{FF2B5EF4-FFF2-40B4-BE49-F238E27FC236}">
                <a16:creationId xmlns:a16="http://schemas.microsoft.com/office/drawing/2014/main" id="{D3898C4D-F3DF-0C4A-B992-A7990799E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41C33420-CFB8-B94B-99B5-F36DFD18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64B42CDB-F859-284D-81AC-352C421B1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5FCC06CF-7D58-284C-9BCE-60989F28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i="1" baseline="30000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C84CE164-D5F6-C94B-96CE-1805BF32C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F3DCA0EB-4027-5E4C-A524-3FDB02CDE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0513" y="2895600"/>
          <a:ext cx="1400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69900" imgH="10528300" progId="Equation.3">
                  <p:embed/>
                </p:oleObj>
              </mc:Choice>
              <mc:Fallback>
                <p:oleObj name="Equation" r:id="rId6" imgW="131699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2895600"/>
                        <a:ext cx="14001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3FDCD5A9-E94B-3C43-A7EF-195CA407D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4648200"/>
          <a:ext cx="238918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698200" imgH="15798800" progId="Equation.3">
                  <p:embed/>
                </p:oleObj>
              </mc:Choice>
              <mc:Fallback>
                <p:oleObj name="Equation" r:id="rId8" imgW="236982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648200"/>
                        <a:ext cx="2389187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10">
            <a:extLst>
              <a:ext uri="{FF2B5EF4-FFF2-40B4-BE49-F238E27FC236}">
                <a16:creationId xmlns:a16="http://schemas.microsoft.com/office/drawing/2014/main" id="{161C351C-4BDB-1A41-AE22-AAF568C74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1">
            <a:extLst>
              <a:ext uri="{FF2B5EF4-FFF2-40B4-BE49-F238E27FC236}">
                <a16:creationId xmlns:a16="http://schemas.microsoft.com/office/drawing/2014/main" id="{CF274434-DF9D-D74A-A286-771BACB47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2">
            <a:extLst>
              <a:ext uri="{FF2B5EF4-FFF2-40B4-BE49-F238E27FC236}">
                <a16:creationId xmlns:a16="http://schemas.microsoft.com/office/drawing/2014/main" id="{77CCB892-1B34-1947-892E-041B0FA18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3">
            <a:extLst>
              <a:ext uri="{FF2B5EF4-FFF2-40B4-BE49-F238E27FC236}">
                <a16:creationId xmlns:a16="http://schemas.microsoft.com/office/drawing/2014/main" id="{A5A61C1F-9026-DC48-9FED-DE683A614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>
            <a:extLst>
              <a:ext uri="{FF2B5EF4-FFF2-40B4-BE49-F238E27FC236}">
                <a16:creationId xmlns:a16="http://schemas.microsoft.com/office/drawing/2014/main" id="{297E785C-6460-A649-8B4B-4546BB0B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3434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3?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D134159B-82CD-FE47-AC48-E143A00EE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953000"/>
          <a:ext cx="289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597600" imgH="4686300" progId="Equation.3">
                  <p:embed/>
                </p:oleObj>
              </mc:Choice>
              <mc:Fallback>
                <p:oleObj name="Equation" r:id="rId18" imgW="315976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2895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348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5" name="Object 2">
            <a:extLst>
              <a:ext uri="{FF2B5EF4-FFF2-40B4-BE49-F238E27FC236}">
                <a16:creationId xmlns:a16="http://schemas.microsoft.com/office/drawing/2014/main" id="{E6ABC57C-1A58-CF4A-B40A-0AD1109E2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184150"/>
          <a:ext cx="4184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95500" imgH="5270500" progId="Equation.3">
                  <p:embed/>
                </p:oleObj>
              </mc:Choice>
              <mc:Fallback>
                <p:oleObj name="Equation" r:id="rId2" imgW="274955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84150"/>
                        <a:ext cx="4184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10">
            <a:extLst>
              <a:ext uri="{FF2B5EF4-FFF2-40B4-BE49-F238E27FC236}">
                <a16:creationId xmlns:a16="http://schemas.microsoft.com/office/drawing/2014/main" id="{F3175577-09F2-7E47-9BCA-F45CEB6BD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5270500" progId="Equation.3">
                  <p:embed/>
                </p:oleObj>
              </mc:Choice>
              <mc:Fallback>
                <p:oleObj name="Equation" r:id="rId4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11">
            <a:extLst>
              <a:ext uri="{FF2B5EF4-FFF2-40B4-BE49-F238E27FC236}">
                <a16:creationId xmlns:a16="http://schemas.microsoft.com/office/drawing/2014/main" id="{6478F9DA-4569-2244-9DD2-8458C976F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47800" imgH="5270500" progId="Equation.3">
                  <p:embed/>
                </p:oleObj>
              </mc:Choice>
              <mc:Fallback>
                <p:oleObj name="Equation" r:id="rId6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2">
            <a:extLst>
              <a:ext uri="{FF2B5EF4-FFF2-40B4-BE49-F238E27FC236}">
                <a16:creationId xmlns:a16="http://schemas.microsoft.com/office/drawing/2014/main" id="{6635A4EF-5962-C946-A0B2-EC26C5900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0" imgH="5270500" progId="Equation.3">
                  <p:embed/>
                </p:oleObj>
              </mc:Choice>
              <mc:Fallback>
                <p:oleObj name="Equation" r:id="rId8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13">
            <a:extLst>
              <a:ext uri="{FF2B5EF4-FFF2-40B4-BE49-F238E27FC236}">
                <a16:creationId xmlns:a16="http://schemas.microsoft.com/office/drawing/2014/main" id="{1D3283A2-1F7B-AA41-A534-E080B400D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4686300" progId="Equation.3">
                  <p:embed/>
                </p:oleObj>
              </mc:Choice>
              <mc:Fallback>
                <p:oleObj name="Equation" r:id="rId10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5">
            <a:extLst>
              <a:ext uri="{FF2B5EF4-FFF2-40B4-BE49-F238E27FC236}">
                <a16:creationId xmlns:a16="http://schemas.microsoft.com/office/drawing/2014/main" id="{41C12071-F9A5-3B4C-A677-6C4F71A8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95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T(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 = </a:t>
            </a: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2</a:t>
            </a:r>
            <a:r>
              <a:rPr lang="en-US" altLang="en-US" sz="3200" i="1" baseline="30000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  <p:graphicFrame>
        <p:nvGraphicFramePr>
          <p:cNvPr id="93191" name="Object 16">
            <a:extLst>
              <a:ext uri="{FF2B5EF4-FFF2-40B4-BE49-F238E27FC236}">
                <a16:creationId xmlns:a16="http://schemas.microsoft.com/office/drawing/2014/main" id="{E1543152-FFB7-E946-8B20-0ACDFE3A9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289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597600" imgH="4686300" progId="Equation.3">
                  <p:embed/>
                </p:oleObj>
              </mc:Choice>
              <mc:Fallback>
                <p:oleObj name="Equation" r:id="rId12" imgW="315976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2895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7">
            <a:extLst>
              <a:ext uri="{FF2B5EF4-FFF2-40B4-BE49-F238E27FC236}">
                <a16:creationId xmlns:a16="http://schemas.microsoft.com/office/drawing/2014/main" id="{074526DF-E9E6-3B49-905D-B2B0B2FB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Let c = 1/2</a:t>
            </a:r>
          </a:p>
        </p:txBody>
      </p:sp>
      <p:graphicFrame>
        <p:nvGraphicFramePr>
          <p:cNvPr id="56338" name="Object 18">
            <a:extLst>
              <a:ext uri="{FF2B5EF4-FFF2-40B4-BE49-F238E27FC236}">
                <a16:creationId xmlns:a16="http://schemas.microsoft.com/office/drawing/2014/main" id="{F77E1CE1-BE6C-594E-AF1C-18FF8E592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1878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485100" imgH="5270500" progId="Equation.3">
                  <p:embed/>
                </p:oleObj>
              </mc:Choice>
              <mc:Fallback>
                <p:oleObj name="Equation" r:id="rId14" imgW="20485100" imgH="527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18780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B4B5B744-1657-934E-97EA-6EBD66DEE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86288"/>
          <a:ext cx="1555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967200" imgH="4394200" progId="Equation.3">
                  <p:embed/>
                </p:oleObj>
              </mc:Choice>
              <mc:Fallback>
                <p:oleObj name="Equation" r:id="rId16" imgW="16967200" imgH="4394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6288"/>
                        <a:ext cx="15557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>
            <a:extLst>
              <a:ext uri="{FF2B5EF4-FFF2-40B4-BE49-F238E27FC236}">
                <a16:creationId xmlns:a16="http://schemas.microsoft.com/office/drawing/2014/main" id="{358D163C-8936-0641-B401-3D9CA1614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5160963"/>
          <a:ext cx="13684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922500" imgH="4394200" progId="Equation.3">
                  <p:embed/>
                </p:oleObj>
              </mc:Choice>
              <mc:Fallback>
                <p:oleObj name="Equation" r:id="rId18" imgW="14922500" imgH="4394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160963"/>
                        <a:ext cx="13684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9" name="Object 2">
            <a:extLst>
              <a:ext uri="{FF2B5EF4-FFF2-40B4-BE49-F238E27FC236}">
                <a16:creationId xmlns:a16="http://schemas.microsoft.com/office/drawing/2014/main" id="{5CF354CF-0F96-3141-AA81-B9A8B41D0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228600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28600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>
            <a:extLst>
              <a:ext uri="{FF2B5EF4-FFF2-40B4-BE49-F238E27FC236}">
                <a16:creationId xmlns:a16="http://schemas.microsoft.com/office/drawing/2014/main" id="{A3FB2974-02F6-434F-AD5E-5522814F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6EC1807-AF82-1641-9993-C4069252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6F617E7D-8B17-2544-ABCA-BED61DE8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A84C4DBB-970F-6A45-AFEC-88E9006C8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0928C48B-4EBA-BD4C-B334-7120C273C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C8CA98F4-2D4B-3946-9119-C8945054A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895600"/>
          <a:ext cx="1462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54100" imgH="10528300" progId="Equation.3">
                  <p:embed/>
                </p:oleObj>
              </mc:Choice>
              <mc:Fallback>
                <p:oleObj name="Equation" r:id="rId6" imgW="137541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895600"/>
                        <a:ext cx="1462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BAFEB7DD-2201-6542-8D1D-1BC68DD8A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4648200"/>
          <a:ext cx="221138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45600" imgH="15798800" progId="Equation.3">
                  <p:embed/>
                </p:oleObj>
              </mc:Choice>
              <mc:Fallback>
                <p:oleObj name="Equation" r:id="rId8" imgW="219456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648200"/>
                        <a:ext cx="2211387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10">
            <a:extLst>
              <a:ext uri="{FF2B5EF4-FFF2-40B4-BE49-F238E27FC236}">
                <a16:creationId xmlns:a16="http://schemas.microsoft.com/office/drawing/2014/main" id="{9645B665-B139-9F4D-AA2B-2FE06B7A1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1">
            <a:extLst>
              <a:ext uri="{FF2B5EF4-FFF2-40B4-BE49-F238E27FC236}">
                <a16:creationId xmlns:a16="http://schemas.microsoft.com/office/drawing/2014/main" id="{C3EEA736-B746-C346-8674-8CC014C60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2">
            <a:extLst>
              <a:ext uri="{FF2B5EF4-FFF2-40B4-BE49-F238E27FC236}">
                <a16:creationId xmlns:a16="http://schemas.microsoft.com/office/drawing/2014/main" id="{3A75EC8A-70E3-3640-AFC5-2EA894A77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3">
            <a:extLst>
              <a:ext uri="{FF2B5EF4-FFF2-40B4-BE49-F238E27FC236}">
                <a16:creationId xmlns:a16="http://schemas.microsoft.com/office/drawing/2014/main" id="{A1698815-659B-424D-A29D-35ED09697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Text Box 14">
            <a:extLst>
              <a:ext uri="{FF2B5EF4-FFF2-40B4-BE49-F238E27FC236}">
                <a16:creationId xmlns:a16="http://schemas.microsoft.com/office/drawing/2014/main" id="{D10F8A5C-EC45-D445-853B-711C56A00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2: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9ABC4B4F-482E-1149-88E8-B4CF627E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 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log 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54" grpId="0"/>
      <p:bldP spid="358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6FC5A0-2589-6F4F-9206-3277AFFEE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B216CC-4C01-FC40-B350-C7B690E62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 function that is defined with respect to itself on smaller inputs</a:t>
            </a: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C8CC7B7A-FDE2-8744-B491-D96E1EA7B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71800"/>
          <a:ext cx="350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50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0D668741-09EC-F142-B680-BC6998F8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64000"/>
          <a:ext cx="368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52900" imgH="4686300" progId="Equation.3">
                  <p:embed/>
                </p:oleObj>
              </mc:Choice>
              <mc:Fallback>
                <p:oleObj name="Equation" r:id="rId4" imgW="295529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68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">
            <a:extLst>
              <a:ext uri="{FF2B5EF4-FFF2-40B4-BE49-F238E27FC236}">
                <a16:creationId xmlns:a16="http://schemas.microsoft.com/office/drawing/2014/main" id="{41F9419B-E273-044A-BC02-5B9019FE4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33975"/>
          <a:ext cx="3687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52900" imgH="5270500" progId="Equation.3">
                  <p:embed/>
                </p:oleObj>
              </mc:Choice>
              <mc:Fallback>
                <p:oleObj name="Equation" r:id="rId6" imgW="29552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33975"/>
                        <a:ext cx="36877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3" name="Object 2">
            <a:extLst>
              <a:ext uri="{FF2B5EF4-FFF2-40B4-BE49-F238E27FC236}">
                <a16:creationId xmlns:a16="http://schemas.microsoft.com/office/drawing/2014/main" id="{8081DD08-3A34-C04C-8555-537D56277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228600"/>
          <a:ext cx="45847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137100" imgH="4686300" progId="Equation.3">
                  <p:embed/>
                </p:oleObj>
              </mc:Choice>
              <mc:Fallback>
                <p:oleObj name="Equation" r:id="rId2" imgW="301371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28600"/>
                        <a:ext cx="45847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>
            <a:extLst>
              <a:ext uri="{FF2B5EF4-FFF2-40B4-BE49-F238E27FC236}">
                <a16:creationId xmlns:a16="http://schemas.microsoft.com/office/drawing/2014/main" id="{4BA80D9D-F692-614B-A766-1F1AA35F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92EF226F-BF17-8B4B-818B-58186641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16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44A2D547-A4D5-AF4C-A01F-65AEE83B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FE63AE7E-E6E7-EC46-BBD1-000DF018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n!</a:t>
            </a:r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0F80A110-3818-AA48-A558-29681063E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0E5AFAD6-A94B-C54D-91D9-D31F7AD4F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895600"/>
          <a:ext cx="152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38300" imgH="10528300" progId="Equation.3">
                  <p:embed/>
                </p:oleObj>
              </mc:Choice>
              <mc:Fallback>
                <p:oleObj name="Equation" r:id="rId6" imgW="143383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152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7BAF2B9E-D7C1-BA4C-8976-FE3765B84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4648200"/>
          <a:ext cx="227171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29800" imgH="15798800" progId="Equation.3">
                  <p:embed/>
                </p:oleObj>
              </mc:Choice>
              <mc:Fallback>
                <p:oleObj name="Equation" r:id="rId8" imgW="225298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648200"/>
                        <a:ext cx="227171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10">
            <a:extLst>
              <a:ext uri="{FF2B5EF4-FFF2-40B4-BE49-F238E27FC236}">
                <a16:creationId xmlns:a16="http://schemas.microsoft.com/office/drawing/2014/main" id="{E37E66EE-65FC-9541-A9CA-DBD6C8EF9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1">
            <a:extLst>
              <a:ext uri="{FF2B5EF4-FFF2-40B4-BE49-F238E27FC236}">
                <a16:creationId xmlns:a16="http://schemas.microsoft.com/office/drawing/2014/main" id="{0C2C9598-B0A0-7740-BDBB-D43FA00C5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2">
            <a:extLst>
              <a:ext uri="{FF2B5EF4-FFF2-40B4-BE49-F238E27FC236}">
                <a16:creationId xmlns:a16="http://schemas.microsoft.com/office/drawing/2014/main" id="{805461EE-1728-E844-A9DE-E6782302E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3">
            <a:extLst>
              <a:ext uri="{FF2B5EF4-FFF2-40B4-BE49-F238E27FC236}">
                <a16:creationId xmlns:a16="http://schemas.microsoft.com/office/drawing/2014/main" id="{7C9F6B62-191F-1D4C-B990-8D5EFBE04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>
            <a:extLst>
              <a:ext uri="{FF2B5EF4-FFF2-40B4-BE49-F238E27FC236}">
                <a16:creationId xmlns:a16="http://schemas.microsoft.com/office/drawing/2014/main" id="{345FD3C1-A176-6A44-A50C-0962158F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3434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3?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54290" name="Object 18">
            <a:extLst>
              <a:ext uri="{FF2B5EF4-FFF2-40B4-BE49-F238E27FC236}">
                <a16:creationId xmlns:a16="http://schemas.microsoft.com/office/drawing/2014/main" id="{C072AF89-CCD6-5A48-AB50-542F5EBEE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953000"/>
          <a:ext cx="3432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452300" imgH="4686300" progId="Equation.3">
                  <p:embed/>
                </p:oleObj>
              </mc:Choice>
              <mc:Fallback>
                <p:oleObj name="Equation" r:id="rId18" imgW="37452300" imgH="4686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953000"/>
                        <a:ext cx="3432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7" name="Object 2">
            <a:extLst>
              <a:ext uri="{FF2B5EF4-FFF2-40B4-BE49-F238E27FC236}">
                <a16:creationId xmlns:a16="http://schemas.microsoft.com/office/drawing/2014/main" id="{3948D0C1-62E6-574E-AEEB-4D48BD2DA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228600"/>
          <a:ext cx="45862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137100" imgH="4686300" progId="Equation.3">
                  <p:embed/>
                </p:oleObj>
              </mc:Choice>
              <mc:Fallback>
                <p:oleObj name="Equation" r:id="rId2" imgW="301371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28600"/>
                        <a:ext cx="45862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" name="Object 3">
            <a:extLst>
              <a:ext uri="{FF2B5EF4-FFF2-40B4-BE49-F238E27FC236}">
                <a16:creationId xmlns:a16="http://schemas.microsoft.com/office/drawing/2014/main" id="{D6E21B71-5E66-7B4B-B4FA-4BD02ECAE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5270500" progId="Equation.3">
                  <p:embed/>
                </p:oleObj>
              </mc:Choice>
              <mc:Fallback>
                <p:oleObj name="Equation" r:id="rId4" imgW="725551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4">
            <a:extLst>
              <a:ext uri="{FF2B5EF4-FFF2-40B4-BE49-F238E27FC236}">
                <a16:creationId xmlns:a16="http://schemas.microsoft.com/office/drawing/2014/main" id="{041AADF6-D852-FA41-BCBD-48B0A02A0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47800" imgH="5270500" progId="Equation.3">
                  <p:embed/>
                </p:oleObj>
              </mc:Choice>
              <mc:Fallback>
                <p:oleObj name="Equation" r:id="rId6" imgW="649478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5">
            <a:extLst>
              <a:ext uri="{FF2B5EF4-FFF2-40B4-BE49-F238E27FC236}">
                <a16:creationId xmlns:a16="http://schemas.microsoft.com/office/drawing/2014/main" id="{1272A8C1-1E73-E841-9B2C-B175CF6B4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0" imgH="5270500" progId="Equation.3">
                  <p:embed/>
                </p:oleObj>
              </mc:Choice>
              <mc:Fallback>
                <p:oleObj name="Equation" r:id="rId8" imgW="828040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6">
            <a:extLst>
              <a:ext uri="{FF2B5EF4-FFF2-40B4-BE49-F238E27FC236}">
                <a16:creationId xmlns:a16="http://schemas.microsoft.com/office/drawing/2014/main" id="{E581E608-F515-5140-AF00-38D548428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4686300" progId="Equation.3">
                  <p:embed/>
                </p:oleObj>
              </mc:Choice>
              <mc:Fallback>
                <p:oleObj name="Equation" r:id="rId10" imgW="298450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64E88CF5-4E76-2843-9041-E56CC77A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62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T(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 = </a:t>
            </a: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n!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CD6A9D7C-197E-5E47-93ED-428A974B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Let c = 1/2</a:t>
            </a:r>
          </a:p>
        </p:txBody>
      </p:sp>
      <p:graphicFrame>
        <p:nvGraphicFramePr>
          <p:cNvPr id="96264" name="Object 13">
            <a:extLst>
              <a:ext uri="{FF2B5EF4-FFF2-40B4-BE49-F238E27FC236}">
                <a16:creationId xmlns:a16="http://schemas.microsoft.com/office/drawing/2014/main" id="{6B761AB5-2487-DF4A-8D3A-99EB6627C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819400"/>
          <a:ext cx="3432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52300" imgH="4686300" progId="Equation.3">
                  <p:embed/>
                </p:oleObj>
              </mc:Choice>
              <mc:Fallback>
                <p:oleObj name="Equation" r:id="rId12" imgW="374523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3432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>
            <a:extLst>
              <a:ext uri="{FF2B5EF4-FFF2-40B4-BE49-F238E27FC236}">
                <a16:creationId xmlns:a16="http://schemas.microsoft.com/office/drawing/2014/main" id="{68994E24-3854-6B45-A9E1-56705C0BC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62400"/>
          <a:ext cx="1524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506700" imgH="4102100" progId="Equation.3">
                  <p:embed/>
                </p:oleObj>
              </mc:Choice>
              <mc:Fallback>
                <p:oleObj name="Equation" r:id="rId14" imgW="15506700" imgH="4102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1524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>
            <a:extLst>
              <a:ext uri="{FF2B5EF4-FFF2-40B4-BE49-F238E27FC236}">
                <a16:creationId xmlns:a16="http://schemas.microsoft.com/office/drawing/2014/main" id="{131D2290-0A2F-D34B-9423-9E607431F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4495800"/>
          <a:ext cx="1236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585700" imgH="4686300" progId="Equation.3">
                  <p:embed/>
                </p:oleObj>
              </mc:Choice>
              <mc:Fallback>
                <p:oleObj name="Equation" r:id="rId16" imgW="12585700" imgH="4686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495800"/>
                        <a:ext cx="12366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>
            <a:extLst>
              <a:ext uri="{FF2B5EF4-FFF2-40B4-BE49-F238E27FC236}">
                <a16:creationId xmlns:a16="http://schemas.microsoft.com/office/drawing/2014/main" id="{C6E268BD-25B2-DA4A-BD00-AA7DEABBF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638800"/>
          <a:ext cx="3479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394900" imgH="4686300" progId="Equation.3">
                  <p:embed/>
                </p:oleObj>
              </mc:Choice>
              <mc:Fallback>
                <p:oleObj name="Equation" r:id="rId18" imgW="35394900" imgH="4686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3479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8">
            <a:extLst>
              <a:ext uri="{FF2B5EF4-FFF2-40B4-BE49-F238E27FC236}">
                <a16:creationId xmlns:a16="http://schemas.microsoft.com/office/drawing/2014/main" id="{A7F78F7A-9EE2-B144-B439-D678CA6A9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therefore,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53" grpId="0"/>
      <p:bldP spid="573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1" name="Object 2">
            <a:extLst>
              <a:ext uri="{FF2B5EF4-FFF2-40B4-BE49-F238E27FC236}">
                <a16:creationId xmlns:a16="http://schemas.microsoft.com/office/drawing/2014/main" id="{BDD1AB8F-5F09-1247-B6F0-47165E191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161925"/>
          <a:ext cx="53863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94900" imgH="5562600" progId="Equation.3">
                  <p:embed/>
                </p:oleObj>
              </mc:Choice>
              <mc:Fallback>
                <p:oleObj name="Equation" r:id="rId2" imgW="35394900" imgH="556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61925"/>
                        <a:ext cx="53863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>
            <a:extLst>
              <a:ext uri="{FF2B5EF4-FFF2-40B4-BE49-F238E27FC236}">
                <a16:creationId xmlns:a16="http://schemas.microsoft.com/office/drawing/2014/main" id="{A8B41022-6D9C-5B41-9A71-8BE4CC96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8AAA195D-A6BB-2F42-A3F9-8A00096A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F5C0A058-6A4C-734E-B1BD-F7B0860F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036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0A9AEE54-3177-034A-AFC0-863377FDF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636BAC0E-57B6-3742-A4DB-BA1EDC34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4938" y="2827338"/>
          <a:ext cx="17113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90900" imgH="16383000" progId="Equation.3">
                  <p:embed/>
                </p:oleObj>
              </mc:Choice>
              <mc:Fallback>
                <p:oleObj name="Equation" r:id="rId6" imgW="16090900" imgH="1638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827338"/>
                        <a:ext cx="17113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FA2E54F5-B9B7-FE4A-938A-F403DF99A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4648200"/>
          <a:ext cx="291941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68700" imgH="15798800" progId="Equation.3">
                  <p:embed/>
                </p:oleObj>
              </mc:Choice>
              <mc:Fallback>
                <p:oleObj name="Equation" r:id="rId8" imgW="289687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648200"/>
                        <a:ext cx="291941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0">
            <a:extLst>
              <a:ext uri="{FF2B5EF4-FFF2-40B4-BE49-F238E27FC236}">
                <a16:creationId xmlns:a16="http://schemas.microsoft.com/office/drawing/2014/main" id="{89FCDAD6-1EBC-B24B-A8A8-7A36B14F2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1">
            <a:extLst>
              <a:ext uri="{FF2B5EF4-FFF2-40B4-BE49-F238E27FC236}">
                <a16:creationId xmlns:a16="http://schemas.microsoft.com/office/drawing/2014/main" id="{A0E4DCFC-1811-A146-9B78-DADFC76CB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2">
            <a:extLst>
              <a:ext uri="{FF2B5EF4-FFF2-40B4-BE49-F238E27FC236}">
                <a16:creationId xmlns:a16="http://schemas.microsoft.com/office/drawing/2014/main" id="{F57858CA-5138-3E4F-B178-84C760578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3">
            <a:extLst>
              <a:ext uri="{FF2B5EF4-FFF2-40B4-BE49-F238E27FC236}">
                <a16:creationId xmlns:a16="http://schemas.microsoft.com/office/drawing/2014/main" id="{36DE8A8C-5B69-C14B-A5C5-88F1BD4B6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>
            <a:extLst>
              <a:ext uri="{FF2B5EF4-FFF2-40B4-BE49-F238E27FC236}">
                <a16:creationId xmlns:a16="http://schemas.microsoft.com/office/drawing/2014/main" id="{6F2FB154-9127-7541-82E7-B5256F0F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1: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7284C414-4AB7-D847-B3E4-1443A62D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320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>
                <a:solidFill>
                  <a:srgbClr val="2102DA"/>
                </a:solidFill>
                <a:cs typeface="Arial" panose="020B0604020202020204" pitchFamily="34" charset="0"/>
              </a:rPr>
              <a:t>   </a:t>
            </a:r>
            <a:r>
              <a:rPr lang="en-US" altLang="en-US" sz="320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/>
              <a:t> </a:t>
            </a:r>
          </a:p>
        </p:txBody>
      </p:sp>
      <p:graphicFrame>
        <p:nvGraphicFramePr>
          <p:cNvPr id="58384" name="Object 16">
            <a:extLst>
              <a:ext uri="{FF2B5EF4-FFF2-40B4-BE49-F238E27FC236}">
                <a16:creationId xmlns:a16="http://schemas.microsoft.com/office/drawing/2014/main" id="{2AC34ED5-61E3-DD42-B9AB-34F103D5D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432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62600" imgH="4978400" progId="Equation.3">
                  <p:embed/>
                </p:oleObj>
              </mc:Choice>
              <mc:Fallback>
                <p:oleObj name="Equation" r:id="rId18" imgW="5562600" imgH="497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>
            <a:extLst>
              <a:ext uri="{FF2B5EF4-FFF2-40B4-BE49-F238E27FC236}">
                <a16:creationId xmlns:a16="http://schemas.microsoft.com/office/drawing/2014/main" id="{7E8599E7-E1D6-194B-B8B3-62DEFA2C7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065713"/>
          <a:ext cx="45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62600" imgH="5270500" progId="Equation.3">
                  <p:embed/>
                </p:oleObj>
              </mc:Choice>
              <mc:Fallback>
                <p:oleObj name="Equation" r:id="rId20" imgW="5562600" imgH="527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65713"/>
                        <a:ext cx="45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4" grpId="0"/>
      <p:bldP spid="58382" grpId="0"/>
      <p:bldP spid="583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5" name="Object 2">
            <a:extLst>
              <a:ext uri="{FF2B5EF4-FFF2-40B4-BE49-F238E27FC236}">
                <a16:creationId xmlns:a16="http://schemas.microsoft.com/office/drawing/2014/main" id="{E3D975B8-1572-0246-AB09-F05C0373D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228600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28600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3">
            <a:extLst>
              <a:ext uri="{FF2B5EF4-FFF2-40B4-BE49-F238E27FC236}">
                <a16:creationId xmlns:a16="http://schemas.microsoft.com/office/drawing/2014/main" id="{6EA85655-9042-4F4D-A707-2D94E40E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a   =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b   =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f(n) =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FF4CD3FB-3A7B-C54F-9936-127017C5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6A1765CE-043B-A84C-9CDC-C7EBEC47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464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E6E0BBB-3AAE-4041-9F0E-FE46D907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65265330-FABD-374E-B71E-9F981AA6C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1500" imgH="4686300" progId="Equation.3">
                  <p:embed/>
                </p:oleObj>
              </mc:Choice>
              <mc:Fallback>
                <p:oleObj name="Equation" r:id="rId4" imgW="81915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4B38D5C2-1158-2A42-8837-245843991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895600"/>
          <a:ext cx="1462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54100" imgH="10528300" progId="Equation.3">
                  <p:embed/>
                </p:oleObj>
              </mc:Choice>
              <mc:Fallback>
                <p:oleObj name="Equation" r:id="rId6" imgW="137541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895600"/>
                        <a:ext cx="1462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FB541DCA-9E2F-8142-993C-CC2EE6F73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4648200"/>
          <a:ext cx="22415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37700" imgH="15798800" progId="Equation.3">
                  <p:embed/>
                </p:oleObj>
              </mc:Choice>
              <mc:Fallback>
                <p:oleObj name="Equation" r:id="rId8" imgW="22237700" imgH="1579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648200"/>
                        <a:ext cx="22415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10">
            <a:extLst>
              <a:ext uri="{FF2B5EF4-FFF2-40B4-BE49-F238E27FC236}">
                <a16:creationId xmlns:a16="http://schemas.microsoft.com/office/drawing/2014/main" id="{212AE673-4DEF-EE44-8489-7F43C3F21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1">
            <a:extLst>
              <a:ext uri="{FF2B5EF4-FFF2-40B4-BE49-F238E27FC236}">
                <a16:creationId xmlns:a16="http://schemas.microsoft.com/office/drawing/2014/main" id="{08F71E64-ADE0-3943-AF29-9BF31C53D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2">
            <a:extLst>
              <a:ext uri="{FF2B5EF4-FFF2-40B4-BE49-F238E27FC236}">
                <a16:creationId xmlns:a16="http://schemas.microsoft.com/office/drawing/2014/main" id="{DC0D6613-ADDA-7A4F-9248-8ECA4964E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04000" imgH="5270500" progId="Equation.3">
                  <p:embed/>
                </p:oleObj>
              </mc:Choice>
              <mc:Fallback>
                <p:oleObj name="Equation" r:id="rId14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3">
            <a:extLst>
              <a:ext uri="{FF2B5EF4-FFF2-40B4-BE49-F238E27FC236}">
                <a16:creationId xmlns:a16="http://schemas.microsoft.com/office/drawing/2014/main" id="{F0823425-9E1D-E34E-9752-8BC9E22B0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0" imgH="4686300" progId="Equation.3">
                  <p:embed/>
                </p:oleObj>
              </mc:Choice>
              <mc:Fallback>
                <p:oleObj name="Equation" r:id="rId16" imgW="29845000" imgH="4686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 Box 14">
            <a:extLst>
              <a:ext uri="{FF2B5EF4-FFF2-40B4-BE49-F238E27FC236}">
                <a16:creationId xmlns:a16="http://schemas.microsoft.com/office/drawing/2014/main" id="{57D6250F-54A1-5543-883F-080C6B7D2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Case 1: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3FCA932A-4AF7-2144-9CBD-54644C4A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3200" dirty="0">
                <a:solidFill>
                  <a:srgbClr val="2102DA"/>
                </a:solidFill>
                <a:cs typeface="Arial" panose="020B0604020202020204" pitchFamily="34" charset="0"/>
              </a:rPr>
              <a:t>Θ</a:t>
            </a:r>
            <a:r>
              <a:rPr lang="en-US" altLang="en-US" sz="3200" dirty="0">
                <a:solidFill>
                  <a:srgbClr val="2102DA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i="1" dirty="0">
                <a:solidFill>
                  <a:srgbClr val="2102DA"/>
                </a:solidFill>
                <a:cs typeface="Arial" panose="020B0604020202020204" pitchFamily="34" charset="0"/>
              </a:rPr>
              <a:t>n</a:t>
            </a:r>
            <a:r>
              <a:rPr lang="en-US" altLang="en-US" sz="3200" i="1" baseline="30000" dirty="0">
                <a:solidFill>
                  <a:srgbClr val="2102DA"/>
                </a:solidFill>
                <a:cs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rgbClr val="2102DA"/>
                </a:solidFill>
                <a:cs typeface="Arial" panose="020B0604020202020204" pitchFamily="34" charset="0"/>
              </a:rPr>
              <a:t>)</a:t>
            </a:r>
            <a:r>
              <a:rPr lang="en-US" alt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  <p:bldP spid="59398" grpId="0"/>
      <p:bldP spid="59406" grpId="0"/>
      <p:bldP spid="594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7A4FA86-AA96-9046-A377-5A6EFE415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Recurrences</a:t>
            </a:r>
          </a:p>
        </p:txBody>
      </p:sp>
      <p:graphicFrame>
        <p:nvGraphicFramePr>
          <p:cNvPr id="99330" name="Object 4">
            <a:extLst>
              <a:ext uri="{FF2B5EF4-FFF2-40B4-BE49-F238E27FC236}">
                <a16:creationId xmlns:a16="http://schemas.microsoft.com/office/drawing/2014/main" id="{4AFE7601-4433-9B4B-9A57-202BA28F0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581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84500" imgH="4686300" progId="Equation.3">
                  <p:embed/>
                </p:oleObj>
              </mc:Choice>
              <mc:Fallback>
                <p:oleObj name="Equation" r:id="rId2" imgW="283845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581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5">
            <a:extLst>
              <a:ext uri="{FF2B5EF4-FFF2-40B4-BE49-F238E27FC236}">
                <a16:creationId xmlns:a16="http://schemas.microsoft.com/office/drawing/2014/main" id="{C267348D-E369-E841-BB26-545042AE0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953000"/>
          <a:ext cx="37909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597600" imgH="4686300" progId="Equation.3">
                  <p:embed/>
                </p:oleObj>
              </mc:Choice>
              <mc:Fallback>
                <p:oleObj name="Equation" r:id="rId4" imgW="315976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953000"/>
                        <a:ext cx="37909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6">
            <a:extLst>
              <a:ext uri="{FF2B5EF4-FFF2-40B4-BE49-F238E27FC236}">
                <a16:creationId xmlns:a16="http://schemas.microsoft.com/office/drawing/2014/main" id="{28E4F335-C109-C34B-A49E-B2525528B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52600"/>
          <a:ext cx="33988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4686300" progId="Equation.3">
                  <p:embed/>
                </p:oleObj>
              </mc:Choice>
              <mc:Fallback>
                <p:oleObj name="Equation" r:id="rId6" imgW="280924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52600"/>
                        <a:ext cx="33988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8">
            <a:extLst>
              <a:ext uri="{FF2B5EF4-FFF2-40B4-BE49-F238E27FC236}">
                <a16:creationId xmlns:a16="http://schemas.microsoft.com/office/drawing/2014/main" id="{979855FA-4CF9-5143-AC80-0DE58B12D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4688" y="4929188"/>
          <a:ext cx="31607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68700" imgH="5270500" progId="Equation.3">
                  <p:embed/>
                </p:oleObj>
              </mc:Choice>
              <mc:Fallback>
                <p:oleObj name="Equation" r:id="rId8" imgW="289687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4929188"/>
                        <a:ext cx="31607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9">
            <a:extLst>
              <a:ext uri="{FF2B5EF4-FFF2-40B4-BE49-F238E27FC236}">
                <a16:creationId xmlns:a16="http://schemas.microsoft.com/office/drawing/2014/main" id="{8DCB4A27-6191-F340-9E38-EF255D754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708275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555100" imgH="5270500" progId="Equation.3">
                  <p:embed/>
                </p:oleObj>
              </mc:Choice>
              <mc:Fallback>
                <p:oleObj name="Equation" r:id="rId10" imgW="725551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08275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10">
            <a:extLst>
              <a:ext uri="{FF2B5EF4-FFF2-40B4-BE49-F238E27FC236}">
                <a16:creationId xmlns:a16="http://schemas.microsoft.com/office/drawing/2014/main" id="{A898634D-68DB-6C4E-A3BE-773B5EE0F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124200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947800" imgH="5270500" progId="Equation.3">
                  <p:embed/>
                </p:oleObj>
              </mc:Choice>
              <mc:Fallback>
                <p:oleObj name="Equation" r:id="rId12" imgW="649478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11">
            <a:extLst>
              <a:ext uri="{FF2B5EF4-FFF2-40B4-BE49-F238E27FC236}">
                <a16:creationId xmlns:a16="http://schemas.microsoft.com/office/drawing/2014/main" id="{E4BDC31E-02D8-E944-A06F-D5A9A9580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86200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845000" imgH="4686300" progId="Equation.3">
                  <p:embed/>
                </p:oleObj>
              </mc:Choice>
              <mc:Fallback>
                <p:oleObj name="Equation" r:id="rId14" imgW="29845000" imgH="468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2">
            <a:extLst>
              <a:ext uri="{FF2B5EF4-FFF2-40B4-BE49-F238E27FC236}">
                <a16:creationId xmlns:a16="http://schemas.microsoft.com/office/drawing/2014/main" id="{646D149F-6AE0-8442-8D61-D67813B53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05200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804000" imgH="5270500" progId="Equation.3">
                  <p:embed/>
                </p:oleObj>
              </mc:Choice>
              <mc:Fallback>
                <p:oleObj name="Equation" r:id="rId16" imgW="828040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56F126D-40F4-B64C-B396-E0970F90C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sz="3500"/>
              <a:t>Why does the master</a:t>
            </a:r>
            <a:br>
              <a:rPr lang="en-US" sz="3500"/>
            </a:br>
            <a:r>
              <a:rPr lang="en-US" sz="3500"/>
              <a:t>method work?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528F4D97-8FC6-3A42-8735-5910D865F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219200"/>
          <a:ext cx="327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528F4D97-8FC6-3A42-8735-5910D865F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19200"/>
                        <a:ext cx="3276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BC08D3EB-2664-B14F-BEF4-F3C26C1F9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1905000"/>
          <a:ext cx="552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99400" imgH="4686300" progId="Equation.3">
                  <p:embed/>
                </p:oleObj>
              </mc:Choice>
              <mc:Fallback>
                <p:oleObj name="Equation" r:id="rId4" imgW="7899400" imgH="4686300" progId="Equation.3">
                  <p:embed/>
                  <p:pic>
                    <p:nvPicPr>
                      <p:cNvPr id="15363" name="Object 5">
                        <a:extLst>
                          <a:ext uri="{FF2B5EF4-FFF2-40B4-BE49-F238E27FC236}">
                            <a16:creationId xmlns:a16="http://schemas.microsoft.com/office/drawing/2014/main" id="{BC08D3EB-2664-B14F-BEF4-F3C26C1F9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05000"/>
                        <a:ext cx="552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Line 6">
            <a:extLst>
              <a:ext uri="{FF2B5EF4-FFF2-40B4-BE49-F238E27FC236}">
                <a16:creationId xmlns:a16="http://schemas.microsoft.com/office/drawing/2014/main" id="{C7F3D8F4-F89A-4049-9C8D-8DD8E0A56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286000"/>
            <a:ext cx="228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55F672A1-BDEC-874A-9EEE-B52F525528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3440E03A-31ED-E540-983E-A576DD2D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7" name="Freeform 11">
            <a:extLst>
              <a:ext uri="{FF2B5EF4-FFF2-40B4-BE49-F238E27FC236}">
                <a16:creationId xmlns:a16="http://schemas.microsoft.com/office/drawing/2014/main" id="{2D73B9E0-48E4-5D4B-AD23-75DE6A8F2F61}"/>
              </a:ext>
            </a:extLst>
          </p:cNvPr>
          <p:cNvSpPr>
            <a:spLocks/>
          </p:cNvSpPr>
          <p:nvPr/>
        </p:nvSpPr>
        <p:spPr bwMode="auto">
          <a:xfrm>
            <a:off x="2895600" y="2590800"/>
            <a:ext cx="1676400" cy="304800"/>
          </a:xfrm>
          <a:custGeom>
            <a:avLst/>
            <a:gdLst>
              <a:gd name="T0" fmla="*/ 0 w 1056"/>
              <a:gd name="T1" fmla="*/ 0 h 192"/>
              <a:gd name="T2" fmla="*/ 838200 w 1056"/>
              <a:gd name="T3" fmla="*/ 304800 h 192"/>
              <a:gd name="T4" fmla="*/ 1676400 w 1056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92">
                <a:moveTo>
                  <a:pt x="0" y="0"/>
                </a:moveTo>
                <a:cubicBezTo>
                  <a:pt x="176" y="96"/>
                  <a:pt x="352" y="192"/>
                  <a:pt x="528" y="192"/>
                </a:cubicBezTo>
                <a:cubicBezTo>
                  <a:pt x="704" y="192"/>
                  <a:pt x="880" y="96"/>
                  <a:pt x="10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2">
            <a:extLst>
              <a:ext uri="{FF2B5EF4-FFF2-40B4-BE49-F238E27FC236}">
                <a16:creationId xmlns:a16="http://schemas.microsoft.com/office/drawing/2014/main" id="{6E4BDE0B-C8AD-3442-804C-3DF77605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33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69" name="Object 13">
            <a:extLst>
              <a:ext uri="{FF2B5EF4-FFF2-40B4-BE49-F238E27FC236}">
                <a16:creationId xmlns:a16="http://schemas.microsoft.com/office/drawing/2014/main" id="{F570BE79-F8E4-2D41-8C5E-66EF39AE6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3406775"/>
          <a:ext cx="817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96700" imgH="4686300" progId="Equation.3">
                  <p:embed/>
                </p:oleObj>
              </mc:Choice>
              <mc:Fallback>
                <p:oleObj name="Equation" r:id="rId6" imgW="11696700" imgH="4686300" progId="Equation.3">
                  <p:embed/>
                  <p:pic>
                    <p:nvPicPr>
                      <p:cNvPr id="15369" name="Object 13">
                        <a:extLst>
                          <a:ext uri="{FF2B5EF4-FFF2-40B4-BE49-F238E27FC236}">
                            <a16:creationId xmlns:a16="http://schemas.microsoft.com/office/drawing/2014/main" id="{F570BE79-F8E4-2D41-8C5E-66EF39AE6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406775"/>
                        <a:ext cx="8175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4">
            <a:extLst>
              <a:ext uri="{FF2B5EF4-FFF2-40B4-BE49-F238E27FC236}">
                <a16:creationId xmlns:a16="http://schemas.microsoft.com/office/drawing/2014/main" id="{9C0963BC-6D47-D44D-9574-3BD73D31B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3276600"/>
          <a:ext cx="817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96700" imgH="4686300" progId="Equation.3">
                  <p:embed/>
                </p:oleObj>
              </mc:Choice>
              <mc:Fallback>
                <p:oleObj name="Equation" r:id="rId8" imgW="11696700" imgH="4686300" progId="Equation.3">
                  <p:embed/>
                  <p:pic>
                    <p:nvPicPr>
                      <p:cNvPr id="15370" name="Object 14">
                        <a:extLst>
                          <a:ext uri="{FF2B5EF4-FFF2-40B4-BE49-F238E27FC236}">
                            <a16:creationId xmlns:a16="http://schemas.microsoft.com/office/drawing/2014/main" id="{9C0963BC-6D47-D44D-9574-3BD73D31B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276600"/>
                        <a:ext cx="8175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5">
            <a:extLst>
              <a:ext uri="{FF2B5EF4-FFF2-40B4-BE49-F238E27FC236}">
                <a16:creationId xmlns:a16="http://schemas.microsoft.com/office/drawing/2014/main" id="{CD9BE61E-EFE2-524D-B58C-949ED6066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276600"/>
          <a:ext cx="8175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696700" imgH="4686300" progId="Equation.3">
                  <p:embed/>
                </p:oleObj>
              </mc:Choice>
              <mc:Fallback>
                <p:oleObj name="Equation" r:id="rId9" imgW="11696700" imgH="4686300" progId="Equation.3">
                  <p:embed/>
                  <p:pic>
                    <p:nvPicPr>
                      <p:cNvPr id="15371" name="Object 15">
                        <a:extLst>
                          <a:ext uri="{FF2B5EF4-FFF2-40B4-BE49-F238E27FC236}">
                            <a16:creationId xmlns:a16="http://schemas.microsoft.com/office/drawing/2014/main" id="{CD9BE61E-EFE2-524D-B58C-949ED6066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76600"/>
                        <a:ext cx="8175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Line 16">
            <a:extLst>
              <a:ext uri="{FF2B5EF4-FFF2-40B4-BE49-F238E27FC236}">
                <a16:creationId xmlns:a16="http://schemas.microsoft.com/office/drawing/2014/main" id="{572F0526-78E0-CB46-A3CD-23EDE887F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2DCE0103-B7A4-C04E-A3DD-39B7E1ED1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4" name="Line 18">
            <a:extLst>
              <a:ext uri="{FF2B5EF4-FFF2-40B4-BE49-F238E27FC236}">
                <a16:creationId xmlns:a16="http://schemas.microsoft.com/office/drawing/2014/main" id="{8E27671C-DD6D-7C45-A1A8-975A3913A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733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375" name="Object 19">
            <a:extLst>
              <a:ext uri="{FF2B5EF4-FFF2-40B4-BE49-F238E27FC236}">
                <a16:creationId xmlns:a16="http://schemas.microsoft.com/office/drawing/2014/main" id="{8E758CDB-5B9D-1F49-AB7C-1984B32F2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" y="4572000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169900" imgH="5270500" progId="Equation.3">
                  <p:embed/>
                </p:oleObj>
              </mc:Choice>
              <mc:Fallback>
                <p:oleObj name="Equation" r:id="rId10" imgW="13169900" imgH="5270500" progId="Equation.3">
                  <p:embed/>
                  <p:pic>
                    <p:nvPicPr>
                      <p:cNvPr id="15375" name="Object 19">
                        <a:extLst>
                          <a:ext uri="{FF2B5EF4-FFF2-40B4-BE49-F238E27FC236}">
                            <a16:creationId xmlns:a16="http://schemas.microsoft.com/office/drawing/2014/main" id="{8E758CDB-5B9D-1F49-AB7C-1984B32F2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4572000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Freeform 23">
            <a:extLst>
              <a:ext uri="{FF2B5EF4-FFF2-40B4-BE49-F238E27FC236}">
                <a16:creationId xmlns:a16="http://schemas.microsoft.com/office/drawing/2014/main" id="{B07B4959-16C2-684A-938A-FACEA31E9038}"/>
              </a:ext>
            </a:extLst>
          </p:cNvPr>
          <p:cNvSpPr>
            <a:spLocks/>
          </p:cNvSpPr>
          <p:nvPr/>
        </p:nvSpPr>
        <p:spPr bwMode="auto">
          <a:xfrm>
            <a:off x="914400" y="3962400"/>
            <a:ext cx="609600" cy="88900"/>
          </a:xfrm>
          <a:custGeom>
            <a:avLst/>
            <a:gdLst>
              <a:gd name="T0" fmla="*/ 0 w 432"/>
              <a:gd name="T1" fmla="*/ 41031 h 104"/>
              <a:gd name="T2" fmla="*/ 338667 w 432"/>
              <a:gd name="T3" fmla="*/ 82062 h 104"/>
              <a:gd name="T4" fmla="*/ 609600 w 432"/>
              <a:gd name="T5" fmla="*/ 0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48"/>
                </a:moveTo>
                <a:cubicBezTo>
                  <a:pt x="84" y="76"/>
                  <a:pt x="168" y="104"/>
                  <a:pt x="240" y="96"/>
                </a:cubicBezTo>
                <a:cubicBezTo>
                  <a:pt x="312" y="88"/>
                  <a:pt x="372" y="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Text Box 24">
            <a:extLst>
              <a:ext uri="{FF2B5EF4-FFF2-40B4-BE49-F238E27FC236}">
                <a16:creationId xmlns:a16="http://schemas.microsoft.com/office/drawing/2014/main" id="{9841FDFB-3B9B-3848-960A-2F8DD9C9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78" name="Object 41">
            <a:extLst>
              <a:ext uri="{FF2B5EF4-FFF2-40B4-BE49-F238E27FC236}">
                <a16:creationId xmlns:a16="http://schemas.microsoft.com/office/drawing/2014/main" id="{88F7BA7E-0083-F544-B342-C8F948657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815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169900" imgH="5270500" progId="Equation.3">
                  <p:embed/>
                </p:oleObj>
              </mc:Choice>
              <mc:Fallback>
                <p:oleObj name="Equation" r:id="rId12" imgW="13169900" imgH="5270500" progId="Equation.3">
                  <p:embed/>
                  <p:pic>
                    <p:nvPicPr>
                      <p:cNvPr id="15378" name="Object 41">
                        <a:extLst>
                          <a:ext uri="{FF2B5EF4-FFF2-40B4-BE49-F238E27FC236}">
                            <a16:creationId xmlns:a16="http://schemas.microsoft.com/office/drawing/2014/main" id="{88F7BA7E-0083-F544-B342-C8F948657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815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42">
            <a:extLst>
              <a:ext uri="{FF2B5EF4-FFF2-40B4-BE49-F238E27FC236}">
                <a16:creationId xmlns:a16="http://schemas.microsoft.com/office/drawing/2014/main" id="{0361B2ED-11B1-8349-9E26-0E7E1B3FD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45815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169900" imgH="5270500" progId="Equation.3">
                  <p:embed/>
                </p:oleObj>
              </mc:Choice>
              <mc:Fallback>
                <p:oleObj name="Equation" r:id="rId13" imgW="13169900" imgH="5270500" progId="Equation.3">
                  <p:embed/>
                  <p:pic>
                    <p:nvPicPr>
                      <p:cNvPr id="15379" name="Object 42">
                        <a:extLst>
                          <a:ext uri="{FF2B5EF4-FFF2-40B4-BE49-F238E27FC236}">
                            <a16:creationId xmlns:a16="http://schemas.microsoft.com/office/drawing/2014/main" id="{0361B2ED-11B1-8349-9E26-0E7E1B3FD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5815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9" name="Line 43">
            <a:extLst>
              <a:ext uri="{FF2B5EF4-FFF2-40B4-BE49-F238E27FC236}">
                <a16:creationId xmlns:a16="http://schemas.microsoft.com/office/drawing/2014/main" id="{351C82B4-4EB0-314B-A917-B5D7470D9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6400" y="3657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F6425D0A-E60D-644F-9056-1700D8F64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3657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1" name="Line 45">
            <a:extLst>
              <a:ext uri="{FF2B5EF4-FFF2-40B4-BE49-F238E27FC236}">
                <a16:creationId xmlns:a16="http://schemas.microsoft.com/office/drawing/2014/main" id="{8317EA64-F903-7146-9E5C-C9E9C31BA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383" name="Object 46">
            <a:extLst>
              <a:ext uri="{FF2B5EF4-FFF2-40B4-BE49-F238E27FC236}">
                <a16:creationId xmlns:a16="http://schemas.microsoft.com/office/drawing/2014/main" id="{74B28A4C-0505-954A-B39A-57E96B61E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4495800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169900" imgH="5270500" progId="Equation.3">
                  <p:embed/>
                </p:oleObj>
              </mc:Choice>
              <mc:Fallback>
                <p:oleObj name="Equation" r:id="rId14" imgW="13169900" imgH="5270500" progId="Equation.3">
                  <p:embed/>
                  <p:pic>
                    <p:nvPicPr>
                      <p:cNvPr id="15383" name="Object 46">
                        <a:extLst>
                          <a:ext uri="{FF2B5EF4-FFF2-40B4-BE49-F238E27FC236}">
                            <a16:creationId xmlns:a16="http://schemas.microsoft.com/office/drawing/2014/main" id="{74B28A4C-0505-954A-B39A-57E96B61E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495800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3" name="Freeform 47">
            <a:extLst>
              <a:ext uri="{FF2B5EF4-FFF2-40B4-BE49-F238E27FC236}">
                <a16:creationId xmlns:a16="http://schemas.microsoft.com/office/drawing/2014/main" id="{B920B6E5-8DFB-5243-B25D-A93962D3F6E9}"/>
              </a:ext>
            </a:extLst>
          </p:cNvPr>
          <p:cNvSpPr>
            <a:spLocks/>
          </p:cNvSpPr>
          <p:nvPr/>
        </p:nvSpPr>
        <p:spPr bwMode="auto">
          <a:xfrm>
            <a:off x="3327400" y="3886200"/>
            <a:ext cx="609600" cy="88900"/>
          </a:xfrm>
          <a:custGeom>
            <a:avLst/>
            <a:gdLst>
              <a:gd name="T0" fmla="*/ 0 w 432"/>
              <a:gd name="T1" fmla="*/ 41031 h 104"/>
              <a:gd name="T2" fmla="*/ 338667 w 432"/>
              <a:gd name="T3" fmla="*/ 82062 h 104"/>
              <a:gd name="T4" fmla="*/ 609600 w 432"/>
              <a:gd name="T5" fmla="*/ 0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48"/>
                </a:moveTo>
                <a:cubicBezTo>
                  <a:pt x="84" y="76"/>
                  <a:pt x="168" y="104"/>
                  <a:pt x="240" y="96"/>
                </a:cubicBezTo>
                <a:cubicBezTo>
                  <a:pt x="312" y="88"/>
                  <a:pt x="372" y="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Text Box 48">
            <a:extLst>
              <a:ext uri="{FF2B5EF4-FFF2-40B4-BE49-F238E27FC236}">
                <a16:creationId xmlns:a16="http://schemas.microsoft.com/office/drawing/2014/main" id="{19F88C4F-2375-944B-9833-3DE2EDE9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962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86" name="Object 49">
            <a:extLst>
              <a:ext uri="{FF2B5EF4-FFF2-40B4-BE49-F238E27FC236}">
                <a16:creationId xmlns:a16="http://schemas.microsoft.com/office/drawing/2014/main" id="{953838F3-8326-2041-AFC0-39DF9F5D6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45053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169900" imgH="5270500" progId="Equation.3">
                  <p:embed/>
                </p:oleObj>
              </mc:Choice>
              <mc:Fallback>
                <p:oleObj name="Equation" r:id="rId15" imgW="13169900" imgH="5270500" progId="Equation.3">
                  <p:embed/>
                  <p:pic>
                    <p:nvPicPr>
                      <p:cNvPr id="15386" name="Object 49">
                        <a:extLst>
                          <a:ext uri="{FF2B5EF4-FFF2-40B4-BE49-F238E27FC236}">
                            <a16:creationId xmlns:a16="http://schemas.microsoft.com/office/drawing/2014/main" id="{953838F3-8326-2041-AFC0-39DF9F5D6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5053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50">
            <a:extLst>
              <a:ext uri="{FF2B5EF4-FFF2-40B4-BE49-F238E27FC236}">
                <a16:creationId xmlns:a16="http://schemas.microsoft.com/office/drawing/2014/main" id="{35EFBE97-F315-9C4B-BE35-D7E03487A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5053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169900" imgH="5270500" progId="Equation.3">
                  <p:embed/>
                </p:oleObj>
              </mc:Choice>
              <mc:Fallback>
                <p:oleObj name="Equation" r:id="rId16" imgW="13169900" imgH="5270500" progId="Equation.3">
                  <p:embed/>
                  <p:pic>
                    <p:nvPicPr>
                      <p:cNvPr id="15387" name="Object 50">
                        <a:extLst>
                          <a:ext uri="{FF2B5EF4-FFF2-40B4-BE49-F238E27FC236}">
                            <a16:creationId xmlns:a16="http://schemas.microsoft.com/office/drawing/2014/main" id="{35EFBE97-F315-9C4B-BE35-D7E03487A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5053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7" name="Line 51">
            <a:extLst>
              <a:ext uri="{FF2B5EF4-FFF2-40B4-BE49-F238E27FC236}">
                <a16:creationId xmlns:a16="http://schemas.microsoft.com/office/drawing/2014/main" id="{5A7768C6-555D-954D-AAB2-B8467D8E0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9400" y="363378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8" name="Line 52">
            <a:extLst>
              <a:ext uri="{FF2B5EF4-FFF2-40B4-BE49-F238E27FC236}">
                <a16:creationId xmlns:a16="http://schemas.microsoft.com/office/drawing/2014/main" id="{C014B8D3-6D07-7A49-BCF0-842937FD9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200" y="36337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69" name="Line 53">
            <a:extLst>
              <a:ext uri="{FF2B5EF4-FFF2-40B4-BE49-F238E27FC236}">
                <a16:creationId xmlns:a16="http://schemas.microsoft.com/office/drawing/2014/main" id="{AF2A9CA3-1C7F-3648-B0C6-CFC44CFDD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36337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391" name="Object 54">
            <a:extLst>
              <a:ext uri="{FF2B5EF4-FFF2-40B4-BE49-F238E27FC236}">
                <a16:creationId xmlns:a16="http://schemas.microsoft.com/office/drawing/2014/main" id="{D24B6715-B0A8-9A43-BF89-DC57EBE5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4505325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169900" imgH="5270500" progId="Equation.3">
                  <p:embed/>
                </p:oleObj>
              </mc:Choice>
              <mc:Fallback>
                <p:oleObj name="Equation" r:id="rId17" imgW="13169900" imgH="5270500" progId="Equation.3">
                  <p:embed/>
                  <p:pic>
                    <p:nvPicPr>
                      <p:cNvPr id="15391" name="Object 54">
                        <a:extLst>
                          <a:ext uri="{FF2B5EF4-FFF2-40B4-BE49-F238E27FC236}">
                            <a16:creationId xmlns:a16="http://schemas.microsoft.com/office/drawing/2014/main" id="{D24B6715-B0A8-9A43-BF89-DC57EBE52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505325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71" name="Freeform 55">
            <a:extLst>
              <a:ext uri="{FF2B5EF4-FFF2-40B4-BE49-F238E27FC236}">
                <a16:creationId xmlns:a16="http://schemas.microsoft.com/office/drawing/2014/main" id="{48572C5A-A377-D64C-8478-878A9A37D913}"/>
              </a:ext>
            </a:extLst>
          </p:cNvPr>
          <p:cNvSpPr>
            <a:spLocks/>
          </p:cNvSpPr>
          <p:nvPr/>
        </p:nvSpPr>
        <p:spPr bwMode="auto">
          <a:xfrm>
            <a:off x="5740400" y="3862388"/>
            <a:ext cx="609600" cy="88900"/>
          </a:xfrm>
          <a:custGeom>
            <a:avLst/>
            <a:gdLst>
              <a:gd name="T0" fmla="*/ 0 w 432"/>
              <a:gd name="T1" fmla="*/ 41031 h 104"/>
              <a:gd name="T2" fmla="*/ 338667 w 432"/>
              <a:gd name="T3" fmla="*/ 82062 h 104"/>
              <a:gd name="T4" fmla="*/ 609600 w 432"/>
              <a:gd name="T5" fmla="*/ 0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48"/>
                </a:moveTo>
                <a:cubicBezTo>
                  <a:pt x="84" y="76"/>
                  <a:pt x="168" y="104"/>
                  <a:pt x="240" y="96"/>
                </a:cubicBezTo>
                <a:cubicBezTo>
                  <a:pt x="312" y="88"/>
                  <a:pt x="372" y="44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Text Box 56">
            <a:extLst>
              <a:ext uri="{FF2B5EF4-FFF2-40B4-BE49-F238E27FC236}">
                <a16:creationId xmlns:a16="http://schemas.microsoft.com/office/drawing/2014/main" id="{FC7B0260-2ECD-AA4E-8F1E-84BB05E3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393858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graphicFrame>
        <p:nvGraphicFramePr>
          <p:cNvPr id="15394" name="Object 57">
            <a:extLst>
              <a:ext uri="{FF2B5EF4-FFF2-40B4-BE49-F238E27FC236}">
                <a16:creationId xmlns:a16="http://schemas.microsoft.com/office/drawing/2014/main" id="{71E8FD88-4558-D946-A1E7-C0D90F697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4481513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169900" imgH="5270500" progId="Equation.3">
                  <p:embed/>
                </p:oleObj>
              </mc:Choice>
              <mc:Fallback>
                <p:oleObj name="Equation" r:id="rId18" imgW="13169900" imgH="5270500" progId="Equation.3">
                  <p:embed/>
                  <p:pic>
                    <p:nvPicPr>
                      <p:cNvPr id="15394" name="Object 57">
                        <a:extLst>
                          <a:ext uri="{FF2B5EF4-FFF2-40B4-BE49-F238E27FC236}">
                            <a16:creationId xmlns:a16="http://schemas.microsoft.com/office/drawing/2014/main" id="{71E8FD88-4558-D946-A1E7-C0D90F697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481513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58">
            <a:extLst>
              <a:ext uri="{FF2B5EF4-FFF2-40B4-BE49-F238E27FC236}">
                <a16:creationId xmlns:a16="http://schemas.microsoft.com/office/drawing/2014/main" id="{7F276755-098E-214E-A497-30ED0AB7D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4471988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169900" imgH="5270500" progId="Equation.3">
                  <p:embed/>
                </p:oleObj>
              </mc:Choice>
              <mc:Fallback>
                <p:oleObj name="Equation" r:id="rId19" imgW="13169900" imgH="5270500" progId="Equation.3">
                  <p:embed/>
                  <p:pic>
                    <p:nvPicPr>
                      <p:cNvPr id="15395" name="Object 58">
                        <a:extLst>
                          <a:ext uri="{FF2B5EF4-FFF2-40B4-BE49-F238E27FC236}">
                            <a16:creationId xmlns:a16="http://schemas.microsoft.com/office/drawing/2014/main" id="{7F276755-098E-214E-A497-30ED0AB7D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471988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75" name="Line 59">
            <a:extLst>
              <a:ext uri="{FF2B5EF4-FFF2-40B4-BE49-F238E27FC236}">
                <a16:creationId xmlns:a16="http://schemas.microsoft.com/office/drawing/2014/main" id="{52884F53-2CB7-FA45-A348-B5DFD3EF1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6" name="Line 60">
            <a:extLst>
              <a:ext uri="{FF2B5EF4-FFF2-40B4-BE49-F238E27FC236}">
                <a16:creationId xmlns:a16="http://schemas.microsoft.com/office/drawing/2014/main" id="{375D3C81-40DD-0A49-9633-CA5086DB1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7" name="Line 61">
            <a:extLst>
              <a:ext uri="{FF2B5EF4-FFF2-40B4-BE49-F238E27FC236}">
                <a16:creationId xmlns:a16="http://schemas.microsoft.com/office/drawing/2014/main" id="{B3E0D5EB-7CE1-C649-80CF-B7EC0DB00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8" name="Line 62">
            <a:extLst>
              <a:ext uri="{FF2B5EF4-FFF2-40B4-BE49-F238E27FC236}">
                <a16:creationId xmlns:a16="http://schemas.microsoft.com/office/drawing/2014/main" id="{B1920B69-AD82-9A4F-95C6-7BAB8B334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79" name="Line 63">
            <a:extLst>
              <a:ext uri="{FF2B5EF4-FFF2-40B4-BE49-F238E27FC236}">
                <a16:creationId xmlns:a16="http://schemas.microsoft.com/office/drawing/2014/main" id="{36654850-65A7-E045-B9BC-42871DEC6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0" name="Line 64">
            <a:extLst>
              <a:ext uri="{FF2B5EF4-FFF2-40B4-BE49-F238E27FC236}">
                <a16:creationId xmlns:a16="http://schemas.microsoft.com/office/drawing/2014/main" id="{2908F763-2B60-6040-A75C-34194668E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1" name="Line 65">
            <a:extLst>
              <a:ext uri="{FF2B5EF4-FFF2-40B4-BE49-F238E27FC236}">
                <a16:creationId xmlns:a16="http://schemas.microsoft.com/office/drawing/2014/main" id="{43584884-8E54-5F43-8B24-C133F34C5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2" name="Line 66">
            <a:extLst>
              <a:ext uri="{FF2B5EF4-FFF2-40B4-BE49-F238E27FC236}">
                <a16:creationId xmlns:a16="http://schemas.microsoft.com/office/drawing/2014/main" id="{E37C255B-7D94-D04D-B024-97D4D186A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3" name="Line 67">
            <a:extLst>
              <a:ext uri="{FF2B5EF4-FFF2-40B4-BE49-F238E27FC236}">
                <a16:creationId xmlns:a16="http://schemas.microsoft.com/office/drawing/2014/main" id="{43607E74-184E-464F-9AB5-ABF004CF4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953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4" name="Line 68">
            <a:extLst>
              <a:ext uri="{FF2B5EF4-FFF2-40B4-BE49-F238E27FC236}">
                <a16:creationId xmlns:a16="http://schemas.microsoft.com/office/drawing/2014/main" id="{3C6C828B-648C-D949-811C-0F2153A5E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5" name="Line 69">
            <a:extLst>
              <a:ext uri="{FF2B5EF4-FFF2-40B4-BE49-F238E27FC236}">
                <a16:creationId xmlns:a16="http://schemas.microsoft.com/office/drawing/2014/main" id="{8F0930B2-185E-E64E-8C6F-C01A66CC7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6" name="Line 70">
            <a:extLst>
              <a:ext uri="{FF2B5EF4-FFF2-40B4-BE49-F238E27FC236}">
                <a16:creationId xmlns:a16="http://schemas.microsoft.com/office/drawing/2014/main" id="{19188D8B-B2B0-8B47-A6DF-D4D06163D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7" name="Line 71">
            <a:extLst>
              <a:ext uri="{FF2B5EF4-FFF2-40B4-BE49-F238E27FC236}">
                <a16:creationId xmlns:a16="http://schemas.microsoft.com/office/drawing/2014/main" id="{B69CBEDF-2542-F446-847B-7631F2029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8" name="Line 72">
            <a:extLst>
              <a:ext uri="{FF2B5EF4-FFF2-40B4-BE49-F238E27FC236}">
                <a16:creationId xmlns:a16="http://schemas.microsoft.com/office/drawing/2014/main" id="{A18AF05C-9340-B44B-B663-A960394CA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89" name="Line 73">
            <a:extLst>
              <a:ext uri="{FF2B5EF4-FFF2-40B4-BE49-F238E27FC236}">
                <a16:creationId xmlns:a16="http://schemas.microsoft.com/office/drawing/2014/main" id="{3BCC5EFE-206D-D640-983E-A96B745A1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0" name="Line 74">
            <a:extLst>
              <a:ext uri="{FF2B5EF4-FFF2-40B4-BE49-F238E27FC236}">
                <a16:creationId xmlns:a16="http://schemas.microsoft.com/office/drawing/2014/main" id="{A226CCE6-705D-7D4D-AAAE-647613E99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1" name="Line 75">
            <a:extLst>
              <a:ext uri="{FF2B5EF4-FFF2-40B4-BE49-F238E27FC236}">
                <a16:creationId xmlns:a16="http://schemas.microsoft.com/office/drawing/2014/main" id="{95DDB2CB-35F2-E44D-9214-8D810DC61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2" name="Line 76">
            <a:extLst>
              <a:ext uri="{FF2B5EF4-FFF2-40B4-BE49-F238E27FC236}">
                <a16:creationId xmlns:a16="http://schemas.microsoft.com/office/drawing/2014/main" id="{FEF8016A-7463-3141-8B40-541F6CA1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3" name="Line 77">
            <a:extLst>
              <a:ext uri="{FF2B5EF4-FFF2-40B4-BE49-F238E27FC236}">
                <a16:creationId xmlns:a16="http://schemas.microsoft.com/office/drawing/2014/main" id="{AD68E362-7714-1D40-82BF-3DE130D26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4" name="Line 78">
            <a:extLst>
              <a:ext uri="{FF2B5EF4-FFF2-40B4-BE49-F238E27FC236}">
                <a16:creationId xmlns:a16="http://schemas.microsoft.com/office/drawing/2014/main" id="{3AB6DEF3-ABE2-3845-9B87-717E36583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5" name="Line 79">
            <a:extLst>
              <a:ext uri="{FF2B5EF4-FFF2-40B4-BE49-F238E27FC236}">
                <a16:creationId xmlns:a16="http://schemas.microsoft.com/office/drawing/2014/main" id="{DE69EE7D-AC0F-2F4C-BEF1-CA152DE60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6" name="Line 80">
            <a:extLst>
              <a:ext uri="{FF2B5EF4-FFF2-40B4-BE49-F238E27FC236}">
                <a16:creationId xmlns:a16="http://schemas.microsoft.com/office/drawing/2014/main" id="{7FC8183F-5A0F-F147-89E4-FD1685C5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7" name="Line 81">
            <a:extLst>
              <a:ext uri="{FF2B5EF4-FFF2-40B4-BE49-F238E27FC236}">
                <a16:creationId xmlns:a16="http://schemas.microsoft.com/office/drawing/2014/main" id="{D8C833E4-D0CA-0645-BFDC-511305C1D6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8" name="Line 82">
            <a:extLst>
              <a:ext uri="{FF2B5EF4-FFF2-40B4-BE49-F238E27FC236}">
                <a16:creationId xmlns:a16="http://schemas.microsoft.com/office/drawing/2014/main" id="{C6CB5778-C26C-8C4B-858A-E7A64EE10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99" name="Line 83">
            <a:extLst>
              <a:ext uri="{FF2B5EF4-FFF2-40B4-BE49-F238E27FC236}">
                <a16:creationId xmlns:a16="http://schemas.microsoft.com/office/drawing/2014/main" id="{BAB31042-D5BC-9B4B-9E66-A88ABC6115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500" name="Line 84">
            <a:extLst>
              <a:ext uri="{FF2B5EF4-FFF2-40B4-BE49-F238E27FC236}">
                <a16:creationId xmlns:a16="http://schemas.microsoft.com/office/drawing/2014/main" id="{CB5592D8-11AE-0C49-8AEC-271CB9306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501" name="Line 85">
            <a:extLst>
              <a:ext uri="{FF2B5EF4-FFF2-40B4-BE49-F238E27FC236}">
                <a16:creationId xmlns:a16="http://schemas.microsoft.com/office/drawing/2014/main" id="{E2DCBA9A-833D-1E40-9D9C-D5429DFCD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5423" name="Object 86">
            <a:extLst>
              <a:ext uri="{FF2B5EF4-FFF2-40B4-BE49-F238E27FC236}">
                <a16:creationId xmlns:a16="http://schemas.microsoft.com/office/drawing/2014/main" id="{EF7E02EF-8FD3-DC40-ABEF-7C0E7565C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1905000"/>
          <a:ext cx="552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899400" imgH="4686300" progId="Equation.3">
                  <p:embed/>
                </p:oleObj>
              </mc:Choice>
              <mc:Fallback>
                <p:oleObj name="Equation" r:id="rId20" imgW="7899400" imgH="4686300" progId="Equation.3">
                  <p:embed/>
                  <p:pic>
                    <p:nvPicPr>
                      <p:cNvPr id="15423" name="Object 86">
                        <a:extLst>
                          <a:ext uri="{FF2B5EF4-FFF2-40B4-BE49-F238E27FC236}">
                            <a16:creationId xmlns:a16="http://schemas.microsoft.com/office/drawing/2014/main" id="{EF7E02EF-8FD3-DC40-ABEF-7C0E7565C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1905000"/>
                        <a:ext cx="552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4" name="Object 87">
            <a:extLst>
              <a:ext uri="{FF2B5EF4-FFF2-40B4-BE49-F238E27FC236}">
                <a16:creationId xmlns:a16="http://schemas.microsoft.com/office/drawing/2014/main" id="{B185B65F-1FBA-0247-9EF9-78EB27CD8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178175"/>
          <a:ext cx="8794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585700" imgH="4686300" progId="Equation.3">
                  <p:embed/>
                </p:oleObj>
              </mc:Choice>
              <mc:Fallback>
                <p:oleObj name="Equation" r:id="rId21" imgW="12585700" imgH="4686300" progId="Equation.3">
                  <p:embed/>
                  <p:pic>
                    <p:nvPicPr>
                      <p:cNvPr id="15424" name="Object 87">
                        <a:extLst>
                          <a:ext uri="{FF2B5EF4-FFF2-40B4-BE49-F238E27FC236}">
                            <a16:creationId xmlns:a16="http://schemas.microsoft.com/office/drawing/2014/main" id="{B185B65F-1FBA-0247-9EF9-78EB27CD8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178175"/>
                        <a:ext cx="8794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5" name="Object 88">
            <a:extLst>
              <a:ext uri="{FF2B5EF4-FFF2-40B4-BE49-F238E27FC236}">
                <a16:creationId xmlns:a16="http://schemas.microsoft.com/office/drawing/2014/main" id="{23DA01EF-47AF-4A43-96F5-C1A453992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4398963"/>
          <a:ext cx="1146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383000" imgH="5270500" progId="Equation.3">
                  <p:embed/>
                </p:oleObj>
              </mc:Choice>
              <mc:Fallback>
                <p:oleObj name="Equation" r:id="rId23" imgW="16383000" imgH="5270500" progId="Equation.3">
                  <p:embed/>
                  <p:pic>
                    <p:nvPicPr>
                      <p:cNvPr id="15425" name="Object 88">
                        <a:extLst>
                          <a:ext uri="{FF2B5EF4-FFF2-40B4-BE49-F238E27FC236}">
                            <a16:creationId xmlns:a16="http://schemas.microsoft.com/office/drawing/2014/main" id="{23DA01EF-47AF-4A43-96F5-C1A453992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4398963"/>
                        <a:ext cx="11461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28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817EF0A-2C7A-2041-991E-062556197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the depth of the tree?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1CC01BE-6025-B946-9D07-595D8DDE2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At each level, the size of the data is divided by b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A9DC505B-E5ED-D744-91A8-9FCC7ED3D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2895600"/>
          <a:ext cx="739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0" imgH="9067800" progId="Equation.3">
                  <p:embed/>
                </p:oleObj>
              </mc:Choice>
              <mc:Fallback>
                <p:oleObj name="Equation" r:id="rId2" imgW="9652000" imgH="90678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A9DC505B-E5ED-D744-91A8-9FCC7ED3D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895600"/>
                        <a:ext cx="7397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B4ACA5E1-31D6-E74B-AFB9-212BF1D9E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139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35600" imgH="9944100" progId="Equation.3">
                  <p:embed/>
                </p:oleObj>
              </mc:Choice>
              <mc:Fallback>
                <p:oleObj name="Equation" r:id="rId4" imgW="18135600" imgH="994410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B4ACA5E1-31D6-E74B-AFB9-212BF1D9E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1390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3BE5D2BA-8869-FB42-9770-4490E9028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4495800"/>
          <a:ext cx="18621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82400" imgH="5270500" progId="Equation.3">
                  <p:embed/>
                </p:oleObj>
              </mc:Choice>
              <mc:Fallback>
                <p:oleObj name="Equation" r:id="rId6" imgW="24282400" imgH="52705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3BE5D2BA-8869-FB42-9770-4490E9028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495800"/>
                        <a:ext cx="18621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1653C9E8-0AA0-FD4B-A8CB-374CE9563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29213"/>
          <a:ext cx="15700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4686300" progId="Equation.3">
                  <p:embed/>
                </p:oleObj>
              </mc:Choice>
              <mc:Fallback>
                <p:oleObj name="Equation" r:id="rId8" imgW="20485100" imgH="4686300" progId="Equation.3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id="{1653C9E8-0AA0-FD4B-A8CB-374CE9563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29213"/>
                        <a:ext cx="15700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DFDFB054-FF42-4146-BEDB-8DB0582AC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627688"/>
          <a:ext cx="11430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5270500" progId="Equation.3">
                  <p:embed/>
                </p:oleObj>
              </mc:Choice>
              <mc:Fallback>
                <p:oleObj name="Equation" r:id="rId10" imgW="14922500" imgH="527050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DFDFB054-FF42-4146-BEDB-8DB0582AC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27688"/>
                        <a:ext cx="11430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AutoShape 9">
            <a:extLst>
              <a:ext uri="{FF2B5EF4-FFF2-40B4-BE49-F238E27FC236}">
                <a16:creationId xmlns:a16="http://schemas.microsoft.com/office/drawing/2014/main" id="{B3EF6BDA-ACE9-8946-8CF9-6873B0E7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102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2EEB8A6-6285-DE49-871E-D5F8BE14C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How many leaves?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52C4111-983C-C844-B4A2-9CE6939BB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How many leaves are there in a complete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ary</a:t>
            </a:r>
            <a:r>
              <a:rPr lang="en-US" dirty="0">
                <a:solidFill>
                  <a:srgbClr val="FF0000"/>
                </a:solidFill>
              </a:rPr>
              <a:t> tree of depth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90DA0D18-CB61-5C46-A77D-59FB52FD6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3048000"/>
          <a:ext cx="2457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14600" imgH="4686300" progId="Equation.3">
                  <p:embed/>
                </p:oleObj>
              </mc:Choice>
              <mc:Fallback>
                <p:oleObj name="Equation" r:id="rId2" imgW="15214600" imgH="468630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90DA0D18-CB61-5C46-A77D-59FB52FD6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048000"/>
                        <a:ext cx="2457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33666B2E-7ADB-224C-8C59-50D06514B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62400"/>
          <a:ext cx="1747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20400" imgH="4686300" progId="Equation.3">
                  <p:embed/>
                </p:oleObj>
              </mc:Choice>
              <mc:Fallback>
                <p:oleObj name="Equation" r:id="rId4" imgW="10820400" imgH="4686300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33666B2E-7ADB-224C-8C59-50D06514B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747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9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F515319-150D-1940-8B25-EBB6FF1F3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2438400" cy="838200"/>
          </a:xfrm>
        </p:spPr>
        <p:txBody>
          <a:bodyPr/>
          <a:lstStyle/>
          <a:p>
            <a:pPr>
              <a:defRPr/>
            </a:pPr>
            <a:r>
              <a:rPr lang="en-US" sz="3500"/>
              <a:t>Total cost</a:t>
            </a: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43911501-EC0C-534B-B977-6C3394A8B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1958975"/>
          <a:ext cx="71485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53300" imgH="5270500" progId="Equation.3">
                  <p:embed/>
                </p:oleObj>
              </mc:Choice>
              <mc:Fallback>
                <p:oleObj name="Equation" r:id="rId2" imgW="96253300" imgH="5270500" progId="Equation.3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43911501-EC0C-534B-B977-6C3394A8B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958975"/>
                        <a:ext cx="71485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4DD9D2DA-A4AB-1844-997F-5DD3D7DC7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933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4DD9D2DA-A4AB-1844-997F-5DD3D7DC7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9337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3">
            <a:extLst>
              <a:ext uri="{FF2B5EF4-FFF2-40B4-BE49-F238E27FC236}">
                <a16:creationId xmlns:a16="http://schemas.microsoft.com/office/drawing/2014/main" id="{2EF8BB21-B302-5F4E-A394-11FC19C55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55100" imgH="5270500" progId="Equation.3">
                  <p:embed/>
                </p:oleObj>
              </mc:Choice>
              <mc:Fallback>
                <p:oleObj name="Equation" r:id="rId6" imgW="72555100" imgH="5270500" progId="Equation.3">
                  <p:embed/>
                  <p:pic>
                    <p:nvPicPr>
                      <p:cNvPr id="18436" name="Object 13">
                        <a:extLst>
                          <a:ext uri="{FF2B5EF4-FFF2-40B4-BE49-F238E27FC236}">
                            <a16:creationId xmlns:a16="http://schemas.microsoft.com/office/drawing/2014/main" id="{2EF8BB21-B302-5F4E-A394-11FC19C55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>
            <a:extLst>
              <a:ext uri="{FF2B5EF4-FFF2-40B4-BE49-F238E27FC236}">
                <a16:creationId xmlns:a16="http://schemas.microsoft.com/office/drawing/2014/main" id="{DAB05B6F-2EAA-E64E-93EA-08DC37BD5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44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47800" imgH="5270500" progId="Equation.3">
                  <p:embed/>
                </p:oleObj>
              </mc:Choice>
              <mc:Fallback>
                <p:oleObj name="Equation" r:id="rId8" imgW="64947800" imgH="5270500" progId="Equation.3">
                  <p:embed/>
                  <p:pic>
                    <p:nvPicPr>
                      <p:cNvPr id="18437" name="Object 14">
                        <a:extLst>
                          <a:ext uri="{FF2B5EF4-FFF2-40B4-BE49-F238E27FC236}">
                            <a16:creationId xmlns:a16="http://schemas.microsoft.com/office/drawing/2014/main" id="{DAB05B6F-2EAA-E64E-93EA-08DC37BD5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4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>
            <a:extLst>
              <a:ext uri="{FF2B5EF4-FFF2-40B4-BE49-F238E27FC236}">
                <a16:creationId xmlns:a16="http://schemas.microsoft.com/office/drawing/2014/main" id="{808C3150-0979-844E-B2C3-55F65AB6B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25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04000" imgH="5270500" progId="Equation.3">
                  <p:embed/>
                </p:oleObj>
              </mc:Choice>
              <mc:Fallback>
                <p:oleObj name="Equation" r:id="rId10" imgW="82804000" imgH="5270500" progId="Equation.3">
                  <p:embed/>
                  <p:pic>
                    <p:nvPicPr>
                      <p:cNvPr id="18438" name="Object 15">
                        <a:extLst>
                          <a:ext uri="{FF2B5EF4-FFF2-40B4-BE49-F238E27FC236}">
                            <a16:creationId xmlns:a16="http://schemas.microsoft.com/office/drawing/2014/main" id="{808C3150-0979-844E-B2C3-55F65AB6B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5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>
            <a:extLst>
              <a:ext uri="{FF2B5EF4-FFF2-40B4-BE49-F238E27FC236}">
                <a16:creationId xmlns:a16="http://schemas.microsoft.com/office/drawing/2014/main" id="{DD48D02E-95B9-4B46-A950-B76F517D8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406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5000" imgH="4686300" progId="Equation.3">
                  <p:embed/>
                </p:oleObj>
              </mc:Choice>
              <mc:Fallback>
                <p:oleObj name="Equation" r:id="rId12" imgW="29845000" imgH="4686300" progId="Equation.3">
                  <p:embed/>
                  <p:pic>
                    <p:nvPicPr>
                      <p:cNvPr id="18439" name="Object 16">
                        <a:extLst>
                          <a:ext uri="{FF2B5EF4-FFF2-40B4-BE49-F238E27FC236}">
                            <a16:creationId xmlns:a16="http://schemas.microsoft.com/office/drawing/2014/main" id="{DD48D02E-95B9-4B46-A950-B76F517D8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06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>
            <a:extLst>
              <a:ext uri="{FF2B5EF4-FFF2-40B4-BE49-F238E27FC236}">
                <a16:creationId xmlns:a16="http://schemas.microsoft.com/office/drawing/2014/main" id="{B86ABE1E-F0F2-FD42-AFBB-A86ABED8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Case 1: cost is dominated by the cost of the leaves</a:t>
            </a:r>
          </a:p>
        </p:txBody>
      </p:sp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1CF6234C-AAF7-5E4A-AEEB-B30DF60F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4573588"/>
          <a:ext cx="29559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789100" imgH="10236200" progId="Equation.3">
                  <p:embed/>
                </p:oleObj>
              </mc:Choice>
              <mc:Fallback>
                <p:oleObj name="Equation" r:id="rId14" imgW="39789100" imgH="10236200" progId="Equation.3">
                  <p:embed/>
                  <p:pic>
                    <p:nvPicPr>
                      <p:cNvPr id="67605" name="Object 21">
                        <a:extLst>
                          <a:ext uri="{FF2B5EF4-FFF2-40B4-BE49-F238E27FC236}">
                            <a16:creationId xmlns:a16="http://schemas.microsoft.com/office/drawing/2014/main" id="{1CF6234C-AAF7-5E4A-AEEB-B30DF60F8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4573588"/>
                        <a:ext cx="29559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0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D61CB09-F3F5-5849-B5EB-FDBF4B028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2438400" cy="838200"/>
          </a:xfrm>
        </p:spPr>
        <p:txBody>
          <a:bodyPr/>
          <a:lstStyle/>
          <a:p>
            <a:pPr>
              <a:defRPr/>
            </a:pPr>
            <a:r>
              <a:rPr lang="en-US" sz="3500"/>
              <a:t>Total cost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0B784484-317E-C74B-8823-AC62010F8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1958975"/>
          <a:ext cx="71485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53300" imgH="5270500" progId="Equation.3">
                  <p:embed/>
                </p:oleObj>
              </mc:Choice>
              <mc:Fallback>
                <p:oleObj name="Equation" r:id="rId2" imgW="96253300" imgH="5270500" progId="Equation.3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0B784484-317E-C74B-8823-AC62010F8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958975"/>
                        <a:ext cx="71485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DECF4C7F-62B8-034E-BDCD-4EDCC0295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933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19459" name="Object 4">
                        <a:extLst>
                          <a:ext uri="{FF2B5EF4-FFF2-40B4-BE49-F238E27FC236}">
                            <a16:creationId xmlns:a16="http://schemas.microsoft.com/office/drawing/2014/main" id="{DECF4C7F-62B8-034E-BDCD-4EDCC0295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9337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D25D4D12-0033-2B44-B1B4-8332D377F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55100" imgH="5270500" progId="Equation.3">
                  <p:embed/>
                </p:oleObj>
              </mc:Choice>
              <mc:Fallback>
                <p:oleObj name="Equation" r:id="rId6" imgW="72555100" imgH="52705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D25D4D12-0033-2B44-B1B4-8332D377F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75AC339A-3808-554F-8ED8-342CE771A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44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47800" imgH="5270500" progId="Equation.3">
                  <p:embed/>
                </p:oleObj>
              </mc:Choice>
              <mc:Fallback>
                <p:oleObj name="Equation" r:id="rId8" imgW="64947800" imgH="5270500" progId="Equation.3">
                  <p:embed/>
                  <p:pic>
                    <p:nvPicPr>
                      <p:cNvPr id="19461" name="Object 6">
                        <a:extLst>
                          <a:ext uri="{FF2B5EF4-FFF2-40B4-BE49-F238E27FC236}">
                            <a16:creationId xmlns:a16="http://schemas.microsoft.com/office/drawing/2014/main" id="{75AC339A-3808-554F-8ED8-342CE771A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4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1BACB59D-71D6-6A4B-B2C0-EF8EE1827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25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04000" imgH="5270500" progId="Equation.3">
                  <p:embed/>
                </p:oleObj>
              </mc:Choice>
              <mc:Fallback>
                <p:oleObj name="Equation" r:id="rId10" imgW="82804000" imgH="5270500" progId="Equation.3">
                  <p:embed/>
                  <p:pic>
                    <p:nvPicPr>
                      <p:cNvPr id="19462" name="Object 7">
                        <a:extLst>
                          <a:ext uri="{FF2B5EF4-FFF2-40B4-BE49-F238E27FC236}">
                            <a16:creationId xmlns:a16="http://schemas.microsoft.com/office/drawing/2014/main" id="{1BACB59D-71D6-6A4B-B2C0-EF8EE1827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5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D1080D78-4CD3-C24F-952E-EAD1C190F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406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5000" imgH="4686300" progId="Equation.3">
                  <p:embed/>
                </p:oleObj>
              </mc:Choice>
              <mc:Fallback>
                <p:oleObj name="Equation" r:id="rId12" imgW="29845000" imgH="4686300" progId="Equation.3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D1080D78-4CD3-C24F-952E-EAD1C190F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06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>
            <a:extLst>
              <a:ext uri="{FF2B5EF4-FFF2-40B4-BE49-F238E27FC236}">
                <a16:creationId xmlns:a16="http://schemas.microsoft.com/office/drawing/2014/main" id="{99108A98-D6BA-F744-AABC-0A6FBCBD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Case 2: cost is evenly distributed across tree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FEDD29C4-B7E1-4A48-BD35-FACEBF30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As we saw with mergesort, log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levels to the tree and at each level </a:t>
            </a:r>
            <a:r>
              <a:rPr lang="en-US" sz="2000" i="1">
                <a:latin typeface="Arial" charset="0"/>
                <a:ea typeface="ＭＳ Ｐゴシック" charset="0"/>
                <a:cs typeface="ＭＳ Ｐゴシック" charset="0"/>
              </a:rPr>
              <a:t>f(n)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9516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C6D1EA-697F-B346-B501-869783EB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challenge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F6CD2D-2D08-464D-BE87-583202BA1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3919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Recurrences are often easy to define because they mimic the structure of the program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But… they do not directly express the computational cost, i.e.,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, </a:t>
            </a:r>
            <a:r>
              <a:rPr lang="en-US" altLang="en-US" sz="2800" dirty="0"/>
              <a:t>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We want to remove self-recurrence and find a more understandable form for the function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2552C04-5204-3E49-B9D2-68893937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2438400" cy="838200"/>
          </a:xfrm>
        </p:spPr>
        <p:txBody>
          <a:bodyPr/>
          <a:lstStyle/>
          <a:p>
            <a:pPr>
              <a:defRPr/>
            </a:pPr>
            <a:r>
              <a:rPr lang="en-US" sz="3500"/>
              <a:t>Total cost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0AABA6EA-8189-7149-922E-6E2FED990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958975"/>
          <a:ext cx="69532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0" imgH="228600" progId="Equation.3">
                  <p:embed/>
                </p:oleObj>
              </mc:Choice>
              <mc:Fallback>
                <p:oleObj name="Equation" r:id="rId2" imgW="4064000" imgH="228600" progId="Equation.3">
                  <p:embed/>
                  <p:pic>
                    <p:nvPicPr>
                      <p:cNvPr id="20482" name="Object 3">
                        <a:extLst>
                          <a:ext uri="{FF2B5EF4-FFF2-40B4-BE49-F238E27FC236}">
                            <a16:creationId xmlns:a16="http://schemas.microsoft.com/office/drawing/2014/main" id="{0AABA6EA-8189-7149-922E-6E2FED990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58975"/>
                        <a:ext cx="69532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7AD9E3D3-4D5E-924E-9B8E-E771644E9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2933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10236200" progId="Equation.3">
                  <p:embed/>
                </p:oleObj>
              </mc:Choice>
              <mc:Fallback>
                <p:oleObj name="Equation" r:id="rId4" imgW="39497000" imgH="10236200" progId="Equation.3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7AD9E3D3-4D5E-924E-9B8E-E771644E9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29337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D3416B78-FE7B-3C4A-9DD0-646F43E02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55100" imgH="5270500" progId="Equation.3">
                  <p:embed/>
                </p:oleObj>
              </mc:Choice>
              <mc:Fallback>
                <p:oleObj name="Equation" r:id="rId6" imgW="72555100" imgH="5270500" progId="Equation.3">
                  <p:embed/>
                  <p:pic>
                    <p:nvPicPr>
                      <p:cNvPr id="20484" name="Object 5">
                        <a:extLst>
                          <a:ext uri="{FF2B5EF4-FFF2-40B4-BE49-F238E27FC236}">
                            <a16:creationId xmlns:a16="http://schemas.microsoft.com/office/drawing/2014/main" id="{D3416B78-FE7B-3C4A-9DD0-646F43E02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319A659A-EB0B-884E-B6A0-6A96C8A1B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44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47800" imgH="5270500" progId="Equation.3">
                  <p:embed/>
                </p:oleObj>
              </mc:Choice>
              <mc:Fallback>
                <p:oleObj name="Equation" r:id="rId8" imgW="64947800" imgH="5270500" progId="Equation.3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319A659A-EB0B-884E-B6A0-6A96C8A1B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4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648C9153-92FB-FE49-8AA6-C3D95875B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25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04000" imgH="5270500" progId="Equation.3">
                  <p:embed/>
                </p:oleObj>
              </mc:Choice>
              <mc:Fallback>
                <p:oleObj name="Equation" r:id="rId10" imgW="82804000" imgH="5270500" progId="Equation.3">
                  <p:embed/>
                  <p:pic>
                    <p:nvPicPr>
                      <p:cNvPr id="20486" name="Object 7">
                        <a:extLst>
                          <a:ext uri="{FF2B5EF4-FFF2-40B4-BE49-F238E27FC236}">
                            <a16:creationId xmlns:a16="http://schemas.microsoft.com/office/drawing/2014/main" id="{648C9153-92FB-FE49-8AA6-C3D95875B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25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>
            <a:extLst>
              <a:ext uri="{FF2B5EF4-FFF2-40B4-BE49-F238E27FC236}">
                <a16:creationId xmlns:a16="http://schemas.microsoft.com/office/drawing/2014/main" id="{012D170E-3218-3341-974F-C13777F3F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406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5000" imgH="4686300" progId="Equation.3">
                  <p:embed/>
                </p:oleObj>
              </mc:Choice>
              <mc:Fallback>
                <p:oleObj name="Equation" r:id="rId12" imgW="29845000" imgH="4686300" progId="Equation.3">
                  <p:embed/>
                  <p:pic>
                    <p:nvPicPr>
                      <p:cNvPr id="20487" name="Object 8">
                        <a:extLst>
                          <a:ext uri="{FF2B5EF4-FFF2-40B4-BE49-F238E27FC236}">
                            <a16:creationId xmlns:a16="http://schemas.microsoft.com/office/drawing/2014/main" id="{012D170E-3218-3341-974F-C13777F3F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06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>
            <a:extLst>
              <a:ext uri="{FF2B5EF4-FFF2-40B4-BE49-F238E27FC236}">
                <a16:creationId xmlns:a16="http://schemas.microsoft.com/office/drawing/2014/main" id="{D8D0807E-C737-AB44-9F2D-FE0220E2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Case 3: cost is dominated by the cost of the root</a:t>
            </a:r>
          </a:p>
        </p:txBody>
      </p:sp>
      <p:graphicFrame>
        <p:nvGraphicFramePr>
          <p:cNvPr id="20489" name="Object 11">
            <a:extLst>
              <a:ext uri="{FF2B5EF4-FFF2-40B4-BE49-F238E27FC236}">
                <a16:creationId xmlns:a16="http://schemas.microsoft.com/office/drawing/2014/main" id="{1484EEFD-EA93-F24E-8E73-BB5310CD9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4343400"/>
          <a:ext cx="552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99400" imgH="4686300" progId="Equation.3">
                  <p:embed/>
                </p:oleObj>
              </mc:Choice>
              <mc:Fallback>
                <p:oleObj name="Equation" r:id="rId14" imgW="7899400" imgH="4686300" progId="Equation.3">
                  <p:embed/>
                  <p:pic>
                    <p:nvPicPr>
                      <p:cNvPr id="20489" name="Object 11">
                        <a:extLst>
                          <a:ext uri="{FF2B5EF4-FFF2-40B4-BE49-F238E27FC236}">
                            <a16:creationId xmlns:a16="http://schemas.microsoft.com/office/drawing/2014/main" id="{1484EEFD-EA93-F24E-8E73-BB5310CD9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343400"/>
                        <a:ext cx="552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Line 12">
            <a:extLst>
              <a:ext uri="{FF2B5EF4-FFF2-40B4-BE49-F238E27FC236}">
                <a16:creationId xmlns:a16="http://schemas.microsoft.com/office/drawing/2014/main" id="{866F5838-D79F-7E4F-BD8C-E0726AD4E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724400"/>
            <a:ext cx="228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8B95DF0A-63A9-D14D-BDAD-D66F0BCC2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33622F99-A1EB-C842-BEA3-E1DCA6D4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7244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95" name="Freeform 15">
            <a:extLst>
              <a:ext uri="{FF2B5EF4-FFF2-40B4-BE49-F238E27FC236}">
                <a16:creationId xmlns:a16="http://schemas.microsoft.com/office/drawing/2014/main" id="{A8B5C1D6-1DE7-1943-9326-315B27D3DF81}"/>
              </a:ext>
            </a:extLst>
          </p:cNvPr>
          <p:cNvSpPr>
            <a:spLocks/>
          </p:cNvSpPr>
          <p:nvPr/>
        </p:nvSpPr>
        <p:spPr bwMode="auto">
          <a:xfrm>
            <a:off x="3352800" y="5029200"/>
            <a:ext cx="1676400" cy="304800"/>
          </a:xfrm>
          <a:custGeom>
            <a:avLst/>
            <a:gdLst>
              <a:gd name="T0" fmla="*/ 0 w 1056"/>
              <a:gd name="T1" fmla="*/ 0 h 192"/>
              <a:gd name="T2" fmla="*/ 838200 w 1056"/>
              <a:gd name="T3" fmla="*/ 304800 h 192"/>
              <a:gd name="T4" fmla="*/ 1676400 w 1056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192">
                <a:moveTo>
                  <a:pt x="0" y="0"/>
                </a:moveTo>
                <a:cubicBezTo>
                  <a:pt x="176" y="96"/>
                  <a:pt x="352" y="192"/>
                  <a:pt x="528" y="192"/>
                </a:cubicBezTo>
                <a:cubicBezTo>
                  <a:pt x="704" y="192"/>
                  <a:pt x="880" y="96"/>
                  <a:pt x="10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D696CFC-507D-854A-AB58-A943BA6B8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72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71697" name="Oval 17">
            <a:extLst>
              <a:ext uri="{FF2B5EF4-FFF2-40B4-BE49-F238E27FC236}">
                <a16:creationId xmlns:a16="http://schemas.microsoft.com/office/drawing/2014/main" id="{51156E85-9311-764C-8B6F-1E5D2D4D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6858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5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D1B8E2F-3302-D541-9DD1-32890A5AA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500"/>
              <a:t>Other forms of the master method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16C88FE2-84C0-5348-A2BE-32E28D781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76638"/>
          <a:ext cx="46482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9000" imgH="16967200" progId="Equation.3">
                  <p:embed/>
                </p:oleObj>
              </mc:Choice>
              <mc:Fallback>
                <p:oleObj name="Equation" r:id="rId2" imgW="49149000" imgH="16967200" progId="Equation.3">
                  <p:embed/>
                  <p:pic>
                    <p:nvPicPr>
                      <p:cNvPr id="21506" name="Object 4">
                        <a:extLst>
                          <a:ext uri="{FF2B5EF4-FFF2-40B4-BE49-F238E27FC236}">
                            <a16:creationId xmlns:a16="http://schemas.microsoft.com/office/drawing/2014/main" id="{16C88FE2-84C0-5348-A2BE-32E28D781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76638"/>
                        <a:ext cx="464820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>
            <a:extLst>
              <a:ext uri="{FF2B5EF4-FFF2-40B4-BE49-F238E27FC236}">
                <a16:creationId xmlns:a16="http://schemas.microsoft.com/office/drawing/2014/main" id="{F1DB073F-CC40-2B43-9A42-8C84F97BC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112963"/>
          <a:ext cx="42068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02800" imgH="5270500" progId="Equation.3">
                  <p:embed/>
                </p:oleObj>
              </mc:Choice>
              <mc:Fallback>
                <p:oleObj name="Equation" r:id="rId4" imgW="35102800" imgH="5270500" progId="Equation.3">
                  <p:embed/>
                  <p:pic>
                    <p:nvPicPr>
                      <p:cNvPr id="21507" name="Object 5">
                        <a:extLst>
                          <a:ext uri="{FF2B5EF4-FFF2-40B4-BE49-F238E27FC236}">
                            <a16:creationId xmlns:a16="http://schemas.microsoft.com/office/drawing/2014/main" id="{F1DB073F-CC40-2B43-9A42-8C84F97BC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12963"/>
                        <a:ext cx="42068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4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5E87-5BFF-F1B4-5DB7-913A9AC8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5A096F5-739B-8E0B-8923-9176ED25B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/>
              <a:t>Changing variables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CF7B872-F12E-857A-0FCC-C4DB2802A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9289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Guesses?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/>
              <a:t>We can do a variable change: let </a:t>
            </a:r>
            <a:r>
              <a:rPr lang="en-US" sz="2800" i="1" dirty="0"/>
              <a:t>m =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n </a:t>
            </a:r>
            <a:br>
              <a:rPr lang="en-US" sz="2800" i="1" dirty="0"/>
            </a:br>
            <a:r>
              <a:rPr lang="en-US" sz="2800" dirty="0"/>
              <a:t>(or </a:t>
            </a:r>
            <a:r>
              <a:rPr lang="en-US" sz="2800" i="1" dirty="0"/>
              <a:t>n = 2</a:t>
            </a:r>
            <a:r>
              <a:rPr lang="en-US" sz="2800" i="1" baseline="30000" dirty="0"/>
              <a:t>m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800" dirty="0"/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8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/>
              <a:t>Now, let </a:t>
            </a:r>
            <a:r>
              <a:rPr lang="en-US" sz="2800" i="1" dirty="0"/>
              <a:t>S</a:t>
            </a:r>
            <a:r>
              <a:rPr lang="en-US" sz="2800" dirty="0"/>
              <a:t>(m)=T(2</a:t>
            </a:r>
            <a:r>
              <a:rPr lang="en-US" sz="2800" baseline="30000" dirty="0"/>
              <a:t>m</a:t>
            </a:r>
            <a:r>
              <a:rPr lang="en-US" sz="2800" dirty="0"/>
              <a:t>)</a:t>
            </a:r>
          </a:p>
        </p:txBody>
      </p:sp>
      <p:graphicFrame>
        <p:nvGraphicFramePr>
          <p:cNvPr id="76803" name="Object 5">
            <a:extLst>
              <a:ext uri="{FF2B5EF4-FFF2-40B4-BE49-F238E27FC236}">
                <a16:creationId xmlns:a16="http://schemas.microsoft.com/office/drawing/2014/main" id="{90B42492-3C69-F3D5-AB79-A487CFD04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90600"/>
          <a:ext cx="320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89700" imgH="5562600" progId="Equation.3">
                  <p:embed/>
                </p:oleObj>
              </mc:Choice>
              <mc:Fallback>
                <p:oleObj name="Equation" r:id="rId2" imgW="31889700" imgH="5562600" progId="Equation.3">
                  <p:embed/>
                  <p:pic>
                    <p:nvPicPr>
                      <p:cNvPr id="76803" name="Object 5">
                        <a:extLst>
                          <a:ext uri="{FF2B5EF4-FFF2-40B4-BE49-F238E27FC236}">
                            <a16:creationId xmlns:a16="http://schemas.microsoft.com/office/drawing/2014/main" id="{E72D61D5-AEF6-F346-8834-2A3EA470C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320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8152EFBA-B478-8E35-4E37-DFD129253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52800"/>
          <a:ext cx="3200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05500" imgH="5270500" progId="Equation.3">
                  <p:embed/>
                </p:oleObj>
              </mc:Choice>
              <mc:Fallback>
                <p:oleObj name="Equation" r:id="rId4" imgW="31305500" imgH="5270500" progId="Equation.3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22A310D3-0AC5-7D42-B63C-4D4FF589D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200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F1384B27-746E-331B-3126-E4062110E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05400"/>
          <a:ext cx="3111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29200" imgH="4686300" progId="Equation.3">
                  <p:embed/>
                </p:oleObj>
              </mc:Choice>
              <mc:Fallback>
                <p:oleObj name="Equation" r:id="rId6" imgW="30429200" imgH="4686300" progId="Equation.3">
                  <p:embed/>
                  <p:pic>
                    <p:nvPicPr>
                      <p:cNvPr id="27655" name="Object 7">
                        <a:extLst>
                          <a:ext uri="{FF2B5EF4-FFF2-40B4-BE49-F238E27FC236}">
                            <a16:creationId xmlns:a16="http://schemas.microsoft.com/office/drawing/2014/main" id="{57E1B9EC-78AB-1342-9546-98721857B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3111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3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EF48-6488-ADAE-2A9A-3A469D018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75EA3D1-B349-BE59-8534-50A9E1083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/>
              <a:t>Changing variables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196DE25-03EE-1C96-FCF1-D5A2BE060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Guess?</a:t>
            </a:r>
          </a:p>
        </p:txBody>
      </p:sp>
      <p:graphicFrame>
        <p:nvGraphicFramePr>
          <p:cNvPr id="77827" name="Object 4">
            <a:extLst>
              <a:ext uri="{FF2B5EF4-FFF2-40B4-BE49-F238E27FC236}">
                <a16:creationId xmlns:a16="http://schemas.microsoft.com/office/drawing/2014/main" id="{F3D78C15-2FFB-F0F7-E707-0B0D9AD27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1046163"/>
          <a:ext cx="30527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03200" progId="Equation.3">
                  <p:embed/>
                </p:oleObj>
              </mc:Choice>
              <mc:Fallback>
                <p:oleObj name="Equation" r:id="rId2" imgW="1295400" imgH="203200" progId="Equation.3">
                  <p:embed/>
                  <p:pic>
                    <p:nvPicPr>
                      <p:cNvPr id="77827" name="Object 4">
                        <a:extLst>
                          <a:ext uri="{FF2B5EF4-FFF2-40B4-BE49-F238E27FC236}">
                            <a16:creationId xmlns:a16="http://schemas.microsoft.com/office/drawing/2014/main" id="{AD8A8BE7-59C1-4741-978D-A528A59FE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046163"/>
                        <a:ext cx="30527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4DF89A23-71DE-9177-1540-2F254B5A7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28800"/>
          <a:ext cx="21907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203400" imgH="4686300" progId="Equation.3">
                  <p:embed/>
                </p:oleObj>
              </mc:Choice>
              <mc:Fallback>
                <p:oleObj name="Equation" r:id="rId4" imgW="27203400" imgH="468630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414CBA72-BCDF-3A4E-86D3-2A3FD3069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21907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919B8314-B428-1AB4-F553-CE432FFF9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38400"/>
          <a:ext cx="4876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149000" imgH="5270500" progId="Equation.3">
                  <p:embed/>
                </p:oleObj>
              </mc:Choice>
              <mc:Fallback>
                <p:oleObj name="Equation" r:id="rId6" imgW="49149000" imgH="5270500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C9899CBA-CE10-2941-B48B-5A9AB9C88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4876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79AF4F2A-31AD-B3D0-3B74-CFC39AA0B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08425"/>
          <a:ext cx="3810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810700" imgH="4686300" progId="Equation.3">
                  <p:embed/>
                </p:oleObj>
              </mc:Choice>
              <mc:Fallback>
                <p:oleObj name="Equation" r:id="rId8" imgW="34810700" imgH="4686300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26AA78FA-2545-EE42-BD43-0BE91C6E6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08425"/>
                        <a:ext cx="3810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>
            <a:extLst>
              <a:ext uri="{FF2B5EF4-FFF2-40B4-BE49-F238E27FC236}">
                <a16:creationId xmlns:a16="http://schemas.microsoft.com/office/drawing/2014/main" id="{A3D298CA-9C68-E6C0-088C-885CDEDF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5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substituting m=log n</a:t>
            </a:r>
          </a:p>
        </p:txBody>
      </p:sp>
    </p:spTree>
    <p:extLst>
      <p:ext uri="{BB962C8B-B14F-4D97-AF65-F5344CB8AC3E}">
        <p14:creationId xmlns:p14="http://schemas.microsoft.com/office/powerpoint/2010/main" val="8543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F14684-B634-3541-88B0-50D13E5D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 approaches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632A99-6857-264E-9A4B-F908F7EE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/>
              <a:t>Substitution method</a:t>
            </a:r>
            <a:r>
              <a:rPr lang="en-US" altLang="en-US" sz="2800"/>
              <a:t>: when you have a good guess of the solution, prove that it’</a:t>
            </a:r>
            <a:r>
              <a:rPr lang="en-US" altLang="ja-JP" sz="2800"/>
              <a:t>s correct</a:t>
            </a:r>
          </a:p>
          <a:p>
            <a:pPr marL="0" indent="0">
              <a:lnSpc>
                <a:spcPct val="90000"/>
              </a:lnSpc>
            </a:pPr>
            <a:endParaRPr lang="en-US" altLang="en-US" sz="28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/>
              <a:t>Recursion-tree method</a:t>
            </a:r>
            <a:r>
              <a:rPr lang="en-US" altLang="en-US" sz="2800"/>
              <a:t>: If you don’</a:t>
            </a:r>
            <a:r>
              <a:rPr lang="en-US" altLang="ja-JP" sz="2800"/>
              <a:t>t have a good guess, the recursion tree can help.  Then solve with substitution method.</a:t>
            </a:r>
          </a:p>
          <a:p>
            <a:pPr marL="0" indent="0">
              <a:lnSpc>
                <a:spcPct val="90000"/>
              </a:lnSpc>
            </a:pPr>
            <a:endParaRPr lang="en-US" altLang="en-US" sz="2800" b="1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/>
              <a:t>Master method</a:t>
            </a:r>
            <a:r>
              <a:rPr lang="en-US" altLang="en-US" sz="2800"/>
              <a:t>: Provides solutions for recurrences of the form:</a:t>
            </a:r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AF371D07-450B-D340-93DE-EC9263AFE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743575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43575"/>
                        <a:ext cx="4648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1EC392-6F87-8649-A3A2-6A0B782D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D8A966B-EF47-9C41-A742-1DB6B24B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r>
              <a:rPr lang="en-US" altLang="en-US" sz="2800"/>
              <a:t>Halves the input then constant amount of work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2102DA"/>
                </a:solidFill>
              </a:rPr>
              <a:t>Similar to binary search:</a:t>
            </a: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F12E1454-2D24-AE4C-AA07-F0513813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500019D7-4EA8-C740-BF79-FDEA50A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Guess: O(log</a:t>
            </a:r>
            <a:r>
              <a:rPr lang="en-US" sz="3200" baseline="-250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 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FBAB4E-BC7D-B84F-8D9B-61B7546F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Guess the solution?</a:t>
            </a:r>
          </a:p>
          <a:p>
            <a:pPr marL="344487" lvl="1" indent="0">
              <a:buNone/>
            </a:pPr>
            <a:r>
              <a:rPr lang="en-US" altLang="en-US" dirty="0"/>
              <a:t>Recurses into 2 sub-problems that are half the size and performs some operation on all the elements</a:t>
            </a:r>
          </a:p>
          <a:p>
            <a:pPr marL="344487" lvl="1" indent="0">
              <a:buNone/>
            </a:pPr>
            <a:r>
              <a:rPr lang="en-US" altLang="en-US" i="1" dirty="0">
                <a:solidFill>
                  <a:srgbClr val="0070C0"/>
                </a:solidFill>
              </a:rPr>
              <a:t>O(n </a:t>
            </a:r>
            <a:r>
              <a:rPr lang="en-US" altLang="en-US" dirty="0">
                <a:solidFill>
                  <a:srgbClr val="0070C0"/>
                </a:solidFill>
              </a:rPr>
              <a:t>log</a:t>
            </a:r>
            <a:r>
              <a:rPr lang="en-US" altLang="en-US" i="1" dirty="0">
                <a:solidFill>
                  <a:srgbClr val="0070C0"/>
                </a:solidFill>
              </a:rPr>
              <a:t> n)</a:t>
            </a:r>
            <a:br>
              <a:rPr lang="en-US" altLang="en-US" i="1" dirty="0">
                <a:solidFill>
                  <a:srgbClr val="0070C0"/>
                </a:solidFill>
              </a:rPr>
            </a:br>
            <a:endParaRPr lang="en-US" altLang="en-US" i="1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600" i="1" dirty="0">
                <a:solidFill>
                  <a:srgbClr val="FF0000"/>
                </a:solidFill>
              </a:rPr>
              <a:t>n</a:t>
            </a:r>
            <a:r>
              <a:rPr lang="en-US" altLang="en-US" sz="26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6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O(k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lvl="1"/>
            <a:r>
              <a:rPr lang="en-US" altLang="en-US" sz="2200" dirty="0"/>
              <a:t>again, this implies that </a:t>
            </a:r>
            <a:r>
              <a:rPr lang="en-US" altLang="en-US" sz="2200" i="1" dirty="0"/>
              <a:t>T(n/2)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200" i="1" dirty="0"/>
              <a:t> c(n/2)</a:t>
            </a:r>
            <a:r>
              <a:rPr lang="en-US" altLang="en-US" sz="2200" i="1" baseline="30000" dirty="0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O(n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</a:t>
            </a:r>
          </a:p>
          <a:p>
            <a:pPr marL="0" indent="0"/>
            <a:endParaRPr lang="en-US" altLang="en-US" dirty="0"/>
          </a:p>
        </p:txBody>
      </p:sp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860331F4-7728-9D4D-8E0A-89150D8B0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57200"/>
          <a:ext cx="3295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57200"/>
                        <a:ext cx="3295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7">
            <a:extLst>
              <a:ext uri="{FF2B5EF4-FFF2-40B4-BE49-F238E27FC236}">
                <a16:creationId xmlns:a16="http://schemas.microsoft.com/office/drawing/2014/main" id="{FC4A03A2-0B94-8040-9DC6-8734B14FF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7A8DACEC-AB24-E843-9FE2-5150DEA23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10160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53500" imgH="5270500" progId="Equation.3">
                  <p:embed/>
                </p:oleObj>
              </mc:Choice>
              <mc:Fallback>
                <p:oleObj name="Equation" r:id="rId4" imgW="216535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016000"/>
                        <a:ext cx="234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6A1F5BC-000E-F740-A961-548438EF9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00200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0" imgH="4686300" progId="Equation.3">
                  <p:embed/>
                </p:oleObj>
              </mc:Choice>
              <mc:Fallback>
                <p:oleObj name="Equation" r:id="rId6" imgW="19304000" imgH="468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2153B196-01B8-C64E-B85B-E97AB5410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2098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19800" imgH="4686300" progId="Equation.3">
                  <p:embed/>
                </p:oleObj>
              </mc:Choice>
              <mc:Fallback>
                <p:oleObj name="Equation" r:id="rId8" imgW="18719800" imgH="4686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209800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29243A9-5F80-9748-9200-2FB054AA4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28194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68700" imgH="5270500" progId="Equation.3">
                  <p:embed/>
                </p:oleObj>
              </mc:Choice>
              <mc:Fallback>
                <p:oleObj name="Equation" r:id="rId10" imgW="289687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8194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Oval 14">
            <a:extLst>
              <a:ext uri="{FF2B5EF4-FFF2-40B4-BE49-F238E27FC236}">
                <a16:creationId xmlns:a16="http://schemas.microsoft.com/office/drawing/2014/main" id="{3C8A14C6-5640-3346-AA3F-71314AD4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2362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F7733276-DB54-5443-8508-1FBDDE5C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57779C2-AFBA-0146-95B9-2B746D8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DF05CFFA-4766-9143-9571-0E1C5645C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0" imgH="5270500" progId="Equation.3">
                  <p:embed/>
                </p:oleObj>
              </mc:Choice>
              <mc:Fallback>
                <p:oleObj name="Equation" r:id="rId12" imgW="26035000" imgH="527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282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D8DB571D-1DDA-7347-B4E0-F30378102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5213350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06100" imgH="4686300" progId="Equation.3">
                  <p:embed/>
                </p:oleObj>
              </mc:Choice>
              <mc:Fallback>
                <p:oleObj name="Equation" r:id="rId14" imgW="23406100" imgH="4686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213350"/>
                        <a:ext cx="254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2C1C1F5D-9A39-394A-88FF-CB3F27ECA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5867400"/>
          <a:ext cx="1047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2000" imgH="4102100" progId="Equation.3">
                  <p:embed/>
                </p:oleObj>
              </mc:Choice>
              <mc:Fallback>
                <p:oleObj name="Equation" r:id="rId16" imgW="9652000" imgH="4102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867400"/>
                        <a:ext cx="1047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>
            <a:extLst>
              <a:ext uri="{FF2B5EF4-FFF2-40B4-BE49-F238E27FC236}">
                <a16:creationId xmlns:a16="http://schemas.microsoft.com/office/drawing/2014/main" id="{538AB325-206B-5649-9070-446E3AE7D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257800"/>
            <a:ext cx="1905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245A04C3-8B0E-0546-A755-CEC5EBEF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371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overkill?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35F9E-4A30-AC48-A9EB-D063AB50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/>
      <p:bldP spid="23568" grpId="0"/>
      <p:bldP spid="2357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6AF06472-C3C0-7E4D-B8DD-86DD7B5FB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solidFill>
                  <a:srgbClr val="FF0000"/>
                </a:solidFill>
              </a:rPr>
              <a:t>What if we guess wrong, e.g. O(</a:t>
            </a:r>
            <a:r>
              <a:rPr lang="en-US" altLang="en-US" sz="2200" i="1">
                <a:solidFill>
                  <a:srgbClr val="FF0000"/>
                </a:solidFill>
              </a:rPr>
              <a:t>n</a:t>
            </a:r>
            <a:r>
              <a:rPr lang="en-US" altLang="en-US" sz="220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/>
          </a:p>
          <a:p>
            <a:pPr marL="0" indent="0">
              <a:buFont typeface="Wingdings" pitchFamily="2" charset="2"/>
              <a:buNone/>
            </a:pPr>
            <a:r>
              <a:rPr lang="en-US" altLang="en-US" sz="2200"/>
              <a:t>Assume </a:t>
            </a:r>
            <a:r>
              <a:rPr lang="en-US" altLang="en-US" sz="2200" i="1"/>
              <a:t>T(k) = O(k) </a:t>
            </a:r>
            <a:r>
              <a:rPr lang="en-US" altLang="en-US" sz="2200"/>
              <a:t> for all </a:t>
            </a:r>
            <a:r>
              <a:rPr lang="en-US" altLang="en-US" sz="2200" i="1"/>
              <a:t>k &lt; n</a:t>
            </a:r>
          </a:p>
          <a:p>
            <a:pPr lvl="1"/>
            <a:r>
              <a:rPr lang="en-US" altLang="en-US" sz="2000"/>
              <a:t>again, this implies that </a:t>
            </a:r>
            <a:r>
              <a:rPr lang="en-US" altLang="en-US" sz="2000" i="1"/>
              <a:t>T(n/2) </a:t>
            </a:r>
            <a:r>
              <a:rPr lang="en-US" altLang="en-US" sz="2000" i="1">
                <a:cs typeface="Arial" panose="020B0604020202020204" pitchFamily="34" charset="0"/>
              </a:rPr>
              <a:t>≤</a:t>
            </a:r>
            <a:r>
              <a:rPr lang="en-US" altLang="en-US" sz="2000" i="1"/>
              <a:t> c(n/2)</a:t>
            </a:r>
            <a:endParaRPr lang="en-US" altLang="en-US" sz="2000" i="1" baseline="30000"/>
          </a:p>
          <a:p>
            <a:pPr marL="0" indent="0">
              <a:buFont typeface="Wingdings" pitchFamily="2" charset="2"/>
              <a:buNone/>
            </a:pPr>
            <a:r>
              <a:rPr lang="en-US" altLang="en-US" sz="2200"/>
              <a:t>Show that </a:t>
            </a:r>
            <a:r>
              <a:rPr lang="en-US" altLang="en-US" sz="2200" i="1"/>
              <a:t>T(n) = O(n)</a:t>
            </a:r>
            <a:endParaRPr lang="en-US" altLang="en-US" sz="2600"/>
          </a:p>
        </p:txBody>
      </p:sp>
      <p:graphicFrame>
        <p:nvGraphicFramePr>
          <p:cNvPr id="73730" name="Object 4">
            <a:extLst>
              <a:ext uri="{FF2B5EF4-FFF2-40B4-BE49-F238E27FC236}">
                <a16:creationId xmlns:a16="http://schemas.microsoft.com/office/drawing/2014/main" id="{D20C116E-34C1-4A43-BEAD-B7CB1467D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FE36DD5-2BE8-D64B-A716-431D5D3C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6B72CE58-097D-5843-8DDE-1174C0DF7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7">
            <a:extLst>
              <a:ext uri="{FF2B5EF4-FFF2-40B4-BE49-F238E27FC236}">
                <a16:creationId xmlns:a16="http://schemas.microsoft.com/office/drawing/2014/main" id="{37185DA9-1CD9-D245-A281-4D0A9188B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46E73563-A46B-B643-BE2E-58433B81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>
            <a:extLst>
              <a:ext uri="{FF2B5EF4-FFF2-40B4-BE49-F238E27FC236}">
                <a16:creationId xmlns:a16="http://schemas.microsoft.com/office/drawing/2014/main" id="{B49CD5C2-4D10-5C43-97DD-E2D8FE57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F65A8A12-6406-8042-BD83-3E453C5EDE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3;&#10;\pagestyle{empty}&#13;&#10;\usepackage{xspace,amssymb,amsfonts,amsmath}&#13;&#10;\usepackage{color}&#13;&#10;\usepackage{TeX4PPT}&#13;&#10;"/>
  <p:tag name="MAGPC" val="20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5211</TotalTime>
  <Words>1183</Words>
  <Application>Microsoft Macintosh PowerPoint</Application>
  <PresentationFormat>On-screen Show (4:3)</PresentationFormat>
  <Paragraphs>195</Paragraphs>
  <Slides>43</Slides>
  <Notes>1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Wingdings</vt:lpstr>
      <vt:lpstr>Network</vt:lpstr>
      <vt:lpstr>Equation</vt:lpstr>
      <vt:lpstr>More Recurrences</vt:lpstr>
      <vt:lpstr>Administrative</vt:lpstr>
      <vt:lpstr>Recurrence</vt:lpstr>
      <vt:lpstr>The challenge</vt:lpstr>
      <vt:lpstr>Three approaches</vt:lpstr>
      <vt:lpstr>Substitution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Tree</vt:lpstr>
      <vt:lpstr>PowerPoint Presentation</vt:lpstr>
      <vt:lpstr>PowerPoint Presentation</vt:lpstr>
      <vt:lpstr>PowerPoint Presentation</vt:lpstr>
      <vt:lpstr>What is the depth of the tree?</vt:lpstr>
      <vt:lpstr>PowerPoint Presentation</vt:lpstr>
      <vt:lpstr>How many leaves?</vt:lpstr>
      <vt:lpstr>Total cost</vt:lpstr>
      <vt:lpstr>Total cost</vt:lpstr>
      <vt:lpstr>Recursion tree</vt:lpstr>
      <vt:lpstr>Verify solution using substitution</vt:lpstr>
      <vt:lpstr>PowerPoint Presentation</vt:lpstr>
      <vt:lpstr>PowerPoint Presentation</vt:lpstr>
      <vt:lpstr>Master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Recurrences</vt:lpstr>
      <vt:lpstr>Why does the master method work?</vt:lpstr>
      <vt:lpstr>What is the depth of the tree?</vt:lpstr>
      <vt:lpstr>How many leaves?</vt:lpstr>
      <vt:lpstr>Total cost</vt:lpstr>
      <vt:lpstr>Total cost</vt:lpstr>
      <vt:lpstr>Total cost</vt:lpstr>
      <vt:lpstr>Other forms of the master method</vt:lpstr>
      <vt:lpstr>Changing variables</vt:lpstr>
      <vt:lpstr>Changing variables</vt:lpstr>
    </vt:vector>
  </TitlesOfParts>
  <Company>rules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Collins Munene Kariuki</cp:lastModifiedBy>
  <cp:revision>279</cp:revision>
  <cp:lastPrinted>2023-01-30T21:09:52Z</cp:lastPrinted>
  <dcterms:created xsi:type="dcterms:W3CDTF">2009-06-25T18:45:40Z</dcterms:created>
  <dcterms:modified xsi:type="dcterms:W3CDTF">2024-02-29T22:22:14Z</dcterms:modified>
</cp:coreProperties>
</file>