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8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3" r:id="rId11"/>
    <p:sldId id="614" r:id="rId12"/>
    <p:sldId id="612" r:id="rId13"/>
    <p:sldId id="615" r:id="rId14"/>
    <p:sldId id="617" r:id="rId15"/>
    <p:sldId id="616" r:id="rId16"/>
    <p:sldId id="618" r:id="rId17"/>
    <p:sldId id="6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 autoAdjust="0"/>
    <p:restoredTop sz="94626"/>
  </p:normalViewPr>
  <p:slideViewPr>
    <p:cSldViewPr snapToObjects="1">
      <p:cViewPr varScale="1">
        <p:scale>
          <a:sx n="121" d="100"/>
          <a:sy n="121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B8A2-4CDC-C644-955E-E61285109A6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D43B-3BE5-D943-AF8B-60202E0F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2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</a:t>
            </a:r>
            <a:r>
              <a:rPr lang="en-US"/>
              <a:t>– Fall 2023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66639"/>
            <a:ext cx="1209939" cy="184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5775" y="2310824"/>
            <a:ext cx="36874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you do it?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00"/>
            <a:ext cx="729502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096000"/>
            <a:ext cx="3875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 not get example like this!</a:t>
            </a:r>
          </a:p>
        </p:txBody>
      </p:sp>
    </p:spTree>
    <p:extLst>
      <p:ext uri="{BB962C8B-B14F-4D97-AF65-F5344CB8AC3E}">
        <p14:creationId xmlns:p14="http://schemas.microsoft.com/office/powerpoint/2010/main" val="389256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775" y="2310824"/>
            <a:ext cx="3794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they do it?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(small company)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0"/>
            <a:ext cx="729502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096000"/>
            <a:ext cx="479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 not get example like this correct!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76400"/>
            <a:ext cx="264500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08" y="3886200"/>
            <a:ext cx="927100" cy="191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231198"/>
            <a:ext cx="151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corpus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4048780"/>
            <a:ext cx="2621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machine learning</a:t>
            </a:r>
          </a:p>
        </p:txBody>
      </p:sp>
      <p:sp>
        <p:nvSpPr>
          <p:cNvPr id="10" name="Oval 9"/>
          <p:cNvSpPr/>
          <p:nvPr/>
        </p:nvSpPr>
        <p:spPr>
          <a:xfrm>
            <a:off x="5568567" y="463748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80233" y="4871045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22014" y="4758332"/>
            <a:ext cx="961547" cy="102359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5775" y="2310824"/>
            <a:ext cx="3794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they do it?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(small company)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676400"/>
            <a:ext cx="264500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775" y="2310824"/>
            <a:ext cx="4164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does Google do it?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0"/>
            <a:ext cx="729502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096000"/>
            <a:ext cx="3875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 not get example like this!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3" y="16002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3" y="1600200"/>
            <a:ext cx="19812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6717"/>
            <a:ext cx="9144000" cy="25354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000" y="6220717"/>
            <a:ext cx="8385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searchengineland.com</a:t>
            </a:r>
            <a:r>
              <a:rPr lang="en-US" sz="1600" dirty="0"/>
              <a:t>/google-now-handles-2-999-trillion-searches-per-year-250247</a:t>
            </a:r>
          </a:p>
        </p:txBody>
      </p:sp>
    </p:spTree>
    <p:extLst>
      <p:ext uri="{BB962C8B-B14F-4D97-AF65-F5344CB8AC3E}">
        <p14:creationId xmlns:p14="http://schemas.microsoft.com/office/powerpoint/2010/main" val="13542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3" y="1600200"/>
            <a:ext cx="19812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1676400"/>
            <a:ext cx="184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logs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8759" y="5426389"/>
            <a:ext cx="7806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Many problems get easy when you have lots of data!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91000" y="2362200"/>
            <a:ext cx="3124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2557" y="28417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2557" y="3657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2362200"/>
            <a:ext cx="408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user_id</a:t>
            </a:r>
            <a:r>
              <a:rPr lang="en-US" sz="2800" dirty="0"/>
              <a:t>	time		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3800" y="335593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131524		t			</a:t>
            </a:r>
            <a:r>
              <a:rPr lang="en-US" sz="2000" dirty="0" err="1"/>
              <a:t>bna</a:t>
            </a:r>
            <a:r>
              <a:rPr lang="en-US" sz="2000" dirty="0"/>
              <a:t> republic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185597"/>
            <a:ext cx="50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131524		t+5s		banana republic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2557" y="46437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066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3" y="1600200"/>
            <a:ext cx="19812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0493" y="1905000"/>
            <a:ext cx="5815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Many </a:t>
            </a:r>
            <a:r>
              <a:rPr lang="en-US" sz="2400" dirty="0">
                <a:solidFill>
                  <a:srgbClr val="0000FF"/>
                </a:solidFill>
              </a:rPr>
              <a:t>problems</a:t>
            </a:r>
            <a:r>
              <a:rPr lang="en-US" sz="2000" dirty="0">
                <a:solidFill>
                  <a:srgbClr val="0000FF"/>
                </a:solidFill>
              </a:rPr>
              <a:t> get easy when you have lots of data!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00"/>
            <a:ext cx="7295029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0493" y="2936006"/>
            <a:ext cx="563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Challenge: processing all this data in an efficient way</a:t>
            </a:r>
          </a:p>
        </p:txBody>
      </p:sp>
      <p:sp>
        <p:nvSpPr>
          <p:cNvPr id="9" name="Oval 8"/>
          <p:cNvSpPr/>
          <p:nvPr/>
        </p:nvSpPr>
        <p:spPr>
          <a:xfrm>
            <a:off x="2286000" y="4953000"/>
            <a:ext cx="1524000" cy="685800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7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A0D-CCC3-FA45-9925-7437DBB6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D710-4DEA-344D-AB60-6F52696DE2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class, we’ll look at Hadoop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</a:t>
            </a:r>
            <a:r>
              <a:rPr lang="en-US" b="1" dirty="0"/>
              <a:t>one</a:t>
            </a:r>
            <a:r>
              <a:rPr lang="en-US" dirty="0"/>
              <a:t> framework for processing massive amounts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frameworks exist, but most share a similar property: have to think about how to parallelize/distribute processing </a:t>
            </a:r>
          </a:p>
        </p:txBody>
      </p:sp>
    </p:spTree>
    <p:extLst>
      <p:ext uri="{BB962C8B-B14F-4D97-AF65-F5344CB8AC3E}">
        <p14:creationId xmlns:p14="http://schemas.microsoft.com/office/powerpoint/2010/main" val="202828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lvl="1"/>
            <a:r>
              <a:rPr lang="en-US" dirty="0"/>
              <a:t>Use the hand-example to test your code before coming to mentor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 on </a:t>
            </a:r>
            <a:r>
              <a:rPr lang="en-US"/>
              <a:t>zoom toda</a:t>
            </a:r>
            <a:r>
              <a:rPr lang="en-US" dirty="0"/>
              <a:t>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“big data”?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sources of big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challenges of dealing with big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of the tools you’ve heard of?</a:t>
            </a:r>
          </a:p>
        </p:txBody>
      </p:sp>
    </p:spTree>
    <p:extLst>
      <p:ext uri="{BB962C8B-B14F-4D97-AF65-F5344CB8AC3E}">
        <p14:creationId xmlns:p14="http://schemas.microsoft.com/office/powerpoint/2010/main" val="15553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talk about it in a course like this?</a:t>
            </a:r>
          </a:p>
        </p:txBody>
      </p:sp>
    </p:spTree>
    <p:extLst>
      <p:ext uri="{BB962C8B-B14F-4D97-AF65-F5344CB8AC3E}">
        <p14:creationId xmlns:p14="http://schemas.microsoft.com/office/powerpoint/2010/main" val="14166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 learning is about predicting the future based on the past.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5" y="3430411"/>
            <a:ext cx="3095522" cy="28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 learning is about predicting the future based on the past.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62400"/>
            <a:ext cx="693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If the “past” has lots of data, then we need tools to process it!</a:t>
            </a:r>
          </a:p>
        </p:txBody>
      </p:sp>
    </p:spTree>
    <p:extLst>
      <p:ext uri="{BB962C8B-B14F-4D97-AF65-F5344CB8AC3E}">
        <p14:creationId xmlns:p14="http://schemas.microsoft.com/office/powerpoint/2010/main" val="385570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talk about it in a course like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236" y="2551093"/>
            <a:ext cx="6931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Many “machine learning” problems become much easier when you have lots of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01183"/>
            <a:ext cx="7416800" cy="25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01183"/>
            <a:ext cx="7416800" cy="2552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66639"/>
            <a:ext cx="1209939" cy="184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5775" y="2310824"/>
            <a:ext cx="36874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16012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66639"/>
            <a:ext cx="1209939" cy="184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5775" y="2310824"/>
            <a:ext cx="36874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you do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222" y="3858388"/>
            <a:ext cx="200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edit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38600"/>
            <a:ext cx="2234899" cy="22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11536</TotalTime>
  <Words>405</Words>
  <Application>Microsoft Macintosh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big data</vt:lpstr>
      <vt:lpstr>Admin</vt:lpstr>
      <vt:lpstr>Big Data</vt:lpstr>
      <vt:lpstr>Big data and ML</vt:lpstr>
      <vt:lpstr>Machine Learning is…</vt:lpstr>
      <vt:lpstr>Machine Learning is…</vt:lpstr>
      <vt:lpstr>Big data and ML</vt:lpstr>
      <vt:lpstr>Big data and ML</vt:lpstr>
      <vt:lpstr>Big data and ML</vt:lpstr>
      <vt:lpstr>Big data and ML</vt:lpstr>
      <vt:lpstr>Big data and ML</vt:lpstr>
      <vt:lpstr>Big data and ML</vt:lpstr>
      <vt:lpstr>Big data and ML</vt:lpstr>
      <vt:lpstr>Big data and ML</vt:lpstr>
      <vt:lpstr>Big data and ML</vt:lpstr>
      <vt:lpstr>Big data and ML</vt:lpstr>
      <vt:lpstr>Big data and ML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David Robert Kauchak</cp:lastModifiedBy>
  <cp:revision>990</cp:revision>
  <cp:lastPrinted>2016-11-02T00:11:25Z</cp:lastPrinted>
  <dcterms:created xsi:type="dcterms:W3CDTF">2011-01-25T19:35:23Z</dcterms:created>
  <dcterms:modified xsi:type="dcterms:W3CDTF">2023-11-02T18:42:59Z</dcterms:modified>
</cp:coreProperties>
</file>