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90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i="0" kern="1200" spc="13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BAECFD4B-2329-9308-AF88-94FFC6006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4492" b="162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20CB-14F7-FFA9-A4FA-52504BDF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267" y="3153104"/>
            <a:ext cx="7700933" cy="3019095"/>
          </a:xfrm>
        </p:spPr>
        <p:txBody>
          <a:bodyPr anchor="b">
            <a:normAutofit/>
          </a:bodyPr>
          <a:lstStyle/>
          <a:p>
            <a:pPr algn="r"/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A22DC-796C-73E0-FB14-C5CA605B7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1034218"/>
            <a:ext cx="3886200" cy="108466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9493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Street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Yu Mincho</vt:lpstr>
      <vt:lpstr>Arial</vt:lpstr>
      <vt:lpstr>Consolas</vt:lpstr>
      <vt:lpstr>StreetscapeVTI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1</cp:revision>
  <dcterms:created xsi:type="dcterms:W3CDTF">2023-11-13T17:22:56Z</dcterms:created>
  <dcterms:modified xsi:type="dcterms:W3CDTF">2023-11-13T17:24:23Z</dcterms:modified>
</cp:coreProperties>
</file>