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>
      <p:cViewPr varScale="1">
        <p:scale>
          <a:sx n="88" d="100"/>
          <a:sy n="88" d="100"/>
        </p:scale>
        <p:origin x="1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42C1-24A9-02B8-5D04-D737572EB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D8490-774F-F741-A11D-A93EE803E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D8D60-3BB6-54F9-8824-835590F6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70BB-274E-3D43-8283-A9C170117839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8F93E-D3A8-D539-75BF-7F4021F2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58381-C586-6D0B-3CAC-8A80B2BD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0103-A353-9143-ABE1-D1723BD49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5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EF9B-578A-C846-7D3D-D04CFCE9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90EB7-0EDE-7295-F9CE-93B94CAF7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BFE09-6D8E-3DFF-ECCA-8EDBCA19C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70BB-274E-3D43-8283-A9C170117839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1079D-EF40-2688-BECB-AF8C1B0C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A30E8-F337-2A70-55A1-9C54E8FA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0103-A353-9143-ABE1-D1723BD49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0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08A64-9AAF-4623-F92D-3C90F7AB1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123A6-1758-1281-EF03-E098FECA8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B503F-B228-3B12-5877-75552710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70BB-274E-3D43-8283-A9C170117839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15299-9DBC-747C-995C-6A3FA99D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3C576-2772-613C-B365-AA6D09B9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0103-A353-9143-ABE1-D1723BD49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2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1C3C-5B11-4067-77A9-A05FF9AC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D62BC-B3BB-8098-3604-E835FD4AF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FFCC0-666A-B95D-E8C0-609ABA4B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70BB-274E-3D43-8283-A9C170117839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0E1A6-FC90-AED5-34C0-FCAB9DE1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4319E-B612-4F67-69EC-A7B2F55B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0103-A353-9143-ABE1-D1723BD49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7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F831-03EC-72C7-7CA9-ED632D20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2D119-33FE-E4FB-6B41-76B92AC9C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E4DA7-95F5-1932-16C7-E427E018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70BB-274E-3D43-8283-A9C170117839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0EE4C-D1E3-6674-EF57-53E85FC2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4C372-192F-8DCF-7A87-A2DD1906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0103-A353-9143-ABE1-D1723BD49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3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0C5C-0346-4158-D34A-A4AE2EC8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18B0-D477-994F-AACC-2DC883040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41745-9F9C-E80B-C142-AE2417634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D5611-4A07-EC15-26F4-3ABE3D95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70BB-274E-3D43-8283-A9C170117839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981A2-DDA5-7FCB-7485-507B4179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0DBC5-BB04-7DC5-BD1A-9BFFCACF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0103-A353-9143-ABE1-D1723BD49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5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00EB-A926-F3D1-FD3E-80E4E586E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F0E11-5BF8-A443-9D63-43E547D34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B17B9-49AA-0E41-760C-C3019C718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AF6D0-F550-1618-640F-50C820897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827AAF-CAED-972F-104B-5CD511F6B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7743E6-4FEB-298F-7215-A5196994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70BB-274E-3D43-8283-A9C170117839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86F1E6-4C9C-DBBE-061C-339DDEF3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7A9EE-0B13-A2A1-B659-EFB8EB2B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0103-A353-9143-ABE1-D1723BD49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9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DFEA-EFCE-F43B-9754-0B26922D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26FE1-76AA-A70C-2529-228DF0F6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70BB-274E-3D43-8283-A9C170117839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57D01-14B4-86A5-E44B-6E1C99A6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11CAF-2B46-A903-64CF-D11BCBC2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0103-A353-9143-ABE1-D1723BD49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4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45DE2-AF29-F740-9A48-47E402A2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70BB-274E-3D43-8283-A9C170117839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FDD96-42F7-E4A5-B236-B159F8CC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A3132-EBD2-2C83-3BD5-742510FD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0103-A353-9143-ABE1-D1723BD49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7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9646-4200-933C-F3D8-0B9025A8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12E30-0F78-98A9-23C4-219586B5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04047-50C4-95E3-7F77-D72453CFA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CCF7F-A88C-021B-EFFA-DE9E51E9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70BB-274E-3D43-8283-A9C170117839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D4AEB-8985-97FE-5BE2-F392B6F4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7F743-0EEE-BFC9-044F-CF796A7C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0103-A353-9143-ABE1-D1723BD49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8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EA2F-984E-E464-B30B-4BD484331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139C78-34D1-A891-4ECB-4231D778D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5268B-0501-19D0-CB60-C2EB26D90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D69C4-8EC6-02F7-3F42-3DE48ECE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70BB-274E-3D43-8283-A9C170117839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19911-6756-09D7-ECD6-C08CCB36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0FB65-9D2D-8DBA-4B1B-0B570A35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0103-A353-9143-ABE1-D1723BD49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7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6699DC-302D-81C9-B036-E990A5D30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802B5-11E9-8101-C353-C46210852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FFB40-7A6C-321D-0603-0FDD5788E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70BB-274E-3D43-8283-A9C170117839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E63CC-EB5A-4D4F-3AD9-67BD93570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C04E0-9EA2-D675-C11D-98FEFC462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80103-A353-9143-ABE1-D1723BD49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3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EBE6-15DD-2D6E-5B86-EE13B083EE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04196-C8C9-CB2D-0323-E5D36EF31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6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Collins Munene Kariuki</dc:creator>
  <cp:lastModifiedBy>Collins Munene Kariuki</cp:lastModifiedBy>
  <cp:revision>1</cp:revision>
  <dcterms:created xsi:type="dcterms:W3CDTF">2023-11-19T17:15:33Z</dcterms:created>
  <dcterms:modified xsi:type="dcterms:W3CDTF">2023-11-19T17:15:44Z</dcterms:modified>
</cp:coreProperties>
</file>