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9"/>
  </p:normalViewPr>
  <p:slideViewPr>
    <p:cSldViewPr snapToGrid="0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nnected sticks shaping polygons background">
            <a:extLst>
              <a:ext uri="{FF2B5EF4-FFF2-40B4-BE49-F238E27FC236}">
                <a16:creationId xmlns:a16="http://schemas.microsoft.com/office/drawing/2014/main" id="{42112CEC-8218-E2EE-9F0B-1EFCBB317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4196-C8C9-CB2D-0323-E5D36EF31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1CE3-BE54-4C1B-57E0-1E0647B8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7829-3796-14D2-A6B2-76F322F3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CD5-3759-8117-DD64-6CFE82CD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D0FB-92C6-2CF7-9C03-44CC2CE4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7AB1-4120-4BF5-B9C9-8DFDE905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F7B-BE5D-3948-2500-9D0C6991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82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2</cp:revision>
  <dcterms:created xsi:type="dcterms:W3CDTF">2023-11-19T17:15:33Z</dcterms:created>
  <dcterms:modified xsi:type="dcterms:W3CDTF">2023-11-19T17:59:00Z</dcterms:modified>
</cp:coreProperties>
</file>