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6296"/>
  </p:normalViewPr>
  <p:slideViewPr>
    <p:cSldViewPr snapToGrid="0">
      <p:cViewPr varScale="1">
        <p:scale>
          <a:sx n="138" d="100"/>
          <a:sy n="138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4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10/24/23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48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77E03-C77B-23EF-2AAD-8E8CFF77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475" y="959762"/>
            <a:ext cx="4184101" cy="2577893"/>
          </a:xfrm>
        </p:spPr>
        <p:txBody>
          <a:bodyPr>
            <a:normAutofit/>
          </a:bodyPr>
          <a:lstStyle/>
          <a:p>
            <a:r>
              <a:rPr lang="en-US" sz="3300" dirty="0"/>
              <a:t>The physics behind pdrC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30B7-89AC-2433-A675-2B8BB24D7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2475" y="3629731"/>
            <a:ext cx="4184101" cy="809693"/>
          </a:xfrm>
        </p:spPr>
        <p:txBody>
          <a:bodyPr>
            <a:normAutofit/>
          </a:bodyPr>
          <a:lstStyle/>
          <a:p>
            <a:r>
              <a:rPr lang="en-US" dirty="0"/>
              <a:t>Fresnel EQUATIONS - THEORY</a:t>
            </a:r>
          </a:p>
        </p:txBody>
      </p:sp>
      <p:pic>
        <p:nvPicPr>
          <p:cNvPr id="6" name="Google Shape;65;p14" descr="A graph showing a window and a window&#10;&#10;Description automatically generated">
            <a:extLst>
              <a:ext uri="{FF2B5EF4-FFF2-40B4-BE49-F238E27FC236}">
                <a16:creationId xmlns:a16="http://schemas.microsoft.com/office/drawing/2014/main" id="{F27021C8-C6EF-06C3-3C88-5ADF8EEDE79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29449" y="145582"/>
            <a:ext cx="4193705" cy="1933849"/>
          </a:xfrm>
          <a:prstGeom prst="rect">
            <a:avLst/>
          </a:prstGeom>
          <a:noFill/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7" descr="A diagram of a plane of incident&#10;&#10;Description automatically generated">
            <a:extLst>
              <a:ext uri="{FF2B5EF4-FFF2-40B4-BE49-F238E27FC236}">
                <a16:creationId xmlns:a16="http://schemas.microsoft.com/office/drawing/2014/main" id="{F0FA3CE3-CDC5-33A0-CA98-DCE07092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09" y="2427351"/>
            <a:ext cx="3850184" cy="2404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AFDB2-EDE7-7D8D-8910-AFB350CC3B0A}"/>
              </a:ext>
            </a:extLst>
          </p:cNvPr>
          <p:cNvSpPr txBox="1"/>
          <p:nvPr/>
        </p:nvSpPr>
        <p:spPr>
          <a:xfrm>
            <a:off x="6885276" y="2103814"/>
            <a:ext cx="483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Ideal optical properties of a radiative cooling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6D040-109B-F668-3157-99A56A00C543}"/>
              </a:ext>
            </a:extLst>
          </p:cNvPr>
          <p:cNvSpPr txBox="1"/>
          <p:nvPr/>
        </p:nvSpPr>
        <p:spPr>
          <a:xfrm>
            <a:off x="6572764" y="4825716"/>
            <a:ext cx="40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transverse electric polarization mode</a:t>
            </a:r>
          </a:p>
        </p:txBody>
      </p:sp>
      <p:pic>
        <p:nvPicPr>
          <p:cNvPr id="13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95FEBFE9-7458-CEBC-587A-ACE07896B6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50" y="4825716"/>
            <a:ext cx="3827275" cy="7590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5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8C68EE69-B85F-C019-5DDB-F3F86086881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72" y="5685625"/>
            <a:ext cx="3827285" cy="80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47B4E3-1401-6E46-EC37-913EEEB86DB5}"/>
              </a:ext>
            </a:extLst>
          </p:cNvPr>
          <p:cNvSpPr txBox="1"/>
          <p:nvPr/>
        </p:nvSpPr>
        <p:spPr>
          <a:xfrm>
            <a:off x="179950" y="6470272"/>
            <a:ext cx="40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half of the Fresnel Equations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8B7585-C5EF-FFAA-03A8-4901AC9F3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663" y="4895404"/>
            <a:ext cx="2208980" cy="17595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</p:pic>
    </p:spTree>
    <p:extLst>
      <p:ext uri="{BB962C8B-B14F-4D97-AF65-F5344CB8AC3E}">
        <p14:creationId xmlns:p14="http://schemas.microsoft.com/office/powerpoint/2010/main" val="3787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FunkyShapesDarkVTI</vt:lpstr>
      <vt:lpstr>The physics behind pdrC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3</cp:revision>
  <dcterms:created xsi:type="dcterms:W3CDTF">2023-10-25T02:23:26Z</dcterms:created>
  <dcterms:modified xsi:type="dcterms:W3CDTF">2023-10-25T02:47:09Z</dcterms:modified>
</cp:coreProperties>
</file>