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09"/>
  </p:normalViewPr>
  <p:slideViewPr>
    <p:cSldViewPr snapToGrid="0">
      <p:cViewPr varScale="1">
        <p:scale>
          <a:sx n="139" d="100"/>
          <a:sy n="139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226433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Multilayer films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4196-C8C9-CB2D-0323-E5D36EF31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quick dive into the theory</a:t>
            </a:r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32271"/>
            <a:ext cx="5623560" cy="617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D4C83997-C25D-87F6-216A-01453055D1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16" y="749808"/>
            <a:ext cx="4374742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6BB86-75A1-CDDE-21FC-5ED77DA06A27}"/>
              </a:ext>
            </a:extLst>
          </p:cNvPr>
          <p:cNvSpPr txBox="1"/>
          <p:nvPr/>
        </p:nvSpPr>
        <p:spPr>
          <a:xfrm>
            <a:off x="4928616" y="941956"/>
            <a:ext cx="346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Question</a:t>
            </a:r>
            <a:r>
              <a:rPr lang="en-US" dirty="0"/>
              <a:t>: </a:t>
            </a:r>
            <a:r>
              <a:rPr lang="en-US" b="0" i="0" u="none" strike="noStrike" dirty="0">
                <a:solidFill>
                  <a:srgbClr val="ECECF1"/>
                </a:solidFill>
                <a:effectLst/>
                <a:latin typeface="Söhne"/>
              </a:rPr>
              <a:t>In a basic linearly polarized electromagnetic wave model, can we derive equations to quantify the reflection and transmission of the incident wave in terms of irradiance?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EF9-FF7A-FC16-B1BC-879CEC04A71E}"/>
              </a:ext>
            </a:extLst>
          </p:cNvPr>
          <p:cNvSpPr txBox="1"/>
          <p:nvPr/>
        </p:nvSpPr>
        <p:spPr>
          <a:xfrm>
            <a:off x="4928616" y="2696282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Answer: </a:t>
            </a:r>
            <a:r>
              <a:rPr lang="en-US" dirty="0"/>
              <a:t>The Fresnel Equations.</a:t>
            </a:r>
          </a:p>
        </p:txBody>
      </p:sp>
      <p:pic>
        <p:nvPicPr>
          <p:cNvPr id="7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5CF10F2E-5419-9602-B4C7-6EAB91181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4" y="3705725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8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A6963755-7A2F-6A91-FF12-A3EE3327E2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44" y="4551601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9" name="Google Shape;165;p25" title="[102,102,102,&quot;https://www.codecogs.com/eqnedit.php?latex=%5Ctext%7BReflectance%7D%3DR%3D%5Cfrac%7BP_r%7D%7BP_i%7D%3Dr%5E2%3D(%5Cfrac%7BE_r%7D%7BE%7D)%5E2#0&quot;]">
            <a:extLst>
              <a:ext uri="{FF2B5EF4-FFF2-40B4-BE49-F238E27FC236}">
                <a16:creationId xmlns:a16="http://schemas.microsoft.com/office/drawing/2014/main" id="{EF9A2338-EA03-2C50-53FA-D875015722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974" y="3065614"/>
            <a:ext cx="5094700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Google Shape;166;p25" title="[0,0,0,&quot;https://www.codecogs.com/eqnedit.php?latex=%5Ctext%7BTransmittance%7D%3DT%3D%5Cfrac%7BP_t%7D%7BP_i%7D%3Dnt%5E2(%5Cfrac%7Bcos(%5Ctheta_t)%7D%7Bcos(%5Ctheta)%7D)#0&quot;]">
            <a:extLst>
              <a:ext uri="{FF2B5EF4-FFF2-40B4-BE49-F238E27FC236}">
                <a16:creationId xmlns:a16="http://schemas.microsoft.com/office/drawing/2014/main" id="{1950BF0A-EABA-43FD-3884-3610ADB5FC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974" y="3834144"/>
            <a:ext cx="5263065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04839"/>
            <a:ext cx="9905999" cy="1360898"/>
          </a:xfrm>
        </p:spPr>
        <p:txBody>
          <a:bodyPr/>
          <a:lstStyle/>
          <a:p>
            <a:r>
              <a:rPr lang="en-US" dirty="0"/>
              <a:t>The Transfer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7829-3796-14D2-A6B2-76F322F3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326186"/>
            <a:ext cx="9905999" cy="35671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Söhne</vt:lpstr>
      <vt:lpstr>Walbaum Display</vt:lpstr>
      <vt:lpstr>RegattaVTI</vt:lpstr>
      <vt:lpstr>Multilayer films</vt:lpstr>
      <vt:lpstr>Recap</vt:lpstr>
      <vt:lpstr>The Transfer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8</cp:revision>
  <dcterms:created xsi:type="dcterms:W3CDTF">2023-11-19T17:15:33Z</dcterms:created>
  <dcterms:modified xsi:type="dcterms:W3CDTF">2023-11-20T01:03:17Z</dcterms:modified>
</cp:coreProperties>
</file>