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91FE8-1E58-492B-8157-09866C8457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89AF052-3138-46E9-9A07-7A29116F9A7A}">
      <dgm:prSet phldrT="[Text]"/>
      <dgm:spPr/>
      <dgm:t>
        <a:bodyPr/>
        <a:lstStyle/>
        <a:p>
          <a:r>
            <a:rPr lang="en-US" dirty="0" smtClean="0"/>
            <a:t>Shopping card</a:t>
          </a:r>
          <a:endParaRPr lang="en-US" dirty="0"/>
        </a:p>
      </dgm:t>
    </dgm:pt>
    <dgm:pt modelId="{D10D4299-E058-439D-A139-1548734E105E}" type="parTrans" cxnId="{53480297-4DFF-4CD4-B377-63F34D3CB738}">
      <dgm:prSet/>
      <dgm:spPr/>
    </dgm:pt>
    <dgm:pt modelId="{6E9D61A5-6B2B-4EE9-9347-655358174613}" type="sibTrans" cxnId="{53480297-4DFF-4CD4-B377-63F34D3CB738}">
      <dgm:prSet/>
      <dgm:spPr/>
    </dgm:pt>
    <dgm:pt modelId="{2801DB73-B1BD-4BA4-9F13-A2C9DD247A0D}" type="pres">
      <dgm:prSet presAssocID="{82191FE8-1E58-492B-8157-09866C845781}" presName="Name0" presStyleCnt="0">
        <dgm:presLayoutVars>
          <dgm:dir/>
          <dgm:animLvl val="lvl"/>
          <dgm:resizeHandles val="exact"/>
        </dgm:presLayoutVars>
      </dgm:prSet>
      <dgm:spPr/>
    </dgm:pt>
    <dgm:pt modelId="{8FA7694D-F068-4DF0-80E0-E53DAC79568D}" type="pres">
      <dgm:prSet presAssocID="{82191FE8-1E58-492B-8157-09866C845781}" presName="dummy" presStyleCnt="0"/>
      <dgm:spPr/>
    </dgm:pt>
    <dgm:pt modelId="{8F3554FE-AC23-4218-BBF8-A9B9CAC93CA8}" type="pres">
      <dgm:prSet presAssocID="{82191FE8-1E58-492B-8157-09866C845781}" presName="linH" presStyleCnt="0"/>
      <dgm:spPr/>
    </dgm:pt>
    <dgm:pt modelId="{87119A43-477D-41F8-97AA-41368A0A62A3}" type="pres">
      <dgm:prSet presAssocID="{82191FE8-1E58-492B-8157-09866C845781}" presName="padding1" presStyleCnt="0"/>
      <dgm:spPr/>
    </dgm:pt>
    <dgm:pt modelId="{0A0313FA-DD52-43B2-B03A-C2F5496F9CC2}" type="pres">
      <dgm:prSet presAssocID="{189AF052-3138-46E9-9A07-7A29116F9A7A}" presName="linV" presStyleCnt="0"/>
      <dgm:spPr/>
    </dgm:pt>
    <dgm:pt modelId="{BC56531E-BC8E-4BEE-8FC4-FD7841B675CF}" type="pres">
      <dgm:prSet presAssocID="{189AF052-3138-46E9-9A07-7A29116F9A7A}" presName="spVertical1" presStyleCnt="0"/>
      <dgm:spPr/>
    </dgm:pt>
    <dgm:pt modelId="{468A147A-3B4D-4E6C-B574-C18845B1B3DE}" type="pres">
      <dgm:prSet presAssocID="{189AF052-3138-46E9-9A07-7A29116F9A7A}" presName="parTx" presStyleLbl="revTx" presStyleIdx="0" presStyleCnt="1" custScaleX="20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D458-B429-44EE-986C-F14499FFB799}" type="pres">
      <dgm:prSet presAssocID="{189AF052-3138-46E9-9A07-7A29116F9A7A}" presName="spVertical2" presStyleCnt="0"/>
      <dgm:spPr/>
    </dgm:pt>
    <dgm:pt modelId="{F4E9FA59-1BFE-4B24-A683-8DB73A2BF51A}" type="pres">
      <dgm:prSet presAssocID="{189AF052-3138-46E9-9A07-7A29116F9A7A}" presName="spVertical3" presStyleCnt="0"/>
      <dgm:spPr/>
    </dgm:pt>
    <dgm:pt modelId="{AE6B226C-7A79-4AC4-ACB0-DB6263514AD2}" type="pres">
      <dgm:prSet presAssocID="{82191FE8-1E58-492B-8157-09866C845781}" presName="padding2" presStyleCnt="0"/>
      <dgm:spPr/>
    </dgm:pt>
    <dgm:pt modelId="{9B5FE08E-517F-46FE-A109-76B7119533BC}" type="pres">
      <dgm:prSet presAssocID="{82191FE8-1E58-492B-8157-09866C845781}" presName="negArrow" presStyleCnt="0"/>
      <dgm:spPr/>
    </dgm:pt>
    <dgm:pt modelId="{5311553A-F819-49C0-8E92-A15CC7BCC6B1}" type="pres">
      <dgm:prSet presAssocID="{82191FE8-1E58-492B-8157-09866C845781}" presName="backgroundArrow" presStyleLbl="node1" presStyleIdx="0" presStyleCnt="1"/>
      <dgm:spPr/>
    </dgm:pt>
  </dgm:ptLst>
  <dgm:cxnLst>
    <dgm:cxn modelId="{53480297-4DFF-4CD4-B377-63F34D3CB738}" srcId="{82191FE8-1E58-492B-8157-09866C845781}" destId="{189AF052-3138-46E9-9A07-7A29116F9A7A}" srcOrd="0" destOrd="0" parTransId="{D10D4299-E058-439D-A139-1548734E105E}" sibTransId="{6E9D61A5-6B2B-4EE9-9347-655358174613}"/>
    <dgm:cxn modelId="{A5FB10CA-8956-4349-9ACE-D830DA222089}" type="presOf" srcId="{82191FE8-1E58-492B-8157-09866C845781}" destId="{2801DB73-B1BD-4BA4-9F13-A2C9DD247A0D}" srcOrd="0" destOrd="0" presId="urn:microsoft.com/office/officeart/2005/8/layout/hProcess3"/>
    <dgm:cxn modelId="{AD6577B0-D455-40B6-A07B-9D7CB2DF8F5E}" type="presOf" srcId="{189AF052-3138-46E9-9A07-7A29116F9A7A}" destId="{468A147A-3B4D-4E6C-B574-C18845B1B3DE}" srcOrd="0" destOrd="0" presId="urn:microsoft.com/office/officeart/2005/8/layout/hProcess3"/>
    <dgm:cxn modelId="{E49E7839-51B9-4F26-80CF-EC36091436E6}" type="presParOf" srcId="{2801DB73-B1BD-4BA4-9F13-A2C9DD247A0D}" destId="{8FA7694D-F068-4DF0-80E0-E53DAC79568D}" srcOrd="0" destOrd="0" presId="urn:microsoft.com/office/officeart/2005/8/layout/hProcess3"/>
    <dgm:cxn modelId="{520809A5-CC50-4EC3-9731-37CDF3782DE9}" type="presParOf" srcId="{2801DB73-B1BD-4BA4-9F13-A2C9DD247A0D}" destId="{8F3554FE-AC23-4218-BBF8-A9B9CAC93CA8}" srcOrd="1" destOrd="0" presId="urn:microsoft.com/office/officeart/2005/8/layout/hProcess3"/>
    <dgm:cxn modelId="{5848F7A6-836B-4757-84ED-6834B4EB3CDE}" type="presParOf" srcId="{8F3554FE-AC23-4218-BBF8-A9B9CAC93CA8}" destId="{87119A43-477D-41F8-97AA-41368A0A62A3}" srcOrd="0" destOrd="0" presId="urn:microsoft.com/office/officeart/2005/8/layout/hProcess3"/>
    <dgm:cxn modelId="{D02B8D53-EB3A-44FA-A806-7E6383FB21A3}" type="presParOf" srcId="{8F3554FE-AC23-4218-BBF8-A9B9CAC93CA8}" destId="{0A0313FA-DD52-43B2-B03A-C2F5496F9CC2}" srcOrd="1" destOrd="0" presId="urn:microsoft.com/office/officeart/2005/8/layout/hProcess3"/>
    <dgm:cxn modelId="{A93276BF-7945-4F4B-9EB8-3B1A1507523A}" type="presParOf" srcId="{0A0313FA-DD52-43B2-B03A-C2F5496F9CC2}" destId="{BC56531E-BC8E-4BEE-8FC4-FD7841B675CF}" srcOrd="0" destOrd="0" presId="urn:microsoft.com/office/officeart/2005/8/layout/hProcess3"/>
    <dgm:cxn modelId="{E7BDB5C2-CDBE-48A6-A15C-AA034B3BFC36}" type="presParOf" srcId="{0A0313FA-DD52-43B2-B03A-C2F5496F9CC2}" destId="{468A147A-3B4D-4E6C-B574-C18845B1B3DE}" srcOrd="1" destOrd="0" presId="urn:microsoft.com/office/officeart/2005/8/layout/hProcess3"/>
    <dgm:cxn modelId="{59DCA4A7-7345-4F1B-9F8F-4EC99C8DE151}" type="presParOf" srcId="{0A0313FA-DD52-43B2-B03A-C2F5496F9CC2}" destId="{8AF1D458-B429-44EE-986C-F14499FFB799}" srcOrd="2" destOrd="0" presId="urn:microsoft.com/office/officeart/2005/8/layout/hProcess3"/>
    <dgm:cxn modelId="{FE4F46E7-77B0-4A77-97D9-0AAF9FF5F2E0}" type="presParOf" srcId="{0A0313FA-DD52-43B2-B03A-C2F5496F9CC2}" destId="{F4E9FA59-1BFE-4B24-A683-8DB73A2BF51A}" srcOrd="3" destOrd="0" presId="urn:microsoft.com/office/officeart/2005/8/layout/hProcess3"/>
    <dgm:cxn modelId="{131EBEA2-8470-44B1-8884-AEA40F77FEF2}" type="presParOf" srcId="{8F3554FE-AC23-4218-BBF8-A9B9CAC93CA8}" destId="{AE6B226C-7A79-4AC4-ACB0-DB6263514AD2}" srcOrd="2" destOrd="0" presId="urn:microsoft.com/office/officeart/2005/8/layout/hProcess3"/>
    <dgm:cxn modelId="{A4455662-8433-49C3-880C-B171A1F099B6}" type="presParOf" srcId="{8F3554FE-AC23-4218-BBF8-A9B9CAC93CA8}" destId="{9B5FE08E-517F-46FE-A109-76B7119533BC}" srcOrd="3" destOrd="0" presId="urn:microsoft.com/office/officeart/2005/8/layout/hProcess3"/>
    <dgm:cxn modelId="{0E2BB7A2-C86E-40F5-A412-AFD9AE63FB40}" type="presParOf" srcId="{8F3554FE-AC23-4218-BBF8-A9B9CAC93CA8}" destId="{5311553A-F819-49C0-8E92-A15CC7BCC6B1}" srcOrd="4" destOrd="0" presId="urn:microsoft.com/office/officeart/2005/8/layout/h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29C13B-CCED-4D01-9DF7-48FF4F5D8AB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780A9E-234B-4129-8BA6-845BAE3B12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2110904290</a:t>
            </a:r>
            <a:br>
              <a:rPr lang="en-US" dirty="0" smtClean="0"/>
            </a:br>
            <a:r>
              <a:rPr lang="en-US" dirty="0" err="1" smtClean="0"/>
              <a:t>Matentji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 Flow</a:t>
            </a:r>
          </a:p>
          <a:p>
            <a:r>
              <a:rPr lang="en-US" sz="4400" dirty="0" smtClean="0"/>
              <a:t>Itn30at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 flow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57400"/>
          <a:ext cx="65532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/>
              </a:tblGrid>
              <a:tr h="3276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bg1"/>
                          </a:solidFill>
                        </a:rPr>
                        <a:t>Login page</a:t>
                      </a:r>
                    </a:p>
                    <a:p>
                      <a:pPr algn="ctr"/>
                      <a:r>
                        <a:rPr lang="en-US" sz="4800" b="0" dirty="0" smtClean="0">
                          <a:solidFill>
                            <a:schemeClr val="bg1"/>
                          </a:solidFill>
                        </a:rPr>
                        <a:t>Username:</a:t>
                      </a:r>
                    </a:p>
                    <a:p>
                      <a:pPr algn="ctr"/>
                      <a:r>
                        <a:rPr lang="en-US" sz="4800" b="0" dirty="0" smtClean="0">
                          <a:solidFill>
                            <a:schemeClr val="bg1"/>
                          </a:solidFill>
                        </a:rPr>
                        <a:t>Password:</a:t>
                      </a:r>
                      <a:endParaRPr lang="en-US" sz="4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696200" y="36576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that contains all details about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709160"/>
          </a:xfrm>
        </p:spPr>
        <p:txBody>
          <a:bodyPr/>
          <a:lstStyle/>
          <a:p>
            <a:pPr fontAlgn="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438400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108200">
                <a:tc>
                  <a:txBody>
                    <a:bodyPr/>
                    <a:lstStyle/>
                    <a:p>
                      <a:r>
                        <a:rPr lang="en-US" sz="7200" dirty="0" smtClean="0"/>
                        <a:t>About  us</a:t>
                      </a:r>
                      <a:endParaRPr lang="en-US" sz="7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162800" y="3581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514600"/>
          <a:ext cx="6934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370840">
                <a:tc>
                  <a:txBody>
                    <a:bodyPr/>
                    <a:lstStyle/>
                    <a:p>
                      <a:endParaRPr lang="en-US" sz="5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5400" b="0" dirty="0" smtClean="0">
                          <a:solidFill>
                            <a:schemeClr val="bg1"/>
                          </a:solidFill>
                        </a:rPr>
                        <a:t>         Content page</a:t>
                      </a:r>
                      <a:endParaRPr lang="en-US" sz="5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0772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for </a:t>
            </a:r>
            <a:r>
              <a:rPr lang="en-US" dirty="0" err="1" smtClean="0"/>
              <a:t>shoping</a:t>
            </a:r>
            <a:r>
              <a:rPr lang="en-US" dirty="0" smtClean="0"/>
              <a:t> card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34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2110904290 Matentji C</vt:lpstr>
      <vt:lpstr>Project work flow</vt:lpstr>
      <vt:lpstr>Page that contains all details about the website</vt:lpstr>
      <vt:lpstr>Content page</vt:lpstr>
      <vt:lpstr>Page for shoping card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2110904290 Matentji C</dc:title>
  <dc:creator>Collins</dc:creator>
  <cp:lastModifiedBy>Collins</cp:lastModifiedBy>
  <cp:revision>4</cp:revision>
  <dcterms:created xsi:type="dcterms:W3CDTF">2013-08-28T15:59:54Z</dcterms:created>
  <dcterms:modified xsi:type="dcterms:W3CDTF">2013-08-28T16:38:00Z</dcterms:modified>
</cp:coreProperties>
</file>