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6"/>
  </p:notesMasterIdLst>
  <p:sldIdLst>
    <p:sldId id="256" r:id="rId2"/>
    <p:sldId id="257" r:id="rId3"/>
    <p:sldId id="258" r:id="rId4"/>
    <p:sldId id="259" r:id="rId5"/>
    <p:sldId id="265" r:id="rId6"/>
    <p:sldId id="267" r:id="rId7"/>
    <p:sldId id="268" r:id="rId8"/>
    <p:sldId id="273" r:id="rId9"/>
    <p:sldId id="269" r:id="rId10"/>
    <p:sldId id="270" r:id="rId11"/>
    <p:sldId id="264" r:id="rId12"/>
    <p:sldId id="263" r:id="rId13"/>
    <p:sldId id="274" r:id="rId14"/>
    <p:sldId id="272" r:id="rId15"/>
  </p:sldIdLst>
  <p:sldSz cx="9144000" cy="5143500" type="screen16x9"/>
  <p:notesSz cx="6858000" cy="9144000"/>
  <p:embeddedFontLst>
    <p:embeddedFont>
      <p:font typeface="Audiowide" panose="020B0604020202020204" charset="0"/>
      <p:regular r:id="rId17"/>
    </p:embeddedFont>
    <p:embeddedFont>
      <p:font typeface="Roboto Black" panose="020B0604020202020204" charset="0"/>
      <p:bold r:id="rId18"/>
      <p:boldItalic r:id="rId19"/>
    </p:embeddedFont>
    <p:embeddedFont>
      <p:font typeface="Open Sans" panose="020B0604020202020204"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E70C733-9660-4114-9869-6B6626358FC6}" v="674" dt="2023-11-15T06:05:16.997"/>
    <p1510:client id="{B78D8C00-54D7-4A6B-98F0-9DFC13023752}" v="392" dt="2023-11-15T04:34:09.11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0" d="100"/>
          <a:sy n="90" d="100"/>
        </p:scale>
        <p:origin x="798" y="9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1eb50977f8e_8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1eb50977f8e_8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209892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1eb503e1145_0_10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1eb503e1145_0_10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1eb50977f8e_5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1eb50977f8e_5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1eb50977f8e_5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1eb50977f8e_5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596484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1eb503e1145_0_8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1eb503e1145_0_8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1eb503e1145_0_9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1eb503e1145_0_9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1eb503e1145_0_10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1eb503e1145_0_10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1eb50977f8e_8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1eb50977f8e_8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291718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1eb50977f8e_8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1eb50977f8e_8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260882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1eb50977f8e_8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1eb50977f8e_8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561752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1eb50977f8e_8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1eb50977f8e_8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062149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1eb50977f8e_8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1eb50977f8e_8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313465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s"/>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image" Target="../media/image5.sv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8" Type="http://schemas.openxmlformats.org/officeDocument/2006/relationships/image" Target="../media/image24.svg"/><Relationship Id="rId3" Type="http://schemas.openxmlformats.org/officeDocument/2006/relationships/image" Target="../media/image1.jpeg"/><Relationship Id="rId7"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3.xml"/><Relationship Id="rId6" Type="http://schemas.openxmlformats.org/officeDocument/2006/relationships/image" Target="../media/image22.svg"/><Relationship Id="rId5" Type="http://schemas.openxmlformats.org/officeDocument/2006/relationships/image" Target="../media/image13.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1.xml"/><Relationship Id="rId1" Type="http://schemas.openxmlformats.org/officeDocument/2006/relationships/slideLayout" Target="../slideLayouts/slideLayout3.xml"/><Relationship Id="rId6" Type="http://schemas.openxmlformats.org/officeDocument/2006/relationships/image" Target="../media/image26.svg"/><Relationship Id="rId5" Type="http://schemas.openxmlformats.org/officeDocument/2006/relationships/image" Target="../media/image15.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8" Type="http://schemas.openxmlformats.org/officeDocument/2006/relationships/image" Target="../media/image26.svg"/><Relationship Id="rId3" Type="http://schemas.openxmlformats.org/officeDocument/2006/relationships/image" Target="../media/image1.jpeg"/><Relationship Id="rId7"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3.xml"/><Relationship Id="rId6" Type="http://schemas.openxmlformats.org/officeDocument/2006/relationships/image" Target="../media/image24.svg"/><Relationship Id="rId5" Type="http://schemas.openxmlformats.org/officeDocument/2006/relationships/image" Target="../media/image14.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8" Type="http://schemas.openxmlformats.org/officeDocument/2006/relationships/image" Target="../media/image26.svg"/><Relationship Id="rId3" Type="http://schemas.openxmlformats.org/officeDocument/2006/relationships/image" Target="../media/image1.jpeg"/><Relationship Id="rId2" Type="http://schemas.openxmlformats.org/officeDocument/2006/relationships/notesSlide" Target="../notesSlides/notesSlide13.xml"/><Relationship Id="rId1" Type="http://schemas.openxmlformats.org/officeDocument/2006/relationships/slideLayout" Target="../slideLayouts/slideLayout3.xml"/><Relationship Id="rId5" Type="http://schemas.openxmlformats.org/officeDocument/2006/relationships/image" Target="../media/image15.pn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image" Target="../media/image5.svg"/><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jpg"/></Relationships>
</file>

<file path=ppt/slides/_rels/slide2.xml.rels><?xml version="1.0" encoding="UTF-8" standalone="yes"?>
<Relationships xmlns="http://schemas.openxmlformats.org/package/2006/relationships"><Relationship Id="rId8" Type="http://schemas.openxmlformats.org/officeDocument/2006/relationships/image" Target="../media/image5.svg"/><Relationship Id="rId3" Type="http://schemas.openxmlformats.org/officeDocument/2006/relationships/image" Target="../media/image1.jpeg"/><Relationship Id="rId7"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7.svg"/><Relationship Id="rId5" Type="http://schemas.openxmlformats.org/officeDocument/2006/relationships/image" Target="../media/image5.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1.jpeg"/><Relationship Id="rId7" Type="http://schemas.openxmlformats.org/officeDocument/2006/relationships/image" Target="../media/image7.sv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6.png"/><Relationship Id="rId4" Type="http://schemas.openxmlformats.org/officeDocument/2006/relationships/image" Target="../media/image3.png"/><Relationship Id="rId9" Type="http://schemas.openxmlformats.org/officeDocument/2006/relationships/image" Target="../media/image10.svg"/></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1.jpeg"/><Relationship Id="rId7" Type="http://schemas.openxmlformats.org/officeDocument/2006/relationships/image" Target="../media/image7.svg"/><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image" Target="../media/image5.png"/><Relationship Id="rId11" Type="http://schemas.openxmlformats.org/officeDocument/2006/relationships/image" Target="../media/image12.sv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6.png"/><Relationship Id="rId9" Type="http://schemas.openxmlformats.org/officeDocument/2006/relationships/image" Target="../media/image10.svg"/></Relationships>
</file>

<file path=ppt/slides/_rels/slide5.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1.jpeg"/><Relationship Id="rId7" Type="http://schemas.openxmlformats.org/officeDocument/2006/relationships/image" Target="../media/image12.svg"/><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image" Target="../media/image8.png"/><Relationship Id="rId5" Type="http://schemas.openxmlformats.org/officeDocument/2006/relationships/image" Target="../media/image3.png"/><Relationship Id="rId4" Type="http://schemas.openxmlformats.org/officeDocument/2006/relationships/image" Target="../media/image6.png"/><Relationship Id="rId9" Type="http://schemas.openxmlformats.org/officeDocument/2006/relationships/image" Target="../media/image14.svg"/></Relationships>
</file>

<file path=ppt/slides/_rels/slide6.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1.jpeg"/><Relationship Id="rId7" Type="http://schemas.openxmlformats.org/officeDocument/2006/relationships/image" Target="../media/image14.svg"/><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image" Target="../media/image9.png"/><Relationship Id="rId11" Type="http://schemas.openxmlformats.org/officeDocument/2006/relationships/image" Target="../media/image18.svg"/><Relationship Id="rId5" Type="http://schemas.openxmlformats.org/officeDocument/2006/relationships/image" Target="../media/image3.png"/><Relationship Id="rId10" Type="http://schemas.openxmlformats.org/officeDocument/2006/relationships/image" Target="../media/image11.png"/><Relationship Id="rId4" Type="http://schemas.openxmlformats.org/officeDocument/2006/relationships/image" Target="../media/image6.png"/><Relationship Id="rId9" Type="http://schemas.openxmlformats.org/officeDocument/2006/relationships/image" Target="../media/image16.svg"/></Relationships>
</file>

<file path=ppt/slides/_rels/slide7.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1.jpeg"/><Relationship Id="rId7" Type="http://schemas.openxmlformats.org/officeDocument/2006/relationships/image" Target="../media/image20.svg"/><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image" Target="../media/image12.png"/><Relationship Id="rId11" Type="http://schemas.openxmlformats.org/officeDocument/2006/relationships/image" Target="../media/image18.svg"/><Relationship Id="rId5" Type="http://schemas.openxmlformats.org/officeDocument/2006/relationships/image" Target="../media/image3.png"/><Relationship Id="rId10" Type="http://schemas.openxmlformats.org/officeDocument/2006/relationships/image" Target="../media/image11.png"/><Relationship Id="rId4" Type="http://schemas.openxmlformats.org/officeDocument/2006/relationships/image" Target="../media/image6.png"/><Relationship Id="rId9" Type="http://schemas.openxmlformats.org/officeDocument/2006/relationships/image" Target="../media/image16.svg"/></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image" Target="../media/image13.png"/><Relationship Id="rId5" Type="http://schemas.openxmlformats.org/officeDocument/2006/relationships/image" Target="../media/image3.png"/><Relationship Id="rId4" Type="http://schemas.openxmlformats.org/officeDocument/2006/relationships/image" Target="../media/image6.png"/><Relationship Id="rId9" Type="http://schemas.openxmlformats.org/officeDocument/2006/relationships/image" Target="../media/image22.svg"/></Relationships>
</file>

<file path=ppt/slides/_rels/slide9.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1.jpeg"/><Relationship Id="rId7" Type="http://schemas.openxmlformats.org/officeDocument/2006/relationships/image" Target="../media/image20.svg"/><Relationship Id="rId2" Type="http://schemas.openxmlformats.org/officeDocument/2006/relationships/notesSlide" Target="../notesSlides/notesSlide9.xml"/><Relationship Id="rId1" Type="http://schemas.openxmlformats.org/officeDocument/2006/relationships/slideLayout" Target="../slideLayouts/slideLayout3.xml"/><Relationship Id="rId6" Type="http://schemas.openxmlformats.org/officeDocument/2006/relationships/image" Target="../media/image12.png"/><Relationship Id="rId5" Type="http://schemas.openxmlformats.org/officeDocument/2006/relationships/image" Target="../media/image3.png"/><Relationship Id="rId4" Type="http://schemas.openxmlformats.org/officeDocument/2006/relationships/image" Target="../media/image6.png"/><Relationship Id="rId9" Type="http://schemas.openxmlformats.org/officeDocument/2006/relationships/image" Target="../media/image22.sv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stretch>
            <a:fillRect/>
          </a:stretch>
        </a:blipFill>
        <a:effectLst/>
      </p:bgPr>
    </p:bg>
    <p:spTree>
      <p:nvGrpSpPr>
        <p:cNvPr id="1" name="Shape 53"/>
        <p:cNvGrpSpPr/>
        <p:nvPr/>
      </p:nvGrpSpPr>
      <p:grpSpPr>
        <a:xfrm>
          <a:off x="0" y="0"/>
          <a:ext cx="0" cy="0"/>
          <a:chOff x="0" y="0"/>
          <a:chExt cx="0" cy="0"/>
        </a:xfrm>
      </p:grpSpPr>
      <p:pic>
        <p:nvPicPr>
          <p:cNvPr id="56" name="Google Shape;56;p13"/>
          <p:cNvPicPr preferRelativeResize="0"/>
          <p:nvPr/>
        </p:nvPicPr>
        <p:blipFill>
          <a:blip r:embed="rId4">
            <a:alphaModFix/>
          </a:blip>
          <a:stretch>
            <a:fillRect/>
          </a:stretch>
        </p:blipFill>
        <p:spPr>
          <a:xfrm>
            <a:off x="-89075" y="-50100"/>
            <a:ext cx="9322150" cy="5243700"/>
          </a:xfrm>
          <a:prstGeom prst="rect">
            <a:avLst/>
          </a:prstGeom>
          <a:noFill/>
          <a:ln>
            <a:noFill/>
          </a:ln>
        </p:spPr>
      </p:pic>
      <p:pic>
        <p:nvPicPr>
          <p:cNvPr id="4" name="Google Shape;57;p13">
            <a:extLst>
              <a:ext uri="{FF2B5EF4-FFF2-40B4-BE49-F238E27FC236}">
                <a16:creationId xmlns:a16="http://schemas.microsoft.com/office/drawing/2014/main" id="{4E9B113D-578D-5629-BEC8-C23F38F508CC}"/>
              </a:ext>
            </a:extLst>
          </p:cNvPr>
          <p:cNvPicPr preferRelativeResize="0"/>
          <p:nvPr/>
        </p:nvPicPr>
        <p:blipFill>
          <a:blip r:embed="rId5">
            <a:alphaModFix/>
          </a:blip>
          <a:stretch>
            <a:fillRect/>
          </a:stretch>
        </p:blipFill>
        <p:spPr>
          <a:xfrm>
            <a:off x="3870950" y="1479437"/>
            <a:ext cx="1679411" cy="2052600"/>
          </a:xfrm>
          <a:prstGeom prst="rect">
            <a:avLst/>
          </a:prstGeom>
          <a:noFill/>
          <a:ln>
            <a:noFill/>
          </a:ln>
        </p:spPr>
      </p:pic>
      <p:sp>
        <p:nvSpPr>
          <p:cNvPr id="5" name="Google Shape;58;p13">
            <a:extLst>
              <a:ext uri="{FF2B5EF4-FFF2-40B4-BE49-F238E27FC236}">
                <a16:creationId xmlns:a16="http://schemas.microsoft.com/office/drawing/2014/main" id="{F83474A3-EF13-2148-4104-6E57ED9AD9D7}"/>
              </a:ext>
            </a:extLst>
          </p:cNvPr>
          <p:cNvSpPr txBox="1"/>
          <p:nvPr/>
        </p:nvSpPr>
        <p:spPr>
          <a:xfrm>
            <a:off x="2670450" y="147800"/>
            <a:ext cx="3803100" cy="70800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r>
              <a:rPr lang="es" sz="3400">
                <a:solidFill>
                  <a:schemeClr val="lt1"/>
                </a:solidFill>
                <a:latin typeface="Roboto Black"/>
                <a:ea typeface="Roboto Black"/>
                <a:cs typeface="Roboto Black"/>
                <a:sym typeface="Roboto Black"/>
              </a:rPr>
              <a:t>Tacher 2</a:t>
            </a:r>
            <a:endParaRPr sz="3400">
              <a:solidFill>
                <a:schemeClr val="lt1"/>
              </a:solidFill>
              <a:latin typeface="Roboto Black"/>
              <a:ea typeface="Roboto Black"/>
              <a:cs typeface="Roboto Black"/>
              <a:sym typeface="Roboto Black"/>
            </a:endParaRPr>
          </a:p>
        </p:txBody>
      </p:sp>
      <p:sp>
        <p:nvSpPr>
          <p:cNvPr id="6" name="Google Shape;59;p13">
            <a:extLst>
              <a:ext uri="{FF2B5EF4-FFF2-40B4-BE49-F238E27FC236}">
                <a16:creationId xmlns:a16="http://schemas.microsoft.com/office/drawing/2014/main" id="{5FB23F49-BE50-05CC-2851-372E824C3E5A}"/>
              </a:ext>
            </a:extLst>
          </p:cNvPr>
          <p:cNvSpPr txBox="1"/>
          <p:nvPr/>
        </p:nvSpPr>
        <p:spPr>
          <a:xfrm>
            <a:off x="1401950" y="4278775"/>
            <a:ext cx="6617400" cy="70800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r>
              <a:rPr lang="es" sz="3400">
                <a:solidFill>
                  <a:schemeClr val="lt1"/>
                </a:solidFill>
                <a:latin typeface="Roboto Black"/>
                <a:ea typeface="Roboto Black"/>
                <a:cs typeface="Roboto Black"/>
                <a:sym typeface="Roboto Black"/>
              </a:rPr>
              <a:t>Proyecto Informático I - Grupo 3</a:t>
            </a:r>
            <a:endParaRPr sz="3400">
              <a:solidFill>
                <a:schemeClr val="lt1"/>
              </a:solidFill>
              <a:latin typeface="Roboto Black"/>
              <a:ea typeface="Roboto Black"/>
              <a:cs typeface="Roboto Black"/>
              <a:sym typeface="Roboto Black"/>
            </a:endParaRPr>
          </a:p>
        </p:txBody>
      </p:sp>
      <p:sp>
        <p:nvSpPr>
          <p:cNvPr id="13" name="Google Shape;64;p14">
            <a:extLst>
              <a:ext uri="{FF2B5EF4-FFF2-40B4-BE49-F238E27FC236}">
                <a16:creationId xmlns:a16="http://schemas.microsoft.com/office/drawing/2014/main" id="{0AF74654-6D82-6E0B-8F13-06AF7D116F00}"/>
              </a:ext>
            </a:extLst>
          </p:cNvPr>
          <p:cNvSpPr txBox="1">
            <a:spLocks noGrp="1"/>
          </p:cNvSpPr>
          <p:nvPr>
            <p:ph type="ctrTitle"/>
          </p:nvPr>
        </p:nvSpPr>
        <p:spPr>
          <a:xfrm>
            <a:off x="367050" y="-751039"/>
            <a:ext cx="8409900" cy="699900"/>
          </a:xfrm>
          <a:prstGeom prst="rect">
            <a:avLst/>
          </a:prstGeom>
        </p:spPr>
        <p:txBody>
          <a:bodyPr spcFirstLastPara="1" wrap="square" lIns="91425" tIns="91425" rIns="91425" bIns="91425" anchor="b" anchorCtr="0">
            <a:normAutofit fontScale="90000"/>
          </a:bodyPr>
          <a:lstStyle/>
          <a:p>
            <a:pPr marL="0" lvl="0" indent="0" algn="ctr" rtl="0">
              <a:spcBef>
                <a:spcPts val="0"/>
              </a:spcBef>
              <a:spcAft>
                <a:spcPts val="0"/>
              </a:spcAft>
              <a:buClr>
                <a:schemeClr val="dk1"/>
              </a:buClr>
              <a:buSzPct val="32352"/>
              <a:buFont typeface="Arial"/>
              <a:buNone/>
            </a:pPr>
            <a:r>
              <a:rPr lang="es" sz="3400">
                <a:solidFill>
                  <a:schemeClr val="lt1"/>
                </a:solidFill>
                <a:latin typeface="Roboto Black"/>
                <a:ea typeface="Roboto Black"/>
                <a:cs typeface="Roboto Black"/>
                <a:sym typeface="Roboto Black"/>
              </a:rPr>
              <a:t>Sobre nosotros: Integrantes</a:t>
            </a:r>
            <a:endParaRPr sz="3400">
              <a:solidFill>
                <a:schemeClr val="lt1"/>
              </a:solidFill>
              <a:latin typeface="Roboto Black"/>
              <a:ea typeface="Roboto Black"/>
              <a:cs typeface="Roboto Black"/>
              <a:sym typeface="Roboto Black"/>
            </a:endParaRPr>
          </a:p>
        </p:txBody>
      </p:sp>
      <p:sp>
        <p:nvSpPr>
          <p:cNvPr id="15" name="Google Shape;66;p14">
            <a:extLst>
              <a:ext uri="{FF2B5EF4-FFF2-40B4-BE49-F238E27FC236}">
                <a16:creationId xmlns:a16="http://schemas.microsoft.com/office/drawing/2014/main" id="{96587A4F-C63D-7E0E-E800-FDB14C362482}"/>
              </a:ext>
            </a:extLst>
          </p:cNvPr>
          <p:cNvSpPr txBox="1">
            <a:spLocks/>
          </p:cNvSpPr>
          <p:nvPr/>
        </p:nvSpPr>
        <p:spPr>
          <a:xfrm>
            <a:off x="2757000" y="5616264"/>
            <a:ext cx="3630000" cy="2707200"/>
          </a:xfrm>
          <a:prstGeom prst="rect">
            <a:avLst/>
          </a:prstGeom>
          <a:noFill/>
          <a:ln>
            <a:noFill/>
          </a:ln>
        </p:spPr>
        <p:txBody>
          <a:bodyPr spcFirstLastPara="1" wrap="square" lIns="91425" tIns="91425" rIns="91425" bIns="91425" anchor="b" anchorCtr="0">
            <a:normAutofit fontScale="82500" lnSpcReduction="20000"/>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pPr>
              <a:lnSpc>
                <a:spcPct val="150000"/>
              </a:lnSpc>
            </a:pPr>
            <a:r>
              <a:rPr lang="es-ES" sz="2600" u="sng" dirty="0">
                <a:solidFill>
                  <a:schemeClr val="lt1"/>
                </a:solidFill>
                <a:latin typeface="Roboto Black"/>
                <a:ea typeface="Roboto Black"/>
                <a:cs typeface="Roboto Black"/>
                <a:sym typeface="Roboto Black"/>
              </a:rPr>
              <a:t>Arduino, Marcos</a:t>
            </a:r>
          </a:p>
          <a:p>
            <a:pPr>
              <a:lnSpc>
                <a:spcPct val="150000"/>
              </a:lnSpc>
            </a:pPr>
            <a:r>
              <a:rPr lang="es-ES" sz="2600" dirty="0">
                <a:solidFill>
                  <a:schemeClr val="lt1"/>
                </a:solidFill>
                <a:latin typeface="Roboto Black"/>
                <a:ea typeface="Roboto Black"/>
                <a:cs typeface="Roboto Black"/>
                <a:sym typeface="Roboto Black"/>
              </a:rPr>
              <a:t>Collins Ezequiel</a:t>
            </a:r>
          </a:p>
          <a:p>
            <a:pPr>
              <a:lnSpc>
                <a:spcPct val="150000"/>
              </a:lnSpc>
            </a:pPr>
            <a:r>
              <a:rPr lang="es-ES" sz="2600" dirty="0">
                <a:solidFill>
                  <a:schemeClr val="lt1"/>
                </a:solidFill>
                <a:latin typeface="Roboto Black"/>
                <a:ea typeface="Roboto Black"/>
                <a:cs typeface="Roboto Black"/>
                <a:sym typeface="Roboto Black"/>
              </a:rPr>
              <a:t>Giglio Valentín</a:t>
            </a:r>
          </a:p>
          <a:p>
            <a:pPr>
              <a:lnSpc>
                <a:spcPct val="150000"/>
              </a:lnSpc>
            </a:pPr>
            <a:r>
              <a:rPr lang="es-ES" sz="2600" dirty="0">
                <a:solidFill>
                  <a:schemeClr val="lt1"/>
                </a:solidFill>
                <a:latin typeface="Roboto Black"/>
                <a:ea typeface="Roboto Black"/>
                <a:cs typeface="Roboto Black"/>
                <a:sym typeface="Roboto Black"/>
              </a:rPr>
              <a:t>Gutiérrez Joaquín</a:t>
            </a:r>
          </a:p>
          <a:p>
            <a:pPr>
              <a:lnSpc>
                <a:spcPct val="150000"/>
              </a:lnSpc>
            </a:pPr>
            <a:r>
              <a:rPr lang="es-ES" sz="2600" dirty="0">
                <a:solidFill>
                  <a:schemeClr val="lt1"/>
                </a:solidFill>
                <a:latin typeface="Roboto Black"/>
                <a:ea typeface="Roboto Black"/>
                <a:cs typeface="Roboto Black"/>
                <a:sym typeface="Roboto Black"/>
              </a:rPr>
              <a:t>Pérez Samuel</a:t>
            </a:r>
          </a:p>
          <a:p>
            <a:pPr>
              <a:lnSpc>
                <a:spcPct val="150000"/>
              </a:lnSpc>
            </a:pPr>
            <a:r>
              <a:rPr lang="es-ES" sz="2600" dirty="0">
                <a:solidFill>
                  <a:schemeClr val="lt1"/>
                </a:solidFill>
                <a:latin typeface="Roboto Black"/>
                <a:ea typeface="Roboto Black"/>
                <a:cs typeface="Roboto Black"/>
                <a:sym typeface="Roboto Black"/>
              </a:rPr>
              <a:t>Villegas Facundo</a:t>
            </a:r>
            <a:endParaRPr lang="es-ES" sz="4200" dirty="0">
              <a:solidFill>
                <a:schemeClr val="lt1"/>
              </a:solidFill>
              <a:latin typeface="Roboto Black"/>
              <a:ea typeface="Roboto Black"/>
              <a:cs typeface="Roboto Black"/>
              <a:sym typeface="Roboto Black"/>
            </a:endParaRPr>
          </a:p>
        </p:txBody>
      </p:sp>
      <p:sp>
        <p:nvSpPr>
          <p:cNvPr id="17" name="Google Shape;67;p14">
            <a:extLst>
              <a:ext uri="{FF2B5EF4-FFF2-40B4-BE49-F238E27FC236}">
                <a16:creationId xmlns:a16="http://schemas.microsoft.com/office/drawing/2014/main" id="{5BBB324A-2EEB-7821-3B34-A641A11AD081}"/>
              </a:ext>
            </a:extLst>
          </p:cNvPr>
          <p:cNvSpPr txBox="1"/>
          <p:nvPr/>
        </p:nvSpPr>
        <p:spPr>
          <a:xfrm>
            <a:off x="2757000" y="8159976"/>
            <a:ext cx="3630000" cy="657073"/>
          </a:xfrm>
          <a:prstGeom prst="rect">
            <a:avLst/>
          </a:prstGeom>
          <a:noFill/>
          <a:ln>
            <a:noFill/>
          </a:ln>
        </p:spPr>
        <p:txBody>
          <a:bodyPr spcFirstLastPara="1" wrap="square" lIns="91425" tIns="91425" rIns="91425" bIns="91425" anchor="t" anchorCtr="0">
            <a:spAutoFit/>
          </a:bodyPr>
          <a:lstStyle/>
          <a:p>
            <a:pPr marL="0" lvl="0" indent="12700" algn="ctr" rtl="0">
              <a:lnSpc>
                <a:spcPct val="115000"/>
              </a:lnSpc>
              <a:spcBef>
                <a:spcPts val="0"/>
              </a:spcBef>
              <a:spcAft>
                <a:spcPts val="1200"/>
              </a:spcAft>
              <a:buNone/>
            </a:pPr>
            <a:r>
              <a:rPr lang="es" sz="1800" u="sng">
                <a:solidFill>
                  <a:schemeClr val="lt1"/>
                </a:solidFill>
                <a:latin typeface="Roboto Black"/>
                <a:ea typeface="Roboto Black"/>
                <a:cs typeface="Roboto Black"/>
                <a:sym typeface="Roboto Black"/>
              </a:rPr>
              <a:t>Profesor: Sebastián Schachtner</a:t>
            </a:r>
            <a:endParaRPr sz="1800" u="sng">
              <a:solidFill>
                <a:schemeClr val="lt1"/>
              </a:solidFill>
              <a:latin typeface="Roboto Black"/>
              <a:ea typeface="Roboto Black"/>
              <a:cs typeface="Roboto Black"/>
              <a:sym typeface="Roboto Black"/>
            </a:endParaRPr>
          </a:p>
        </p:txBody>
      </p:sp>
      <p:pic>
        <p:nvPicPr>
          <p:cNvPr id="8" name="Gráfico 7" descr="Grupo de personas con relleno sólido">
            <a:extLst>
              <a:ext uri="{FF2B5EF4-FFF2-40B4-BE49-F238E27FC236}">
                <a16:creationId xmlns:a16="http://schemas.microsoft.com/office/drawing/2014/main" id="{AC511B26-BAE8-997D-FD5D-EFBEEC8761D9}"/>
              </a:ext>
            </a:extLst>
          </p:cNvPr>
          <p:cNvPicPr>
            <a:picLocks noChangeAspect="1"/>
          </p:cNvPicPr>
          <p:nvPr/>
        </p:nvPicPr>
        <p:blipFill>
          <a:blip r:embed="rId6">
            <a:extLst>
              <a:ext uri="{96DAC541-7B7A-43D3-8B79-37D633B846F1}">
                <asvg:svgBlip xmlns:asvg="http://schemas.microsoft.com/office/drawing/2016/SVG/main" xmlns="" r:embed="rId7"/>
              </a:ext>
            </a:extLst>
          </a:blip>
          <a:stretch>
            <a:fillRect/>
          </a:stretch>
        </p:blipFill>
        <p:spPr>
          <a:xfrm rot="10620000">
            <a:off x="9413283" y="41652"/>
            <a:ext cx="914400" cy="914400"/>
          </a:xfrm>
          <a:prstGeom prst="rect">
            <a:avLst/>
          </a:prstGeom>
        </p:spPr>
      </p:pic>
    </p:spTree>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4"/>
        <p:cNvGrpSpPr/>
        <p:nvPr/>
      </p:nvGrpSpPr>
      <p:grpSpPr>
        <a:xfrm>
          <a:off x="0" y="0"/>
          <a:ext cx="0" cy="0"/>
          <a:chOff x="0" y="0"/>
          <a:chExt cx="0" cy="0"/>
        </a:xfrm>
      </p:grpSpPr>
      <p:sp>
        <p:nvSpPr>
          <p:cNvPr id="5" name="Google Shape;117;p19">
            <a:extLst>
              <a:ext uri="{FF2B5EF4-FFF2-40B4-BE49-F238E27FC236}">
                <a16:creationId xmlns:a16="http://schemas.microsoft.com/office/drawing/2014/main" id="{92FD62F4-B273-3D5F-C23A-EA8A49BA4A95}"/>
              </a:ext>
            </a:extLst>
          </p:cNvPr>
          <p:cNvSpPr txBox="1">
            <a:spLocks noGrp="1"/>
          </p:cNvSpPr>
          <p:nvPr/>
        </p:nvSpPr>
        <p:spPr>
          <a:xfrm>
            <a:off x="311700" y="306025"/>
            <a:ext cx="8520600" cy="572700"/>
          </a:xfrm>
          <a:prstGeom prst="rect">
            <a:avLst/>
          </a:prstGeom>
          <a:noFill/>
          <a:ln>
            <a:noFill/>
          </a:ln>
        </p:spPr>
        <p:txBody>
          <a:bodyPr spcFirstLastPara="1" wrap="square" lIns="91425" tIns="91425" rIns="91425" bIns="91425" anchor="t" anchorCtr="0">
            <a:normAutofit fontScale="90000" lnSpcReduction="2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marL="0" lvl="0" indent="0" algn="ctr" rtl="0">
              <a:spcBef>
                <a:spcPts val="0"/>
              </a:spcBef>
              <a:spcAft>
                <a:spcPts val="0"/>
              </a:spcAft>
              <a:buClr>
                <a:schemeClr val="dk1"/>
              </a:buClr>
              <a:buSzPct val="32352"/>
              <a:buFont typeface="Arial"/>
              <a:buNone/>
            </a:pPr>
            <a:r>
              <a:rPr lang="es" sz="3400" dirty="0">
                <a:solidFill>
                  <a:schemeClr val="lt1"/>
                </a:solidFill>
                <a:latin typeface="Roboto Black"/>
                <a:ea typeface="Roboto Black"/>
                <a:cs typeface="Roboto Black"/>
                <a:sym typeface="Roboto Black"/>
              </a:rPr>
              <a:t>Componentes utilizados</a:t>
            </a:r>
            <a:endParaRPr lang="es-ES" sz="3400">
              <a:solidFill>
                <a:schemeClr val="lt1"/>
              </a:solidFill>
              <a:latin typeface="Roboto Black"/>
              <a:ea typeface="Roboto Black"/>
              <a:cs typeface="Roboto Black"/>
            </a:endParaRPr>
          </a:p>
          <a:p>
            <a:pPr marL="0" lvl="0" indent="0" algn="l" rtl="0">
              <a:spcBef>
                <a:spcPts val="0"/>
              </a:spcBef>
              <a:spcAft>
                <a:spcPts val="0"/>
              </a:spcAft>
              <a:buNone/>
            </a:pPr>
            <a:endParaRPr u="sng"/>
          </a:p>
        </p:txBody>
      </p:sp>
      <p:sp>
        <p:nvSpPr>
          <p:cNvPr id="6" name="Google Shape;118;p19">
            <a:extLst>
              <a:ext uri="{FF2B5EF4-FFF2-40B4-BE49-F238E27FC236}">
                <a16:creationId xmlns:a16="http://schemas.microsoft.com/office/drawing/2014/main" id="{E7CCF2EA-2F57-F47E-1898-0A07B94FA628}"/>
              </a:ext>
            </a:extLst>
          </p:cNvPr>
          <p:cNvSpPr txBox="1">
            <a:spLocks noGrp="1"/>
          </p:cNvSpPr>
          <p:nvPr/>
        </p:nvSpPr>
        <p:spPr>
          <a:xfrm>
            <a:off x="311700" y="1152475"/>
            <a:ext cx="8520600" cy="3407100"/>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3200400" lvl="0" indent="-368300" algn="l" rtl="0">
              <a:lnSpc>
                <a:spcPct val="115000"/>
              </a:lnSpc>
              <a:spcBef>
                <a:spcPts val="0"/>
              </a:spcBef>
              <a:spcAft>
                <a:spcPts val="0"/>
              </a:spcAft>
              <a:buClr>
                <a:schemeClr val="lt1"/>
              </a:buClr>
              <a:buSzPts val="2200"/>
              <a:buFont typeface="Roboto Black"/>
              <a:buChar char="-"/>
            </a:pPr>
            <a:r>
              <a:rPr lang="es" sz="2200" dirty="0">
                <a:solidFill>
                  <a:schemeClr val="lt1"/>
                </a:solidFill>
                <a:latin typeface="Roboto Black"/>
                <a:ea typeface="Roboto Black"/>
                <a:cs typeface="Roboto Black"/>
                <a:sym typeface="Roboto Black"/>
              </a:rPr>
              <a:t>Placa ESP32</a:t>
            </a:r>
            <a:endParaRPr sz="2200">
              <a:solidFill>
                <a:schemeClr val="lt1"/>
              </a:solidFill>
              <a:latin typeface="Roboto Black"/>
              <a:ea typeface="Roboto Black"/>
              <a:cs typeface="Roboto Black"/>
              <a:sym typeface="Roboto Black"/>
            </a:endParaRPr>
          </a:p>
          <a:p>
            <a:pPr marL="3200400" lvl="0" indent="-368300" algn="l" rtl="0">
              <a:lnSpc>
                <a:spcPct val="115000"/>
              </a:lnSpc>
              <a:spcBef>
                <a:spcPts val="0"/>
              </a:spcBef>
              <a:spcAft>
                <a:spcPts val="0"/>
              </a:spcAft>
              <a:buClr>
                <a:schemeClr val="lt1"/>
              </a:buClr>
              <a:buSzPts val="2200"/>
              <a:buFont typeface="Roboto Black"/>
              <a:buChar char="-"/>
            </a:pPr>
            <a:r>
              <a:rPr lang="es" sz="2200" dirty="0" err="1">
                <a:solidFill>
                  <a:schemeClr val="lt1"/>
                </a:solidFill>
                <a:latin typeface="Roboto Black"/>
                <a:ea typeface="Roboto Black"/>
                <a:cs typeface="Roboto Black"/>
                <a:sym typeface="Roboto Black"/>
              </a:rPr>
              <a:t>Display</a:t>
            </a:r>
            <a:r>
              <a:rPr lang="es" sz="2200" dirty="0">
                <a:solidFill>
                  <a:schemeClr val="lt1"/>
                </a:solidFill>
                <a:latin typeface="Roboto Black"/>
                <a:ea typeface="Roboto Black"/>
                <a:cs typeface="Roboto Black"/>
                <a:sym typeface="Roboto Black"/>
              </a:rPr>
              <a:t> LCD 16x2</a:t>
            </a:r>
            <a:endParaRPr sz="2200" dirty="0">
              <a:solidFill>
                <a:schemeClr val="lt1"/>
              </a:solidFill>
              <a:latin typeface="Roboto Black"/>
              <a:ea typeface="Roboto Black"/>
              <a:cs typeface="Roboto Black"/>
              <a:sym typeface="Roboto Black"/>
            </a:endParaRPr>
          </a:p>
          <a:p>
            <a:pPr marL="3200400" lvl="0" indent="-368300" algn="l" rtl="0">
              <a:lnSpc>
                <a:spcPct val="115000"/>
              </a:lnSpc>
              <a:spcBef>
                <a:spcPts val="0"/>
              </a:spcBef>
              <a:spcAft>
                <a:spcPts val="0"/>
              </a:spcAft>
              <a:buClr>
                <a:schemeClr val="lt1"/>
              </a:buClr>
              <a:buSzPts val="2200"/>
              <a:buFont typeface="Roboto Black"/>
              <a:buChar char="-"/>
            </a:pPr>
            <a:r>
              <a:rPr lang="es" sz="2200" dirty="0">
                <a:solidFill>
                  <a:schemeClr val="lt1"/>
                </a:solidFill>
                <a:latin typeface="Roboto Black"/>
                <a:ea typeface="Roboto Black"/>
                <a:cs typeface="Roboto Black"/>
                <a:sym typeface="Roboto Black"/>
              </a:rPr>
              <a:t>Escáner GM 65</a:t>
            </a:r>
            <a:endParaRPr sz="2200" dirty="0">
              <a:solidFill>
                <a:schemeClr val="lt1"/>
              </a:solidFill>
              <a:latin typeface="Roboto Black"/>
              <a:ea typeface="Roboto Black"/>
              <a:cs typeface="Roboto Black"/>
              <a:sym typeface="Roboto Black"/>
            </a:endParaRPr>
          </a:p>
          <a:p>
            <a:pPr marL="3200400" lvl="0" indent="-368300" algn="l" rtl="0">
              <a:lnSpc>
                <a:spcPct val="115000"/>
              </a:lnSpc>
              <a:spcBef>
                <a:spcPts val="0"/>
              </a:spcBef>
              <a:spcAft>
                <a:spcPts val="0"/>
              </a:spcAft>
              <a:buClr>
                <a:schemeClr val="lt1"/>
              </a:buClr>
              <a:buSzPts val="2200"/>
              <a:buFont typeface="Roboto Black"/>
              <a:buChar char="-"/>
            </a:pPr>
            <a:r>
              <a:rPr lang="es" sz="2200" dirty="0">
                <a:solidFill>
                  <a:schemeClr val="lt1"/>
                </a:solidFill>
                <a:latin typeface="Roboto Black"/>
                <a:ea typeface="Roboto Black"/>
                <a:cs typeface="Roboto Black"/>
                <a:sym typeface="Roboto Black"/>
              </a:rPr>
              <a:t>Micro Servomotor</a:t>
            </a:r>
            <a:endParaRPr sz="2200" dirty="0">
              <a:solidFill>
                <a:schemeClr val="lt1"/>
              </a:solidFill>
              <a:latin typeface="Roboto Black"/>
              <a:ea typeface="Roboto Black"/>
              <a:cs typeface="Roboto Black"/>
              <a:sym typeface="Roboto Black"/>
            </a:endParaRPr>
          </a:p>
          <a:p>
            <a:pPr marL="3200400" lvl="0" indent="-368300" algn="l" rtl="0">
              <a:lnSpc>
                <a:spcPct val="115000"/>
              </a:lnSpc>
              <a:spcBef>
                <a:spcPts val="0"/>
              </a:spcBef>
              <a:spcAft>
                <a:spcPts val="0"/>
              </a:spcAft>
              <a:buClr>
                <a:schemeClr val="lt1"/>
              </a:buClr>
              <a:buSzPts val="2200"/>
              <a:buFont typeface="Roboto Black"/>
              <a:buChar char="-"/>
            </a:pPr>
            <a:r>
              <a:rPr lang="es" sz="2200" dirty="0">
                <a:solidFill>
                  <a:schemeClr val="lt1"/>
                </a:solidFill>
                <a:latin typeface="Roboto Black"/>
                <a:ea typeface="Roboto Black"/>
                <a:cs typeface="Roboto Black"/>
                <a:sym typeface="Roboto Black"/>
              </a:rPr>
              <a:t>Sensor Magnético</a:t>
            </a:r>
            <a:endParaRPr sz="2200" dirty="0">
              <a:solidFill>
                <a:schemeClr val="lt1"/>
              </a:solidFill>
              <a:latin typeface="Roboto Black"/>
              <a:ea typeface="Roboto Black"/>
              <a:cs typeface="Roboto Black"/>
              <a:sym typeface="Roboto Black"/>
            </a:endParaRPr>
          </a:p>
          <a:p>
            <a:pPr marL="3200400" lvl="0" indent="-368300" algn="l" rtl="0">
              <a:lnSpc>
                <a:spcPct val="115000"/>
              </a:lnSpc>
              <a:spcBef>
                <a:spcPts val="0"/>
              </a:spcBef>
              <a:spcAft>
                <a:spcPts val="0"/>
              </a:spcAft>
              <a:buClr>
                <a:schemeClr val="lt1"/>
              </a:buClr>
              <a:buSzPts val="2200"/>
              <a:buFont typeface="Roboto Black"/>
              <a:buChar char="-"/>
            </a:pPr>
            <a:r>
              <a:rPr lang="es" sz="2200" dirty="0">
                <a:solidFill>
                  <a:schemeClr val="lt1"/>
                </a:solidFill>
                <a:latin typeface="Roboto Black"/>
                <a:ea typeface="Roboto Black"/>
                <a:cs typeface="Roboto Black"/>
                <a:sym typeface="Roboto Black"/>
              </a:rPr>
              <a:t>Fuente ATX</a:t>
            </a:r>
            <a:endParaRPr sz="2200" dirty="0">
              <a:highlight>
                <a:schemeClr val="dk1"/>
              </a:highlight>
              <a:latin typeface="Roboto Black"/>
              <a:ea typeface="Roboto Black"/>
              <a:cs typeface="Roboto Black"/>
              <a:sym typeface="Roboto Black"/>
            </a:endParaRPr>
          </a:p>
        </p:txBody>
      </p:sp>
      <p:pic>
        <p:nvPicPr>
          <p:cNvPr id="8" name="Google Shape;73;p15">
            <a:extLst>
              <a:ext uri="{FF2B5EF4-FFF2-40B4-BE49-F238E27FC236}">
                <a16:creationId xmlns:a16="http://schemas.microsoft.com/office/drawing/2014/main" id="{36882AAD-AFC9-C8A8-9B4C-E83785EA7CF8}"/>
              </a:ext>
            </a:extLst>
          </p:cNvPr>
          <p:cNvPicPr preferRelativeResize="0"/>
          <p:nvPr/>
        </p:nvPicPr>
        <p:blipFill>
          <a:blip r:embed="rId4">
            <a:alphaModFix/>
          </a:blip>
          <a:stretch>
            <a:fillRect/>
          </a:stretch>
        </p:blipFill>
        <p:spPr>
          <a:xfrm>
            <a:off x="7960600" y="3928831"/>
            <a:ext cx="816350" cy="997750"/>
          </a:xfrm>
          <a:prstGeom prst="rect">
            <a:avLst/>
          </a:prstGeom>
          <a:noFill/>
          <a:ln>
            <a:noFill/>
          </a:ln>
        </p:spPr>
      </p:pic>
      <p:pic>
        <p:nvPicPr>
          <p:cNvPr id="17" name="Gráfico 16" descr="Ordenador con relleno sólido">
            <a:extLst>
              <a:ext uri="{FF2B5EF4-FFF2-40B4-BE49-F238E27FC236}">
                <a16:creationId xmlns:a16="http://schemas.microsoft.com/office/drawing/2014/main" id="{98D5BC06-1A79-2DC5-AADB-5D81577DE50B}"/>
              </a:ext>
            </a:extLst>
          </p:cNvPr>
          <p:cNvPicPr>
            <a:picLocks noChangeAspect="1"/>
          </p:cNvPicPr>
          <p:nvPr/>
        </p:nvPicPr>
        <p:blipFill>
          <a:blip r:embed="rId5">
            <a:extLst>
              <a:ext uri="{96DAC541-7B7A-43D3-8B79-37D633B846F1}">
                <asvg:svgBlip xmlns:asvg="http://schemas.microsoft.com/office/drawing/2016/SVG/main" xmlns="" r:embed="rId6"/>
              </a:ext>
            </a:extLst>
          </a:blip>
          <a:stretch>
            <a:fillRect/>
          </a:stretch>
        </p:blipFill>
        <p:spPr>
          <a:xfrm>
            <a:off x="6933554" y="128830"/>
            <a:ext cx="914400" cy="914400"/>
          </a:xfrm>
          <a:prstGeom prst="rect">
            <a:avLst/>
          </a:prstGeom>
        </p:spPr>
      </p:pic>
      <p:pic>
        <p:nvPicPr>
          <p:cNvPr id="19" name="Gráfico 18" descr="Conexiones con relleno sólido">
            <a:extLst>
              <a:ext uri="{FF2B5EF4-FFF2-40B4-BE49-F238E27FC236}">
                <a16:creationId xmlns:a16="http://schemas.microsoft.com/office/drawing/2014/main" id="{787B5FCD-7B3D-130C-B959-823726DC2A98}"/>
              </a:ext>
            </a:extLst>
          </p:cNvPr>
          <p:cNvPicPr>
            <a:picLocks noChangeAspect="1"/>
          </p:cNvPicPr>
          <p:nvPr/>
        </p:nvPicPr>
        <p:blipFill>
          <a:blip r:embed="rId7">
            <a:extLst>
              <a:ext uri="{96DAC541-7B7A-43D3-8B79-37D633B846F1}">
                <asvg:svgBlip xmlns:asvg="http://schemas.microsoft.com/office/drawing/2016/SVG/main" xmlns="" r:embed="rId8"/>
              </a:ext>
            </a:extLst>
          </a:blip>
          <a:stretch>
            <a:fillRect/>
          </a:stretch>
        </p:blipFill>
        <p:spPr>
          <a:xfrm flipV="1">
            <a:off x="7785961" y="742950"/>
            <a:ext cx="61994" cy="63930"/>
          </a:xfrm>
          <a:prstGeom prst="rect">
            <a:avLst/>
          </a:prstGeom>
        </p:spPr>
      </p:pic>
    </p:spTree>
    <p:extLst>
      <p:ext uri="{BB962C8B-B14F-4D97-AF65-F5344CB8AC3E}">
        <p14:creationId xmlns:p14="http://schemas.microsoft.com/office/powerpoint/2010/main" val="1182276994"/>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28"/>
        <p:cNvGrpSpPr/>
        <p:nvPr/>
      </p:nvGrpSpPr>
      <p:grpSpPr>
        <a:xfrm>
          <a:off x="0" y="0"/>
          <a:ext cx="0" cy="0"/>
          <a:chOff x="0" y="0"/>
          <a:chExt cx="0" cy="0"/>
        </a:xfrm>
      </p:grpSpPr>
      <p:sp>
        <p:nvSpPr>
          <p:cNvPr id="129" name="Google Shape;129;p21"/>
          <p:cNvSpPr txBox="1">
            <a:spLocks noGrp="1"/>
          </p:cNvSpPr>
          <p:nvPr>
            <p:ph type="body" idx="1"/>
          </p:nvPr>
        </p:nvSpPr>
        <p:spPr>
          <a:xfrm>
            <a:off x="311700" y="1152475"/>
            <a:ext cx="8520600" cy="3407100"/>
          </a:xfrm>
          <a:prstGeom prst="rect">
            <a:avLst/>
          </a:prstGeom>
        </p:spPr>
        <p:txBody>
          <a:bodyPr spcFirstLastPara="1" wrap="square" lIns="91425" tIns="91425" rIns="91425" bIns="91425" anchor="t" anchorCtr="0">
            <a:normAutofit/>
          </a:bodyPr>
          <a:lstStyle/>
          <a:p>
            <a:pPr marL="0" lvl="0" indent="0" algn="l" rtl="0">
              <a:lnSpc>
                <a:spcPct val="115000"/>
              </a:lnSpc>
              <a:spcBef>
                <a:spcPts val="0"/>
              </a:spcBef>
              <a:spcAft>
                <a:spcPts val="0"/>
              </a:spcAft>
              <a:buNone/>
            </a:pPr>
            <a:endParaRPr sz="2000">
              <a:solidFill>
                <a:schemeClr val="lt1"/>
              </a:solidFill>
              <a:latin typeface="Roboto Black"/>
              <a:ea typeface="Roboto Black"/>
              <a:cs typeface="Roboto Black"/>
              <a:sym typeface="Roboto Black"/>
            </a:endParaRPr>
          </a:p>
          <a:p>
            <a:pPr marL="0" lvl="0" indent="0" algn="l" rtl="0">
              <a:lnSpc>
                <a:spcPct val="115000"/>
              </a:lnSpc>
              <a:spcBef>
                <a:spcPts val="1200"/>
              </a:spcBef>
              <a:spcAft>
                <a:spcPts val="1200"/>
              </a:spcAft>
              <a:buNone/>
            </a:pPr>
            <a:endParaRPr sz="2000">
              <a:highlight>
                <a:schemeClr val="dk1"/>
              </a:highlight>
              <a:latin typeface="Roboto Black"/>
              <a:ea typeface="Roboto Black"/>
              <a:cs typeface="Roboto Black"/>
              <a:sym typeface="Roboto Black"/>
            </a:endParaRPr>
          </a:p>
        </p:txBody>
      </p:sp>
      <p:sp>
        <p:nvSpPr>
          <p:cNvPr id="130" name="Google Shape;130;p21"/>
          <p:cNvSpPr txBox="1"/>
          <p:nvPr/>
        </p:nvSpPr>
        <p:spPr>
          <a:xfrm>
            <a:off x="668821" y="443233"/>
            <a:ext cx="7704000" cy="572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s" sz="3000" dirty="0">
                <a:solidFill>
                  <a:srgbClr val="FFFFFF"/>
                </a:solidFill>
                <a:latin typeface="Roboto Black"/>
                <a:ea typeface="Audiowide"/>
                <a:cs typeface="Audiowide"/>
                <a:sym typeface="Audiowide"/>
              </a:rPr>
              <a:t>Cómo funciona!?</a:t>
            </a:r>
            <a:endParaRPr lang="es-ES" sz="3000" dirty="0">
              <a:solidFill>
                <a:srgbClr val="FFFFFF"/>
              </a:solidFill>
              <a:latin typeface="Roboto Black"/>
              <a:ea typeface="Audiowide"/>
              <a:cs typeface="Audiowide"/>
            </a:endParaRPr>
          </a:p>
        </p:txBody>
      </p:sp>
      <p:sp>
        <p:nvSpPr>
          <p:cNvPr id="131" name="Google Shape;131;p21"/>
          <p:cNvSpPr txBox="1"/>
          <p:nvPr/>
        </p:nvSpPr>
        <p:spPr>
          <a:xfrm flipH="1">
            <a:off x="1153351" y="1602363"/>
            <a:ext cx="2574600" cy="3765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200"/>
              <a:buFont typeface="Arial"/>
              <a:buNone/>
            </a:pPr>
            <a:r>
              <a:rPr lang="es" sz="1200">
                <a:solidFill>
                  <a:srgbClr val="FFFFFF"/>
                </a:solidFill>
                <a:latin typeface="Open Sans"/>
                <a:ea typeface="Open Sans"/>
                <a:cs typeface="Open Sans"/>
                <a:sym typeface="Open Sans"/>
              </a:rPr>
              <a:t>Ingresa a la página web</a:t>
            </a:r>
            <a:endParaRPr sz="1200" b="0" i="0" u="none" strike="noStrike" cap="none">
              <a:solidFill>
                <a:srgbClr val="FFFFFF"/>
              </a:solidFill>
              <a:latin typeface="Open Sans"/>
              <a:ea typeface="Open Sans"/>
              <a:cs typeface="Open Sans"/>
              <a:sym typeface="Open Sans"/>
            </a:endParaRPr>
          </a:p>
        </p:txBody>
      </p:sp>
      <p:sp>
        <p:nvSpPr>
          <p:cNvPr id="132" name="Google Shape;132;p21"/>
          <p:cNvSpPr txBox="1"/>
          <p:nvPr/>
        </p:nvSpPr>
        <p:spPr>
          <a:xfrm flipH="1">
            <a:off x="1153347" y="2367138"/>
            <a:ext cx="2574600" cy="3765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200"/>
              <a:buFont typeface="Arial"/>
              <a:buNone/>
            </a:pPr>
            <a:r>
              <a:rPr lang="es" sz="1200">
                <a:solidFill>
                  <a:srgbClr val="FFFFFF"/>
                </a:solidFill>
                <a:latin typeface="Open Sans"/>
                <a:ea typeface="Open Sans"/>
                <a:cs typeface="Open Sans"/>
                <a:sym typeface="Open Sans"/>
              </a:rPr>
              <a:t>Crea tu cuenta</a:t>
            </a:r>
            <a:endParaRPr sz="1200" b="0" i="0" u="none" strike="noStrike" cap="none">
              <a:solidFill>
                <a:srgbClr val="FFFFFF"/>
              </a:solidFill>
              <a:latin typeface="Open Sans"/>
              <a:ea typeface="Open Sans"/>
              <a:cs typeface="Open Sans"/>
              <a:sym typeface="Open Sans"/>
            </a:endParaRPr>
          </a:p>
        </p:txBody>
      </p:sp>
      <p:sp>
        <p:nvSpPr>
          <p:cNvPr id="133" name="Google Shape;133;p21"/>
          <p:cNvSpPr txBox="1"/>
          <p:nvPr/>
        </p:nvSpPr>
        <p:spPr>
          <a:xfrm flipH="1">
            <a:off x="1153320" y="3131913"/>
            <a:ext cx="2574600" cy="376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200"/>
              <a:buFont typeface="Arial"/>
              <a:buNone/>
            </a:pPr>
            <a:r>
              <a:rPr lang="es" sz="1200">
                <a:solidFill>
                  <a:schemeClr val="lt1"/>
                </a:solidFill>
                <a:latin typeface="Open Sans"/>
                <a:ea typeface="Open Sans"/>
                <a:cs typeface="Open Sans"/>
                <a:sym typeface="Open Sans"/>
              </a:rPr>
              <a:t>Acercarse a Tacher</a:t>
            </a:r>
            <a:endParaRPr sz="1200">
              <a:solidFill>
                <a:schemeClr val="lt1"/>
              </a:solidFill>
              <a:latin typeface="Open Sans"/>
              <a:ea typeface="Open Sans"/>
              <a:cs typeface="Open Sans"/>
              <a:sym typeface="Open Sans"/>
            </a:endParaRPr>
          </a:p>
          <a:p>
            <a:pPr marL="0" marR="0" lvl="0" indent="0" algn="ctr" rtl="0">
              <a:lnSpc>
                <a:spcPct val="100000"/>
              </a:lnSpc>
              <a:spcBef>
                <a:spcPts val="0"/>
              </a:spcBef>
              <a:spcAft>
                <a:spcPts val="0"/>
              </a:spcAft>
              <a:buClr>
                <a:srgbClr val="000000"/>
              </a:buClr>
              <a:buSzPts val="1200"/>
              <a:buFont typeface="Arial"/>
              <a:buNone/>
            </a:pPr>
            <a:endParaRPr sz="1200">
              <a:solidFill>
                <a:srgbClr val="FFFFFF"/>
              </a:solidFill>
              <a:latin typeface="Open Sans"/>
              <a:ea typeface="Open Sans"/>
              <a:cs typeface="Open Sans"/>
              <a:sym typeface="Open Sans"/>
            </a:endParaRPr>
          </a:p>
        </p:txBody>
      </p:sp>
      <p:sp>
        <p:nvSpPr>
          <p:cNvPr id="134" name="Google Shape;134;p21"/>
          <p:cNvSpPr txBox="1"/>
          <p:nvPr/>
        </p:nvSpPr>
        <p:spPr>
          <a:xfrm flipH="1">
            <a:off x="1153309" y="3896688"/>
            <a:ext cx="2574600" cy="3765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200"/>
              <a:buFont typeface="Arial"/>
              <a:buNone/>
            </a:pPr>
            <a:r>
              <a:rPr lang="es" sz="1200">
                <a:solidFill>
                  <a:srgbClr val="FFFFFF"/>
                </a:solidFill>
                <a:latin typeface="Open Sans"/>
                <a:ea typeface="Open Sans"/>
                <a:cs typeface="Open Sans"/>
                <a:sym typeface="Open Sans"/>
              </a:rPr>
              <a:t>Seguir los pasos del LCD</a:t>
            </a:r>
            <a:endParaRPr sz="1200" b="0" i="0" u="none" strike="noStrike" cap="none">
              <a:solidFill>
                <a:srgbClr val="FFFFFF"/>
              </a:solidFill>
              <a:latin typeface="Open Sans"/>
              <a:ea typeface="Open Sans"/>
              <a:cs typeface="Open Sans"/>
              <a:sym typeface="Open Sans"/>
            </a:endParaRPr>
          </a:p>
        </p:txBody>
      </p:sp>
      <p:sp>
        <p:nvSpPr>
          <p:cNvPr id="135" name="Google Shape;135;p21"/>
          <p:cNvSpPr txBox="1"/>
          <p:nvPr/>
        </p:nvSpPr>
        <p:spPr>
          <a:xfrm flipH="1">
            <a:off x="5416050" y="1602363"/>
            <a:ext cx="2574600" cy="3765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200"/>
              <a:buFont typeface="Arial"/>
              <a:buNone/>
            </a:pPr>
            <a:r>
              <a:rPr lang="es" sz="1200">
                <a:solidFill>
                  <a:srgbClr val="FFFFFF"/>
                </a:solidFill>
                <a:latin typeface="Open Sans"/>
                <a:ea typeface="Open Sans"/>
                <a:cs typeface="Open Sans"/>
                <a:sym typeface="Open Sans"/>
              </a:rPr>
              <a:t>Escanee su DNI</a:t>
            </a:r>
            <a:endParaRPr sz="1200" b="0" i="0" u="none" strike="noStrike" cap="none">
              <a:solidFill>
                <a:srgbClr val="FFFFFF"/>
              </a:solidFill>
              <a:latin typeface="Open Sans"/>
              <a:ea typeface="Open Sans"/>
              <a:cs typeface="Open Sans"/>
              <a:sym typeface="Open Sans"/>
            </a:endParaRPr>
          </a:p>
        </p:txBody>
      </p:sp>
      <p:sp>
        <p:nvSpPr>
          <p:cNvPr id="136" name="Google Shape;136;p21"/>
          <p:cNvSpPr txBox="1"/>
          <p:nvPr/>
        </p:nvSpPr>
        <p:spPr>
          <a:xfrm flipH="1">
            <a:off x="5416014" y="2367138"/>
            <a:ext cx="2574600" cy="3765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200"/>
              <a:buFont typeface="Arial"/>
              <a:buNone/>
            </a:pPr>
            <a:r>
              <a:rPr lang="es" sz="1200">
                <a:solidFill>
                  <a:srgbClr val="FFFFFF"/>
                </a:solidFill>
                <a:latin typeface="Open Sans"/>
                <a:ea typeface="Open Sans"/>
                <a:cs typeface="Open Sans"/>
                <a:sym typeface="Open Sans"/>
              </a:rPr>
              <a:t>Introduzca el producto</a:t>
            </a:r>
            <a:endParaRPr sz="1200" b="0" i="0" u="none" strike="noStrike" cap="none">
              <a:solidFill>
                <a:srgbClr val="FFFFFF"/>
              </a:solidFill>
              <a:latin typeface="Open Sans"/>
              <a:ea typeface="Open Sans"/>
              <a:cs typeface="Open Sans"/>
              <a:sym typeface="Open Sans"/>
            </a:endParaRPr>
          </a:p>
        </p:txBody>
      </p:sp>
      <p:sp>
        <p:nvSpPr>
          <p:cNvPr id="137" name="Google Shape;137;p21"/>
          <p:cNvSpPr txBox="1"/>
          <p:nvPr/>
        </p:nvSpPr>
        <p:spPr>
          <a:xfrm flipH="1">
            <a:off x="5416014" y="3131913"/>
            <a:ext cx="2574600" cy="3765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200"/>
              <a:buFont typeface="Arial"/>
              <a:buNone/>
            </a:pPr>
            <a:r>
              <a:rPr lang="es" sz="1200">
                <a:solidFill>
                  <a:srgbClr val="FFFFFF"/>
                </a:solidFill>
                <a:latin typeface="Open Sans"/>
                <a:ea typeface="Open Sans"/>
                <a:cs typeface="Open Sans"/>
                <a:sym typeface="Open Sans"/>
              </a:rPr>
              <a:t>Cierra compuerta</a:t>
            </a:r>
            <a:endParaRPr sz="1200" b="0" i="0" u="none" strike="noStrike" cap="none">
              <a:solidFill>
                <a:srgbClr val="FFFFFF"/>
              </a:solidFill>
              <a:latin typeface="Open Sans"/>
              <a:ea typeface="Open Sans"/>
              <a:cs typeface="Open Sans"/>
              <a:sym typeface="Open Sans"/>
            </a:endParaRPr>
          </a:p>
        </p:txBody>
      </p:sp>
      <p:sp>
        <p:nvSpPr>
          <p:cNvPr id="138" name="Google Shape;138;p21"/>
          <p:cNvSpPr txBox="1"/>
          <p:nvPr/>
        </p:nvSpPr>
        <p:spPr>
          <a:xfrm flipH="1">
            <a:off x="5416050" y="3896688"/>
            <a:ext cx="2574600" cy="3765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200"/>
              <a:buFont typeface="Arial"/>
              <a:buNone/>
            </a:pPr>
            <a:r>
              <a:rPr lang="es" sz="1200">
                <a:solidFill>
                  <a:srgbClr val="FFFFFF"/>
                </a:solidFill>
                <a:latin typeface="Open Sans"/>
                <a:ea typeface="Open Sans"/>
                <a:cs typeface="Open Sans"/>
                <a:sym typeface="Open Sans"/>
              </a:rPr>
              <a:t>Recompensa obtenida!</a:t>
            </a:r>
            <a:endParaRPr sz="1200" b="0" i="0" u="none" strike="noStrike" cap="none">
              <a:solidFill>
                <a:srgbClr val="FFFFFF"/>
              </a:solidFill>
              <a:latin typeface="Open Sans"/>
              <a:ea typeface="Open Sans"/>
              <a:cs typeface="Open Sans"/>
              <a:sym typeface="Open Sans"/>
            </a:endParaRPr>
          </a:p>
        </p:txBody>
      </p:sp>
      <p:sp>
        <p:nvSpPr>
          <p:cNvPr id="139" name="Google Shape;139;p21"/>
          <p:cNvSpPr/>
          <p:nvPr/>
        </p:nvSpPr>
        <p:spPr>
          <a:xfrm>
            <a:off x="4022800" y="3980688"/>
            <a:ext cx="208500" cy="208500"/>
          </a:xfrm>
          <a:prstGeom prst="rect">
            <a:avLst/>
          </a:prstGeom>
          <a:solidFill>
            <a:srgbClr val="44F6A5"/>
          </a:solidFill>
          <a:ln w="9525" cap="flat" cmpd="sng">
            <a:solidFill>
              <a:srgbClr val="00D987"/>
            </a:solidFill>
            <a:prstDash val="solid"/>
            <a:round/>
            <a:headEnd type="none" w="sm" len="sm"/>
            <a:tailEnd type="none" w="sm" len="sm"/>
          </a:ln>
          <a:effectLst>
            <a:outerShdw blurRad="57150" dist="19050" dir="5400000" algn="bl" rotWithShape="0">
              <a:srgbClr val="44F6A5">
                <a:alpha val="49800"/>
              </a:srgbClr>
            </a:outerShdw>
          </a:effectLst>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Open Sans"/>
              <a:ea typeface="Open Sans"/>
              <a:cs typeface="Open Sans"/>
              <a:sym typeface="Open Sans"/>
            </a:endParaRPr>
          </a:p>
        </p:txBody>
      </p:sp>
      <p:sp>
        <p:nvSpPr>
          <p:cNvPr id="140" name="Google Shape;140;p21"/>
          <p:cNvSpPr/>
          <p:nvPr/>
        </p:nvSpPr>
        <p:spPr>
          <a:xfrm>
            <a:off x="4912725" y="3980688"/>
            <a:ext cx="208500" cy="208500"/>
          </a:xfrm>
          <a:prstGeom prst="rect">
            <a:avLst/>
          </a:prstGeom>
          <a:solidFill>
            <a:srgbClr val="44F6A5"/>
          </a:solidFill>
          <a:ln w="9525" cap="flat" cmpd="sng">
            <a:solidFill>
              <a:srgbClr val="00D987"/>
            </a:solidFill>
            <a:prstDash val="solid"/>
            <a:round/>
            <a:headEnd type="none" w="sm" len="sm"/>
            <a:tailEnd type="none" w="sm" len="sm"/>
          </a:ln>
          <a:effectLst>
            <a:outerShdw blurRad="57150" dist="19050" dir="5400000" algn="bl" rotWithShape="0">
              <a:srgbClr val="44F6A5">
                <a:alpha val="49800"/>
              </a:srgbClr>
            </a:outerShdw>
          </a:effectLst>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Open Sans"/>
              <a:ea typeface="Open Sans"/>
              <a:cs typeface="Open Sans"/>
              <a:sym typeface="Open Sans"/>
            </a:endParaRPr>
          </a:p>
        </p:txBody>
      </p:sp>
      <p:sp>
        <p:nvSpPr>
          <p:cNvPr id="141" name="Google Shape;141;p21"/>
          <p:cNvSpPr/>
          <p:nvPr/>
        </p:nvSpPr>
        <p:spPr>
          <a:xfrm>
            <a:off x="4022800" y="3215913"/>
            <a:ext cx="208500" cy="208500"/>
          </a:xfrm>
          <a:prstGeom prst="rect">
            <a:avLst/>
          </a:prstGeom>
          <a:solidFill>
            <a:srgbClr val="44F6A5"/>
          </a:solidFill>
          <a:ln w="9525" cap="flat" cmpd="sng">
            <a:solidFill>
              <a:srgbClr val="00D987"/>
            </a:solidFill>
            <a:prstDash val="solid"/>
            <a:round/>
            <a:headEnd type="none" w="sm" len="sm"/>
            <a:tailEnd type="none" w="sm" len="sm"/>
          </a:ln>
          <a:effectLst>
            <a:outerShdw blurRad="57150" dist="19050" dir="5400000" algn="bl" rotWithShape="0">
              <a:srgbClr val="44F6A5">
                <a:alpha val="49800"/>
              </a:srgbClr>
            </a:outerShdw>
          </a:effectLst>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Open Sans"/>
              <a:ea typeface="Open Sans"/>
              <a:cs typeface="Open Sans"/>
              <a:sym typeface="Open Sans"/>
            </a:endParaRPr>
          </a:p>
        </p:txBody>
      </p:sp>
      <p:sp>
        <p:nvSpPr>
          <p:cNvPr id="142" name="Google Shape;142;p21"/>
          <p:cNvSpPr/>
          <p:nvPr/>
        </p:nvSpPr>
        <p:spPr>
          <a:xfrm>
            <a:off x="4912725" y="3215913"/>
            <a:ext cx="208500" cy="208500"/>
          </a:xfrm>
          <a:prstGeom prst="rect">
            <a:avLst/>
          </a:prstGeom>
          <a:solidFill>
            <a:srgbClr val="44F6A5"/>
          </a:solidFill>
          <a:ln w="9525" cap="flat" cmpd="sng">
            <a:solidFill>
              <a:srgbClr val="00D987"/>
            </a:solidFill>
            <a:prstDash val="solid"/>
            <a:round/>
            <a:headEnd type="none" w="sm" len="sm"/>
            <a:tailEnd type="none" w="sm" len="sm"/>
          </a:ln>
          <a:effectLst>
            <a:outerShdw blurRad="57150" dist="19050" dir="5400000" algn="bl" rotWithShape="0">
              <a:srgbClr val="44F6A5">
                <a:alpha val="49800"/>
              </a:srgbClr>
            </a:outerShdw>
          </a:effectLst>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Open Sans"/>
              <a:ea typeface="Open Sans"/>
              <a:cs typeface="Open Sans"/>
              <a:sym typeface="Open Sans"/>
            </a:endParaRPr>
          </a:p>
        </p:txBody>
      </p:sp>
      <p:sp>
        <p:nvSpPr>
          <p:cNvPr id="143" name="Google Shape;143;p21"/>
          <p:cNvSpPr/>
          <p:nvPr/>
        </p:nvSpPr>
        <p:spPr>
          <a:xfrm>
            <a:off x="4022800" y="2451138"/>
            <a:ext cx="208500" cy="208500"/>
          </a:xfrm>
          <a:prstGeom prst="rect">
            <a:avLst/>
          </a:prstGeom>
          <a:solidFill>
            <a:srgbClr val="44F6A5"/>
          </a:solidFill>
          <a:ln w="9525" cap="flat" cmpd="sng">
            <a:solidFill>
              <a:srgbClr val="00D987"/>
            </a:solidFill>
            <a:prstDash val="solid"/>
            <a:round/>
            <a:headEnd type="none" w="sm" len="sm"/>
            <a:tailEnd type="none" w="sm" len="sm"/>
          </a:ln>
          <a:effectLst>
            <a:outerShdw blurRad="57150" dist="19050" dir="5400000" algn="bl" rotWithShape="0">
              <a:srgbClr val="44F6A5">
                <a:alpha val="49800"/>
              </a:srgbClr>
            </a:outerShdw>
          </a:effectLst>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Open Sans"/>
              <a:ea typeface="Open Sans"/>
              <a:cs typeface="Open Sans"/>
              <a:sym typeface="Open Sans"/>
            </a:endParaRPr>
          </a:p>
        </p:txBody>
      </p:sp>
      <p:sp>
        <p:nvSpPr>
          <p:cNvPr id="144" name="Google Shape;144;p21"/>
          <p:cNvSpPr/>
          <p:nvPr/>
        </p:nvSpPr>
        <p:spPr>
          <a:xfrm>
            <a:off x="4912725" y="2451138"/>
            <a:ext cx="208500" cy="208500"/>
          </a:xfrm>
          <a:prstGeom prst="rect">
            <a:avLst/>
          </a:prstGeom>
          <a:solidFill>
            <a:srgbClr val="44F6A5"/>
          </a:solidFill>
          <a:ln w="9525" cap="flat" cmpd="sng">
            <a:solidFill>
              <a:srgbClr val="00D987"/>
            </a:solidFill>
            <a:prstDash val="solid"/>
            <a:round/>
            <a:headEnd type="none" w="sm" len="sm"/>
            <a:tailEnd type="none" w="sm" len="sm"/>
          </a:ln>
          <a:effectLst>
            <a:outerShdw blurRad="57150" dist="19050" dir="5400000" algn="bl" rotWithShape="0">
              <a:srgbClr val="44F6A5">
                <a:alpha val="49800"/>
              </a:srgbClr>
            </a:outerShdw>
          </a:effectLst>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Open Sans"/>
              <a:ea typeface="Open Sans"/>
              <a:cs typeface="Open Sans"/>
              <a:sym typeface="Open Sans"/>
            </a:endParaRPr>
          </a:p>
        </p:txBody>
      </p:sp>
      <p:sp>
        <p:nvSpPr>
          <p:cNvPr id="145" name="Google Shape;145;p21"/>
          <p:cNvSpPr/>
          <p:nvPr/>
        </p:nvSpPr>
        <p:spPr>
          <a:xfrm>
            <a:off x="4022800" y="1686363"/>
            <a:ext cx="208500" cy="208500"/>
          </a:xfrm>
          <a:prstGeom prst="rect">
            <a:avLst/>
          </a:prstGeom>
          <a:solidFill>
            <a:srgbClr val="44F6A5"/>
          </a:solidFill>
          <a:ln w="9525" cap="flat" cmpd="sng">
            <a:solidFill>
              <a:srgbClr val="00D987"/>
            </a:solidFill>
            <a:prstDash val="solid"/>
            <a:round/>
            <a:headEnd type="none" w="sm" len="sm"/>
            <a:tailEnd type="none" w="sm" len="sm"/>
          </a:ln>
          <a:effectLst>
            <a:outerShdw blurRad="57150" dist="19050" dir="5400000" algn="bl" rotWithShape="0">
              <a:srgbClr val="44F6A5">
                <a:alpha val="49800"/>
              </a:srgbClr>
            </a:outerShdw>
          </a:effectLst>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Open Sans"/>
              <a:ea typeface="Open Sans"/>
              <a:cs typeface="Open Sans"/>
              <a:sym typeface="Open Sans"/>
            </a:endParaRPr>
          </a:p>
        </p:txBody>
      </p:sp>
      <p:sp>
        <p:nvSpPr>
          <p:cNvPr id="146" name="Google Shape;146;p21"/>
          <p:cNvSpPr/>
          <p:nvPr/>
        </p:nvSpPr>
        <p:spPr>
          <a:xfrm>
            <a:off x="4912725" y="1686363"/>
            <a:ext cx="208500" cy="208500"/>
          </a:xfrm>
          <a:prstGeom prst="rect">
            <a:avLst/>
          </a:prstGeom>
          <a:solidFill>
            <a:srgbClr val="44F6A5"/>
          </a:solidFill>
          <a:ln w="9525" cap="flat" cmpd="sng">
            <a:solidFill>
              <a:srgbClr val="00D987"/>
            </a:solidFill>
            <a:prstDash val="solid"/>
            <a:round/>
            <a:headEnd type="none" w="sm" len="sm"/>
            <a:tailEnd type="none" w="sm" len="sm"/>
          </a:ln>
          <a:effectLst>
            <a:outerShdw blurRad="57150" dist="19050" dir="5400000" algn="bl" rotWithShape="0">
              <a:srgbClr val="44F6A5">
                <a:alpha val="49800"/>
              </a:srgbClr>
            </a:outerShdw>
          </a:effectLst>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Open Sans"/>
              <a:ea typeface="Open Sans"/>
              <a:cs typeface="Open Sans"/>
              <a:sym typeface="Open Sans"/>
            </a:endParaRPr>
          </a:p>
        </p:txBody>
      </p:sp>
      <p:cxnSp>
        <p:nvCxnSpPr>
          <p:cNvPr id="147" name="Google Shape;147;p21"/>
          <p:cNvCxnSpPr>
            <a:stCxn id="131" idx="1"/>
            <a:endCxn id="145" idx="1"/>
          </p:cNvCxnSpPr>
          <p:nvPr/>
        </p:nvCxnSpPr>
        <p:spPr>
          <a:xfrm>
            <a:off x="3727951" y="1790613"/>
            <a:ext cx="294900" cy="600"/>
          </a:xfrm>
          <a:prstGeom prst="bentConnector3">
            <a:avLst>
              <a:gd name="adj1" fmla="val 49991"/>
            </a:avLst>
          </a:prstGeom>
          <a:noFill/>
          <a:ln w="9525" cap="flat" cmpd="sng">
            <a:solidFill>
              <a:srgbClr val="44F6A5"/>
            </a:solidFill>
            <a:prstDash val="solid"/>
            <a:round/>
            <a:headEnd type="none" w="sm" len="sm"/>
            <a:tailEnd type="none" w="sm" len="sm"/>
          </a:ln>
        </p:spPr>
      </p:cxnSp>
      <p:cxnSp>
        <p:nvCxnSpPr>
          <p:cNvPr id="148" name="Google Shape;148;p21"/>
          <p:cNvCxnSpPr>
            <a:stCxn id="145" idx="2"/>
            <a:endCxn id="143" idx="0"/>
          </p:cNvCxnSpPr>
          <p:nvPr/>
        </p:nvCxnSpPr>
        <p:spPr>
          <a:xfrm rot="-5400000" flipH="1">
            <a:off x="3849250" y="2172663"/>
            <a:ext cx="556200" cy="600"/>
          </a:xfrm>
          <a:prstGeom prst="bentConnector3">
            <a:avLst>
              <a:gd name="adj1" fmla="val 50007"/>
            </a:avLst>
          </a:prstGeom>
          <a:noFill/>
          <a:ln w="9525" cap="flat" cmpd="sng">
            <a:solidFill>
              <a:srgbClr val="44F6A5"/>
            </a:solidFill>
            <a:prstDash val="solid"/>
            <a:round/>
            <a:headEnd type="none" w="sm" len="sm"/>
            <a:tailEnd type="none" w="sm" len="sm"/>
          </a:ln>
        </p:spPr>
      </p:cxnSp>
      <p:cxnSp>
        <p:nvCxnSpPr>
          <p:cNvPr id="149" name="Google Shape;149;p21"/>
          <p:cNvCxnSpPr>
            <a:stCxn id="143" idx="2"/>
            <a:endCxn id="141" idx="0"/>
          </p:cNvCxnSpPr>
          <p:nvPr/>
        </p:nvCxnSpPr>
        <p:spPr>
          <a:xfrm rot="-5400000" flipH="1">
            <a:off x="3849250" y="2937438"/>
            <a:ext cx="556200" cy="600"/>
          </a:xfrm>
          <a:prstGeom prst="bentConnector3">
            <a:avLst>
              <a:gd name="adj1" fmla="val 50007"/>
            </a:avLst>
          </a:prstGeom>
          <a:noFill/>
          <a:ln w="9525" cap="flat" cmpd="sng">
            <a:solidFill>
              <a:srgbClr val="44F6A5"/>
            </a:solidFill>
            <a:prstDash val="solid"/>
            <a:round/>
            <a:headEnd type="none" w="sm" len="sm"/>
            <a:tailEnd type="none" w="sm" len="sm"/>
          </a:ln>
        </p:spPr>
      </p:cxnSp>
      <p:cxnSp>
        <p:nvCxnSpPr>
          <p:cNvPr id="150" name="Google Shape;150;p21"/>
          <p:cNvCxnSpPr>
            <a:stCxn id="141" idx="2"/>
            <a:endCxn id="139" idx="0"/>
          </p:cNvCxnSpPr>
          <p:nvPr/>
        </p:nvCxnSpPr>
        <p:spPr>
          <a:xfrm rot="-5400000" flipH="1">
            <a:off x="3849250" y="3702213"/>
            <a:ext cx="556200" cy="600"/>
          </a:xfrm>
          <a:prstGeom prst="bentConnector3">
            <a:avLst>
              <a:gd name="adj1" fmla="val 50007"/>
            </a:avLst>
          </a:prstGeom>
          <a:noFill/>
          <a:ln w="9525" cap="flat" cmpd="sng">
            <a:solidFill>
              <a:srgbClr val="44F6A5"/>
            </a:solidFill>
            <a:prstDash val="solid"/>
            <a:round/>
            <a:headEnd type="none" w="sm" len="sm"/>
            <a:tailEnd type="none" w="sm" len="sm"/>
          </a:ln>
        </p:spPr>
      </p:cxnSp>
      <p:cxnSp>
        <p:nvCxnSpPr>
          <p:cNvPr id="151" name="Google Shape;151;p21"/>
          <p:cNvCxnSpPr>
            <a:stCxn id="139" idx="2"/>
            <a:endCxn id="146" idx="1"/>
          </p:cNvCxnSpPr>
          <p:nvPr/>
        </p:nvCxnSpPr>
        <p:spPr>
          <a:xfrm rot="-5400000">
            <a:off x="3320650" y="2597088"/>
            <a:ext cx="2398500" cy="785700"/>
          </a:xfrm>
          <a:prstGeom prst="bentConnector4">
            <a:avLst>
              <a:gd name="adj1" fmla="val -9928"/>
              <a:gd name="adj2" fmla="val 56633"/>
            </a:avLst>
          </a:prstGeom>
          <a:noFill/>
          <a:ln w="9525" cap="flat" cmpd="sng">
            <a:solidFill>
              <a:srgbClr val="44F6A5"/>
            </a:solidFill>
            <a:prstDash val="solid"/>
            <a:round/>
            <a:headEnd type="none" w="sm" len="sm"/>
            <a:tailEnd type="none" w="sm" len="sm"/>
          </a:ln>
        </p:spPr>
      </p:cxnSp>
      <p:cxnSp>
        <p:nvCxnSpPr>
          <p:cNvPr id="152" name="Google Shape;152;p21"/>
          <p:cNvCxnSpPr>
            <a:stCxn id="146" idx="2"/>
            <a:endCxn id="144" idx="0"/>
          </p:cNvCxnSpPr>
          <p:nvPr/>
        </p:nvCxnSpPr>
        <p:spPr>
          <a:xfrm rot="-5400000" flipH="1">
            <a:off x="4739175" y="2172663"/>
            <a:ext cx="556200" cy="600"/>
          </a:xfrm>
          <a:prstGeom prst="bentConnector3">
            <a:avLst>
              <a:gd name="adj1" fmla="val 50007"/>
            </a:avLst>
          </a:prstGeom>
          <a:noFill/>
          <a:ln w="9525" cap="flat" cmpd="sng">
            <a:solidFill>
              <a:srgbClr val="44F6A5"/>
            </a:solidFill>
            <a:prstDash val="solid"/>
            <a:round/>
            <a:headEnd type="none" w="sm" len="sm"/>
            <a:tailEnd type="none" w="sm" len="sm"/>
          </a:ln>
        </p:spPr>
      </p:cxnSp>
      <p:cxnSp>
        <p:nvCxnSpPr>
          <p:cNvPr id="153" name="Google Shape;153;p21"/>
          <p:cNvCxnSpPr>
            <a:stCxn id="144" idx="2"/>
            <a:endCxn id="142" idx="0"/>
          </p:cNvCxnSpPr>
          <p:nvPr/>
        </p:nvCxnSpPr>
        <p:spPr>
          <a:xfrm rot="-5400000" flipH="1">
            <a:off x="4739175" y="2937438"/>
            <a:ext cx="556200" cy="600"/>
          </a:xfrm>
          <a:prstGeom prst="bentConnector3">
            <a:avLst>
              <a:gd name="adj1" fmla="val 50007"/>
            </a:avLst>
          </a:prstGeom>
          <a:noFill/>
          <a:ln w="9525" cap="flat" cmpd="sng">
            <a:solidFill>
              <a:srgbClr val="44F6A5"/>
            </a:solidFill>
            <a:prstDash val="solid"/>
            <a:round/>
            <a:headEnd type="none" w="sm" len="sm"/>
            <a:tailEnd type="none" w="sm" len="sm"/>
          </a:ln>
        </p:spPr>
      </p:cxnSp>
      <p:cxnSp>
        <p:nvCxnSpPr>
          <p:cNvPr id="154" name="Google Shape;154;p21"/>
          <p:cNvCxnSpPr>
            <a:stCxn id="142" idx="2"/>
            <a:endCxn id="140" idx="0"/>
          </p:cNvCxnSpPr>
          <p:nvPr/>
        </p:nvCxnSpPr>
        <p:spPr>
          <a:xfrm rot="-5400000" flipH="1">
            <a:off x="4739175" y="3702213"/>
            <a:ext cx="556200" cy="600"/>
          </a:xfrm>
          <a:prstGeom prst="bentConnector3">
            <a:avLst>
              <a:gd name="adj1" fmla="val 50007"/>
            </a:avLst>
          </a:prstGeom>
          <a:noFill/>
          <a:ln w="9525" cap="flat" cmpd="sng">
            <a:solidFill>
              <a:srgbClr val="44F6A5"/>
            </a:solidFill>
            <a:prstDash val="solid"/>
            <a:round/>
            <a:headEnd type="none" w="sm" len="sm"/>
            <a:tailEnd type="none" w="sm" len="sm"/>
          </a:ln>
        </p:spPr>
      </p:cxnSp>
      <p:cxnSp>
        <p:nvCxnSpPr>
          <p:cNvPr id="155" name="Google Shape;155;p21"/>
          <p:cNvCxnSpPr>
            <a:stCxn id="140" idx="3"/>
            <a:endCxn id="138" idx="3"/>
          </p:cNvCxnSpPr>
          <p:nvPr/>
        </p:nvCxnSpPr>
        <p:spPr>
          <a:xfrm>
            <a:off x="5121225" y="4084938"/>
            <a:ext cx="294900" cy="600"/>
          </a:xfrm>
          <a:prstGeom prst="bentConnector3">
            <a:avLst>
              <a:gd name="adj1" fmla="val 49987"/>
            </a:avLst>
          </a:prstGeom>
          <a:noFill/>
          <a:ln w="9525" cap="flat" cmpd="sng">
            <a:solidFill>
              <a:srgbClr val="44F6A5"/>
            </a:solidFill>
            <a:prstDash val="solid"/>
            <a:round/>
            <a:headEnd type="none" w="sm" len="sm"/>
            <a:tailEnd type="none" w="sm" len="sm"/>
          </a:ln>
        </p:spPr>
      </p:cxnSp>
      <p:pic>
        <p:nvPicPr>
          <p:cNvPr id="3" name="Google Shape;73;p15">
            <a:extLst>
              <a:ext uri="{FF2B5EF4-FFF2-40B4-BE49-F238E27FC236}">
                <a16:creationId xmlns:a16="http://schemas.microsoft.com/office/drawing/2014/main" id="{FBF038CC-EF0A-B9BA-4257-86872AB85EE3}"/>
              </a:ext>
            </a:extLst>
          </p:cNvPr>
          <p:cNvPicPr preferRelativeResize="0"/>
          <p:nvPr/>
        </p:nvPicPr>
        <p:blipFill>
          <a:blip r:embed="rId4">
            <a:alphaModFix/>
          </a:blip>
          <a:stretch>
            <a:fillRect/>
          </a:stretch>
        </p:blipFill>
        <p:spPr>
          <a:xfrm>
            <a:off x="7960600" y="3928831"/>
            <a:ext cx="816350" cy="997750"/>
          </a:xfrm>
          <a:prstGeom prst="rect">
            <a:avLst/>
          </a:prstGeom>
          <a:noFill/>
          <a:ln>
            <a:noFill/>
          </a:ln>
        </p:spPr>
      </p:pic>
      <p:pic>
        <p:nvPicPr>
          <p:cNvPr id="6" name="Gráfico 5" descr="Centro de llamadas con relleno sólido">
            <a:extLst>
              <a:ext uri="{FF2B5EF4-FFF2-40B4-BE49-F238E27FC236}">
                <a16:creationId xmlns:a16="http://schemas.microsoft.com/office/drawing/2014/main" id="{A0DBAEF2-A617-D0C8-315F-E8D0661CD6B4}"/>
              </a:ext>
            </a:extLst>
          </p:cNvPr>
          <p:cNvPicPr>
            <a:picLocks noChangeAspect="1"/>
          </p:cNvPicPr>
          <p:nvPr/>
        </p:nvPicPr>
        <p:blipFill>
          <a:blip r:embed="rId5">
            <a:extLst>
              <a:ext uri="{96DAC541-7B7A-43D3-8B79-37D633B846F1}">
                <asvg:svgBlip xmlns:asvg="http://schemas.microsoft.com/office/drawing/2016/SVG/main" xmlns="" r:embed="rId6"/>
              </a:ext>
            </a:extLst>
          </a:blip>
          <a:stretch>
            <a:fillRect/>
          </a:stretch>
        </p:blipFill>
        <p:spPr>
          <a:xfrm>
            <a:off x="6023029" y="351618"/>
            <a:ext cx="759417" cy="740045"/>
          </a:xfrm>
          <a:prstGeom prst="rect">
            <a:avLst/>
          </a:prstGeom>
        </p:spPr>
      </p:pic>
    </p:spTree>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22"/>
        <p:cNvGrpSpPr/>
        <p:nvPr/>
      </p:nvGrpSpPr>
      <p:grpSpPr>
        <a:xfrm>
          <a:off x="0" y="0"/>
          <a:ext cx="0" cy="0"/>
          <a:chOff x="0" y="0"/>
          <a:chExt cx="0" cy="0"/>
        </a:xfrm>
      </p:grpSpPr>
      <p:sp>
        <p:nvSpPr>
          <p:cNvPr id="123" name="Google Shape;123;p20"/>
          <p:cNvSpPr txBox="1">
            <a:spLocks noGrp="1"/>
          </p:cNvSpPr>
          <p:nvPr>
            <p:ph type="title"/>
          </p:nvPr>
        </p:nvSpPr>
        <p:spPr>
          <a:xfrm>
            <a:off x="311700" y="3060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Clr>
                <a:schemeClr val="dk1"/>
              </a:buClr>
              <a:buSzPct val="32352"/>
              <a:buFont typeface="Arial"/>
              <a:buNone/>
            </a:pPr>
            <a:r>
              <a:rPr lang="es" sz="3400" dirty="0">
                <a:solidFill>
                  <a:schemeClr val="lt1"/>
                </a:solidFill>
                <a:latin typeface="Roboto Black"/>
                <a:ea typeface="Roboto Black"/>
                <a:cs typeface="Roboto Black"/>
                <a:sym typeface="Roboto Black"/>
              </a:rPr>
              <a:t>Referencias de otros proyectos</a:t>
            </a:r>
            <a:endParaRPr sz="3400" dirty="0">
              <a:solidFill>
                <a:schemeClr val="lt1"/>
              </a:solidFill>
              <a:latin typeface="Roboto Black"/>
              <a:ea typeface="Roboto Black"/>
              <a:cs typeface="Roboto Black"/>
              <a:sym typeface="Roboto Black"/>
            </a:endParaRPr>
          </a:p>
          <a:p>
            <a:pPr marL="0" lvl="0" indent="0" algn="l" rtl="0">
              <a:spcBef>
                <a:spcPts val="0"/>
              </a:spcBef>
              <a:spcAft>
                <a:spcPts val="0"/>
              </a:spcAft>
              <a:buNone/>
            </a:pPr>
            <a:endParaRPr/>
          </a:p>
        </p:txBody>
      </p:sp>
      <p:sp>
        <p:nvSpPr>
          <p:cNvPr id="124" name="Google Shape;124;p20"/>
          <p:cNvSpPr txBox="1">
            <a:spLocks noGrp="1"/>
          </p:cNvSpPr>
          <p:nvPr>
            <p:ph type="body" idx="1"/>
          </p:nvPr>
        </p:nvSpPr>
        <p:spPr>
          <a:xfrm>
            <a:off x="311700" y="1152475"/>
            <a:ext cx="8520600" cy="3407100"/>
          </a:xfrm>
          <a:prstGeom prst="rect">
            <a:avLst/>
          </a:prstGeom>
        </p:spPr>
        <p:txBody>
          <a:bodyPr spcFirstLastPara="1" wrap="square" lIns="91425" tIns="91425" rIns="91425" bIns="91425" anchor="t" anchorCtr="0">
            <a:normAutofit/>
          </a:bodyPr>
          <a:lstStyle/>
          <a:p>
            <a:pPr marL="2286000" lvl="0" indent="-368300" algn="l" rtl="0">
              <a:lnSpc>
                <a:spcPct val="115000"/>
              </a:lnSpc>
              <a:spcBef>
                <a:spcPts val="0"/>
              </a:spcBef>
              <a:spcAft>
                <a:spcPts val="0"/>
              </a:spcAft>
              <a:buClr>
                <a:schemeClr val="lt1"/>
              </a:buClr>
              <a:buSzPts val="2200"/>
              <a:buFont typeface="Roboto Black"/>
              <a:buChar char="-"/>
            </a:pPr>
            <a:r>
              <a:rPr lang="es" sz="2200" dirty="0" err="1">
                <a:solidFill>
                  <a:schemeClr val="lt1"/>
                </a:solidFill>
                <a:latin typeface="Roboto Black"/>
                <a:ea typeface="Roboto Black"/>
                <a:cs typeface="Roboto Black"/>
                <a:sym typeface="Roboto Black"/>
              </a:rPr>
              <a:t>Pfand</a:t>
            </a:r>
            <a:r>
              <a:rPr lang="es" sz="2200" dirty="0">
                <a:solidFill>
                  <a:schemeClr val="lt1"/>
                </a:solidFill>
                <a:latin typeface="Roboto Black"/>
                <a:ea typeface="Roboto Black"/>
                <a:cs typeface="Roboto Black"/>
                <a:sym typeface="Roboto Black"/>
              </a:rPr>
              <a:t> (Alemania)</a:t>
            </a:r>
            <a:endParaRPr sz="2200" dirty="0">
              <a:solidFill>
                <a:schemeClr val="lt1"/>
              </a:solidFill>
              <a:latin typeface="Roboto Black"/>
              <a:ea typeface="Roboto Black"/>
              <a:cs typeface="Roboto Black"/>
              <a:sym typeface="Roboto Black"/>
            </a:endParaRPr>
          </a:p>
          <a:p>
            <a:pPr marL="2286000" lvl="0" indent="-368300" algn="l" rtl="0">
              <a:lnSpc>
                <a:spcPct val="115000"/>
              </a:lnSpc>
              <a:spcBef>
                <a:spcPts val="0"/>
              </a:spcBef>
              <a:spcAft>
                <a:spcPts val="0"/>
              </a:spcAft>
              <a:buClr>
                <a:schemeClr val="lt1"/>
              </a:buClr>
              <a:buSzPts val="2200"/>
              <a:buFont typeface="Roboto Black"/>
              <a:buChar char="-"/>
            </a:pPr>
            <a:r>
              <a:rPr lang="es" sz="2200" dirty="0" err="1">
                <a:solidFill>
                  <a:schemeClr val="lt1"/>
                </a:solidFill>
                <a:latin typeface="Roboto Black"/>
                <a:ea typeface="Roboto Black"/>
                <a:cs typeface="Roboto Black"/>
                <a:sym typeface="Roboto Black"/>
              </a:rPr>
              <a:t>Reciclos</a:t>
            </a:r>
            <a:r>
              <a:rPr lang="es" sz="2200" dirty="0">
                <a:solidFill>
                  <a:schemeClr val="lt1"/>
                </a:solidFill>
                <a:latin typeface="Roboto Black"/>
                <a:ea typeface="Roboto Black"/>
                <a:cs typeface="Roboto Black"/>
                <a:sym typeface="Roboto Black"/>
              </a:rPr>
              <a:t> (España)</a:t>
            </a:r>
            <a:endParaRPr sz="2200" dirty="0">
              <a:solidFill>
                <a:schemeClr val="lt1"/>
              </a:solidFill>
              <a:latin typeface="Roboto Black"/>
              <a:ea typeface="Roboto Black"/>
              <a:cs typeface="Roboto Black"/>
              <a:sym typeface="Roboto Black"/>
            </a:endParaRPr>
          </a:p>
          <a:p>
            <a:pPr marL="2286000" lvl="0" indent="-368300" algn="l" rtl="0">
              <a:lnSpc>
                <a:spcPct val="115000"/>
              </a:lnSpc>
              <a:spcBef>
                <a:spcPts val="0"/>
              </a:spcBef>
              <a:spcAft>
                <a:spcPts val="0"/>
              </a:spcAft>
              <a:buClr>
                <a:schemeClr val="lt1"/>
              </a:buClr>
              <a:buSzPts val="2200"/>
              <a:buFont typeface="Roboto Black"/>
              <a:buChar char="-"/>
            </a:pPr>
            <a:r>
              <a:rPr lang="es" sz="2200" dirty="0">
                <a:solidFill>
                  <a:schemeClr val="lt1"/>
                </a:solidFill>
                <a:latin typeface="Roboto Black"/>
                <a:ea typeface="Roboto Black"/>
                <a:cs typeface="Roboto Black"/>
                <a:sym typeface="Roboto Black"/>
              </a:rPr>
              <a:t>Escáner de Reciclaje (2022-TM11</a:t>
            </a:r>
            <a:r>
              <a:rPr lang="es" sz="2200" dirty="0" smtClean="0">
                <a:solidFill>
                  <a:schemeClr val="lt1"/>
                </a:solidFill>
                <a:latin typeface="Roboto Black"/>
                <a:ea typeface="Roboto Black"/>
                <a:cs typeface="Roboto Black"/>
                <a:sym typeface="Roboto Black"/>
              </a:rPr>
              <a:t>)</a:t>
            </a:r>
          </a:p>
          <a:p>
            <a:pPr marL="2286000" lvl="0" indent="-368300" algn="l" rtl="0">
              <a:lnSpc>
                <a:spcPct val="115000"/>
              </a:lnSpc>
              <a:spcBef>
                <a:spcPts val="0"/>
              </a:spcBef>
              <a:spcAft>
                <a:spcPts val="0"/>
              </a:spcAft>
              <a:buClr>
                <a:schemeClr val="lt1"/>
              </a:buClr>
              <a:buSzPts val="2200"/>
              <a:buFont typeface="Roboto Black"/>
              <a:buChar char="-"/>
            </a:pPr>
            <a:endParaRPr lang="es" sz="2200" dirty="0">
              <a:solidFill>
                <a:schemeClr val="lt1"/>
              </a:solidFill>
              <a:highlight>
                <a:schemeClr val="dk1"/>
              </a:highlight>
              <a:latin typeface="Roboto Black"/>
              <a:ea typeface="Roboto Black"/>
              <a:cs typeface="Roboto Black"/>
              <a:sym typeface="Roboto Black"/>
            </a:endParaRPr>
          </a:p>
          <a:p>
            <a:pPr marL="1917700" lvl="0" indent="0" algn="l" rtl="0">
              <a:lnSpc>
                <a:spcPct val="115000"/>
              </a:lnSpc>
              <a:spcBef>
                <a:spcPts val="0"/>
              </a:spcBef>
              <a:spcAft>
                <a:spcPts val="0"/>
              </a:spcAft>
              <a:buClr>
                <a:schemeClr val="lt1"/>
              </a:buClr>
              <a:buSzPts val="2200"/>
              <a:buNone/>
            </a:pPr>
            <a:endParaRPr lang="es" dirty="0">
              <a:solidFill>
                <a:schemeClr val="bg1"/>
              </a:solidFill>
              <a:latin typeface="Roboto Black" panose="020B0604020202020204" charset="0"/>
              <a:ea typeface="Roboto Black" panose="020B0604020202020204" charset="0"/>
              <a:cs typeface="Roboto Black" panose="020B0604020202020204" charset="0"/>
              <a:sym typeface="Roboto Black"/>
            </a:endParaRPr>
          </a:p>
          <a:p>
            <a:pPr marL="1917700" lvl="0" indent="0" algn="l" rtl="0">
              <a:lnSpc>
                <a:spcPct val="115000"/>
              </a:lnSpc>
              <a:spcBef>
                <a:spcPts val="0"/>
              </a:spcBef>
              <a:spcAft>
                <a:spcPts val="0"/>
              </a:spcAft>
              <a:buClr>
                <a:schemeClr val="lt1"/>
              </a:buClr>
              <a:buSzPts val="2200"/>
              <a:buNone/>
            </a:pPr>
            <a:r>
              <a:rPr lang="es" dirty="0" smtClean="0">
                <a:solidFill>
                  <a:schemeClr val="bg1"/>
                </a:solidFill>
                <a:latin typeface="Roboto Black" panose="020B0604020202020204" charset="0"/>
                <a:ea typeface="Roboto Black" panose="020B0604020202020204" charset="0"/>
                <a:cs typeface="Roboto Black" panose="020B0604020202020204" charset="0"/>
                <a:sym typeface="Roboto Black"/>
              </a:rPr>
              <a:t>	Mejoras </a:t>
            </a:r>
            <a:r>
              <a:rPr lang="es" dirty="0">
                <a:solidFill>
                  <a:schemeClr val="bg1"/>
                </a:solidFill>
                <a:latin typeface="Roboto Black" panose="020B0604020202020204" charset="0"/>
                <a:ea typeface="Roboto Black" panose="020B0604020202020204" charset="0"/>
                <a:cs typeface="Roboto Black" panose="020B0604020202020204" charset="0"/>
                <a:sym typeface="Roboto Black"/>
              </a:rPr>
              <a:t>que pudimos lograr</a:t>
            </a:r>
            <a:endParaRPr dirty="0">
              <a:solidFill>
                <a:schemeClr val="bg1"/>
              </a:solidFill>
              <a:latin typeface="Roboto Black" panose="020B0604020202020204" charset="0"/>
              <a:ea typeface="Roboto Black" panose="020B0604020202020204" charset="0"/>
              <a:cs typeface="Roboto Black" panose="020B0604020202020204" charset="0"/>
              <a:sym typeface="Roboto Black"/>
            </a:endParaRPr>
          </a:p>
        </p:txBody>
      </p:sp>
      <p:pic>
        <p:nvPicPr>
          <p:cNvPr id="3" name="Google Shape;73;p15">
            <a:extLst>
              <a:ext uri="{FF2B5EF4-FFF2-40B4-BE49-F238E27FC236}">
                <a16:creationId xmlns:a16="http://schemas.microsoft.com/office/drawing/2014/main" id="{4617B19D-DB31-35B6-B0FD-7C3FE164BC6F}"/>
              </a:ext>
            </a:extLst>
          </p:cNvPr>
          <p:cNvPicPr preferRelativeResize="0"/>
          <p:nvPr/>
        </p:nvPicPr>
        <p:blipFill>
          <a:blip r:embed="rId4">
            <a:alphaModFix/>
          </a:blip>
          <a:stretch>
            <a:fillRect/>
          </a:stretch>
        </p:blipFill>
        <p:spPr>
          <a:xfrm>
            <a:off x="7960600" y="3928831"/>
            <a:ext cx="816350" cy="997750"/>
          </a:xfrm>
          <a:prstGeom prst="rect">
            <a:avLst/>
          </a:prstGeom>
          <a:noFill/>
          <a:ln>
            <a:noFill/>
          </a:ln>
        </p:spPr>
      </p:pic>
      <p:pic>
        <p:nvPicPr>
          <p:cNvPr id="10" name="Gráfico 9" descr="Conexiones con relleno sólido">
            <a:extLst>
              <a:ext uri="{FF2B5EF4-FFF2-40B4-BE49-F238E27FC236}">
                <a16:creationId xmlns:a16="http://schemas.microsoft.com/office/drawing/2014/main" id="{509F30A1-2ED4-2757-F24D-D24BB88EF448}"/>
              </a:ext>
            </a:extLst>
          </p:cNvPr>
          <p:cNvPicPr>
            <a:picLocks noChangeAspect="1"/>
          </p:cNvPicPr>
          <p:nvPr/>
        </p:nvPicPr>
        <p:blipFill>
          <a:blip r:embed="rId5">
            <a:extLst>
              <a:ext uri="{96DAC541-7B7A-43D3-8B79-37D633B846F1}">
                <asvg:svgBlip xmlns:asvg="http://schemas.microsoft.com/office/drawing/2016/SVG/main" xmlns="" r:embed="rId6"/>
              </a:ext>
            </a:extLst>
          </a:blip>
          <a:stretch>
            <a:fillRect/>
          </a:stretch>
        </p:blipFill>
        <p:spPr>
          <a:xfrm>
            <a:off x="7456622" y="264440"/>
            <a:ext cx="914400" cy="914400"/>
          </a:xfrm>
          <a:prstGeom prst="rect">
            <a:avLst/>
          </a:prstGeom>
        </p:spPr>
      </p:pic>
      <p:pic>
        <p:nvPicPr>
          <p:cNvPr id="12" name="Gráfico 11" descr="Centro de llamadas con relleno sólido">
            <a:extLst>
              <a:ext uri="{FF2B5EF4-FFF2-40B4-BE49-F238E27FC236}">
                <a16:creationId xmlns:a16="http://schemas.microsoft.com/office/drawing/2014/main" id="{E0A434FA-A553-160E-DD45-09FC634B97E5}"/>
              </a:ext>
            </a:extLst>
          </p:cNvPr>
          <p:cNvPicPr>
            <a:picLocks noChangeAspect="1"/>
          </p:cNvPicPr>
          <p:nvPr/>
        </p:nvPicPr>
        <p:blipFill>
          <a:blip r:embed="rId7">
            <a:extLst>
              <a:ext uri="{96DAC541-7B7A-43D3-8B79-37D633B846F1}">
                <asvg:svgBlip xmlns:asvg="http://schemas.microsoft.com/office/drawing/2016/SVG/main" xmlns="" r:embed="rId8"/>
              </a:ext>
            </a:extLst>
          </a:blip>
          <a:stretch>
            <a:fillRect/>
          </a:stretch>
        </p:blipFill>
        <p:spPr>
          <a:xfrm>
            <a:off x="9142063" y="303186"/>
            <a:ext cx="759417" cy="740045"/>
          </a:xfrm>
          <a:prstGeom prst="rect">
            <a:avLst/>
          </a:prstGeom>
        </p:spPr>
      </p:pic>
    </p:spTree>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22"/>
        <p:cNvGrpSpPr/>
        <p:nvPr/>
      </p:nvGrpSpPr>
      <p:grpSpPr>
        <a:xfrm>
          <a:off x="0" y="0"/>
          <a:ext cx="0" cy="0"/>
          <a:chOff x="0" y="0"/>
          <a:chExt cx="0" cy="0"/>
        </a:xfrm>
      </p:grpSpPr>
      <p:sp>
        <p:nvSpPr>
          <p:cNvPr id="123" name="Google Shape;123;p20"/>
          <p:cNvSpPr txBox="1">
            <a:spLocks noGrp="1"/>
          </p:cNvSpPr>
          <p:nvPr>
            <p:ph type="title"/>
          </p:nvPr>
        </p:nvSpPr>
        <p:spPr>
          <a:xfrm>
            <a:off x="311700" y="3060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Clr>
                <a:schemeClr val="dk1"/>
              </a:buClr>
              <a:buSzPct val="32352"/>
              <a:buFont typeface="Arial"/>
              <a:buNone/>
            </a:pPr>
            <a:r>
              <a:rPr lang="es-ES" sz="3400" dirty="0" smtClean="0">
                <a:solidFill>
                  <a:schemeClr val="lt1"/>
                </a:solidFill>
                <a:latin typeface="Roboto Black"/>
                <a:ea typeface="Roboto Black"/>
                <a:cs typeface="Roboto Black"/>
                <a:sym typeface="Roboto Black"/>
              </a:rPr>
              <a:t>Perspectivas de desarrollo a </a:t>
            </a:r>
            <a:r>
              <a:rPr lang="es-ES" sz="3400" smtClean="0">
                <a:solidFill>
                  <a:schemeClr val="lt1"/>
                </a:solidFill>
                <a:latin typeface="Roboto Black"/>
                <a:ea typeface="Roboto Black"/>
                <a:cs typeface="Roboto Black"/>
                <a:sym typeface="Roboto Black"/>
              </a:rPr>
              <a:t>largo plazo</a:t>
            </a:r>
            <a:endParaRPr sz="3400" dirty="0">
              <a:solidFill>
                <a:schemeClr val="lt1"/>
              </a:solidFill>
              <a:latin typeface="Roboto Black"/>
              <a:ea typeface="Roboto Black"/>
              <a:cs typeface="Roboto Black"/>
              <a:sym typeface="Roboto Black"/>
            </a:endParaRPr>
          </a:p>
          <a:p>
            <a:pPr marL="0" lvl="0" indent="0" algn="l" rtl="0">
              <a:spcBef>
                <a:spcPts val="0"/>
              </a:spcBef>
              <a:spcAft>
                <a:spcPts val="0"/>
              </a:spcAft>
              <a:buNone/>
            </a:pPr>
            <a:endParaRPr dirty="0"/>
          </a:p>
        </p:txBody>
      </p:sp>
      <p:sp>
        <p:nvSpPr>
          <p:cNvPr id="124" name="Google Shape;124;p20"/>
          <p:cNvSpPr txBox="1">
            <a:spLocks noGrp="1"/>
          </p:cNvSpPr>
          <p:nvPr>
            <p:ph type="body" idx="1"/>
          </p:nvPr>
        </p:nvSpPr>
        <p:spPr>
          <a:xfrm>
            <a:off x="311700" y="1152475"/>
            <a:ext cx="8520600" cy="3407100"/>
          </a:xfrm>
          <a:prstGeom prst="rect">
            <a:avLst/>
          </a:prstGeom>
        </p:spPr>
        <p:txBody>
          <a:bodyPr spcFirstLastPara="1" wrap="square" lIns="91425" tIns="91425" rIns="91425" bIns="91425" anchor="t" anchorCtr="0">
            <a:normAutofit/>
          </a:bodyPr>
          <a:lstStyle/>
          <a:p>
            <a:pPr marL="114300" indent="0">
              <a:buNone/>
            </a:pPr>
            <a:r>
              <a:rPr lang="es-ES" b="1" dirty="0">
                <a:solidFill>
                  <a:schemeClr val="bg1"/>
                </a:solidFill>
                <a:latin typeface="Roboto Black" panose="020B0604020202020204" charset="0"/>
                <a:ea typeface="Roboto Black" panose="020B0604020202020204" charset="0"/>
                <a:cs typeface="Roboto Black" panose="020B0604020202020204" charset="0"/>
              </a:rPr>
              <a:t>Algunas de  las mejoras posibles a realizar a futuro, cuando contemos con mayor tiempo y presupuesto</a:t>
            </a:r>
            <a:r>
              <a:rPr lang="es-ES" b="1" dirty="0" smtClean="0">
                <a:solidFill>
                  <a:schemeClr val="bg1"/>
                </a:solidFill>
                <a:latin typeface="Roboto Black" panose="020B0604020202020204" charset="0"/>
                <a:ea typeface="Roboto Black" panose="020B0604020202020204" charset="0"/>
                <a:cs typeface="Roboto Black" panose="020B0604020202020204" charset="0"/>
              </a:rPr>
              <a:t>:</a:t>
            </a:r>
          </a:p>
          <a:p>
            <a:pPr marL="114300" indent="0">
              <a:buNone/>
            </a:pPr>
            <a:endParaRPr lang="es-ES" sz="2400" dirty="0">
              <a:solidFill>
                <a:schemeClr val="bg1"/>
              </a:solidFill>
              <a:latin typeface="Roboto Black" panose="020B0604020202020204" charset="0"/>
              <a:ea typeface="Roboto Black" panose="020B0604020202020204" charset="0"/>
              <a:cs typeface="Roboto Black" panose="020B0604020202020204" charset="0"/>
            </a:endParaRPr>
          </a:p>
          <a:p>
            <a:pPr fontAlgn="base"/>
            <a:r>
              <a:rPr lang="es-ES" b="1" dirty="0">
                <a:solidFill>
                  <a:schemeClr val="bg1"/>
                </a:solidFill>
                <a:latin typeface="Roboto Black" panose="020B0604020202020204" charset="0"/>
                <a:ea typeface="Roboto Black" panose="020B0604020202020204" charset="0"/>
                <a:cs typeface="Roboto Black" panose="020B0604020202020204" charset="0"/>
              </a:rPr>
              <a:t>Mejorar la compuerta, la seguridad</a:t>
            </a:r>
          </a:p>
          <a:p>
            <a:pPr fontAlgn="base"/>
            <a:r>
              <a:rPr lang="es-ES" b="1" dirty="0">
                <a:solidFill>
                  <a:schemeClr val="bg1"/>
                </a:solidFill>
                <a:latin typeface="Roboto Black" panose="020B0604020202020204" charset="0"/>
                <a:ea typeface="Roboto Black" panose="020B0604020202020204" charset="0"/>
                <a:cs typeface="Roboto Black" panose="020B0604020202020204" charset="0"/>
              </a:rPr>
              <a:t>Utilizar alimentación independiente</a:t>
            </a:r>
          </a:p>
          <a:p>
            <a:pPr fontAlgn="base"/>
            <a:r>
              <a:rPr lang="es-ES" b="1" dirty="0">
                <a:solidFill>
                  <a:schemeClr val="bg1"/>
                </a:solidFill>
                <a:latin typeface="Roboto Black" panose="020B0604020202020204" charset="0"/>
                <a:ea typeface="Roboto Black" panose="020B0604020202020204" charset="0"/>
                <a:cs typeface="Roboto Black" panose="020B0604020202020204" charset="0"/>
              </a:rPr>
              <a:t>Aumentar la capacidad de almacenamiento</a:t>
            </a:r>
          </a:p>
          <a:p>
            <a:pPr fontAlgn="base"/>
            <a:r>
              <a:rPr lang="es-ES" b="1" dirty="0">
                <a:solidFill>
                  <a:schemeClr val="bg1"/>
                </a:solidFill>
                <a:latin typeface="Roboto Black" panose="020B0604020202020204" charset="0"/>
                <a:ea typeface="Roboto Black" panose="020B0604020202020204" charset="0"/>
                <a:cs typeface="Roboto Black" panose="020B0604020202020204" charset="0"/>
              </a:rPr>
              <a:t>Agregar el sistema de detección de llenado del tacho</a:t>
            </a:r>
          </a:p>
        </p:txBody>
      </p:sp>
      <p:pic>
        <p:nvPicPr>
          <p:cNvPr id="3" name="Google Shape;73;p15">
            <a:extLst>
              <a:ext uri="{FF2B5EF4-FFF2-40B4-BE49-F238E27FC236}">
                <a16:creationId xmlns:a16="http://schemas.microsoft.com/office/drawing/2014/main" id="{4617B19D-DB31-35B6-B0FD-7C3FE164BC6F}"/>
              </a:ext>
            </a:extLst>
          </p:cNvPr>
          <p:cNvPicPr preferRelativeResize="0"/>
          <p:nvPr/>
        </p:nvPicPr>
        <p:blipFill>
          <a:blip r:embed="rId4">
            <a:alphaModFix/>
          </a:blip>
          <a:stretch>
            <a:fillRect/>
          </a:stretch>
        </p:blipFill>
        <p:spPr>
          <a:xfrm>
            <a:off x="7960600" y="3928831"/>
            <a:ext cx="816350" cy="997750"/>
          </a:xfrm>
          <a:prstGeom prst="rect">
            <a:avLst/>
          </a:prstGeom>
          <a:noFill/>
          <a:ln>
            <a:noFill/>
          </a:ln>
        </p:spPr>
      </p:pic>
      <p:pic>
        <p:nvPicPr>
          <p:cNvPr id="12" name="Gráfico 11" descr="Centro de llamadas con relleno sólido">
            <a:extLst>
              <a:ext uri="{FF2B5EF4-FFF2-40B4-BE49-F238E27FC236}">
                <a16:creationId xmlns:a16="http://schemas.microsoft.com/office/drawing/2014/main" id="{E0A434FA-A553-160E-DD45-09FC634B97E5}"/>
              </a:ext>
            </a:extLst>
          </p:cNvPr>
          <p:cNvPicPr>
            <a:picLocks noChangeAspect="1"/>
          </p:cNvPicPr>
          <p:nvPr/>
        </p:nvPicPr>
        <p:blipFill>
          <a:blip r:embed="rId5">
            <a:extLst>
              <a:ext uri="{96DAC541-7B7A-43D3-8B79-37D633B846F1}">
                <asvg:svgBlip xmlns:asvg="http://schemas.microsoft.com/office/drawing/2016/SVG/main" xmlns="" r:embed="rId8"/>
              </a:ext>
            </a:extLst>
          </a:blip>
          <a:stretch>
            <a:fillRect/>
          </a:stretch>
        </p:blipFill>
        <p:spPr>
          <a:xfrm>
            <a:off x="9142063" y="303186"/>
            <a:ext cx="759417" cy="740045"/>
          </a:xfrm>
          <a:prstGeom prst="rect">
            <a:avLst/>
          </a:prstGeom>
        </p:spPr>
      </p:pic>
    </p:spTree>
    <p:extLst>
      <p:ext uri="{BB962C8B-B14F-4D97-AF65-F5344CB8AC3E}">
        <p14:creationId xmlns:p14="http://schemas.microsoft.com/office/powerpoint/2010/main" val="4109409518"/>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3"/>
          <a:stretch>
            <a:fillRect/>
          </a:stretch>
        </a:blipFill>
        <a:effectLst/>
      </p:bgPr>
    </p:bg>
    <p:spTree>
      <p:nvGrpSpPr>
        <p:cNvPr id="1" name="Shape 53"/>
        <p:cNvGrpSpPr/>
        <p:nvPr/>
      </p:nvGrpSpPr>
      <p:grpSpPr>
        <a:xfrm>
          <a:off x="0" y="0"/>
          <a:ext cx="0" cy="0"/>
          <a:chOff x="0" y="0"/>
          <a:chExt cx="0" cy="0"/>
        </a:xfrm>
      </p:grpSpPr>
      <p:pic>
        <p:nvPicPr>
          <p:cNvPr id="56" name="Google Shape;56;p13"/>
          <p:cNvPicPr preferRelativeResize="0"/>
          <p:nvPr/>
        </p:nvPicPr>
        <p:blipFill>
          <a:blip r:embed="rId4">
            <a:alphaModFix/>
          </a:blip>
          <a:stretch>
            <a:fillRect/>
          </a:stretch>
        </p:blipFill>
        <p:spPr>
          <a:xfrm>
            <a:off x="-89075" y="-50100"/>
            <a:ext cx="9322150" cy="5243700"/>
          </a:xfrm>
          <a:prstGeom prst="rect">
            <a:avLst/>
          </a:prstGeom>
          <a:noFill/>
          <a:ln>
            <a:noFill/>
          </a:ln>
        </p:spPr>
      </p:pic>
      <p:pic>
        <p:nvPicPr>
          <p:cNvPr id="4" name="Google Shape;57;p13">
            <a:extLst>
              <a:ext uri="{FF2B5EF4-FFF2-40B4-BE49-F238E27FC236}">
                <a16:creationId xmlns:a16="http://schemas.microsoft.com/office/drawing/2014/main" id="{4E9B113D-578D-5629-BEC8-C23F38F508CC}"/>
              </a:ext>
            </a:extLst>
          </p:cNvPr>
          <p:cNvPicPr preferRelativeResize="0"/>
          <p:nvPr/>
        </p:nvPicPr>
        <p:blipFill>
          <a:blip r:embed="rId5">
            <a:alphaModFix/>
          </a:blip>
          <a:stretch>
            <a:fillRect/>
          </a:stretch>
        </p:blipFill>
        <p:spPr>
          <a:xfrm>
            <a:off x="3870950" y="1479437"/>
            <a:ext cx="1679411" cy="2052600"/>
          </a:xfrm>
          <a:prstGeom prst="rect">
            <a:avLst/>
          </a:prstGeom>
          <a:noFill/>
          <a:ln>
            <a:noFill/>
          </a:ln>
        </p:spPr>
      </p:pic>
      <p:sp>
        <p:nvSpPr>
          <p:cNvPr id="5" name="Google Shape;58;p13">
            <a:extLst>
              <a:ext uri="{FF2B5EF4-FFF2-40B4-BE49-F238E27FC236}">
                <a16:creationId xmlns:a16="http://schemas.microsoft.com/office/drawing/2014/main" id="{F83474A3-EF13-2148-4104-6E57ED9AD9D7}"/>
              </a:ext>
            </a:extLst>
          </p:cNvPr>
          <p:cNvSpPr txBox="1"/>
          <p:nvPr/>
        </p:nvSpPr>
        <p:spPr>
          <a:xfrm>
            <a:off x="2670450" y="147800"/>
            <a:ext cx="3803100" cy="70800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r>
              <a:rPr lang="es" sz="3400" dirty="0">
                <a:solidFill>
                  <a:schemeClr val="lt1"/>
                </a:solidFill>
                <a:latin typeface="Roboto Black"/>
                <a:ea typeface="Roboto Black"/>
                <a:cs typeface="Roboto Black"/>
              </a:rPr>
              <a:t>Conclusión</a:t>
            </a:r>
          </a:p>
        </p:txBody>
      </p:sp>
      <p:sp>
        <p:nvSpPr>
          <p:cNvPr id="13" name="Google Shape;64;p14">
            <a:extLst>
              <a:ext uri="{FF2B5EF4-FFF2-40B4-BE49-F238E27FC236}">
                <a16:creationId xmlns:a16="http://schemas.microsoft.com/office/drawing/2014/main" id="{0AF74654-6D82-6E0B-8F13-06AF7D116F00}"/>
              </a:ext>
            </a:extLst>
          </p:cNvPr>
          <p:cNvSpPr txBox="1">
            <a:spLocks noGrp="1"/>
          </p:cNvSpPr>
          <p:nvPr>
            <p:ph type="ctrTitle"/>
          </p:nvPr>
        </p:nvSpPr>
        <p:spPr>
          <a:xfrm>
            <a:off x="367050" y="-751039"/>
            <a:ext cx="8409900" cy="699900"/>
          </a:xfrm>
          <a:prstGeom prst="rect">
            <a:avLst/>
          </a:prstGeom>
        </p:spPr>
        <p:txBody>
          <a:bodyPr spcFirstLastPara="1" wrap="square" lIns="91425" tIns="91425" rIns="91425" bIns="91425" anchor="b" anchorCtr="0">
            <a:normAutofit fontScale="90000"/>
          </a:bodyPr>
          <a:lstStyle/>
          <a:p>
            <a:pPr marL="0" lvl="0" indent="0" algn="ctr" rtl="0">
              <a:spcBef>
                <a:spcPts val="0"/>
              </a:spcBef>
              <a:spcAft>
                <a:spcPts val="0"/>
              </a:spcAft>
              <a:buClr>
                <a:schemeClr val="dk1"/>
              </a:buClr>
              <a:buSzPct val="32352"/>
              <a:buFont typeface="Arial"/>
              <a:buNone/>
            </a:pPr>
            <a:r>
              <a:rPr lang="es" sz="3400">
                <a:solidFill>
                  <a:schemeClr val="lt1"/>
                </a:solidFill>
                <a:latin typeface="Roboto Black"/>
                <a:ea typeface="Roboto Black"/>
                <a:cs typeface="Roboto Black"/>
                <a:sym typeface="Roboto Black"/>
              </a:rPr>
              <a:t>Sobre nosotros: Integrantes</a:t>
            </a:r>
            <a:endParaRPr sz="3400">
              <a:solidFill>
                <a:schemeClr val="lt1"/>
              </a:solidFill>
              <a:latin typeface="Roboto Black"/>
              <a:ea typeface="Roboto Black"/>
              <a:cs typeface="Roboto Black"/>
              <a:sym typeface="Roboto Black"/>
            </a:endParaRPr>
          </a:p>
        </p:txBody>
      </p:sp>
      <p:sp>
        <p:nvSpPr>
          <p:cNvPr id="15" name="Google Shape;66;p14">
            <a:extLst>
              <a:ext uri="{FF2B5EF4-FFF2-40B4-BE49-F238E27FC236}">
                <a16:creationId xmlns:a16="http://schemas.microsoft.com/office/drawing/2014/main" id="{96587A4F-C63D-7E0E-E800-FDB14C362482}"/>
              </a:ext>
            </a:extLst>
          </p:cNvPr>
          <p:cNvSpPr txBox="1">
            <a:spLocks/>
          </p:cNvSpPr>
          <p:nvPr/>
        </p:nvSpPr>
        <p:spPr>
          <a:xfrm>
            <a:off x="2757000" y="5616264"/>
            <a:ext cx="3630000" cy="2707200"/>
          </a:xfrm>
          <a:prstGeom prst="rect">
            <a:avLst/>
          </a:prstGeom>
          <a:noFill/>
          <a:ln>
            <a:noFill/>
          </a:ln>
        </p:spPr>
        <p:txBody>
          <a:bodyPr spcFirstLastPara="1" wrap="square" lIns="91425" tIns="91425" rIns="91425" bIns="91425" anchor="b" anchorCtr="0">
            <a:normAutofit fontScale="82500" lnSpcReduction="20000"/>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pPr>
              <a:lnSpc>
                <a:spcPct val="150000"/>
              </a:lnSpc>
            </a:pPr>
            <a:r>
              <a:rPr lang="es-ES" sz="2600" u="sng" dirty="0">
                <a:solidFill>
                  <a:schemeClr val="lt1"/>
                </a:solidFill>
                <a:latin typeface="Roboto Black"/>
                <a:ea typeface="Roboto Black"/>
                <a:cs typeface="Roboto Black"/>
                <a:sym typeface="Roboto Black"/>
              </a:rPr>
              <a:t>Arduino, Marcos</a:t>
            </a:r>
          </a:p>
          <a:p>
            <a:pPr>
              <a:lnSpc>
                <a:spcPct val="150000"/>
              </a:lnSpc>
            </a:pPr>
            <a:r>
              <a:rPr lang="es-ES" sz="2600" dirty="0">
                <a:solidFill>
                  <a:schemeClr val="lt1"/>
                </a:solidFill>
                <a:latin typeface="Roboto Black"/>
                <a:ea typeface="Roboto Black"/>
                <a:cs typeface="Roboto Black"/>
                <a:sym typeface="Roboto Black"/>
              </a:rPr>
              <a:t>Collins Ezequiel</a:t>
            </a:r>
          </a:p>
          <a:p>
            <a:pPr>
              <a:lnSpc>
                <a:spcPct val="150000"/>
              </a:lnSpc>
            </a:pPr>
            <a:r>
              <a:rPr lang="es-ES" sz="2600" dirty="0">
                <a:solidFill>
                  <a:schemeClr val="lt1"/>
                </a:solidFill>
                <a:latin typeface="Roboto Black"/>
                <a:ea typeface="Roboto Black"/>
                <a:cs typeface="Roboto Black"/>
                <a:sym typeface="Roboto Black"/>
              </a:rPr>
              <a:t>Giglio Valentín</a:t>
            </a:r>
          </a:p>
          <a:p>
            <a:pPr>
              <a:lnSpc>
                <a:spcPct val="150000"/>
              </a:lnSpc>
            </a:pPr>
            <a:r>
              <a:rPr lang="es-ES" sz="2600" dirty="0">
                <a:solidFill>
                  <a:schemeClr val="lt1"/>
                </a:solidFill>
                <a:latin typeface="Roboto Black"/>
                <a:ea typeface="Roboto Black"/>
                <a:cs typeface="Roboto Black"/>
                <a:sym typeface="Roboto Black"/>
              </a:rPr>
              <a:t>Gutiérrez Joaquín</a:t>
            </a:r>
          </a:p>
          <a:p>
            <a:pPr>
              <a:lnSpc>
                <a:spcPct val="150000"/>
              </a:lnSpc>
            </a:pPr>
            <a:r>
              <a:rPr lang="es-ES" sz="2600" dirty="0">
                <a:solidFill>
                  <a:schemeClr val="lt1"/>
                </a:solidFill>
                <a:latin typeface="Roboto Black"/>
                <a:ea typeface="Roboto Black"/>
                <a:cs typeface="Roboto Black"/>
                <a:sym typeface="Roboto Black"/>
              </a:rPr>
              <a:t>Pérez Samuel</a:t>
            </a:r>
          </a:p>
          <a:p>
            <a:pPr>
              <a:lnSpc>
                <a:spcPct val="150000"/>
              </a:lnSpc>
            </a:pPr>
            <a:r>
              <a:rPr lang="es-ES" sz="2600" dirty="0">
                <a:solidFill>
                  <a:schemeClr val="lt1"/>
                </a:solidFill>
                <a:latin typeface="Roboto Black"/>
                <a:ea typeface="Roboto Black"/>
                <a:cs typeface="Roboto Black"/>
                <a:sym typeface="Roboto Black"/>
              </a:rPr>
              <a:t>Villegas Facundo</a:t>
            </a:r>
            <a:endParaRPr lang="es-ES" sz="4200" dirty="0">
              <a:solidFill>
                <a:schemeClr val="lt1"/>
              </a:solidFill>
              <a:latin typeface="Roboto Black"/>
              <a:ea typeface="Roboto Black"/>
              <a:cs typeface="Roboto Black"/>
              <a:sym typeface="Roboto Black"/>
            </a:endParaRPr>
          </a:p>
        </p:txBody>
      </p:sp>
      <p:sp>
        <p:nvSpPr>
          <p:cNvPr id="17" name="Google Shape;67;p14">
            <a:extLst>
              <a:ext uri="{FF2B5EF4-FFF2-40B4-BE49-F238E27FC236}">
                <a16:creationId xmlns:a16="http://schemas.microsoft.com/office/drawing/2014/main" id="{5BBB324A-2EEB-7821-3B34-A641A11AD081}"/>
              </a:ext>
            </a:extLst>
          </p:cNvPr>
          <p:cNvSpPr txBox="1"/>
          <p:nvPr/>
        </p:nvSpPr>
        <p:spPr>
          <a:xfrm>
            <a:off x="2757000" y="8159976"/>
            <a:ext cx="3630000" cy="657073"/>
          </a:xfrm>
          <a:prstGeom prst="rect">
            <a:avLst/>
          </a:prstGeom>
          <a:noFill/>
          <a:ln>
            <a:noFill/>
          </a:ln>
        </p:spPr>
        <p:txBody>
          <a:bodyPr spcFirstLastPara="1" wrap="square" lIns="91425" tIns="91425" rIns="91425" bIns="91425" anchor="t" anchorCtr="0">
            <a:spAutoFit/>
          </a:bodyPr>
          <a:lstStyle/>
          <a:p>
            <a:pPr marL="0" lvl="0" indent="12700" algn="ctr" rtl="0">
              <a:lnSpc>
                <a:spcPct val="115000"/>
              </a:lnSpc>
              <a:spcBef>
                <a:spcPts val="0"/>
              </a:spcBef>
              <a:spcAft>
                <a:spcPts val="1200"/>
              </a:spcAft>
              <a:buNone/>
            </a:pPr>
            <a:r>
              <a:rPr lang="es" sz="1800" u="sng">
                <a:solidFill>
                  <a:schemeClr val="lt1"/>
                </a:solidFill>
                <a:latin typeface="Roboto Black"/>
                <a:ea typeface="Roboto Black"/>
                <a:cs typeface="Roboto Black"/>
                <a:sym typeface="Roboto Black"/>
              </a:rPr>
              <a:t>Profesor: Sebastián Schachtner</a:t>
            </a:r>
            <a:endParaRPr sz="1800" u="sng">
              <a:solidFill>
                <a:schemeClr val="lt1"/>
              </a:solidFill>
              <a:latin typeface="Roboto Black"/>
              <a:ea typeface="Roboto Black"/>
              <a:cs typeface="Roboto Black"/>
              <a:sym typeface="Roboto Black"/>
            </a:endParaRPr>
          </a:p>
        </p:txBody>
      </p:sp>
      <p:pic>
        <p:nvPicPr>
          <p:cNvPr id="8" name="Gráfico 7" descr="Grupo de personas con relleno sólido">
            <a:extLst>
              <a:ext uri="{FF2B5EF4-FFF2-40B4-BE49-F238E27FC236}">
                <a16:creationId xmlns:a16="http://schemas.microsoft.com/office/drawing/2014/main" id="{AC511B26-BAE8-997D-FD5D-EFBEEC8761D9}"/>
              </a:ext>
            </a:extLst>
          </p:cNvPr>
          <p:cNvPicPr>
            <a:picLocks noChangeAspect="1"/>
          </p:cNvPicPr>
          <p:nvPr/>
        </p:nvPicPr>
        <p:blipFill>
          <a:blip r:embed="rId6">
            <a:extLst>
              <a:ext uri="{96DAC541-7B7A-43D3-8B79-37D633B846F1}">
                <asvg:svgBlip xmlns:asvg="http://schemas.microsoft.com/office/drawing/2016/SVG/main" xmlns="" r:embed="rId7"/>
              </a:ext>
            </a:extLst>
          </a:blip>
          <a:stretch>
            <a:fillRect/>
          </a:stretch>
        </p:blipFill>
        <p:spPr>
          <a:xfrm rot="10620000">
            <a:off x="9413283" y="41652"/>
            <a:ext cx="914400" cy="914400"/>
          </a:xfrm>
          <a:prstGeom prst="rect">
            <a:avLst/>
          </a:prstGeom>
        </p:spPr>
      </p:pic>
      <p:sp>
        <p:nvSpPr>
          <p:cNvPr id="9" name="Google Shape;59;p13">
            <a:extLst>
              <a:ext uri="{FF2B5EF4-FFF2-40B4-BE49-F238E27FC236}">
                <a16:creationId xmlns:a16="http://schemas.microsoft.com/office/drawing/2014/main" id="{7F4D051D-F2BE-B3F6-7E2C-0DB23D40F1DB}"/>
              </a:ext>
            </a:extLst>
          </p:cNvPr>
          <p:cNvSpPr txBox="1"/>
          <p:nvPr/>
        </p:nvSpPr>
        <p:spPr>
          <a:xfrm>
            <a:off x="1401950" y="4278775"/>
            <a:ext cx="6617400" cy="70800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s" sz="3400" dirty="0" err="1">
                <a:solidFill>
                  <a:schemeClr val="lt1"/>
                </a:solidFill>
                <a:latin typeface="Roboto Black"/>
                <a:ea typeface="Roboto Black"/>
                <a:cs typeface="Roboto Black"/>
                <a:sym typeface="Roboto Black"/>
              </a:rPr>
              <a:t>Tacher</a:t>
            </a:r>
            <a:r>
              <a:rPr lang="es" sz="3400" dirty="0">
                <a:solidFill>
                  <a:schemeClr val="lt1"/>
                </a:solidFill>
                <a:latin typeface="Roboto Black"/>
                <a:ea typeface="Roboto Black"/>
                <a:cs typeface="Roboto Black"/>
                <a:sym typeface="Roboto Black"/>
              </a:rPr>
              <a:t> 2</a:t>
            </a:r>
            <a:endParaRPr lang="es-ES" dirty="0">
              <a:solidFill>
                <a:schemeClr val="lt1"/>
              </a:solidFill>
            </a:endParaRPr>
          </a:p>
        </p:txBody>
      </p:sp>
    </p:spTree>
    <p:extLst>
      <p:ext uri="{BB962C8B-B14F-4D97-AF65-F5344CB8AC3E}">
        <p14:creationId xmlns:p14="http://schemas.microsoft.com/office/powerpoint/2010/main" val="1655464786"/>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stretch>
            <a:fillRect/>
          </a:stretch>
        </a:blipFill>
        <a:effectLst/>
      </p:bgPr>
    </p:bg>
    <p:spTree>
      <p:nvGrpSpPr>
        <p:cNvPr id="1" name="Shape 63"/>
        <p:cNvGrpSpPr/>
        <p:nvPr/>
      </p:nvGrpSpPr>
      <p:grpSpPr>
        <a:xfrm>
          <a:off x="0" y="0"/>
          <a:ext cx="0" cy="0"/>
          <a:chOff x="0" y="0"/>
          <a:chExt cx="0" cy="0"/>
        </a:xfrm>
      </p:grpSpPr>
      <p:sp>
        <p:nvSpPr>
          <p:cNvPr id="64" name="Google Shape;64;p14"/>
          <p:cNvSpPr txBox="1">
            <a:spLocks noGrp="1"/>
          </p:cNvSpPr>
          <p:nvPr>
            <p:ph type="ctrTitle"/>
          </p:nvPr>
        </p:nvSpPr>
        <p:spPr>
          <a:xfrm>
            <a:off x="367050" y="208650"/>
            <a:ext cx="8409900" cy="699900"/>
          </a:xfrm>
          <a:prstGeom prst="rect">
            <a:avLst/>
          </a:prstGeom>
        </p:spPr>
        <p:txBody>
          <a:bodyPr spcFirstLastPara="1" wrap="square" lIns="91425" tIns="91425" rIns="91425" bIns="91425" anchor="b" anchorCtr="0">
            <a:normAutofit fontScale="90000"/>
          </a:bodyPr>
          <a:lstStyle/>
          <a:p>
            <a:pPr marL="0" lvl="0" indent="0" algn="ctr" rtl="0">
              <a:spcBef>
                <a:spcPts val="0"/>
              </a:spcBef>
              <a:spcAft>
                <a:spcPts val="0"/>
              </a:spcAft>
              <a:buClr>
                <a:schemeClr val="dk1"/>
              </a:buClr>
              <a:buSzPct val="32352"/>
              <a:buFont typeface="Arial"/>
              <a:buNone/>
            </a:pPr>
            <a:r>
              <a:rPr lang="es" sz="3400">
                <a:solidFill>
                  <a:schemeClr val="lt1"/>
                </a:solidFill>
                <a:latin typeface="Roboto Black"/>
                <a:ea typeface="Roboto Black"/>
                <a:cs typeface="Roboto Black"/>
                <a:sym typeface="Roboto Black"/>
              </a:rPr>
              <a:t>Sobre nosotros: Integrantes</a:t>
            </a:r>
            <a:endParaRPr sz="3400">
              <a:solidFill>
                <a:schemeClr val="lt1"/>
              </a:solidFill>
              <a:latin typeface="Roboto Black"/>
              <a:ea typeface="Roboto Black"/>
              <a:cs typeface="Roboto Black"/>
              <a:sym typeface="Roboto Black"/>
            </a:endParaRPr>
          </a:p>
        </p:txBody>
      </p:sp>
      <p:sp>
        <p:nvSpPr>
          <p:cNvPr id="66" name="Google Shape;66;p14"/>
          <p:cNvSpPr txBox="1">
            <a:spLocks noGrp="1"/>
          </p:cNvSpPr>
          <p:nvPr>
            <p:ph type="ctrTitle"/>
          </p:nvPr>
        </p:nvSpPr>
        <p:spPr>
          <a:xfrm>
            <a:off x="2757000" y="1529500"/>
            <a:ext cx="3630000" cy="2707200"/>
          </a:xfrm>
          <a:prstGeom prst="rect">
            <a:avLst/>
          </a:prstGeom>
        </p:spPr>
        <p:txBody>
          <a:bodyPr spcFirstLastPara="1" wrap="square" lIns="91425" tIns="91425" rIns="91425" bIns="91425" anchor="b" anchorCtr="0">
            <a:normAutofit fontScale="90000"/>
          </a:bodyPr>
          <a:lstStyle/>
          <a:p>
            <a:pPr marL="0" marR="0" lvl="0" indent="0" algn="ctr" rtl="0">
              <a:lnSpc>
                <a:spcPct val="150000"/>
              </a:lnSpc>
              <a:spcBef>
                <a:spcPts val="0"/>
              </a:spcBef>
              <a:spcAft>
                <a:spcPts val="0"/>
              </a:spcAft>
              <a:buNone/>
            </a:pPr>
            <a:r>
              <a:rPr lang="es" sz="2600" u="sng" dirty="0">
                <a:solidFill>
                  <a:schemeClr val="lt1"/>
                </a:solidFill>
                <a:latin typeface="Roboto Black"/>
                <a:ea typeface="Roboto Black"/>
                <a:cs typeface="Roboto Black"/>
                <a:sym typeface="Roboto Black"/>
              </a:rPr>
              <a:t>Arduino, Marcos</a:t>
            </a:r>
            <a:endParaRPr sz="2600" u="sng" dirty="0">
              <a:solidFill>
                <a:schemeClr val="lt1"/>
              </a:solidFill>
              <a:latin typeface="Roboto Black"/>
              <a:ea typeface="Roboto Black"/>
              <a:cs typeface="Roboto Black"/>
              <a:sym typeface="Roboto Black"/>
            </a:endParaRPr>
          </a:p>
          <a:p>
            <a:pPr marL="0" marR="0" lvl="0" indent="0" algn="ctr" rtl="0">
              <a:lnSpc>
                <a:spcPct val="150000"/>
              </a:lnSpc>
              <a:spcBef>
                <a:spcPts val="0"/>
              </a:spcBef>
              <a:spcAft>
                <a:spcPts val="0"/>
              </a:spcAft>
              <a:buNone/>
            </a:pPr>
            <a:r>
              <a:rPr lang="es" sz="2600" dirty="0">
                <a:solidFill>
                  <a:schemeClr val="lt1"/>
                </a:solidFill>
                <a:latin typeface="Roboto Black"/>
                <a:ea typeface="Roboto Black"/>
                <a:cs typeface="Roboto Black"/>
                <a:sym typeface="Roboto Black"/>
              </a:rPr>
              <a:t>Collins Ezequiel</a:t>
            </a:r>
            <a:endParaRPr sz="2600" dirty="0">
              <a:solidFill>
                <a:schemeClr val="lt1"/>
              </a:solidFill>
              <a:latin typeface="Roboto Black"/>
              <a:ea typeface="Roboto Black"/>
              <a:cs typeface="Roboto Black"/>
              <a:sym typeface="Roboto Black"/>
            </a:endParaRPr>
          </a:p>
          <a:p>
            <a:pPr marL="0" marR="0" lvl="0" indent="0" algn="ctr" rtl="0">
              <a:lnSpc>
                <a:spcPct val="150000"/>
              </a:lnSpc>
              <a:spcBef>
                <a:spcPts val="0"/>
              </a:spcBef>
              <a:spcAft>
                <a:spcPts val="0"/>
              </a:spcAft>
              <a:buNone/>
            </a:pPr>
            <a:r>
              <a:rPr lang="es" sz="2600" dirty="0">
                <a:solidFill>
                  <a:schemeClr val="lt1"/>
                </a:solidFill>
                <a:latin typeface="Roboto Black"/>
                <a:ea typeface="Roboto Black"/>
                <a:cs typeface="Roboto Black"/>
                <a:sym typeface="Roboto Black"/>
              </a:rPr>
              <a:t>Giglio Valentín</a:t>
            </a:r>
            <a:endParaRPr sz="2600" dirty="0">
              <a:solidFill>
                <a:schemeClr val="lt1"/>
              </a:solidFill>
              <a:latin typeface="Roboto Black"/>
              <a:ea typeface="Roboto Black"/>
              <a:cs typeface="Roboto Black"/>
              <a:sym typeface="Roboto Black"/>
            </a:endParaRPr>
          </a:p>
          <a:p>
            <a:pPr marL="0" marR="0" lvl="0" indent="0" algn="ctr" rtl="0">
              <a:lnSpc>
                <a:spcPct val="150000"/>
              </a:lnSpc>
              <a:spcBef>
                <a:spcPts val="0"/>
              </a:spcBef>
              <a:spcAft>
                <a:spcPts val="0"/>
              </a:spcAft>
              <a:buNone/>
            </a:pPr>
            <a:r>
              <a:rPr lang="es" sz="2600" dirty="0">
                <a:solidFill>
                  <a:schemeClr val="lt1"/>
                </a:solidFill>
                <a:latin typeface="Roboto Black"/>
                <a:ea typeface="Roboto Black"/>
                <a:cs typeface="Roboto Black"/>
                <a:sym typeface="Roboto Black"/>
              </a:rPr>
              <a:t>Gutiérrez Joaquín</a:t>
            </a:r>
            <a:endParaRPr sz="2600" dirty="0">
              <a:solidFill>
                <a:schemeClr val="lt1"/>
              </a:solidFill>
              <a:latin typeface="Roboto Black"/>
              <a:ea typeface="Roboto Black"/>
              <a:cs typeface="Roboto Black"/>
              <a:sym typeface="Roboto Black"/>
            </a:endParaRPr>
          </a:p>
          <a:p>
            <a:pPr marL="0" marR="0" lvl="0" indent="0" algn="ctr" rtl="0">
              <a:lnSpc>
                <a:spcPct val="150000"/>
              </a:lnSpc>
              <a:spcBef>
                <a:spcPts val="0"/>
              </a:spcBef>
              <a:spcAft>
                <a:spcPts val="0"/>
              </a:spcAft>
              <a:buNone/>
            </a:pPr>
            <a:r>
              <a:rPr lang="es" sz="2600" dirty="0">
                <a:solidFill>
                  <a:schemeClr val="lt1"/>
                </a:solidFill>
                <a:latin typeface="Roboto Black"/>
                <a:ea typeface="Roboto Black"/>
                <a:cs typeface="Roboto Black"/>
                <a:sym typeface="Roboto Black"/>
              </a:rPr>
              <a:t>Pérez Samuel</a:t>
            </a:r>
            <a:endParaRPr sz="2600" dirty="0">
              <a:solidFill>
                <a:schemeClr val="lt1"/>
              </a:solidFill>
              <a:latin typeface="Roboto Black"/>
              <a:ea typeface="Roboto Black"/>
              <a:cs typeface="Roboto Black"/>
              <a:sym typeface="Roboto Black"/>
            </a:endParaRPr>
          </a:p>
          <a:p>
            <a:pPr marL="0" marR="0" lvl="0" indent="0" algn="ctr" rtl="0">
              <a:lnSpc>
                <a:spcPct val="150000"/>
              </a:lnSpc>
              <a:spcBef>
                <a:spcPts val="0"/>
              </a:spcBef>
              <a:spcAft>
                <a:spcPts val="0"/>
              </a:spcAft>
              <a:buNone/>
            </a:pPr>
            <a:r>
              <a:rPr lang="es" sz="2600" dirty="0">
                <a:solidFill>
                  <a:schemeClr val="lt1"/>
                </a:solidFill>
                <a:latin typeface="Roboto Black"/>
                <a:ea typeface="Roboto Black"/>
                <a:cs typeface="Roboto Black"/>
                <a:sym typeface="Roboto Black"/>
              </a:rPr>
              <a:t>Villegas Facundo</a:t>
            </a:r>
            <a:endParaRPr sz="4200" dirty="0">
              <a:solidFill>
                <a:schemeClr val="lt1"/>
              </a:solidFill>
              <a:latin typeface="Roboto Black"/>
              <a:ea typeface="Roboto Black"/>
              <a:cs typeface="Roboto Black"/>
              <a:sym typeface="Roboto Black"/>
            </a:endParaRPr>
          </a:p>
        </p:txBody>
      </p:sp>
      <p:sp>
        <p:nvSpPr>
          <p:cNvPr id="67" name="Google Shape;67;p14"/>
          <p:cNvSpPr txBox="1"/>
          <p:nvPr/>
        </p:nvSpPr>
        <p:spPr>
          <a:xfrm>
            <a:off x="2757000" y="4461400"/>
            <a:ext cx="3630000" cy="461700"/>
          </a:xfrm>
          <a:prstGeom prst="rect">
            <a:avLst/>
          </a:prstGeom>
          <a:noFill/>
          <a:ln>
            <a:noFill/>
          </a:ln>
        </p:spPr>
        <p:txBody>
          <a:bodyPr spcFirstLastPara="1" wrap="square" lIns="91425" tIns="91425" rIns="91425" bIns="91425" anchor="t" anchorCtr="0">
            <a:spAutoFit/>
          </a:bodyPr>
          <a:lstStyle/>
          <a:p>
            <a:pPr marL="0" lvl="0" indent="12700" algn="ctr" rtl="0">
              <a:lnSpc>
                <a:spcPct val="115000"/>
              </a:lnSpc>
              <a:spcBef>
                <a:spcPts val="0"/>
              </a:spcBef>
              <a:spcAft>
                <a:spcPts val="1200"/>
              </a:spcAft>
              <a:buNone/>
            </a:pPr>
            <a:r>
              <a:rPr lang="es" sz="1800">
                <a:solidFill>
                  <a:schemeClr val="lt1"/>
                </a:solidFill>
                <a:latin typeface="Roboto Black"/>
                <a:ea typeface="Roboto Black"/>
                <a:cs typeface="Roboto Black"/>
                <a:sym typeface="Roboto Black"/>
              </a:rPr>
              <a:t>Profesor: Sebastián Schachtner</a:t>
            </a:r>
            <a:endParaRPr sz="1800">
              <a:solidFill>
                <a:schemeClr val="lt1"/>
              </a:solidFill>
              <a:latin typeface="Roboto Black"/>
              <a:ea typeface="Roboto Black"/>
              <a:cs typeface="Roboto Black"/>
              <a:sym typeface="Roboto Black"/>
            </a:endParaRPr>
          </a:p>
        </p:txBody>
      </p:sp>
      <p:pic>
        <p:nvPicPr>
          <p:cNvPr id="3" name="Google Shape;57;p13" descr="Icono&#10;&#10;Descripción generada automáticamente">
            <a:extLst>
              <a:ext uri="{FF2B5EF4-FFF2-40B4-BE49-F238E27FC236}">
                <a16:creationId xmlns:a16="http://schemas.microsoft.com/office/drawing/2014/main" id="{DB2BBB8F-B754-3E41-E40A-9567045C7220}"/>
              </a:ext>
            </a:extLst>
          </p:cNvPr>
          <p:cNvPicPr preferRelativeResize="0"/>
          <p:nvPr/>
        </p:nvPicPr>
        <p:blipFill>
          <a:blip r:embed="rId4">
            <a:alphaModFix/>
          </a:blip>
          <a:stretch>
            <a:fillRect/>
          </a:stretch>
        </p:blipFill>
        <p:spPr>
          <a:xfrm>
            <a:off x="8205723" y="4121276"/>
            <a:ext cx="665808" cy="801770"/>
          </a:xfrm>
          <a:prstGeom prst="rect">
            <a:avLst/>
          </a:prstGeom>
          <a:noFill/>
          <a:ln>
            <a:noFill/>
          </a:ln>
        </p:spPr>
      </p:pic>
      <p:pic>
        <p:nvPicPr>
          <p:cNvPr id="2" name="Gráfico 1" descr="Bombilla y equipo con relleno sólido">
            <a:extLst>
              <a:ext uri="{FF2B5EF4-FFF2-40B4-BE49-F238E27FC236}">
                <a16:creationId xmlns:a16="http://schemas.microsoft.com/office/drawing/2014/main" id="{3208CA99-5AEB-84FA-F9B9-5406940D33DD}"/>
              </a:ext>
            </a:extLst>
          </p:cNvPr>
          <p:cNvPicPr>
            <a:picLocks noChangeAspect="1"/>
          </p:cNvPicPr>
          <p:nvPr/>
        </p:nvPicPr>
        <p:blipFill>
          <a:blip r:embed="rId5">
            <a:extLst>
              <a:ext uri="{96DAC541-7B7A-43D3-8B79-37D633B846F1}">
                <asvg:svgBlip xmlns:asvg="http://schemas.microsoft.com/office/drawing/2016/SVG/main" xmlns="" r:embed="rId6"/>
              </a:ext>
            </a:extLst>
          </a:blip>
          <a:stretch>
            <a:fillRect/>
          </a:stretch>
        </p:blipFill>
        <p:spPr>
          <a:xfrm rot="10320000">
            <a:off x="9693728" y="-597807"/>
            <a:ext cx="914400" cy="914400"/>
          </a:xfrm>
          <a:prstGeom prst="rect">
            <a:avLst/>
          </a:prstGeom>
        </p:spPr>
      </p:pic>
      <p:pic>
        <p:nvPicPr>
          <p:cNvPr id="5" name="Gráfico 4" descr="Grupo de personas con relleno sólido">
            <a:extLst>
              <a:ext uri="{FF2B5EF4-FFF2-40B4-BE49-F238E27FC236}">
                <a16:creationId xmlns:a16="http://schemas.microsoft.com/office/drawing/2014/main" id="{123CA2D5-54BB-F034-DA74-0823F8299E62}"/>
              </a:ext>
            </a:extLst>
          </p:cNvPr>
          <p:cNvPicPr>
            <a:picLocks noChangeAspect="1"/>
          </p:cNvPicPr>
          <p:nvPr/>
        </p:nvPicPr>
        <p:blipFill>
          <a:blip r:embed="rId7">
            <a:extLst>
              <a:ext uri="{96DAC541-7B7A-43D3-8B79-37D633B846F1}">
                <asvg:svgBlip xmlns:asvg="http://schemas.microsoft.com/office/drawing/2016/SVG/main" xmlns="" r:embed="rId8"/>
              </a:ext>
            </a:extLst>
          </a:blip>
          <a:stretch>
            <a:fillRect/>
          </a:stretch>
        </p:blipFill>
        <p:spPr>
          <a:xfrm>
            <a:off x="7175715" y="138516"/>
            <a:ext cx="914400" cy="914400"/>
          </a:xfrm>
          <a:prstGeom prst="rect">
            <a:avLst/>
          </a:prstGeom>
        </p:spPr>
      </p:pic>
    </p:spTree>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71"/>
        <p:cNvGrpSpPr/>
        <p:nvPr/>
      </p:nvGrpSpPr>
      <p:grpSpPr>
        <a:xfrm>
          <a:off x="0" y="0"/>
          <a:ext cx="0" cy="0"/>
          <a:chOff x="0" y="0"/>
          <a:chExt cx="0" cy="0"/>
        </a:xfrm>
      </p:grpSpPr>
      <p:sp>
        <p:nvSpPr>
          <p:cNvPr id="72" name="Google Shape;72;p15"/>
          <p:cNvSpPr txBox="1">
            <a:spLocks noGrp="1"/>
          </p:cNvSpPr>
          <p:nvPr>
            <p:ph type="ctrTitle"/>
          </p:nvPr>
        </p:nvSpPr>
        <p:spPr>
          <a:xfrm>
            <a:off x="367050" y="208650"/>
            <a:ext cx="8409900" cy="699900"/>
          </a:xfrm>
          <a:prstGeom prst="rect">
            <a:avLst/>
          </a:prstGeom>
        </p:spPr>
        <p:txBody>
          <a:bodyPr spcFirstLastPara="1" wrap="square" lIns="91425" tIns="91425" rIns="91425" bIns="91425" anchor="b" anchorCtr="0">
            <a:normAutofit fontScale="90000"/>
          </a:bodyPr>
          <a:lstStyle/>
          <a:p>
            <a:pPr marL="0" lvl="0" indent="0" algn="ctr" rtl="0">
              <a:spcBef>
                <a:spcPts val="0"/>
              </a:spcBef>
              <a:spcAft>
                <a:spcPts val="0"/>
              </a:spcAft>
              <a:buClr>
                <a:schemeClr val="dk1"/>
              </a:buClr>
              <a:buSzPct val="32352"/>
              <a:buFont typeface="Arial"/>
              <a:buNone/>
            </a:pPr>
            <a:r>
              <a:rPr lang="es" sz="3400">
                <a:solidFill>
                  <a:schemeClr val="lt1"/>
                </a:solidFill>
                <a:latin typeface="Roboto Black"/>
                <a:ea typeface="Roboto Black"/>
                <a:cs typeface="Roboto Black"/>
                <a:sym typeface="Roboto Black"/>
              </a:rPr>
              <a:t>Sobre nosotros: Cómo Surgió la idea</a:t>
            </a:r>
            <a:endParaRPr sz="3400">
              <a:solidFill>
                <a:schemeClr val="lt1"/>
              </a:solidFill>
              <a:latin typeface="Roboto Black"/>
              <a:ea typeface="Roboto Black"/>
              <a:cs typeface="Roboto Black"/>
              <a:sym typeface="Roboto Black"/>
            </a:endParaRPr>
          </a:p>
        </p:txBody>
      </p:sp>
      <p:pic>
        <p:nvPicPr>
          <p:cNvPr id="73" name="Google Shape;73;p15"/>
          <p:cNvPicPr preferRelativeResize="0"/>
          <p:nvPr/>
        </p:nvPicPr>
        <p:blipFill>
          <a:blip r:embed="rId4">
            <a:alphaModFix/>
          </a:blip>
          <a:stretch>
            <a:fillRect/>
          </a:stretch>
        </p:blipFill>
        <p:spPr>
          <a:xfrm>
            <a:off x="7960600" y="3928831"/>
            <a:ext cx="816350" cy="997750"/>
          </a:xfrm>
          <a:prstGeom prst="rect">
            <a:avLst/>
          </a:prstGeom>
          <a:noFill/>
          <a:ln>
            <a:noFill/>
          </a:ln>
        </p:spPr>
      </p:pic>
      <p:sp>
        <p:nvSpPr>
          <p:cNvPr id="74" name="Google Shape;74;p15"/>
          <p:cNvSpPr txBox="1"/>
          <p:nvPr/>
        </p:nvSpPr>
        <p:spPr>
          <a:xfrm>
            <a:off x="367050" y="1794450"/>
            <a:ext cx="8409900" cy="2082591"/>
          </a:xfrm>
          <a:prstGeom prst="rect">
            <a:avLst/>
          </a:prstGeom>
          <a:noFill/>
          <a:ln>
            <a:noFill/>
          </a:ln>
        </p:spPr>
        <p:txBody>
          <a:bodyPr spcFirstLastPara="1" wrap="square" lIns="91425" tIns="91425" rIns="91425" bIns="91425" anchor="t" anchorCtr="0">
            <a:spAutoFit/>
          </a:bodyPr>
          <a:lstStyle/>
          <a:p>
            <a:pPr algn="just">
              <a:lnSpc>
                <a:spcPct val="115000"/>
              </a:lnSpc>
              <a:spcAft>
                <a:spcPts val="1000"/>
              </a:spcAft>
            </a:pPr>
            <a:r>
              <a:rPr lang="es" sz="2000" dirty="0">
                <a:solidFill>
                  <a:schemeClr val="lt1"/>
                </a:solidFill>
                <a:latin typeface="Roboto Black"/>
                <a:ea typeface="Roboto Black"/>
                <a:cs typeface="Roboto Black"/>
                <a:sym typeface="Roboto Black"/>
              </a:rPr>
              <a:t>La idea de nuestro proyecto surgió a partir de la propuesta del profesor, en base a un proyecto ya realizado en años anteriores. Con la necesidad de promover el reciclaje. Y analizados los siguientes datos se propuso como objetivo Intentar solucionar los motivos por los que la gente no recicla detallados a continuación: </a:t>
            </a:r>
            <a:endParaRPr lang="es-ES" sz="2600" dirty="0">
              <a:solidFill>
                <a:schemeClr val="lt1"/>
              </a:solidFill>
              <a:highlight>
                <a:srgbClr val="000000"/>
              </a:highlight>
              <a:latin typeface="Roboto Black"/>
              <a:ea typeface="Roboto Black"/>
              <a:cs typeface="Roboto Black"/>
            </a:endParaRPr>
          </a:p>
        </p:txBody>
      </p:sp>
      <p:sp>
        <p:nvSpPr>
          <p:cNvPr id="63" name="Google Shape;80;p16">
            <a:extLst>
              <a:ext uri="{FF2B5EF4-FFF2-40B4-BE49-F238E27FC236}">
                <a16:creationId xmlns:a16="http://schemas.microsoft.com/office/drawing/2014/main" id="{04DE5A0D-BE12-F31D-91CE-13411C2F186A}"/>
              </a:ext>
            </a:extLst>
          </p:cNvPr>
          <p:cNvSpPr txBox="1"/>
          <p:nvPr/>
        </p:nvSpPr>
        <p:spPr>
          <a:xfrm>
            <a:off x="-2313925" y="3470200"/>
            <a:ext cx="2145000" cy="3588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00"/>
              <a:buFont typeface="Arial"/>
              <a:buNone/>
            </a:pPr>
            <a:r>
              <a:rPr lang="es" sz="1500">
                <a:solidFill>
                  <a:srgbClr val="FFFFFF"/>
                </a:solidFill>
                <a:latin typeface="Audiowide"/>
                <a:ea typeface="Audiowide"/>
                <a:cs typeface="Audiowide"/>
                <a:sym typeface="Audiowide"/>
              </a:rPr>
              <a:t>No tiene sentido</a:t>
            </a:r>
            <a:endParaRPr sz="1500" b="0" i="0" u="none" strike="noStrike" cap="none">
              <a:solidFill>
                <a:srgbClr val="FFFFFF"/>
              </a:solidFill>
              <a:latin typeface="Audiowide"/>
              <a:ea typeface="Audiowide"/>
              <a:cs typeface="Audiowide"/>
              <a:sym typeface="Audiowide"/>
            </a:endParaRPr>
          </a:p>
        </p:txBody>
      </p:sp>
      <p:sp>
        <p:nvSpPr>
          <p:cNvPr id="65" name="Google Shape;81;p16">
            <a:extLst>
              <a:ext uri="{FF2B5EF4-FFF2-40B4-BE49-F238E27FC236}">
                <a16:creationId xmlns:a16="http://schemas.microsoft.com/office/drawing/2014/main" id="{A3995F64-3829-CE73-F1AA-42A29EB88B3D}"/>
              </a:ext>
            </a:extLst>
          </p:cNvPr>
          <p:cNvSpPr txBox="1"/>
          <p:nvPr/>
        </p:nvSpPr>
        <p:spPr>
          <a:xfrm>
            <a:off x="-2313925" y="2715875"/>
            <a:ext cx="2145000" cy="3588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00"/>
              <a:buFont typeface="Arial"/>
              <a:buNone/>
            </a:pPr>
            <a:r>
              <a:rPr lang="es" sz="1500">
                <a:solidFill>
                  <a:srgbClr val="FFFFFF"/>
                </a:solidFill>
                <a:latin typeface="Audiowide"/>
                <a:ea typeface="Audiowide"/>
                <a:cs typeface="Audiowide"/>
                <a:sym typeface="Audiowide"/>
              </a:rPr>
              <a:t>Falta de tiempo</a:t>
            </a:r>
            <a:endParaRPr sz="1500" b="0" i="0" u="none" strike="noStrike" cap="none">
              <a:solidFill>
                <a:srgbClr val="FFFFFF"/>
              </a:solidFill>
              <a:latin typeface="Audiowide"/>
              <a:ea typeface="Audiowide"/>
              <a:cs typeface="Audiowide"/>
              <a:sym typeface="Audiowide"/>
            </a:endParaRPr>
          </a:p>
        </p:txBody>
      </p:sp>
      <p:sp>
        <p:nvSpPr>
          <p:cNvPr id="67" name="Google Shape;82;p16">
            <a:extLst>
              <a:ext uri="{FF2B5EF4-FFF2-40B4-BE49-F238E27FC236}">
                <a16:creationId xmlns:a16="http://schemas.microsoft.com/office/drawing/2014/main" id="{E4AA875A-F036-EBEE-8FB3-24C032EED97C}"/>
              </a:ext>
            </a:extLst>
          </p:cNvPr>
          <p:cNvSpPr txBox="1"/>
          <p:nvPr/>
        </p:nvSpPr>
        <p:spPr>
          <a:xfrm>
            <a:off x="-2313925" y="1961550"/>
            <a:ext cx="2145000" cy="3588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00"/>
              <a:buFont typeface="Arial"/>
              <a:buNone/>
            </a:pPr>
            <a:r>
              <a:rPr lang="es" sz="1500">
                <a:solidFill>
                  <a:srgbClr val="FFFFFF"/>
                </a:solidFill>
                <a:latin typeface="Audiowide"/>
                <a:ea typeface="Audiowide"/>
                <a:cs typeface="Audiowide"/>
                <a:sym typeface="Audiowide"/>
              </a:rPr>
              <a:t>Desconocimiento</a:t>
            </a:r>
            <a:endParaRPr sz="1500" b="0" i="0" u="none" strike="noStrike" cap="none">
              <a:solidFill>
                <a:srgbClr val="FFFFFF"/>
              </a:solidFill>
              <a:latin typeface="Audiowide"/>
              <a:ea typeface="Audiowide"/>
              <a:cs typeface="Audiowide"/>
              <a:sym typeface="Audiowide"/>
            </a:endParaRPr>
          </a:p>
        </p:txBody>
      </p:sp>
      <p:sp>
        <p:nvSpPr>
          <p:cNvPr id="69" name="Google Shape;83;p16">
            <a:extLst>
              <a:ext uri="{FF2B5EF4-FFF2-40B4-BE49-F238E27FC236}">
                <a16:creationId xmlns:a16="http://schemas.microsoft.com/office/drawing/2014/main" id="{D23079A3-4BD7-9D27-B607-A786A48DF5C2}"/>
              </a:ext>
            </a:extLst>
          </p:cNvPr>
          <p:cNvSpPr txBox="1"/>
          <p:nvPr/>
        </p:nvSpPr>
        <p:spPr>
          <a:xfrm>
            <a:off x="-2313929" y="1207225"/>
            <a:ext cx="2332200" cy="3588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00"/>
              <a:buFont typeface="Arial"/>
              <a:buNone/>
            </a:pPr>
            <a:r>
              <a:rPr lang="es" sz="1500">
                <a:solidFill>
                  <a:srgbClr val="FFFFFF"/>
                </a:solidFill>
                <a:latin typeface="Audiowide"/>
                <a:ea typeface="Audiowide"/>
                <a:cs typeface="Audiowide"/>
                <a:sym typeface="Audiowide"/>
              </a:rPr>
              <a:t>No Infraestructura</a:t>
            </a:r>
            <a:endParaRPr sz="1500" b="0" i="0" u="none" strike="noStrike" cap="none">
              <a:solidFill>
                <a:srgbClr val="FFFFFF"/>
              </a:solidFill>
              <a:latin typeface="Audiowide"/>
              <a:ea typeface="Audiowide"/>
              <a:cs typeface="Audiowide"/>
              <a:sym typeface="Audiowide"/>
            </a:endParaRPr>
          </a:p>
        </p:txBody>
      </p:sp>
      <p:sp>
        <p:nvSpPr>
          <p:cNvPr id="71" name="Google Shape;84;p16">
            <a:extLst>
              <a:ext uri="{FF2B5EF4-FFF2-40B4-BE49-F238E27FC236}">
                <a16:creationId xmlns:a16="http://schemas.microsoft.com/office/drawing/2014/main" id="{D4FE1D87-17C3-4748-DA22-7D761D37BDCA}"/>
              </a:ext>
            </a:extLst>
          </p:cNvPr>
          <p:cNvSpPr txBox="1"/>
          <p:nvPr/>
        </p:nvSpPr>
        <p:spPr>
          <a:xfrm>
            <a:off x="-3298678" y="3470200"/>
            <a:ext cx="798300" cy="358800"/>
          </a:xfrm>
          <a:prstGeom prst="rect">
            <a:avLst/>
          </a:prstGeom>
          <a:solidFill>
            <a:srgbClr val="44F6A5"/>
          </a:solidFill>
          <a:ln>
            <a:noFill/>
          </a:ln>
          <a:effectLst>
            <a:outerShdw blurRad="128588" dist="57150" dir="5400000" algn="bl" rotWithShape="0">
              <a:srgbClr val="44F6A5">
                <a:alpha val="498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00"/>
              <a:buFont typeface="Arial"/>
              <a:buNone/>
            </a:pPr>
            <a:r>
              <a:rPr lang="es" sz="1800">
                <a:latin typeface="Audiowide"/>
                <a:ea typeface="Audiowide"/>
                <a:cs typeface="Audiowide"/>
                <a:sym typeface="Audiowide"/>
              </a:rPr>
              <a:t>17%</a:t>
            </a:r>
            <a:endParaRPr sz="1800" b="0" i="0" u="none" strike="noStrike" cap="none">
              <a:solidFill>
                <a:srgbClr val="000000"/>
              </a:solidFill>
              <a:latin typeface="Audiowide"/>
              <a:ea typeface="Audiowide"/>
              <a:cs typeface="Audiowide"/>
              <a:sym typeface="Audiowide"/>
            </a:endParaRPr>
          </a:p>
        </p:txBody>
      </p:sp>
      <p:sp>
        <p:nvSpPr>
          <p:cNvPr id="76" name="Google Shape;85;p16">
            <a:extLst>
              <a:ext uri="{FF2B5EF4-FFF2-40B4-BE49-F238E27FC236}">
                <a16:creationId xmlns:a16="http://schemas.microsoft.com/office/drawing/2014/main" id="{ADA272D9-18C6-FA69-939C-C712162F0A68}"/>
              </a:ext>
            </a:extLst>
          </p:cNvPr>
          <p:cNvSpPr txBox="1"/>
          <p:nvPr/>
        </p:nvSpPr>
        <p:spPr>
          <a:xfrm>
            <a:off x="-3298678" y="2715875"/>
            <a:ext cx="798300" cy="358800"/>
          </a:xfrm>
          <a:prstGeom prst="rect">
            <a:avLst/>
          </a:prstGeom>
          <a:solidFill>
            <a:srgbClr val="11E2D0"/>
          </a:solidFill>
          <a:ln>
            <a:noFill/>
          </a:ln>
          <a:effectLst>
            <a:outerShdw blurRad="128588" dist="57150" dir="5400000" algn="bl" rotWithShape="0">
              <a:srgbClr val="44F6A5">
                <a:alpha val="498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00"/>
              <a:buFont typeface="Arial"/>
              <a:buNone/>
            </a:pPr>
            <a:r>
              <a:rPr lang="es" sz="1800">
                <a:latin typeface="Audiowide"/>
                <a:ea typeface="Audiowide"/>
                <a:cs typeface="Audiowide"/>
                <a:sym typeface="Audiowide"/>
              </a:rPr>
              <a:t>17</a:t>
            </a:r>
            <a:r>
              <a:rPr lang="es" sz="1800" b="0" i="0" u="none" strike="noStrike" cap="none">
                <a:solidFill>
                  <a:srgbClr val="000000"/>
                </a:solidFill>
                <a:latin typeface="Audiowide"/>
                <a:ea typeface="Audiowide"/>
                <a:cs typeface="Audiowide"/>
                <a:sym typeface="Audiowide"/>
              </a:rPr>
              <a:t>%</a:t>
            </a:r>
            <a:endParaRPr sz="1800" b="0" i="0" u="none" strike="noStrike" cap="none">
              <a:solidFill>
                <a:srgbClr val="000000"/>
              </a:solidFill>
              <a:latin typeface="Audiowide"/>
              <a:ea typeface="Audiowide"/>
              <a:cs typeface="Audiowide"/>
              <a:sym typeface="Audiowide"/>
            </a:endParaRPr>
          </a:p>
        </p:txBody>
      </p:sp>
      <p:sp>
        <p:nvSpPr>
          <p:cNvPr id="78" name="Google Shape;86;p16">
            <a:extLst>
              <a:ext uri="{FF2B5EF4-FFF2-40B4-BE49-F238E27FC236}">
                <a16:creationId xmlns:a16="http://schemas.microsoft.com/office/drawing/2014/main" id="{FA9BF63B-8704-85F8-6175-43FDCF35F2A5}"/>
              </a:ext>
            </a:extLst>
          </p:cNvPr>
          <p:cNvSpPr txBox="1"/>
          <p:nvPr/>
        </p:nvSpPr>
        <p:spPr>
          <a:xfrm>
            <a:off x="-3298679" y="1961550"/>
            <a:ext cx="798300" cy="358800"/>
          </a:xfrm>
          <a:prstGeom prst="rect">
            <a:avLst/>
          </a:prstGeom>
          <a:solidFill>
            <a:srgbClr val="BBFFE4"/>
          </a:solidFill>
          <a:ln>
            <a:noFill/>
          </a:ln>
          <a:effectLst>
            <a:outerShdw blurRad="128588" dist="57150" dir="5400000" algn="bl" rotWithShape="0">
              <a:srgbClr val="44F6A5">
                <a:alpha val="498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00"/>
              <a:buFont typeface="Arial"/>
              <a:buNone/>
            </a:pPr>
            <a:r>
              <a:rPr lang="es" sz="1800">
                <a:latin typeface="Audiowide"/>
                <a:ea typeface="Audiowide"/>
                <a:cs typeface="Audiowide"/>
                <a:sym typeface="Audiowide"/>
              </a:rPr>
              <a:t>19</a:t>
            </a:r>
            <a:r>
              <a:rPr lang="es" sz="1800" b="0" i="0" u="none" strike="noStrike" cap="none">
                <a:solidFill>
                  <a:srgbClr val="000000"/>
                </a:solidFill>
                <a:latin typeface="Audiowide"/>
                <a:ea typeface="Audiowide"/>
                <a:cs typeface="Audiowide"/>
                <a:sym typeface="Audiowide"/>
              </a:rPr>
              <a:t>%</a:t>
            </a:r>
            <a:endParaRPr sz="1800" b="0" i="0" u="none" strike="noStrike" cap="none">
              <a:solidFill>
                <a:srgbClr val="000000"/>
              </a:solidFill>
              <a:latin typeface="Audiowide"/>
              <a:ea typeface="Audiowide"/>
              <a:cs typeface="Audiowide"/>
              <a:sym typeface="Audiowide"/>
            </a:endParaRPr>
          </a:p>
        </p:txBody>
      </p:sp>
      <p:sp>
        <p:nvSpPr>
          <p:cNvPr id="80" name="Google Shape;87;p16">
            <a:extLst>
              <a:ext uri="{FF2B5EF4-FFF2-40B4-BE49-F238E27FC236}">
                <a16:creationId xmlns:a16="http://schemas.microsoft.com/office/drawing/2014/main" id="{7300F7EA-75C9-439E-7619-853918AD5DD3}"/>
              </a:ext>
            </a:extLst>
          </p:cNvPr>
          <p:cNvSpPr txBox="1"/>
          <p:nvPr/>
        </p:nvSpPr>
        <p:spPr>
          <a:xfrm>
            <a:off x="-3298678" y="1207225"/>
            <a:ext cx="798300" cy="358800"/>
          </a:xfrm>
          <a:prstGeom prst="rect">
            <a:avLst/>
          </a:prstGeom>
          <a:solidFill>
            <a:srgbClr val="00D987"/>
          </a:solidFill>
          <a:ln>
            <a:noFill/>
          </a:ln>
          <a:effectLst>
            <a:outerShdw blurRad="128588" dist="57150" dir="5400000" algn="bl" rotWithShape="0">
              <a:srgbClr val="44F6A5">
                <a:alpha val="498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00"/>
              <a:buFont typeface="Arial"/>
              <a:buNone/>
            </a:pPr>
            <a:r>
              <a:rPr lang="es" sz="1800">
                <a:latin typeface="Audiowide"/>
                <a:ea typeface="Audiowide"/>
                <a:cs typeface="Audiowide"/>
                <a:sym typeface="Audiowide"/>
              </a:rPr>
              <a:t>42</a:t>
            </a:r>
            <a:r>
              <a:rPr lang="es" sz="1800" b="0" i="0" u="none" strike="noStrike" cap="none">
                <a:solidFill>
                  <a:srgbClr val="000000"/>
                </a:solidFill>
                <a:latin typeface="Audiowide"/>
                <a:ea typeface="Audiowide"/>
                <a:cs typeface="Audiowide"/>
                <a:sym typeface="Audiowide"/>
              </a:rPr>
              <a:t>%</a:t>
            </a:r>
            <a:endParaRPr sz="1800" b="0" i="0" u="none" strike="noStrike" cap="none">
              <a:solidFill>
                <a:srgbClr val="000000"/>
              </a:solidFill>
              <a:latin typeface="Audiowide"/>
              <a:ea typeface="Audiowide"/>
              <a:cs typeface="Audiowide"/>
              <a:sym typeface="Audiowide"/>
            </a:endParaRPr>
          </a:p>
        </p:txBody>
      </p:sp>
      <p:sp>
        <p:nvSpPr>
          <p:cNvPr id="82" name="Google Shape;89;p16">
            <a:extLst>
              <a:ext uri="{FF2B5EF4-FFF2-40B4-BE49-F238E27FC236}">
                <a16:creationId xmlns:a16="http://schemas.microsoft.com/office/drawing/2014/main" id="{D8CBEE74-C358-19C3-8E92-9F4117BEC24F}"/>
              </a:ext>
            </a:extLst>
          </p:cNvPr>
          <p:cNvSpPr txBox="1"/>
          <p:nvPr/>
        </p:nvSpPr>
        <p:spPr>
          <a:xfrm>
            <a:off x="-2313925" y="4161875"/>
            <a:ext cx="2145000" cy="3588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00"/>
              <a:buFont typeface="Arial"/>
              <a:buNone/>
            </a:pPr>
            <a:r>
              <a:rPr lang="es" sz="1500">
                <a:solidFill>
                  <a:srgbClr val="FFFFFF"/>
                </a:solidFill>
                <a:latin typeface="Audiowide"/>
                <a:ea typeface="Audiowide"/>
                <a:cs typeface="Audiowide"/>
                <a:sym typeface="Audiowide"/>
              </a:rPr>
              <a:t>No le Interesa</a:t>
            </a:r>
            <a:endParaRPr sz="1500" b="0" i="0" u="none" strike="noStrike" cap="none">
              <a:solidFill>
                <a:srgbClr val="FFFFFF"/>
              </a:solidFill>
              <a:latin typeface="Audiowide"/>
              <a:ea typeface="Audiowide"/>
              <a:cs typeface="Audiowide"/>
              <a:sym typeface="Audiowide"/>
            </a:endParaRPr>
          </a:p>
        </p:txBody>
      </p:sp>
      <p:sp>
        <p:nvSpPr>
          <p:cNvPr id="84" name="Google Shape;90;p16">
            <a:extLst>
              <a:ext uri="{FF2B5EF4-FFF2-40B4-BE49-F238E27FC236}">
                <a16:creationId xmlns:a16="http://schemas.microsoft.com/office/drawing/2014/main" id="{571BA723-8C00-9CD9-2CEA-485441F98E81}"/>
              </a:ext>
            </a:extLst>
          </p:cNvPr>
          <p:cNvSpPr txBox="1"/>
          <p:nvPr/>
        </p:nvSpPr>
        <p:spPr>
          <a:xfrm>
            <a:off x="-3298678" y="4161875"/>
            <a:ext cx="798300" cy="358800"/>
          </a:xfrm>
          <a:prstGeom prst="rect">
            <a:avLst/>
          </a:prstGeom>
          <a:solidFill>
            <a:srgbClr val="FF6D01"/>
          </a:solidFill>
          <a:ln>
            <a:noFill/>
          </a:ln>
          <a:effectLst>
            <a:outerShdw blurRad="128588" dist="57150" dir="5400000" algn="bl" rotWithShape="0">
              <a:srgbClr val="44F6A5">
                <a:alpha val="498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00"/>
              <a:buFont typeface="Arial"/>
              <a:buNone/>
            </a:pPr>
            <a:r>
              <a:rPr lang="es" sz="1800">
                <a:latin typeface="Audiowide"/>
                <a:ea typeface="Audiowide"/>
                <a:cs typeface="Audiowide"/>
                <a:sym typeface="Audiowide"/>
              </a:rPr>
              <a:t>5%</a:t>
            </a:r>
            <a:endParaRPr sz="1800" b="0" i="0" u="none" strike="noStrike" cap="none">
              <a:solidFill>
                <a:srgbClr val="000000"/>
              </a:solidFill>
              <a:latin typeface="Audiowide"/>
              <a:ea typeface="Audiowide"/>
              <a:cs typeface="Audiowide"/>
              <a:sym typeface="Audiowide"/>
            </a:endParaRPr>
          </a:p>
        </p:txBody>
      </p:sp>
      <p:pic>
        <p:nvPicPr>
          <p:cNvPr id="86" name="Google Shape;88;p16" descr="Gráfico, Gráfico circular&#10;&#10;Descripción generada automáticamente">
            <a:extLst>
              <a:ext uri="{FF2B5EF4-FFF2-40B4-BE49-F238E27FC236}">
                <a16:creationId xmlns:a16="http://schemas.microsoft.com/office/drawing/2014/main" id="{110473C5-AAF0-7648-550E-4CC46970B251}"/>
              </a:ext>
            </a:extLst>
          </p:cNvPr>
          <p:cNvPicPr preferRelativeResize="0"/>
          <p:nvPr/>
        </p:nvPicPr>
        <p:blipFill>
          <a:blip r:embed="rId5">
            <a:alphaModFix/>
          </a:blip>
          <a:stretch>
            <a:fillRect/>
          </a:stretch>
        </p:blipFill>
        <p:spPr>
          <a:xfrm rot="5160000">
            <a:off x="8559847" y="968389"/>
            <a:ext cx="4853202" cy="3000874"/>
          </a:xfrm>
          <a:prstGeom prst="rect">
            <a:avLst/>
          </a:prstGeom>
          <a:noFill/>
          <a:ln>
            <a:noFill/>
          </a:ln>
        </p:spPr>
      </p:pic>
      <p:pic>
        <p:nvPicPr>
          <p:cNvPr id="2" name="Gráfico 1" descr="Bombilla y equipo con relleno sólido">
            <a:extLst>
              <a:ext uri="{FF2B5EF4-FFF2-40B4-BE49-F238E27FC236}">
                <a16:creationId xmlns:a16="http://schemas.microsoft.com/office/drawing/2014/main" id="{566D73BA-A807-7045-4BB9-A047F2A77964}"/>
              </a:ext>
            </a:extLst>
          </p:cNvPr>
          <p:cNvPicPr>
            <a:picLocks noChangeAspect="1"/>
          </p:cNvPicPr>
          <p:nvPr/>
        </p:nvPicPr>
        <p:blipFill>
          <a:blip r:embed="rId6">
            <a:extLst>
              <a:ext uri="{96DAC541-7B7A-43D3-8B79-37D633B846F1}">
                <asvg:svgBlip xmlns:asvg="http://schemas.microsoft.com/office/drawing/2016/SVG/main" xmlns="" r:embed="rId7"/>
              </a:ext>
            </a:extLst>
          </a:blip>
          <a:stretch>
            <a:fillRect/>
          </a:stretch>
        </p:blipFill>
        <p:spPr>
          <a:xfrm rot="1140000">
            <a:off x="7915728" y="100693"/>
            <a:ext cx="914400" cy="914400"/>
          </a:xfrm>
          <a:prstGeom prst="rect">
            <a:avLst/>
          </a:prstGeom>
        </p:spPr>
      </p:pic>
      <p:pic>
        <p:nvPicPr>
          <p:cNvPr id="4" name="Gráfico 3" descr="Flecha circular con relleno sólido">
            <a:extLst>
              <a:ext uri="{FF2B5EF4-FFF2-40B4-BE49-F238E27FC236}">
                <a16:creationId xmlns:a16="http://schemas.microsoft.com/office/drawing/2014/main" id="{5C8F9399-474F-2507-F875-74715B0E1E1F}"/>
              </a:ext>
            </a:extLst>
          </p:cNvPr>
          <p:cNvPicPr>
            <a:picLocks noChangeAspect="1"/>
          </p:cNvPicPr>
          <p:nvPr/>
        </p:nvPicPr>
        <p:blipFill>
          <a:blip r:embed="rId8">
            <a:extLst>
              <a:ext uri="{96DAC541-7B7A-43D3-8B79-37D633B846F1}">
                <asvg:svgBlip xmlns:asvg="http://schemas.microsoft.com/office/drawing/2016/SVG/main" xmlns="" r:embed="rId9"/>
              </a:ext>
            </a:extLst>
          </a:blip>
          <a:stretch>
            <a:fillRect/>
          </a:stretch>
        </p:blipFill>
        <p:spPr>
          <a:xfrm rot="10680000">
            <a:off x="-989955" y="99771"/>
            <a:ext cx="914400" cy="914400"/>
          </a:xfrm>
          <a:prstGeom prst="rect">
            <a:avLst/>
          </a:prstGeom>
        </p:spPr>
      </p:pic>
    </p:spTree>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78"/>
        <p:cNvGrpSpPr/>
        <p:nvPr/>
      </p:nvGrpSpPr>
      <p:grpSpPr>
        <a:xfrm>
          <a:off x="0" y="0"/>
          <a:ext cx="0" cy="0"/>
          <a:chOff x="0" y="0"/>
          <a:chExt cx="0" cy="0"/>
        </a:xfrm>
      </p:grpSpPr>
      <p:sp>
        <p:nvSpPr>
          <p:cNvPr id="79" name="Google Shape;79;p16"/>
          <p:cNvSpPr txBox="1"/>
          <p:nvPr/>
        </p:nvSpPr>
        <p:spPr>
          <a:xfrm>
            <a:off x="716148" y="211730"/>
            <a:ext cx="7704000" cy="572700"/>
          </a:xfrm>
          <a:prstGeom prst="rect">
            <a:avLst/>
          </a:prstGeom>
          <a:noFill/>
          <a:ln>
            <a:noFill/>
          </a:ln>
        </p:spPr>
        <p:txBody>
          <a:bodyPr spcFirstLastPara="1" wrap="square" lIns="91425" tIns="91425" rIns="91425" bIns="91425" anchor="t" anchorCtr="0">
            <a:noAutofit/>
          </a:bodyPr>
          <a:lstStyle/>
          <a:p>
            <a:pPr algn="ctr"/>
            <a:r>
              <a:rPr lang="es" sz="3000" dirty="0">
                <a:solidFill>
                  <a:srgbClr val="FFFFFF"/>
                </a:solidFill>
                <a:latin typeface="Roboto Black"/>
                <a:sym typeface="Audiowide"/>
              </a:rPr>
              <a:t>Motivos por los que no se recicla</a:t>
            </a:r>
            <a:endParaRPr lang="es-ES">
              <a:latin typeface="Roboto Black"/>
            </a:endParaRPr>
          </a:p>
        </p:txBody>
      </p:sp>
      <p:sp>
        <p:nvSpPr>
          <p:cNvPr id="80" name="Google Shape;80;p16"/>
          <p:cNvSpPr txBox="1"/>
          <p:nvPr/>
        </p:nvSpPr>
        <p:spPr>
          <a:xfrm>
            <a:off x="1430679" y="3470200"/>
            <a:ext cx="2145000" cy="3588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00"/>
              <a:buFont typeface="Arial"/>
              <a:buNone/>
            </a:pPr>
            <a:r>
              <a:rPr lang="es" sz="1500" dirty="0">
                <a:solidFill>
                  <a:srgbClr val="FFFFFF"/>
                </a:solidFill>
                <a:latin typeface="Audiowide"/>
                <a:ea typeface="Audiowide"/>
                <a:cs typeface="Audiowide"/>
                <a:sym typeface="Audiowide"/>
              </a:rPr>
              <a:t>No tiene sentido</a:t>
            </a:r>
            <a:endParaRPr sz="1500" b="0" i="0" u="none" strike="noStrike" cap="none" dirty="0">
              <a:solidFill>
                <a:srgbClr val="FFFFFF"/>
              </a:solidFill>
              <a:latin typeface="Audiowide"/>
              <a:ea typeface="Audiowide"/>
              <a:cs typeface="Audiowide"/>
              <a:sym typeface="Audiowide"/>
            </a:endParaRPr>
          </a:p>
        </p:txBody>
      </p:sp>
      <p:sp>
        <p:nvSpPr>
          <p:cNvPr id="81" name="Google Shape;81;p16"/>
          <p:cNvSpPr txBox="1"/>
          <p:nvPr/>
        </p:nvSpPr>
        <p:spPr>
          <a:xfrm>
            <a:off x="1430679" y="2715875"/>
            <a:ext cx="2145000" cy="3588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00"/>
              <a:buFont typeface="Arial"/>
              <a:buNone/>
            </a:pPr>
            <a:r>
              <a:rPr lang="es" sz="1500" dirty="0">
                <a:solidFill>
                  <a:srgbClr val="FFFFFF"/>
                </a:solidFill>
                <a:latin typeface="Audiowide"/>
                <a:ea typeface="Audiowide"/>
                <a:cs typeface="Audiowide"/>
                <a:sym typeface="Audiowide"/>
              </a:rPr>
              <a:t>Falta de tiempo</a:t>
            </a:r>
            <a:endParaRPr sz="1500" b="0" i="0" u="none" strike="noStrike" cap="none" dirty="0">
              <a:solidFill>
                <a:srgbClr val="FFFFFF"/>
              </a:solidFill>
              <a:latin typeface="Audiowide"/>
              <a:ea typeface="Audiowide"/>
              <a:cs typeface="Audiowide"/>
              <a:sym typeface="Audiowide"/>
            </a:endParaRPr>
          </a:p>
        </p:txBody>
      </p:sp>
      <p:sp>
        <p:nvSpPr>
          <p:cNvPr id="82" name="Google Shape;82;p16"/>
          <p:cNvSpPr txBox="1"/>
          <p:nvPr/>
        </p:nvSpPr>
        <p:spPr>
          <a:xfrm>
            <a:off x="1430679" y="1961550"/>
            <a:ext cx="2145000" cy="3588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00"/>
              <a:buFont typeface="Arial"/>
              <a:buNone/>
            </a:pPr>
            <a:r>
              <a:rPr lang="es" sz="1500" dirty="0">
                <a:solidFill>
                  <a:srgbClr val="FFFFFF"/>
                </a:solidFill>
                <a:latin typeface="Audiowide"/>
                <a:ea typeface="Audiowide"/>
                <a:cs typeface="Audiowide"/>
                <a:sym typeface="Audiowide"/>
              </a:rPr>
              <a:t>Desconocimiento</a:t>
            </a:r>
            <a:endParaRPr sz="1500" b="0" i="0" u="none" strike="noStrike" cap="none" dirty="0">
              <a:solidFill>
                <a:srgbClr val="FFFFFF"/>
              </a:solidFill>
              <a:latin typeface="Audiowide"/>
              <a:ea typeface="Audiowide"/>
              <a:cs typeface="Audiowide"/>
              <a:sym typeface="Audiowide"/>
            </a:endParaRPr>
          </a:p>
        </p:txBody>
      </p:sp>
      <p:sp>
        <p:nvSpPr>
          <p:cNvPr id="83" name="Google Shape;83;p16"/>
          <p:cNvSpPr txBox="1"/>
          <p:nvPr/>
        </p:nvSpPr>
        <p:spPr>
          <a:xfrm>
            <a:off x="1430675" y="1207225"/>
            <a:ext cx="2332200" cy="3588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00"/>
              <a:buFont typeface="Arial"/>
              <a:buNone/>
            </a:pPr>
            <a:r>
              <a:rPr lang="es" sz="1500" dirty="0">
                <a:solidFill>
                  <a:srgbClr val="FFFFFF"/>
                </a:solidFill>
                <a:latin typeface="Audiowide"/>
                <a:ea typeface="Audiowide"/>
                <a:cs typeface="Audiowide"/>
                <a:sym typeface="Audiowide"/>
              </a:rPr>
              <a:t>No Infraestructura</a:t>
            </a:r>
            <a:endParaRPr sz="1500" b="0" i="0" u="none" strike="noStrike" cap="none" dirty="0">
              <a:solidFill>
                <a:srgbClr val="FFFFFF"/>
              </a:solidFill>
              <a:latin typeface="Audiowide"/>
              <a:ea typeface="Audiowide"/>
              <a:cs typeface="Audiowide"/>
              <a:sym typeface="Audiowide"/>
            </a:endParaRPr>
          </a:p>
        </p:txBody>
      </p:sp>
      <p:sp>
        <p:nvSpPr>
          <p:cNvPr id="84" name="Google Shape;84;p16"/>
          <p:cNvSpPr txBox="1"/>
          <p:nvPr/>
        </p:nvSpPr>
        <p:spPr>
          <a:xfrm>
            <a:off x="445926" y="3470200"/>
            <a:ext cx="798300" cy="358800"/>
          </a:xfrm>
          <a:prstGeom prst="rect">
            <a:avLst/>
          </a:prstGeom>
          <a:solidFill>
            <a:srgbClr val="44F6A5"/>
          </a:solidFill>
          <a:ln>
            <a:noFill/>
          </a:ln>
          <a:effectLst>
            <a:outerShdw blurRad="128588" dist="57150" dir="5400000" algn="bl" rotWithShape="0">
              <a:srgbClr val="44F6A5">
                <a:alpha val="498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00"/>
              <a:buFont typeface="Arial"/>
              <a:buNone/>
            </a:pPr>
            <a:r>
              <a:rPr lang="es" sz="1800" dirty="0">
                <a:latin typeface="Audiowide"/>
                <a:ea typeface="Audiowide"/>
                <a:cs typeface="Audiowide"/>
                <a:sym typeface="Audiowide"/>
              </a:rPr>
              <a:t>17%</a:t>
            </a:r>
            <a:endParaRPr sz="1800" b="0" i="0" u="none" strike="noStrike" cap="none" dirty="0">
              <a:solidFill>
                <a:srgbClr val="000000"/>
              </a:solidFill>
              <a:latin typeface="Audiowide"/>
              <a:ea typeface="Audiowide"/>
              <a:cs typeface="Audiowide"/>
              <a:sym typeface="Audiowide"/>
            </a:endParaRPr>
          </a:p>
        </p:txBody>
      </p:sp>
      <p:sp>
        <p:nvSpPr>
          <p:cNvPr id="85" name="Google Shape;85;p16"/>
          <p:cNvSpPr txBox="1"/>
          <p:nvPr/>
        </p:nvSpPr>
        <p:spPr>
          <a:xfrm>
            <a:off x="445926" y="2715875"/>
            <a:ext cx="798300" cy="358800"/>
          </a:xfrm>
          <a:prstGeom prst="rect">
            <a:avLst/>
          </a:prstGeom>
          <a:solidFill>
            <a:srgbClr val="11E2D0"/>
          </a:solidFill>
          <a:ln>
            <a:noFill/>
          </a:ln>
          <a:effectLst>
            <a:outerShdw blurRad="128588" dist="57150" dir="5400000" algn="bl" rotWithShape="0">
              <a:srgbClr val="44F6A5">
                <a:alpha val="498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00"/>
              <a:buFont typeface="Arial"/>
              <a:buNone/>
            </a:pPr>
            <a:r>
              <a:rPr lang="es" sz="1800" dirty="0">
                <a:latin typeface="Audiowide"/>
                <a:ea typeface="Audiowide"/>
                <a:cs typeface="Audiowide"/>
                <a:sym typeface="Audiowide"/>
              </a:rPr>
              <a:t>17</a:t>
            </a:r>
            <a:r>
              <a:rPr lang="es" sz="1800" b="0" i="0" u="none" strike="noStrike" cap="none" dirty="0">
                <a:solidFill>
                  <a:srgbClr val="000000"/>
                </a:solidFill>
                <a:latin typeface="Audiowide"/>
                <a:ea typeface="Audiowide"/>
                <a:cs typeface="Audiowide"/>
                <a:sym typeface="Audiowide"/>
              </a:rPr>
              <a:t>%</a:t>
            </a:r>
            <a:endParaRPr sz="1800" b="0" i="0" u="none" strike="noStrike" cap="none" dirty="0">
              <a:solidFill>
                <a:srgbClr val="000000"/>
              </a:solidFill>
              <a:latin typeface="Audiowide"/>
              <a:ea typeface="Audiowide"/>
              <a:cs typeface="Audiowide"/>
              <a:sym typeface="Audiowide"/>
            </a:endParaRPr>
          </a:p>
        </p:txBody>
      </p:sp>
      <p:sp>
        <p:nvSpPr>
          <p:cNvPr id="86" name="Google Shape;86;p16"/>
          <p:cNvSpPr txBox="1"/>
          <p:nvPr/>
        </p:nvSpPr>
        <p:spPr>
          <a:xfrm>
            <a:off x="445925" y="1961550"/>
            <a:ext cx="798300" cy="358800"/>
          </a:xfrm>
          <a:prstGeom prst="rect">
            <a:avLst/>
          </a:prstGeom>
          <a:solidFill>
            <a:srgbClr val="BBFFE4"/>
          </a:solidFill>
          <a:ln>
            <a:noFill/>
          </a:ln>
          <a:effectLst>
            <a:outerShdw blurRad="128588" dist="57150" dir="5400000" algn="bl" rotWithShape="0">
              <a:srgbClr val="44F6A5">
                <a:alpha val="498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00"/>
              <a:buFont typeface="Arial"/>
              <a:buNone/>
            </a:pPr>
            <a:r>
              <a:rPr lang="es" sz="1800" dirty="0">
                <a:latin typeface="Audiowide"/>
                <a:ea typeface="Audiowide"/>
                <a:cs typeface="Audiowide"/>
                <a:sym typeface="Audiowide"/>
              </a:rPr>
              <a:t>19</a:t>
            </a:r>
            <a:r>
              <a:rPr lang="es" sz="1800" b="0" i="0" u="none" strike="noStrike" cap="none" dirty="0">
                <a:solidFill>
                  <a:srgbClr val="000000"/>
                </a:solidFill>
                <a:latin typeface="Audiowide"/>
                <a:ea typeface="Audiowide"/>
                <a:cs typeface="Audiowide"/>
                <a:sym typeface="Audiowide"/>
              </a:rPr>
              <a:t>%</a:t>
            </a:r>
            <a:endParaRPr sz="1800" b="0" i="0" u="none" strike="noStrike" cap="none" dirty="0">
              <a:solidFill>
                <a:srgbClr val="000000"/>
              </a:solidFill>
              <a:latin typeface="Audiowide"/>
              <a:ea typeface="Audiowide"/>
              <a:cs typeface="Audiowide"/>
              <a:sym typeface="Audiowide"/>
            </a:endParaRPr>
          </a:p>
        </p:txBody>
      </p:sp>
      <p:sp>
        <p:nvSpPr>
          <p:cNvPr id="87" name="Google Shape;87;p16"/>
          <p:cNvSpPr txBox="1"/>
          <p:nvPr/>
        </p:nvSpPr>
        <p:spPr>
          <a:xfrm>
            <a:off x="445926" y="1207225"/>
            <a:ext cx="798300" cy="358800"/>
          </a:xfrm>
          <a:prstGeom prst="rect">
            <a:avLst/>
          </a:prstGeom>
          <a:solidFill>
            <a:srgbClr val="00D987"/>
          </a:solidFill>
          <a:ln>
            <a:noFill/>
          </a:ln>
          <a:effectLst>
            <a:outerShdw blurRad="128588" dist="57150" dir="5400000" algn="bl" rotWithShape="0">
              <a:srgbClr val="44F6A5">
                <a:alpha val="498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00"/>
              <a:buFont typeface="Arial"/>
              <a:buNone/>
            </a:pPr>
            <a:r>
              <a:rPr lang="es" sz="1800" dirty="0">
                <a:latin typeface="Audiowide"/>
                <a:ea typeface="Audiowide"/>
                <a:cs typeface="Audiowide"/>
                <a:sym typeface="Audiowide"/>
              </a:rPr>
              <a:t>42</a:t>
            </a:r>
            <a:r>
              <a:rPr lang="es" sz="1800" b="0" i="0" u="none" strike="noStrike" cap="none" dirty="0">
                <a:solidFill>
                  <a:srgbClr val="000000"/>
                </a:solidFill>
                <a:latin typeface="Audiowide"/>
                <a:ea typeface="Audiowide"/>
                <a:cs typeface="Audiowide"/>
                <a:sym typeface="Audiowide"/>
              </a:rPr>
              <a:t>%</a:t>
            </a:r>
            <a:endParaRPr sz="1800" b="0" i="0" u="none" strike="noStrike" cap="none" dirty="0">
              <a:solidFill>
                <a:srgbClr val="000000"/>
              </a:solidFill>
              <a:latin typeface="Audiowide"/>
              <a:ea typeface="Audiowide"/>
              <a:cs typeface="Audiowide"/>
              <a:sym typeface="Audiowide"/>
            </a:endParaRPr>
          </a:p>
        </p:txBody>
      </p:sp>
      <p:pic>
        <p:nvPicPr>
          <p:cNvPr id="88" name="Google Shape;88;p16"/>
          <p:cNvPicPr preferRelativeResize="0"/>
          <p:nvPr/>
        </p:nvPicPr>
        <p:blipFill>
          <a:blip r:embed="rId4">
            <a:alphaModFix/>
          </a:blip>
          <a:stretch>
            <a:fillRect/>
          </a:stretch>
        </p:blipFill>
        <p:spPr>
          <a:xfrm>
            <a:off x="3595474" y="1207225"/>
            <a:ext cx="4853202" cy="3000874"/>
          </a:xfrm>
          <a:prstGeom prst="rect">
            <a:avLst/>
          </a:prstGeom>
          <a:noFill/>
          <a:ln>
            <a:noFill/>
          </a:ln>
        </p:spPr>
      </p:pic>
      <p:sp>
        <p:nvSpPr>
          <p:cNvPr id="89" name="Google Shape;89;p16"/>
          <p:cNvSpPr txBox="1"/>
          <p:nvPr/>
        </p:nvSpPr>
        <p:spPr>
          <a:xfrm>
            <a:off x="1430679" y="4161875"/>
            <a:ext cx="2145000" cy="3588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00"/>
              <a:buFont typeface="Arial"/>
              <a:buNone/>
            </a:pPr>
            <a:r>
              <a:rPr lang="es" sz="1500" dirty="0">
                <a:solidFill>
                  <a:srgbClr val="FFFFFF"/>
                </a:solidFill>
                <a:latin typeface="Audiowide"/>
                <a:ea typeface="Audiowide"/>
                <a:cs typeface="Audiowide"/>
                <a:sym typeface="Audiowide"/>
              </a:rPr>
              <a:t>No le Interesa</a:t>
            </a:r>
            <a:endParaRPr sz="1500" b="0" i="0" u="none" strike="noStrike" cap="none" dirty="0">
              <a:solidFill>
                <a:srgbClr val="FFFFFF"/>
              </a:solidFill>
              <a:latin typeface="Audiowide"/>
              <a:ea typeface="Audiowide"/>
              <a:cs typeface="Audiowide"/>
              <a:sym typeface="Audiowide"/>
            </a:endParaRPr>
          </a:p>
        </p:txBody>
      </p:sp>
      <p:sp>
        <p:nvSpPr>
          <p:cNvPr id="90" name="Google Shape;90;p16"/>
          <p:cNvSpPr txBox="1"/>
          <p:nvPr/>
        </p:nvSpPr>
        <p:spPr>
          <a:xfrm>
            <a:off x="445926" y="4161875"/>
            <a:ext cx="798300" cy="358800"/>
          </a:xfrm>
          <a:prstGeom prst="rect">
            <a:avLst/>
          </a:prstGeom>
          <a:solidFill>
            <a:srgbClr val="FF6D01"/>
          </a:solidFill>
          <a:ln>
            <a:noFill/>
          </a:ln>
          <a:effectLst>
            <a:outerShdw blurRad="128588" dist="57150" dir="5400000" algn="bl" rotWithShape="0">
              <a:srgbClr val="44F6A5">
                <a:alpha val="498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00"/>
              <a:buFont typeface="Arial"/>
              <a:buNone/>
            </a:pPr>
            <a:r>
              <a:rPr lang="es" sz="1800" dirty="0">
                <a:latin typeface="Audiowide"/>
                <a:ea typeface="Audiowide"/>
                <a:cs typeface="Audiowide"/>
                <a:sym typeface="Audiowide"/>
              </a:rPr>
              <a:t>5%</a:t>
            </a:r>
            <a:endParaRPr sz="1800" b="0" i="0" u="none" strike="noStrike" cap="none" dirty="0">
              <a:solidFill>
                <a:srgbClr val="000000"/>
              </a:solidFill>
              <a:latin typeface="Audiowide"/>
              <a:ea typeface="Audiowide"/>
              <a:cs typeface="Audiowide"/>
              <a:sym typeface="Audiowide"/>
            </a:endParaRPr>
          </a:p>
        </p:txBody>
      </p:sp>
      <p:pic>
        <p:nvPicPr>
          <p:cNvPr id="3" name="Google Shape;73;p15">
            <a:extLst>
              <a:ext uri="{FF2B5EF4-FFF2-40B4-BE49-F238E27FC236}">
                <a16:creationId xmlns:a16="http://schemas.microsoft.com/office/drawing/2014/main" id="{8556B1D7-5082-FF7B-0228-0729C21842FE}"/>
              </a:ext>
            </a:extLst>
          </p:cNvPr>
          <p:cNvPicPr preferRelativeResize="0"/>
          <p:nvPr/>
        </p:nvPicPr>
        <p:blipFill>
          <a:blip r:embed="rId5">
            <a:alphaModFix/>
          </a:blip>
          <a:stretch>
            <a:fillRect/>
          </a:stretch>
        </p:blipFill>
        <p:spPr>
          <a:xfrm>
            <a:off x="7960600" y="3928831"/>
            <a:ext cx="816350" cy="997750"/>
          </a:xfrm>
          <a:prstGeom prst="rect">
            <a:avLst/>
          </a:prstGeom>
          <a:noFill/>
          <a:ln>
            <a:noFill/>
          </a:ln>
        </p:spPr>
      </p:pic>
      <p:pic>
        <p:nvPicPr>
          <p:cNvPr id="7" name="Gráfico 6" descr="Bombilla y equipo con relleno sólido">
            <a:extLst>
              <a:ext uri="{FF2B5EF4-FFF2-40B4-BE49-F238E27FC236}">
                <a16:creationId xmlns:a16="http://schemas.microsoft.com/office/drawing/2014/main" id="{F958BDC2-6126-0F3E-DA2A-4BB59BF1BE5D}"/>
              </a:ext>
            </a:extLst>
          </p:cNvPr>
          <p:cNvPicPr>
            <a:picLocks noChangeAspect="1"/>
          </p:cNvPicPr>
          <p:nvPr/>
        </p:nvPicPr>
        <p:blipFill>
          <a:blip r:embed="rId6">
            <a:extLst>
              <a:ext uri="{96DAC541-7B7A-43D3-8B79-37D633B846F1}">
                <asvg:svgBlip xmlns:asvg="http://schemas.microsoft.com/office/drawing/2016/SVG/main" xmlns="" r:embed="rId7"/>
              </a:ext>
            </a:extLst>
          </a:blip>
          <a:stretch>
            <a:fillRect/>
          </a:stretch>
        </p:blipFill>
        <p:spPr>
          <a:xfrm rot="12900000">
            <a:off x="8051799" y="-1096736"/>
            <a:ext cx="914400" cy="914400"/>
          </a:xfrm>
          <a:prstGeom prst="rect">
            <a:avLst/>
          </a:prstGeom>
        </p:spPr>
      </p:pic>
      <p:pic>
        <p:nvPicPr>
          <p:cNvPr id="8" name="Gráfico 7" descr="Flecha circular con relleno sólido">
            <a:extLst>
              <a:ext uri="{FF2B5EF4-FFF2-40B4-BE49-F238E27FC236}">
                <a16:creationId xmlns:a16="http://schemas.microsoft.com/office/drawing/2014/main" id="{FA152B41-C2B9-7570-1041-96DD3583DC48}"/>
              </a:ext>
            </a:extLst>
          </p:cNvPr>
          <p:cNvPicPr>
            <a:picLocks noChangeAspect="1"/>
          </p:cNvPicPr>
          <p:nvPr/>
        </p:nvPicPr>
        <p:blipFill>
          <a:blip r:embed="rId8">
            <a:extLst>
              <a:ext uri="{96DAC541-7B7A-43D3-8B79-37D633B846F1}">
                <asvg:svgBlip xmlns:asvg="http://schemas.microsoft.com/office/drawing/2016/SVG/main" xmlns="" r:embed="rId9"/>
              </a:ext>
            </a:extLst>
          </a:blip>
          <a:stretch>
            <a:fillRect/>
          </a:stretch>
        </p:blipFill>
        <p:spPr>
          <a:xfrm>
            <a:off x="8057181" y="109457"/>
            <a:ext cx="914400" cy="914400"/>
          </a:xfrm>
          <a:prstGeom prst="rect">
            <a:avLst/>
          </a:prstGeom>
        </p:spPr>
      </p:pic>
      <p:pic>
        <p:nvPicPr>
          <p:cNvPr id="10" name="Gráfico 9" descr="Edificio con relleno sólido">
            <a:extLst>
              <a:ext uri="{FF2B5EF4-FFF2-40B4-BE49-F238E27FC236}">
                <a16:creationId xmlns:a16="http://schemas.microsoft.com/office/drawing/2014/main" id="{561FC009-7806-9E26-79D7-AFBD7AC3FD46}"/>
              </a:ext>
            </a:extLst>
          </p:cNvPr>
          <p:cNvPicPr>
            <a:picLocks noChangeAspect="1"/>
          </p:cNvPicPr>
          <p:nvPr/>
        </p:nvPicPr>
        <p:blipFill>
          <a:blip r:embed="rId10">
            <a:extLst>
              <a:ext uri="{96DAC541-7B7A-43D3-8B79-37D633B846F1}">
                <asvg:svgBlip xmlns:asvg="http://schemas.microsoft.com/office/drawing/2016/SVG/main" xmlns="" r:embed="rId11"/>
              </a:ext>
            </a:extLst>
          </a:blip>
          <a:stretch>
            <a:fillRect/>
          </a:stretch>
        </p:blipFill>
        <p:spPr>
          <a:xfrm>
            <a:off x="9345478" y="1029668"/>
            <a:ext cx="914400" cy="914400"/>
          </a:xfrm>
          <a:prstGeom prst="rect">
            <a:avLst/>
          </a:prstGeom>
        </p:spPr>
      </p:pic>
    </p:spTree>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4"/>
        <p:cNvGrpSpPr/>
        <p:nvPr/>
      </p:nvGrpSpPr>
      <p:grpSpPr>
        <a:xfrm>
          <a:off x="0" y="0"/>
          <a:ext cx="0" cy="0"/>
          <a:chOff x="0" y="0"/>
          <a:chExt cx="0" cy="0"/>
        </a:xfrm>
      </p:grpSpPr>
      <p:sp>
        <p:nvSpPr>
          <p:cNvPr id="96" name="Google Shape;96;p17"/>
          <p:cNvSpPr txBox="1"/>
          <p:nvPr/>
        </p:nvSpPr>
        <p:spPr>
          <a:xfrm>
            <a:off x="-2144996" y="3496475"/>
            <a:ext cx="2145000" cy="3588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00"/>
              <a:buFont typeface="Arial"/>
              <a:buNone/>
            </a:pPr>
            <a:r>
              <a:rPr lang="es" sz="1500">
                <a:solidFill>
                  <a:srgbClr val="FFFFFF"/>
                </a:solidFill>
                <a:latin typeface="Audiowide"/>
                <a:ea typeface="Audiowide"/>
                <a:cs typeface="Audiowide"/>
                <a:sym typeface="Audiowide"/>
              </a:rPr>
              <a:t>No tiene sentido</a:t>
            </a:r>
            <a:endParaRPr sz="1500" b="0" i="0" u="none" strike="noStrike" cap="none">
              <a:solidFill>
                <a:srgbClr val="FFFFFF"/>
              </a:solidFill>
              <a:latin typeface="Audiowide"/>
              <a:ea typeface="Audiowide"/>
              <a:cs typeface="Audiowide"/>
              <a:sym typeface="Audiowide"/>
            </a:endParaRPr>
          </a:p>
        </p:txBody>
      </p:sp>
      <p:sp>
        <p:nvSpPr>
          <p:cNvPr id="97" name="Google Shape;97;p17"/>
          <p:cNvSpPr txBox="1"/>
          <p:nvPr/>
        </p:nvSpPr>
        <p:spPr>
          <a:xfrm>
            <a:off x="-2144996" y="2742150"/>
            <a:ext cx="2145000" cy="3588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00"/>
              <a:buFont typeface="Arial"/>
              <a:buNone/>
            </a:pPr>
            <a:r>
              <a:rPr lang="es" sz="1500">
                <a:solidFill>
                  <a:srgbClr val="FFFFFF"/>
                </a:solidFill>
                <a:latin typeface="Audiowide"/>
                <a:ea typeface="Audiowide"/>
                <a:cs typeface="Audiowide"/>
                <a:sym typeface="Audiowide"/>
              </a:rPr>
              <a:t>Falta de tiempo</a:t>
            </a:r>
            <a:endParaRPr sz="1500" b="0" i="0" u="none" strike="noStrike" cap="none">
              <a:solidFill>
                <a:srgbClr val="FFFFFF"/>
              </a:solidFill>
              <a:latin typeface="Audiowide"/>
              <a:ea typeface="Audiowide"/>
              <a:cs typeface="Audiowide"/>
              <a:sym typeface="Audiowide"/>
            </a:endParaRPr>
          </a:p>
        </p:txBody>
      </p:sp>
      <p:sp>
        <p:nvSpPr>
          <p:cNvPr id="98" name="Google Shape;98;p17"/>
          <p:cNvSpPr txBox="1"/>
          <p:nvPr/>
        </p:nvSpPr>
        <p:spPr>
          <a:xfrm>
            <a:off x="-2144996" y="1987825"/>
            <a:ext cx="2145000" cy="3588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00"/>
              <a:buFont typeface="Arial"/>
              <a:buNone/>
            </a:pPr>
            <a:r>
              <a:rPr lang="es" sz="1500">
                <a:solidFill>
                  <a:srgbClr val="FFFFFF"/>
                </a:solidFill>
                <a:latin typeface="Audiowide"/>
                <a:ea typeface="Audiowide"/>
                <a:cs typeface="Audiowide"/>
                <a:sym typeface="Audiowide"/>
              </a:rPr>
              <a:t>Desconocimiento</a:t>
            </a:r>
            <a:endParaRPr sz="1500" b="0" i="0" u="none" strike="noStrike" cap="none">
              <a:solidFill>
                <a:srgbClr val="FFFFFF"/>
              </a:solidFill>
              <a:latin typeface="Audiowide"/>
              <a:ea typeface="Audiowide"/>
              <a:cs typeface="Audiowide"/>
              <a:sym typeface="Audiowide"/>
            </a:endParaRPr>
          </a:p>
        </p:txBody>
      </p:sp>
      <p:sp>
        <p:nvSpPr>
          <p:cNvPr id="99" name="Google Shape;99;p17"/>
          <p:cNvSpPr txBox="1"/>
          <p:nvPr/>
        </p:nvSpPr>
        <p:spPr>
          <a:xfrm>
            <a:off x="5254826" y="1186075"/>
            <a:ext cx="3493800" cy="5376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00"/>
              <a:buFont typeface="Arial"/>
              <a:buNone/>
            </a:pPr>
            <a:r>
              <a:rPr lang="es" sz="1800" dirty="0">
                <a:solidFill>
                  <a:srgbClr val="FFFFFF"/>
                </a:solidFill>
                <a:latin typeface="Audiowide"/>
                <a:ea typeface="Audiowide"/>
                <a:cs typeface="Audiowide"/>
                <a:sym typeface="Audiowide"/>
              </a:rPr>
              <a:t>No Infraestructura</a:t>
            </a:r>
            <a:endParaRPr sz="1800" b="0" i="0" u="none" strike="noStrike" cap="none" dirty="0">
              <a:solidFill>
                <a:srgbClr val="FFFFFF"/>
              </a:solidFill>
              <a:latin typeface="Audiowide"/>
              <a:ea typeface="Audiowide"/>
              <a:cs typeface="Audiowide"/>
              <a:sym typeface="Audiowide"/>
            </a:endParaRPr>
          </a:p>
        </p:txBody>
      </p:sp>
      <p:sp>
        <p:nvSpPr>
          <p:cNvPr id="100" name="Google Shape;100;p17"/>
          <p:cNvSpPr txBox="1"/>
          <p:nvPr/>
        </p:nvSpPr>
        <p:spPr>
          <a:xfrm>
            <a:off x="-3129749" y="3496475"/>
            <a:ext cx="798300" cy="358800"/>
          </a:xfrm>
          <a:prstGeom prst="rect">
            <a:avLst/>
          </a:prstGeom>
          <a:solidFill>
            <a:srgbClr val="44F6A5"/>
          </a:solidFill>
          <a:ln>
            <a:noFill/>
          </a:ln>
          <a:effectLst>
            <a:outerShdw blurRad="128588" dist="57150" dir="5400000" algn="bl" rotWithShape="0">
              <a:srgbClr val="44F6A5">
                <a:alpha val="498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00"/>
              <a:buFont typeface="Arial"/>
              <a:buNone/>
            </a:pPr>
            <a:r>
              <a:rPr lang="es" sz="1800">
                <a:latin typeface="Audiowide"/>
                <a:ea typeface="Audiowide"/>
                <a:cs typeface="Audiowide"/>
                <a:sym typeface="Audiowide"/>
              </a:rPr>
              <a:t>17%</a:t>
            </a:r>
            <a:endParaRPr sz="1800" b="0" i="0" u="none" strike="noStrike" cap="none">
              <a:solidFill>
                <a:srgbClr val="000000"/>
              </a:solidFill>
              <a:latin typeface="Audiowide"/>
              <a:ea typeface="Audiowide"/>
              <a:cs typeface="Audiowide"/>
              <a:sym typeface="Audiowide"/>
            </a:endParaRPr>
          </a:p>
        </p:txBody>
      </p:sp>
      <p:sp>
        <p:nvSpPr>
          <p:cNvPr id="101" name="Google Shape;101;p17"/>
          <p:cNvSpPr txBox="1"/>
          <p:nvPr/>
        </p:nvSpPr>
        <p:spPr>
          <a:xfrm>
            <a:off x="-3129749" y="2742150"/>
            <a:ext cx="798300" cy="358800"/>
          </a:xfrm>
          <a:prstGeom prst="rect">
            <a:avLst/>
          </a:prstGeom>
          <a:solidFill>
            <a:srgbClr val="11E2D0"/>
          </a:solidFill>
          <a:ln>
            <a:noFill/>
          </a:ln>
          <a:effectLst>
            <a:outerShdw blurRad="128588" dist="57150" dir="5400000" algn="bl" rotWithShape="0">
              <a:srgbClr val="44F6A5">
                <a:alpha val="498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00"/>
              <a:buFont typeface="Arial"/>
              <a:buNone/>
            </a:pPr>
            <a:r>
              <a:rPr lang="es" sz="1800">
                <a:latin typeface="Audiowide"/>
                <a:ea typeface="Audiowide"/>
                <a:cs typeface="Audiowide"/>
                <a:sym typeface="Audiowide"/>
              </a:rPr>
              <a:t>17</a:t>
            </a:r>
            <a:r>
              <a:rPr lang="es" sz="1800" b="0" i="0" u="none" strike="noStrike" cap="none">
                <a:solidFill>
                  <a:srgbClr val="000000"/>
                </a:solidFill>
                <a:latin typeface="Audiowide"/>
                <a:ea typeface="Audiowide"/>
                <a:cs typeface="Audiowide"/>
                <a:sym typeface="Audiowide"/>
              </a:rPr>
              <a:t>%</a:t>
            </a:r>
            <a:endParaRPr sz="1800" b="0" i="0" u="none" strike="noStrike" cap="none">
              <a:solidFill>
                <a:srgbClr val="000000"/>
              </a:solidFill>
              <a:latin typeface="Audiowide"/>
              <a:ea typeface="Audiowide"/>
              <a:cs typeface="Audiowide"/>
              <a:sym typeface="Audiowide"/>
            </a:endParaRPr>
          </a:p>
        </p:txBody>
      </p:sp>
      <p:sp>
        <p:nvSpPr>
          <p:cNvPr id="102" name="Google Shape;102;p17"/>
          <p:cNvSpPr txBox="1"/>
          <p:nvPr/>
        </p:nvSpPr>
        <p:spPr>
          <a:xfrm>
            <a:off x="-3129750" y="1987825"/>
            <a:ext cx="798300" cy="358800"/>
          </a:xfrm>
          <a:prstGeom prst="rect">
            <a:avLst/>
          </a:prstGeom>
          <a:solidFill>
            <a:srgbClr val="BBFFE4"/>
          </a:solidFill>
          <a:ln>
            <a:noFill/>
          </a:ln>
          <a:effectLst>
            <a:outerShdw blurRad="128588" dist="57150" dir="5400000" algn="bl" rotWithShape="0">
              <a:srgbClr val="44F6A5">
                <a:alpha val="498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00"/>
              <a:buFont typeface="Arial"/>
              <a:buNone/>
            </a:pPr>
            <a:r>
              <a:rPr lang="es" sz="1800">
                <a:latin typeface="Audiowide"/>
                <a:ea typeface="Audiowide"/>
                <a:cs typeface="Audiowide"/>
                <a:sym typeface="Audiowide"/>
              </a:rPr>
              <a:t>19</a:t>
            </a:r>
            <a:r>
              <a:rPr lang="es" sz="1800" b="0" i="0" u="none" strike="noStrike" cap="none">
                <a:solidFill>
                  <a:srgbClr val="000000"/>
                </a:solidFill>
                <a:latin typeface="Audiowide"/>
                <a:ea typeface="Audiowide"/>
                <a:cs typeface="Audiowide"/>
                <a:sym typeface="Audiowide"/>
              </a:rPr>
              <a:t>%</a:t>
            </a:r>
            <a:endParaRPr sz="1800" b="0" i="0" u="none" strike="noStrike" cap="none">
              <a:solidFill>
                <a:srgbClr val="000000"/>
              </a:solidFill>
              <a:latin typeface="Audiowide"/>
              <a:ea typeface="Audiowide"/>
              <a:cs typeface="Audiowide"/>
              <a:sym typeface="Audiowide"/>
            </a:endParaRPr>
          </a:p>
        </p:txBody>
      </p:sp>
      <p:sp>
        <p:nvSpPr>
          <p:cNvPr id="103" name="Google Shape;103;p17"/>
          <p:cNvSpPr txBox="1"/>
          <p:nvPr/>
        </p:nvSpPr>
        <p:spPr>
          <a:xfrm>
            <a:off x="3779625" y="1186075"/>
            <a:ext cx="1195800" cy="537600"/>
          </a:xfrm>
          <a:prstGeom prst="rect">
            <a:avLst/>
          </a:prstGeom>
          <a:solidFill>
            <a:srgbClr val="00D987"/>
          </a:solidFill>
          <a:ln>
            <a:noFill/>
          </a:ln>
          <a:effectLst>
            <a:outerShdw blurRad="128588" dist="57150" dir="5400000" algn="bl" rotWithShape="0">
              <a:srgbClr val="44F6A5">
                <a:alpha val="498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00"/>
              <a:buFont typeface="Arial"/>
              <a:buNone/>
            </a:pPr>
            <a:r>
              <a:rPr lang="es" sz="1800">
                <a:latin typeface="Audiowide"/>
                <a:ea typeface="Audiowide"/>
                <a:cs typeface="Audiowide"/>
                <a:sym typeface="Audiowide"/>
              </a:rPr>
              <a:t>42</a:t>
            </a:r>
            <a:r>
              <a:rPr lang="es" sz="1800" b="0" i="0" u="none" strike="noStrike" cap="none">
                <a:solidFill>
                  <a:srgbClr val="000000"/>
                </a:solidFill>
                <a:latin typeface="Audiowide"/>
                <a:ea typeface="Audiowide"/>
                <a:cs typeface="Audiowide"/>
                <a:sym typeface="Audiowide"/>
              </a:rPr>
              <a:t>%</a:t>
            </a:r>
            <a:endParaRPr sz="1800" b="0" i="0" u="none" strike="noStrike" cap="none">
              <a:solidFill>
                <a:srgbClr val="000000"/>
              </a:solidFill>
              <a:latin typeface="Audiowide"/>
              <a:ea typeface="Audiowide"/>
              <a:cs typeface="Audiowide"/>
              <a:sym typeface="Audiowide"/>
            </a:endParaRPr>
          </a:p>
        </p:txBody>
      </p:sp>
      <p:pic>
        <p:nvPicPr>
          <p:cNvPr id="104" name="Google Shape;104;p17"/>
          <p:cNvPicPr preferRelativeResize="0"/>
          <p:nvPr/>
        </p:nvPicPr>
        <p:blipFill>
          <a:blip r:embed="rId4">
            <a:alphaModFix/>
          </a:blip>
          <a:stretch>
            <a:fillRect/>
          </a:stretch>
        </p:blipFill>
        <p:spPr>
          <a:xfrm rot="21042263">
            <a:off x="-4707695" y="1614855"/>
            <a:ext cx="8928126" cy="5520524"/>
          </a:xfrm>
          <a:prstGeom prst="rect">
            <a:avLst/>
          </a:prstGeom>
          <a:noFill/>
          <a:ln>
            <a:noFill/>
          </a:ln>
        </p:spPr>
      </p:pic>
      <p:sp>
        <p:nvSpPr>
          <p:cNvPr id="105" name="Google Shape;105;p17"/>
          <p:cNvSpPr txBox="1"/>
          <p:nvPr/>
        </p:nvSpPr>
        <p:spPr>
          <a:xfrm>
            <a:off x="-2144996" y="4188150"/>
            <a:ext cx="2145000" cy="3588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00"/>
              <a:buFont typeface="Arial"/>
              <a:buNone/>
            </a:pPr>
            <a:r>
              <a:rPr lang="es" sz="1500">
                <a:solidFill>
                  <a:srgbClr val="FFFFFF"/>
                </a:solidFill>
                <a:latin typeface="Audiowide"/>
                <a:ea typeface="Audiowide"/>
                <a:cs typeface="Audiowide"/>
                <a:sym typeface="Audiowide"/>
              </a:rPr>
              <a:t>No le Interesa</a:t>
            </a:r>
            <a:endParaRPr sz="1500" b="0" i="0" u="none" strike="noStrike" cap="none">
              <a:solidFill>
                <a:srgbClr val="FFFFFF"/>
              </a:solidFill>
              <a:latin typeface="Audiowide"/>
              <a:ea typeface="Audiowide"/>
              <a:cs typeface="Audiowide"/>
              <a:sym typeface="Audiowide"/>
            </a:endParaRPr>
          </a:p>
        </p:txBody>
      </p:sp>
      <p:sp>
        <p:nvSpPr>
          <p:cNvPr id="106" name="Google Shape;106;p17"/>
          <p:cNvSpPr txBox="1"/>
          <p:nvPr/>
        </p:nvSpPr>
        <p:spPr>
          <a:xfrm>
            <a:off x="-3129749" y="4188150"/>
            <a:ext cx="798300" cy="358800"/>
          </a:xfrm>
          <a:prstGeom prst="rect">
            <a:avLst/>
          </a:prstGeom>
          <a:solidFill>
            <a:srgbClr val="FF6D01"/>
          </a:solidFill>
          <a:ln>
            <a:noFill/>
          </a:ln>
          <a:effectLst>
            <a:outerShdw blurRad="128588" dist="57150" dir="5400000" algn="bl" rotWithShape="0">
              <a:srgbClr val="44F6A5">
                <a:alpha val="498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00"/>
              <a:buFont typeface="Arial"/>
              <a:buNone/>
            </a:pPr>
            <a:r>
              <a:rPr lang="es" sz="1800">
                <a:latin typeface="Audiowide"/>
                <a:ea typeface="Audiowide"/>
                <a:cs typeface="Audiowide"/>
                <a:sym typeface="Audiowide"/>
              </a:rPr>
              <a:t>5%</a:t>
            </a:r>
            <a:endParaRPr sz="1800" b="0" i="0" u="none" strike="noStrike" cap="none">
              <a:solidFill>
                <a:srgbClr val="000000"/>
              </a:solidFill>
              <a:latin typeface="Audiowide"/>
              <a:ea typeface="Audiowide"/>
              <a:cs typeface="Audiowide"/>
              <a:sym typeface="Audiowide"/>
            </a:endParaRPr>
          </a:p>
        </p:txBody>
      </p:sp>
      <p:sp>
        <p:nvSpPr>
          <p:cNvPr id="7" name="Google Shape;79;p16">
            <a:extLst>
              <a:ext uri="{FF2B5EF4-FFF2-40B4-BE49-F238E27FC236}">
                <a16:creationId xmlns:a16="http://schemas.microsoft.com/office/drawing/2014/main" id="{81857183-FAEB-9D1F-6422-66472B9F28B7}"/>
              </a:ext>
            </a:extLst>
          </p:cNvPr>
          <p:cNvSpPr txBox="1"/>
          <p:nvPr/>
        </p:nvSpPr>
        <p:spPr>
          <a:xfrm>
            <a:off x="716148" y="211730"/>
            <a:ext cx="7704000" cy="572700"/>
          </a:xfrm>
          <a:prstGeom prst="rect">
            <a:avLst/>
          </a:prstGeom>
          <a:noFill/>
          <a:ln>
            <a:noFill/>
          </a:ln>
        </p:spPr>
        <p:txBody>
          <a:bodyPr spcFirstLastPara="1" wrap="square" lIns="91425" tIns="91425" rIns="91425" bIns="91425" anchor="t" anchorCtr="0">
            <a:noAutofit/>
          </a:bodyPr>
          <a:lstStyle/>
          <a:p>
            <a:pPr algn="ctr"/>
            <a:r>
              <a:rPr lang="es" sz="3000" dirty="0">
                <a:solidFill>
                  <a:srgbClr val="FFFFFF"/>
                </a:solidFill>
                <a:latin typeface="Roboto Black"/>
                <a:sym typeface="Audiowide"/>
              </a:rPr>
              <a:t>Motivos por los que no se recicla</a:t>
            </a:r>
            <a:endParaRPr lang="es-ES">
              <a:latin typeface="Roboto Black"/>
            </a:endParaRPr>
          </a:p>
        </p:txBody>
      </p:sp>
      <p:pic>
        <p:nvPicPr>
          <p:cNvPr id="3" name="Google Shape;73;p15">
            <a:extLst>
              <a:ext uri="{FF2B5EF4-FFF2-40B4-BE49-F238E27FC236}">
                <a16:creationId xmlns:a16="http://schemas.microsoft.com/office/drawing/2014/main" id="{E7059EA4-9581-B51D-5159-DFC694091AFC}"/>
              </a:ext>
            </a:extLst>
          </p:cNvPr>
          <p:cNvPicPr preferRelativeResize="0"/>
          <p:nvPr/>
        </p:nvPicPr>
        <p:blipFill>
          <a:blip r:embed="rId5">
            <a:alphaModFix/>
          </a:blip>
          <a:stretch>
            <a:fillRect/>
          </a:stretch>
        </p:blipFill>
        <p:spPr>
          <a:xfrm>
            <a:off x="7960600" y="3928831"/>
            <a:ext cx="816350" cy="997750"/>
          </a:xfrm>
          <a:prstGeom prst="rect">
            <a:avLst/>
          </a:prstGeom>
          <a:noFill/>
          <a:ln>
            <a:noFill/>
          </a:ln>
        </p:spPr>
      </p:pic>
      <p:pic>
        <p:nvPicPr>
          <p:cNvPr id="6" name="Gráfico 5" descr="Edificio con relleno sólido">
            <a:extLst>
              <a:ext uri="{FF2B5EF4-FFF2-40B4-BE49-F238E27FC236}">
                <a16:creationId xmlns:a16="http://schemas.microsoft.com/office/drawing/2014/main" id="{807B2758-2E97-6ED2-2FD2-DCDFB726F411}"/>
              </a:ext>
            </a:extLst>
          </p:cNvPr>
          <p:cNvPicPr>
            <a:picLocks noChangeAspect="1"/>
          </p:cNvPicPr>
          <p:nvPr/>
        </p:nvPicPr>
        <p:blipFill>
          <a:blip r:embed="rId6">
            <a:extLst>
              <a:ext uri="{96DAC541-7B7A-43D3-8B79-37D633B846F1}">
                <asvg:svgBlip xmlns:asvg="http://schemas.microsoft.com/office/drawing/2016/SVG/main" xmlns="" r:embed="rId7"/>
              </a:ext>
            </a:extLst>
          </a:blip>
          <a:stretch>
            <a:fillRect/>
          </a:stretch>
        </p:blipFill>
        <p:spPr>
          <a:xfrm>
            <a:off x="7863453" y="1000609"/>
            <a:ext cx="914400" cy="914400"/>
          </a:xfrm>
          <a:prstGeom prst="rect">
            <a:avLst/>
          </a:prstGeom>
        </p:spPr>
      </p:pic>
      <p:pic>
        <p:nvPicPr>
          <p:cNvPr id="9" name="Gráfico 8" descr="Cerebro en la cabeza con relleno sólido">
            <a:extLst>
              <a:ext uri="{FF2B5EF4-FFF2-40B4-BE49-F238E27FC236}">
                <a16:creationId xmlns:a16="http://schemas.microsoft.com/office/drawing/2014/main" id="{FD5EA716-F78D-6907-55D1-FA46EA13A82F}"/>
              </a:ext>
            </a:extLst>
          </p:cNvPr>
          <p:cNvPicPr>
            <a:picLocks noChangeAspect="1"/>
          </p:cNvPicPr>
          <p:nvPr/>
        </p:nvPicPr>
        <p:blipFill>
          <a:blip r:embed="rId8">
            <a:extLst>
              <a:ext uri="{96DAC541-7B7A-43D3-8B79-37D633B846F1}">
                <asvg:svgBlip xmlns:asvg="http://schemas.microsoft.com/office/drawing/2016/SVG/main" xmlns="" r:embed="rId9"/>
              </a:ext>
            </a:extLst>
          </a:blip>
          <a:stretch>
            <a:fillRect/>
          </a:stretch>
        </p:blipFill>
        <p:spPr>
          <a:xfrm>
            <a:off x="4260096" y="5175465"/>
            <a:ext cx="914400" cy="914400"/>
          </a:xfrm>
          <a:prstGeom prst="rect">
            <a:avLst/>
          </a:prstGeom>
        </p:spPr>
      </p:pic>
    </p:spTree>
    <p:extLst>
      <p:ext uri="{BB962C8B-B14F-4D97-AF65-F5344CB8AC3E}">
        <p14:creationId xmlns:p14="http://schemas.microsoft.com/office/powerpoint/2010/main" val="1900063574"/>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4"/>
        <p:cNvGrpSpPr/>
        <p:nvPr/>
      </p:nvGrpSpPr>
      <p:grpSpPr>
        <a:xfrm>
          <a:off x="0" y="0"/>
          <a:ext cx="0" cy="0"/>
          <a:chOff x="0" y="0"/>
          <a:chExt cx="0" cy="0"/>
        </a:xfrm>
      </p:grpSpPr>
      <p:sp>
        <p:nvSpPr>
          <p:cNvPr id="96" name="Google Shape;96;p17"/>
          <p:cNvSpPr txBox="1"/>
          <p:nvPr/>
        </p:nvSpPr>
        <p:spPr>
          <a:xfrm>
            <a:off x="-2144996" y="3496475"/>
            <a:ext cx="2145000" cy="3588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00"/>
              <a:buFont typeface="Arial"/>
              <a:buNone/>
            </a:pPr>
            <a:r>
              <a:rPr lang="es" sz="1500">
                <a:solidFill>
                  <a:srgbClr val="FFFFFF"/>
                </a:solidFill>
                <a:latin typeface="Audiowide"/>
                <a:ea typeface="Audiowide"/>
                <a:cs typeface="Audiowide"/>
                <a:sym typeface="Audiowide"/>
              </a:rPr>
              <a:t>No tiene sentido</a:t>
            </a:r>
            <a:endParaRPr sz="1500" b="0" i="0" u="none" strike="noStrike" cap="none">
              <a:solidFill>
                <a:srgbClr val="FFFFFF"/>
              </a:solidFill>
              <a:latin typeface="Audiowide"/>
              <a:ea typeface="Audiowide"/>
              <a:cs typeface="Audiowide"/>
              <a:sym typeface="Audiowide"/>
            </a:endParaRPr>
          </a:p>
        </p:txBody>
      </p:sp>
      <p:sp>
        <p:nvSpPr>
          <p:cNvPr id="97" name="Google Shape;97;p17"/>
          <p:cNvSpPr txBox="1"/>
          <p:nvPr/>
        </p:nvSpPr>
        <p:spPr>
          <a:xfrm>
            <a:off x="-2144996" y="2742150"/>
            <a:ext cx="2145000" cy="3588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00"/>
              <a:buFont typeface="Arial"/>
              <a:buNone/>
            </a:pPr>
            <a:r>
              <a:rPr lang="es" sz="1500">
                <a:solidFill>
                  <a:srgbClr val="FFFFFF"/>
                </a:solidFill>
                <a:latin typeface="Audiowide"/>
                <a:ea typeface="Audiowide"/>
                <a:cs typeface="Audiowide"/>
                <a:sym typeface="Audiowide"/>
              </a:rPr>
              <a:t>Falta de tiempo</a:t>
            </a:r>
            <a:endParaRPr sz="1500" b="0" i="0" u="none" strike="noStrike" cap="none">
              <a:solidFill>
                <a:srgbClr val="FFFFFF"/>
              </a:solidFill>
              <a:latin typeface="Audiowide"/>
              <a:ea typeface="Audiowide"/>
              <a:cs typeface="Audiowide"/>
              <a:sym typeface="Audiowide"/>
            </a:endParaRPr>
          </a:p>
        </p:txBody>
      </p:sp>
      <p:sp>
        <p:nvSpPr>
          <p:cNvPr id="98" name="Google Shape;98;p17"/>
          <p:cNvSpPr txBox="1"/>
          <p:nvPr/>
        </p:nvSpPr>
        <p:spPr>
          <a:xfrm>
            <a:off x="1949192" y="3889703"/>
            <a:ext cx="3840762" cy="639865"/>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00"/>
              <a:buFont typeface="Arial"/>
              <a:buNone/>
            </a:pPr>
            <a:r>
              <a:rPr lang="es" sz="1800" dirty="0">
                <a:solidFill>
                  <a:srgbClr val="FFFFFF"/>
                </a:solidFill>
                <a:latin typeface="Audiowide"/>
                <a:ea typeface="Audiowide"/>
                <a:cs typeface="Audiowide"/>
                <a:sym typeface="Audiowide"/>
              </a:rPr>
              <a:t>Desconocimiento</a:t>
            </a:r>
            <a:endParaRPr lang="es-ES" sz="1800" b="0" i="0" u="none" strike="noStrike" cap="none" dirty="0">
              <a:solidFill>
                <a:srgbClr val="FFFFFF"/>
              </a:solidFill>
              <a:latin typeface="Audiowide"/>
              <a:ea typeface="Audiowide"/>
              <a:cs typeface="Audiowide"/>
            </a:endParaRPr>
          </a:p>
        </p:txBody>
      </p:sp>
      <p:sp>
        <p:nvSpPr>
          <p:cNvPr id="99" name="Google Shape;99;p17"/>
          <p:cNvSpPr txBox="1"/>
          <p:nvPr/>
        </p:nvSpPr>
        <p:spPr>
          <a:xfrm>
            <a:off x="10538859" y="1476509"/>
            <a:ext cx="3493800" cy="5376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00"/>
              <a:buFont typeface="Arial"/>
              <a:buNone/>
            </a:pPr>
            <a:r>
              <a:rPr lang="es" sz="1500">
                <a:solidFill>
                  <a:srgbClr val="FFFFFF"/>
                </a:solidFill>
                <a:latin typeface="Audiowide"/>
                <a:ea typeface="Audiowide"/>
                <a:cs typeface="Audiowide"/>
                <a:sym typeface="Audiowide"/>
              </a:rPr>
              <a:t>No Infraestructura</a:t>
            </a:r>
            <a:endParaRPr sz="1500" b="0" i="0" u="none" strike="noStrike" cap="none">
              <a:solidFill>
                <a:srgbClr val="FFFFFF"/>
              </a:solidFill>
              <a:latin typeface="Audiowide"/>
              <a:ea typeface="Audiowide"/>
              <a:cs typeface="Audiowide"/>
              <a:sym typeface="Audiowide"/>
            </a:endParaRPr>
          </a:p>
        </p:txBody>
      </p:sp>
      <p:sp>
        <p:nvSpPr>
          <p:cNvPr id="100" name="Google Shape;100;p17"/>
          <p:cNvSpPr txBox="1"/>
          <p:nvPr/>
        </p:nvSpPr>
        <p:spPr>
          <a:xfrm>
            <a:off x="-3129749" y="3496475"/>
            <a:ext cx="798300" cy="358800"/>
          </a:xfrm>
          <a:prstGeom prst="rect">
            <a:avLst/>
          </a:prstGeom>
          <a:solidFill>
            <a:srgbClr val="44F6A5"/>
          </a:solidFill>
          <a:ln>
            <a:noFill/>
          </a:ln>
          <a:effectLst>
            <a:outerShdw blurRad="128588" dist="57150" dir="5400000" algn="bl" rotWithShape="0">
              <a:srgbClr val="44F6A5">
                <a:alpha val="498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00"/>
              <a:buFont typeface="Arial"/>
              <a:buNone/>
            </a:pPr>
            <a:r>
              <a:rPr lang="es" sz="1800">
                <a:latin typeface="Audiowide"/>
                <a:ea typeface="Audiowide"/>
                <a:cs typeface="Audiowide"/>
                <a:sym typeface="Audiowide"/>
              </a:rPr>
              <a:t>17%</a:t>
            </a:r>
            <a:endParaRPr sz="1800" b="0" i="0" u="none" strike="noStrike" cap="none">
              <a:solidFill>
                <a:srgbClr val="000000"/>
              </a:solidFill>
              <a:latin typeface="Audiowide"/>
              <a:ea typeface="Audiowide"/>
              <a:cs typeface="Audiowide"/>
              <a:sym typeface="Audiowide"/>
            </a:endParaRPr>
          </a:p>
        </p:txBody>
      </p:sp>
      <p:sp>
        <p:nvSpPr>
          <p:cNvPr id="101" name="Google Shape;101;p17"/>
          <p:cNvSpPr txBox="1"/>
          <p:nvPr/>
        </p:nvSpPr>
        <p:spPr>
          <a:xfrm>
            <a:off x="-3129749" y="2742150"/>
            <a:ext cx="798300" cy="358800"/>
          </a:xfrm>
          <a:prstGeom prst="rect">
            <a:avLst/>
          </a:prstGeom>
          <a:solidFill>
            <a:srgbClr val="11E2D0"/>
          </a:solidFill>
          <a:ln>
            <a:noFill/>
          </a:ln>
          <a:effectLst>
            <a:outerShdw blurRad="128588" dist="57150" dir="5400000" algn="bl" rotWithShape="0">
              <a:srgbClr val="44F6A5">
                <a:alpha val="498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00"/>
              <a:buFont typeface="Arial"/>
              <a:buNone/>
            </a:pPr>
            <a:r>
              <a:rPr lang="es" sz="1800">
                <a:latin typeface="Audiowide"/>
                <a:ea typeface="Audiowide"/>
                <a:cs typeface="Audiowide"/>
                <a:sym typeface="Audiowide"/>
              </a:rPr>
              <a:t>17</a:t>
            </a:r>
            <a:r>
              <a:rPr lang="es" sz="1800" b="0" i="0" u="none" strike="noStrike" cap="none">
                <a:solidFill>
                  <a:srgbClr val="000000"/>
                </a:solidFill>
                <a:latin typeface="Audiowide"/>
                <a:ea typeface="Audiowide"/>
                <a:cs typeface="Audiowide"/>
                <a:sym typeface="Audiowide"/>
              </a:rPr>
              <a:t>%</a:t>
            </a:r>
            <a:endParaRPr sz="1800" b="0" i="0" u="none" strike="noStrike" cap="none">
              <a:solidFill>
                <a:srgbClr val="000000"/>
              </a:solidFill>
              <a:latin typeface="Audiowide"/>
              <a:ea typeface="Audiowide"/>
              <a:cs typeface="Audiowide"/>
              <a:sym typeface="Audiowide"/>
            </a:endParaRPr>
          </a:p>
        </p:txBody>
      </p:sp>
      <p:sp>
        <p:nvSpPr>
          <p:cNvPr id="102" name="Google Shape;102;p17"/>
          <p:cNvSpPr txBox="1"/>
          <p:nvPr/>
        </p:nvSpPr>
        <p:spPr>
          <a:xfrm>
            <a:off x="524102" y="3889703"/>
            <a:ext cx="1426013" cy="639865"/>
          </a:xfrm>
          <a:prstGeom prst="rect">
            <a:avLst/>
          </a:prstGeom>
          <a:solidFill>
            <a:srgbClr val="BBFFE4"/>
          </a:solidFill>
          <a:ln>
            <a:noFill/>
          </a:ln>
          <a:effectLst>
            <a:outerShdw blurRad="128588" dist="57150" dir="5400000" algn="bl" rotWithShape="0">
              <a:srgbClr val="44F6A5">
                <a:alpha val="498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00"/>
              <a:buFont typeface="Arial"/>
              <a:buNone/>
            </a:pPr>
            <a:r>
              <a:rPr lang="es" sz="1800">
                <a:latin typeface="Audiowide"/>
                <a:ea typeface="Audiowide"/>
                <a:cs typeface="Audiowide"/>
                <a:sym typeface="Audiowide"/>
              </a:rPr>
              <a:t>19</a:t>
            </a:r>
            <a:r>
              <a:rPr lang="es" sz="1800" b="0" i="0" u="none" strike="noStrike" cap="none">
                <a:solidFill>
                  <a:srgbClr val="000000"/>
                </a:solidFill>
                <a:latin typeface="Audiowide"/>
                <a:ea typeface="Audiowide"/>
                <a:cs typeface="Audiowide"/>
                <a:sym typeface="Audiowide"/>
              </a:rPr>
              <a:t>%</a:t>
            </a:r>
            <a:endParaRPr sz="1800" b="0" i="0" u="none" strike="noStrike" cap="none">
              <a:solidFill>
                <a:srgbClr val="000000"/>
              </a:solidFill>
              <a:latin typeface="Audiowide"/>
              <a:ea typeface="Audiowide"/>
              <a:cs typeface="Audiowide"/>
              <a:sym typeface="Audiowide"/>
            </a:endParaRPr>
          </a:p>
        </p:txBody>
      </p:sp>
      <p:sp>
        <p:nvSpPr>
          <p:cNvPr id="103" name="Google Shape;103;p17"/>
          <p:cNvSpPr txBox="1"/>
          <p:nvPr/>
        </p:nvSpPr>
        <p:spPr>
          <a:xfrm>
            <a:off x="9232297" y="1476509"/>
            <a:ext cx="1195800" cy="537600"/>
          </a:xfrm>
          <a:prstGeom prst="rect">
            <a:avLst/>
          </a:prstGeom>
          <a:solidFill>
            <a:srgbClr val="00D987"/>
          </a:solidFill>
          <a:ln>
            <a:noFill/>
          </a:ln>
          <a:effectLst>
            <a:outerShdw blurRad="128588" dist="57150" dir="5400000" algn="bl" rotWithShape="0">
              <a:srgbClr val="44F6A5">
                <a:alpha val="498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00"/>
              <a:buFont typeface="Arial"/>
              <a:buNone/>
            </a:pPr>
            <a:r>
              <a:rPr lang="es" sz="1800">
                <a:latin typeface="Audiowide"/>
                <a:ea typeface="Audiowide"/>
                <a:cs typeface="Audiowide"/>
                <a:sym typeface="Audiowide"/>
              </a:rPr>
              <a:t>42</a:t>
            </a:r>
            <a:r>
              <a:rPr lang="es" sz="1800" b="0" i="0" u="none" strike="noStrike" cap="none">
                <a:solidFill>
                  <a:srgbClr val="000000"/>
                </a:solidFill>
                <a:latin typeface="Audiowide"/>
                <a:ea typeface="Audiowide"/>
                <a:cs typeface="Audiowide"/>
                <a:sym typeface="Audiowide"/>
              </a:rPr>
              <a:t>%</a:t>
            </a:r>
            <a:endParaRPr sz="1800" b="0" i="0" u="none" strike="noStrike" cap="none">
              <a:solidFill>
                <a:srgbClr val="000000"/>
              </a:solidFill>
              <a:latin typeface="Audiowide"/>
              <a:ea typeface="Audiowide"/>
              <a:cs typeface="Audiowide"/>
              <a:sym typeface="Audiowide"/>
            </a:endParaRPr>
          </a:p>
        </p:txBody>
      </p:sp>
      <p:pic>
        <p:nvPicPr>
          <p:cNvPr id="104" name="Google Shape;104;p17"/>
          <p:cNvPicPr preferRelativeResize="0"/>
          <p:nvPr/>
        </p:nvPicPr>
        <p:blipFill>
          <a:blip r:embed="rId4">
            <a:alphaModFix/>
          </a:blip>
          <a:stretch>
            <a:fillRect/>
          </a:stretch>
        </p:blipFill>
        <p:spPr>
          <a:xfrm rot="21480000">
            <a:off x="4035976" y="-4078450"/>
            <a:ext cx="9200268" cy="5665666"/>
          </a:xfrm>
          <a:prstGeom prst="rect">
            <a:avLst/>
          </a:prstGeom>
          <a:noFill/>
          <a:ln>
            <a:noFill/>
          </a:ln>
        </p:spPr>
      </p:pic>
      <p:sp>
        <p:nvSpPr>
          <p:cNvPr id="105" name="Google Shape;105;p17"/>
          <p:cNvSpPr txBox="1"/>
          <p:nvPr/>
        </p:nvSpPr>
        <p:spPr>
          <a:xfrm>
            <a:off x="-2144996" y="4188150"/>
            <a:ext cx="2145000" cy="3588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00"/>
              <a:buFont typeface="Arial"/>
              <a:buNone/>
            </a:pPr>
            <a:r>
              <a:rPr lang="es" sz="1500">
                <a:solidFill>
                  <a:srgbClr val="FFFFFF"/>
                </a:solidFill>
                <a:latin typeface="Audiowide"/>
                <a:ea typeface="Audiowide"/>
                <a:cs typeface="Audiowide"/>
                <a:sym typeface="Audiowide"/>
              </a:rPr>
              <a:t>No le Interesa</a:t>
            </a:r>
            <a:endParaRPr sz="1500" b="0" i="0" u="none" strike="noStrike" cap="none">
              <a:solidFill>
                <a:srgbClr val="FFFFFF"/>
              </a:solidFill>
              <a:latin typeface="Audiowide"/>
              <a:ea typeface="Audiowide"/>
              <a:cs typeface="Audiowide"/>
              <a:sym typeface="Audiowide"/>
            </a:endParaRPr>
          </a:p>
        </p:txBody>
      </p:sp>
      <p:sp>
        <p:nvSpPr>
          <p:cNvPr id="106" name="Google Shape;106;p17"/>
          <p:cNvSpPr txBox="1"/>
          <p:nvPr/>
        </p:nvSpPr>
        <p:spPr>
          <a:xfrm>
            <a:off x="-3129749" y="4188150"/>
            <a:ext cx="798300" cy="358800"/>
          </a:xfrm>
          <a:prstGeom prst="rect">
            <a:avLst/>
          </a:prstGeom>
          <a:solidFill>
            <a:srgbClr val="FF6D01"/>
          </a:solidFill>
          <a:ln>
            <a:noFill/>
          </a:ln>
          <a:effectLst>
            <a:outerShdw blurRad="128588" dist="57150" dir="5400000" algn="bl" rotWithShape="0">
              <a:srgbClr val="44F6A5">
                <a:alpha val="498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00"/>
              <a:buFont typeface="Arial"/>
              <a:buNone/>
            </a:pPr>
            <a:r>
              <a:rPr lang="es" sz="1800">
                <a:latin typeface="Audiowide"/>
                <a:ea typeface="Audiowide"/>
                <a:cs typeface="Audiowide"/>
                <a:sym typeface="Audiowide"/>
              </a:rPr>
              <a:t>5%</a:t>
            </a:r>
            <a:endParaRPr sz="1800" b="0" i="0" u="none" strike="noStrike" cap="none">
              <a:solidFill>
                <a:srgbClr val="000000"/>
              </a:solidFill>
              <a:latin typeface="Audiowide"/>
              <a:ea typeface="Audiowide"/>
              <a:cs typeface="Audiowide"/>
              <a:sym typeface="Audiowide"/>
            </a:endParaRPr>
          </a:p>
        </p:txBody>
      </p:sp>
      <p:sp>
        <p:nvSpPr>
          <p:cNvPr id="5" name="Google Shape;79;p16">
            <a:extLst>
              <a:ext uri="{FF2B5EF4-FFF2-40B4-BE49-F238E27FC236}">
                <a16:creationId xmlns:a16="http://schemas.microsoft.com/office/drawing/2014/main" id="{26DA3711-936C-6507-7F4D-77CB934088E1}"/>
              </a:ext>
            </a:extLst>
          </p:cNvPr>
          <p:cNvSpPr txBox="1"/>
          <p:nvPr/>
        </p:nvSpPr>
        <p:spPr>
          <a:xfrm>
            <a:off x="122045" y="221693"/>
            <a:ext cx="5933287" cy="441537"/>
          </a:xfrm>
          <a:prstGeom prst="rect">
            <a:avLst/>
          </a:prstGeom>
          <a:noFill/>
          <a:ln>
            <a:noFill/>
          </a:ln>
        </p:spPr>
        <p:txBody>
          <a:bodyPr spcFirstLastPara="1" wrap="square" lIns="91425" tIns="91425" rIns="91425" bIns="91425" anchor="t" anchorCtr="0">
            <a:noAutofit/>
          </a:bodyPr>
          <a:lstStyle/>
          <a:p>
            <a:pPr algn="ctr"/>
            <a:r>
              <a:rPr lang="es" sz="2400" dirty="0">
                <a:solidFill>
                  <a:srgbClr val="FFFFFF"/>
                </a:solidFill>
                <a:latin typeface="Roboto Black"/>
                <a:sym typeface="Audiowide"/>
              </a:rPr>
              <a:t>Motivos por los que no se recicla</a:t>
            </a:r>
            <a:endParaRPr lang="es-ES" sz="2400">
              <a:latin typeface="Roboto Black"/>
            </a:endParaRPr>
          </a:p>
        </p:txBody>
      </p:sp>
      <p:pic>
        <p:nvPicPr>
          <p:cNvPr id="3" name="Google Shape;73;p15">
            <a:extLst>
              <a:ext uri="{FF2B5EF4-FFF2-40B4-BE49-F238E27FC236}">
                <a16:creationId xmlns:a16="http://schemas.microsoft.com/office/drawing/2014/main" id="{FD87DEE9-B7D2-A749-7BF8-F4851FA00284}"/>
              </a:ext>
            </a:extLst>
          </p:cNvPr>
          <p:cNvPicPr preferRelativeResize="0"/>
          <p:nvPr/>
        </p:nvPicPr>
        <p:blipFill>
          <a:blip r:embed="rId5">
            <a:alphaModFix/>
          </a:blip>
          <a:stretch>
            <a:fillRect/>
          </a:stretch>
        </p:blipFill>
        <p:spPr>
          <a:xfrm>
            <a:off x="7960600" y="3928831"/>
            <a:ext cx="816350" cy="997750"/>
          </a:xfrm>
          <a:prstGeom prst="rect">
            <a:avLst/>
          </a:prstGeom>
          <a:noFill/>
          <a:ln>
            <a:noFill/>
          </a:ln>
        </p:spPr>
      </p:pic>
      <p:pic>
        <p:nvPicPr>
          <p:cNvPr id="4" name="Gráfico 3" descr="Cerebro en la cabeza con relleno sólido">
            <a:extLst>
              <a:ext uri="{FF2B5EF4-FFF2-40B4-BE49-F238E27FC236}">
                <a16:creationId xmlns:a16="http://schemas.microsoft.com/office/drawing/2014/main" id="{AB128BE5-7862-49AD-1DEE-7D67ED8C2101}"/>
              </a:ext>
            </a:extLst>
          </p:cNvPr>
          <p:cNvPicPr>
            <a:picLocks noChangeAspect="1"/>
          </p:cNvPicPr>
          <p:nvPr/>
        </p:nvPicPr>
        <p:blipFill>
          <a:blip r:embed="rId6">
            <a:extLst>
              <a:ext uri="{96DAC541-7B7A-43D3-8B79-37D633B846F1}">
                <asvg:svgBlip xmlns:asvg="http://schemas.microsoft.com/office/drawing/2016/SVG/main" xmlns="" r:embed="rId7"/>
              </a:ext>
            </a:extLst>
          </a:blip>
          <a:stretch>
            <a:fillRect/>
          </a:stretch>
        </p:blipFill>
        <p:spPr>
          <a:xfrm>
            <a:off x="4211664" y="3751558"/>
            <a:ext cx="914400" cy="914400"/>
          </a:xfrm>
          <a:prstGeom prst="rect">
            <a:avLst/>
          </a:prstGeom>
        </p:spPr>
      </p:pic>
      <p:pic>
        <p:nvPicPr>
          <p:cNvPr id="7" name="Gráfico 6" descr="Contorno de cara llorando con relleno sólido">
            <a:extLst>
              <a:ext uri="{FF2B5EF4-FFF2-40B4-BE49-F238E27FC236}">
                <a16:creationId xmlns:a16="http://schemas.microsoft.com/office/drawing/2014/main" id="{8F2AC3DF-478F-82F5-2D1B-5091520CD81D}"/>
              </a:ext>
            </a:extLst>
          </p:cNvPr>
          <p:cNvPicPr>
            <a:picLocks noChangeAspect="1"/>
          </p:cNvPicPr>
          <p:nvPr/>
        </p:nvPicPr>
        <p:blipFill>
          <a:blip r:embed="rId8">
            <a:extLst>
              <a:ext uri="{96DAC541-7B7A-43D3-8B79-37D633B846F1}">
                <asvg:svgBlip xmlns:asvg="http://schemas.microsoft.com/office/drawing/2016/SVG/main" xmlns="" r:embed="rId9"/>
              </a:ext>
            </a:extLst>
          </a:blip>
          <a:stretch>
            <a:fillRect/>
          </a:stretch>
        </p:blipFill>
        <p:spPr>
          <a:xfrm>
            <a:off x="-701783" y="1928086"/>
            <a:ext cx="701299" cy="701299"/>
          </a:xfrm>
          <a:prstGeom prst="rect">
            <a:avLst/>
          </a:prstGeom>
        </p:spPr>
      </p:pic>
      <p:pic>
        <p:nvPicPr>
          <p:cNvPr id="9" name="Gráfico 8" descr="Ayuda con relleno sólido">
            <a:extLst>
              <a:ext uri="{FF2B5EF4-FFF2-40B4-BE49-F238E27FC236}">
                <a16:creationId xmlns:a16="http://schemas.microsoft.com/office/drawing/2014/main" id="{7E8043C8-B1F4-5477-5C17-09491364167D}"/>
              </a:ext>
            </a:extLst>
          </p:cNvPr>
          <p:cNvPicPr>
            <a:picLocks noChangeAspect="1"/>
          </p:cNvPicPr>
          <p:nvPr/>
        </p:nvPicPr>
        <p:blipFill>
          <a:blip r:embed="rId10">
            <a:extLst>
              <a:ext uri="{96DAC541-7B7A-43D3-8B79-37D633B846F1}">
                <asvg:svgBlip xmlns:asvg="http://schemas.microsoft.com/office/drawing/2016/SVG/main" xmlns="" r:embed="rId11"/>
              </a:ext>
            </a:extLst>
          </a:blip>
          <a:stretch>
            <a:fillRect/>
          </a:stretch>
        </p:blipFill>
        <p:spPr>
          <a:xfrm>
            <a:off x="-747794" y="1126534"/>
            <a:ext cx="701299" cy="691612"/>
          </a:xfrm>
          <a:prstGeom prst="rect">
            <a:avLst/>
          </a:prstGeom>
        </p:spPr>
      </p:pic>
    </p:spTree>
    <p:extLst>
      <p:ext uri="{BB962C8B-B14F-4D97-AF65-F5344CB8AC3E}">
        <p14:creationId xmlns:p14="http://schemas.microsoft.com/office/powerpoint/2010/main" val="2419542516"/>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4"/>
        <p:cNvGrpSpPr/>
        <p:nvPr/>
      </p:nvGrpSpPr>
      <p:grpSpPr>
        <a:xfrm>
          <a:off x="0" y="0"/>
          <a:ext cx="0" cy="0"/>
          <a:chOff x="0" y="0"/>
          <a:chExt cx="0" cy="0"/>
        </a:xfrm>
      </p:grpSpPr>
      <p:sp>
        <p:nvSpPr>
          <p:cNvPr id="96" name="Google Shape;96;p17"/>
          <p:cNvSpPr txBox="1"/>
          <p:nvPr/>
        </p:nvSpPr>
        <p:spPr>
          <a:xfrm>
            <a:off x="1682976" y="1167343"/>
            <a:ext cx="3492877" cy="585243"/>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00"/>
              <a:buFont typeface="Arial"/>
              <a:buNone/>
            </a:pPr>
            <a:r>
              <a:rPr lang="es" sz="1500">
                <a:solidFill>
                  <a:srgbClr val="FFFFFF"/>
                </a:solidFill>
                <a:latin typeface="Audiowide"/>
                <a:ea typeface="Audiowide"/>
                <a:cs typeface="Audiowide"/>
                <a:sym typeface="Audiowide"/>
              </a:rPr>
              <a:t>No tiene sentido</a:t>
            </a:r>
            <a:endParaRPr sz="1500" b="0" i="0" u="none" strike="noStrike" cap="none">
              <a:solidFill>
                <a:srgbClr val="FFFFFF"/>
              </a:solidFill>
              <a:latin typeface="Audiowide"/>
              <a:ea typeface="Audiowide"/>
              <a:cs typeface="Audiowide"/>
              <a:sym typeface="Audiowide"/>
            </a:endParaRPr>
          </a:p>
        </p:txBody>
      </p:sp>
      <p:sp>
        <p:nvSpPr>
          <p:cNvPr id="97" name="Google Shape;97;p17"/>
          <p:cNvSpPr txBox="1"/>
          <p:nvPr/>
        </p:nvSpPr>
        <p:spPr>
          <a:xfrm>
            <a:off x="-2144996" y="2742150"/>
            <a:ext cx="2145000" cy="3588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00"/>
              <a:buFont typeface="Arial"/>
              <a:buNone/>
            </a:pPr>
            <a:r>
              <a:rPr lang="es" sz="1500">
                <a:solidFill>
                  <a:srgbClr val="FFFFFF"/>
                </a:solidFill>
                <a:latin typeface="Audiowide"/>
                <a:ea typeface="Audiowide"/>
                <a:cs typeface="Audiowide"/>
                <a:sym typeface="Audiowide"/>
              </a:rPr>
              <a:t>Falta de tiempo</a:t>
            </a:r>
            <a:endParaRPr sz="1500" b="0" i="0" u="none" strike="noStrike" cap="none">
              <a:solidFill>
                <a:srgbClr val="FFFFFF"/>
              </a:solidFill>
              <a:latin typeface="Audiowide"/>
              <a:ea typeface="Audiowide"/>
              <a:cs typeface="Audiowide"/>
              <a:sym typeface="Audiowide"/>
            </a:endParaRPr>
          </a:p>
        </p:txBody>
      </p:sp>
      <p:sp>
        <p:nvSpPr>
          <p:cNvPr id="98" name="Google Shape;98;p17"/>
          <p:cNvSpPr txBox="1"/>
          <p:nvPr/>
        </p:nvSpPr>
        <p:spPr>
          <a:xfrm>
            <a:off x="1852145" y="5399326"/>
            <a:ext cx="3840762" cy="639865"/>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00"/>
              <a:buFont typeface="Arial"/>
              <a:buNone/>
            </a:pPr>
            <a:r>
              <a:rPr lang="es" sz="1800" dirty="0">
                <a:solidFill>
                  <a:srgbClr val="FFFFFF"/>
                </a:solidFill>
                <a:latin typeface="Audiowide"/>
                <a:ea typeface="Audiowide"/>
                <a:cs typeface="Audiowide"/>
                <a:sym typeface="Audiowide"/>
              </a:rPr>
              <a:t>Desconocimiento</a:t>
            </a:r>
            <a:endParaRPr lang="es-ES" sz="1800" b="0" i="0" u="none" strike="noStrike" cap="none" dirty="0">
              <a:solidFill>
                <a:srgbClr val="FFFFFF"/>
              </a:solidFill>
              <a:latin typeface="Audiowide"/>
              <a:ea typeface="Audiowide"/>
              <a:cs typeface="Audiowide"/>
            </a:endParaRPr>
          </a:p>
        </p:txBody>
      </p:sp>
      <p:sp>
        <p:nvSpPr>
          <p:cNvPr id="99" name="Google Shape;99;p17"/>
          <p:cNvSpPr txBox="1"/>
          <p:nvPr/>
        </p:nvSpPr>
        <p:spPr>
          <a:xfrm>
            <a:off x="10538859" y="1476509"/>
            <a:ext cx="3493800" cy="5376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00"/>
              <a:buFont typeface="Arial"/>
              <a:buNone/>
            </a:pPr>
            <a:r>
              <a:rPr lang="es" sz="1500">
                <a:solidFill>
                  <a:srgbClr val="FFFFFF"/>
                </a:solidFill>
                <a:latin typeface="Audiowide"/>
                <a:ea typeface="Audiowide"/>
                <a:cs typeface="Audiowide"/>
                <a:sym typeface="Audiowide"/>
              </a:rPr>
              <a:t>No Infraestructura</a:t>
            </a:r>
            <a:endParaRPr sz="1500" b="0" i="0" u="none" strike="noStrike" cap="none">
              <a:solidFill>
                <a:srgbClr val="FFFFFF"/>
              </a:solidFill>
              <a:latin typeface="Audiowide"/>
              <a:ea typeface="Audiowide"/>
              <a:cs typeface="Audiowide"/>
              <a:sym typeface="Audiowide"/>
            </a:endParaRPr>
          </a:p>
        </p:txBody>
      </p:sp>
      <p:sp>
        <p:nvSpPr>
          <p:cNvPr id="100" name="Google Shape;100;p17"/>
          <p:cNvSpPr txBox="1"/>
          <p:nvPr/>
        </p:nvSpPr>
        <p:spPr>
          <a:xfrm>
            <a:off x="353166" y="1145777"/>
            <a:ext cx="1305101" cy="585243"/>
          </a:xfrm>
          <a:prstGeom prst="rect">
            <a:avLst/>
          </a:prstGeom>
          <a:solidFill>
            <a:srgbClr val="44F6A5"/>
          </a:solidFill>
          <a:ln>
            <a:noFill/>
          </a:ln>
          <a:effectLst>
            <a:outerShdw blurRad="128588" dist="57150" dir="5400000" algn="bl" rotWithShape="0">
              <a:srgbClr val="44F6A5">
                <a:alpha val="498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00"/>
              <a:buFont typeface="Arial"/>
              <a:buNone/>
            </a:pPr>
            <a:r>
              <a:rPr lang="es" sz="1800">
                <a:latin typeface="Audiowide"/>
                <a:ea typeface="Audiowide"/>
                <a:cs typeface="Audiowide"/>
                <a:sym typeface="Audiowide"/>
              </a:rPr>
              <a:t>17%</a:t>
            </a:r>
            <a:endParaRPr sz="1800" b="0" i="0" u="none" strike="noStrike" cap="none">
              <a:solidFill>
                <a:srgbClr val="000000"/>
              </a:solidFill>
              <a:latin typeface="Audiowide"/>
              <a:ea typeface="Audiowide"/>
              <a:cs typeface="Audiowide"/>
              <a:sym typeface="Audiowide"/>
            </a:endParaRPr>
          </a:p>
        </p:txBody>
      </p:sp>
      <p:sp>
        <p:nvSpPr>
          <p:cNvPr id="101" name="Google Shape;101;p17"/>
          <p:cNvSpPr txBox="1"/>
          <p:nvPr/>
        </p:nvSpPr>
        <p:spPr>
          <a:xfrm>
            <a:off x="-3129749" y="2742150"/>
            <a:ext cx="798300" cy="358800"/>
          </a:xfrm>
          <a:prstGeom prst="rect">
            <a:avLst/>
          </a:prstGeom>
          <a:solidFill>
            <a:srgbClr val="11E2D0"/>
          </a:solidFill>
          <a:ln>
            <a:noFill/>
          </a:ln>
          <a:effectLst>
            <a:outerShdw blurRad="128588" dist="57150" dir="5400000" algn="bl" rotWithShape="0">
              <a:srgbClr val="44F6A5">
                <a:alpha val="498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00"/>
              <a:buFont typeface="Arial"/>
              <a:buNone/>
            </a:pPr>
            <a:r>
              <a:rPr lang="es" sz="1800">
                <a:latin typeface="Audiowide"/>
                <a:ea typeface="Audiowide"/>
                <a:cs typeface="Audiowide"/>
                <a:sym typeface="Audiowide"/>
              </a:rPr>
              <a:t>17</a:t>
            </a:r>
            <a:r>
              <a:rPr lang="es" sz="1800" b="0" i="0" u="none" strike="noStrike" cap="none">
                <a:solidFill>
                  <a:srgbClr val="000000"/>
                </a:solidFill>
                <a:latin typeface="Audiowide"/>
                <a:ea typeface="Audiowide"/>
                <a:cs typeface="Audiowide"/>
                <a:sym typeface="Audiowide"/>
              </a:rPr>
              <a:t>%</a:t>
            </a:r>
            <a:endParaRPr sz="1800" b="0" i="0" u="none" strike="noStrike" cap="none">
              <a:solidFill>
                <a:srgbClr val="000000"/>
              </a:solidFill>
              <a:latin typeface="Audiowide"/>
              <a:ea typeface="Audiowide"/>
              <a:cs typeface="Audiowide"/>
              <a:sym typeface="Audiowide"/>
            </a:endParaRPr>
          </a:p>
        </p:txBody>
      </p:sp>
      <p:sp>
        <p:nvSpPr>
          <p:cNvPr id="102" name="Google Shape;102;p17"/>
          <p:cNvSpPr txBox="1"/>
          <p:nvPr/>
        </p:nvSpPr>
        <p:spPr>
          <a:xfrm>
            <a:off x="427055" y="5399326"/>
            <a:ext cx="1426013" cy="639865"/>
          </a:xfrm>
          <a:prstGeom prst="rect">
            <a:avLst/>
          </a:prstGeom>
          <a:solidFill>
            <a:srgbClr val="BBFFE4"/>
          </a:solidFill>
          <a:ln>
            <a:noFill/>
          </a:ln>
          <a:effectLst>
            <a:outerShdw blurRad="128588" dist="57150" dir="5400000" algn="bl" rotWithShape="0">
              <a:srgbClr val="44F6A5">
                <a:alpha val="498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00"/>
              <a:buFont typeface="Arial"/>
              <a:buNone/>
            </a:pPr>
            <a:r>
              <a:rPr lang="es" sz="1800">
                <a:latin typeface="Audiowide"/>
                <a:ea typeface="Audiowide"/>
                <a:cs typeface="Audiowide"/>
                <a:sym typeface="Audiowide"/>
              </a:rPr>
              <a:t>19</a:t>
            </a:r>
            <a:r>
              <a:rPr lang="es" sz="1800" b="0" i="0" u="none" strike="noStrike" cap="none">
                <a:solidFill>
                  <a:srgbClr val="000000"/>
                </a:solidFill>
                <a:latin typeface="Audiowide"/>
                <a:ea typeface="Audiowide"/>
                <a:cs typeface="Audiowide"/>
                <a:sym typeface="Audiowide"/>
              </a:rPr>
              <a:t>%</a:t>
            </a:r>
            <a:endParaRPr sz="1800" b="0" i="0" u="none" strike="noStrike" cap="none">
              <a:solidFill>
                <a:srgbClr val="000000"/>
              </a:solidFill>
              <a:latin typeface="Audiowide"/>
              <a:ea typeface="Audiowide"/>
              <a:cs typeface="Audiowide"/>
              <a:sym typeface="Audiowide"/>
            </a:endParaRPr>
          </a:p>
        </p:txBody>
      </p:sp>
      <p:sp>
        <p:nvSpPr>
          <p:cNvPr id="103" name="Google Shape;103;p17"/>
          <p:cNvSpPr txBox="1"/>
          <p:nvPr/>
        </p:nvSpPr>
        <p:spPr>
          <a:xfrm>
            <a:off x="9232297" y="1476509"/>
            <a:ext cx="1195800" cy="537600"/>
          </a:xfrm>
          <a:prstGeom prst="rect">
            <a:avLst/>
          </a:prstGeom>
          <a:solidFill>
            <a:srgbClr val="00D987"/>
          </a:solidFill>
          <a:ln>
            <a:noFill/>
          </a:ln>
          <a:effectLst>
            <a:outerShdw blurRad="128588" dist="57150" dir="5400000" algn="bl" rotWithShape="0">
              <a:srgbClr val="44F6A5">
                <a:alpha val="498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00"/>
              <a:buFont typeface="Arial"/>
              <a:buNone/>
            </a:pPr>
            <a:r>
              <a:rPr lang="es" sz="1800">
                <a:latin typeface="Audiowide"/>
                <a:ea typeface="Audiowide"/>
                <a:cs typeface="Audiowide"/>
                <a:sym typeface="Audiowide"/>
              </a:rPr>
              <a:t>42</a:t>
            </a:r>
            <a:r>
              <a:rPr lang="es" sz="1800" b="0" i="0" u="none" strike="noStrike" cap="none">
                <a:solidFill>
                  <a:srgbClr val="000000"/>
                </a:solidFill>
                <a:latin typeface="Audiowide"/>
                <a:ea typeface="Audiowide"/>
                <a:cs typeface="Audiowide"/>
                <a:sym typeface="Audiowide"/>
              </a:rPr>
              <a:t>%</a:t>
            </a:r>
            <a:endParaRPr sz="1800" b="0" i="0" u="none" strike="noStrike" cap="none">
              <a:solidFill>
                <a:srgbClr val="000000"/>
              </a:solidFill>
              <a:latin typeface="Audiowide"/>
              <a:ea typeface="Audiowide"/>
              <a:cs typeface="Audiowide"/>
              <a:sym typeface="Audiowide"/>
            </a:endParaRPr>
          </a:p>
        </p:txBody>
      </p:sp>
      <p:pic>
        <p:nvPicPr>
          <p:cNvPr id="104" name="Google Shape;104;p17"/>
          <p:cNvPicPr preferRelativeResize="0"/>
          <p:nvPr/>
        </p:nvPicPr>
        <p:blipFill>
          <a:blip r:embed="rId4">
            <a:alphaModFix/>
          </a:blip>
          <a:stretch>
            <a:fillRect/>
          </a:stretch>
        </p:blipFill>
        <p:spPr>
          <a:xfrm rot="360000">
            <a:off x="4315823" y="2637887"/>
            <a:ext cx="8928126" cy="5520524"/>
          </a:xfrm>
          <a:prstGeom prst="rect">
            <a:avLst/>
          </a:prstGeom>
          <a:noFill/>
          <a:ln>
            <a:noFill/>
          </a:ln>
        </p:spPr>
      </p:pic>
      <p:sp>
        <p:nvSpPr>
          <p:cNvPr id="105" name="Google Shape;105;p17"/>
          <p:cNvSpPr txBox="1"/>
          <p:nvPr/>
        </p:nvSpPr>
        <p:spPr>
          <a:xfrm>
            <a:off x="1672193" y="2020763"/>
            <a:ext cx="3492877" cy="585243"/>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00"/>
              <a:buFont typeface="Arial"/>
              <a:buNone/>
            </a:pPr>
            <a:r>
              <a:rPr lang="es" sz="1500">
                <a:solidFill>
                  <a:srgbClr val="FFFFFF"/>
                </a:solidFill>
                <a:latin typeface="Audiowide"/>
                <a:ea typeface="Audiowide"/>
                <a:cs typeface="Audiowide"/>
                <a:sym typeface="Audiowide"/>
              </a:rPr>
              <a:t>No le Interesa</a:t>
            </a:r>
            <a:endParaRPr sz="1500" b="0" i="0" u="none" strike="noStrike" cap="none">
              <a:solidFill>
                <a:srgbClr val="FFFFFF"/>
              </a:solidFill>
              <a:latin typeface="Audiowide"/>
              <a:ea typeface="Audiowide"/>
              <a:cs typeface="Audiowide"/>
              <a:sym typeface="Audiowide"/>
            </a:endParaRPr>
          </a:p>
        </p:txBody>
      </p:sp>
      <p:sp>
        <p:nvSpPr>
          <p:cNvPr id="106" name="Google Shape;106;p17"/>
          <p:cNvSpPr txBox="1"/>
          <p:nvPr/>
        </p:nvSpPr>
        <p:spPr>
          <a:xfrm>
            <a:off x="342383" y="1999197"/>
            <a:ext cx="1305101" cy="585243"/>
          </a:xfrm>
          <a:prstGeom prst="rect">
            <a:avLst/>
          </a:prstGeom>
          <a:solidFill>
            <a:srgbClr val="FF6D01"/>
          </a:solidFill>
          <a:ln>
            <a:noFill/>
          </a:ln>
          <a:effectLst>
            <a:outerShdw blurRad="128588" dist="57150" dir="5400000" algn="bl" rotWithShape="0">
              <a:srgbClr val="44F6A5">
                <a:alpha val="498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00"/>
              <a:buFont typeface="Arial"/>
              <a:buNone/>
            </a:pPr>
            <a:r>
              <a:rPr lang="es" sz="1800">
                <a:latin typeface="Audiowide"/>
                <a:ea typeface="Audiowide"/>
                <a:cs typeface="Audiowide"/>
                <a:sym typeface="Audiowide"/>
              </a:rPr>
              <a:t>5%</a:t>
            </a:r>
            <a:endParaRPr sz="1800" b="0" i="0" u="none" strike="noStrike" cap="none">
              <a:solidFill>
                <a:srgbClr val="000000"/>
              </a:solidFill>
              <a:latin typeface="Audiowide"/>
              <a:ea typeface="Audiowide"/>
              <a:cs typeface="Audiowide"/>
              <a:sym typeface="Audiowide"/>
            </a:endParaRPr>
          </a:p>
        </p:txBody>
      </p:sp>
      <p:sp>
        <p:nvSpPr>
          <p:cNvPr id="3" name="Google Shape;79;p16">
            <a:extLst>
              <a:ext uri="{FF2B5EF4-FFF2-40B4-BE49-F238E27FC236}">
                <a16:creationId xmlns:a16="http://schemas.microsoft.com/office/drawing/2014/main" id="{99F5E8A8-5E7D-19B4-C3D3-6F50501D9C1F}"/>
              </a:ext>
            </a:extLst>
          </p:cNvPr>
          <p:cNvSpPr txBox="1"/>
          <p:nvPr/>
        </p:nvSpPr>
        <p:spPr>
          <a:xfrm>
            <a:off x="716148" y="211730"/>
            <a:ext cx="7704000" cy="572700"/>
          </a:xfrm>
          <a:prstGeom prst="rect">
            <a:avLst/>
          </a:prstGeom>
          <a:noFill/>
          <a:ln>
            <a:noFill/>
          </a:ln>
        </p:spPr>
        <p:txBody>
          <a:bodyPr spcFirstLastPara="1" wrap="square" lIns="91425" tIns="91425" rIns="91425" bIns="91425" anchor="t" anchorCtr="0">
            <a:noAutofit/>
          </a:bodyPr>
          <a:lstStyle/>
          <a:p>
            <a:pPr algn="ctr"/>
            <a:r>
              <a:rPr lang="es" sz="3000" dirty="0">
                <a:solidFill>
                  <a:srgbClr val="FFFFFF"/>
                </a:solidFill>
                <a:latin typeface="Roboto Black"/>
                <a:sym typeface="Audiowide"/>
              </a:rPr>
              <a:t>Motivos por los que no se recicla</a:t>
            </a:r>
            <a:endParaRPr lang="es-ES" dirty="0">
              <a:latin typeface="Roboto Black"/>
            </a:endParaRPr>
          </a:p>
        </p:txBody>
      </p:sp>
      <p:sp>
        <p:nvSpPr>
          <p:cNvPr id="4" name="Google Shape;111;p18">
            <a:extLst>
              <a:ext uri="{FF2B5EF4-FFF2-40B4-BE49-F238E27FC236}">
                <a16:creationId xmlns:a16="http://schemas.microsoft.com/office/drawing/2014/main" id="{E40CA601-5164-2920-E0F2-56E6DA4E25F1}"/>
              </a:ext>
            </a:extLst>
          </p:cNvPr>
          <p:cNvSpPr txBox="1">
            <a:spLocks noGrp="1"/>
          </p:cNvSpPr>
          <p:nvPr/>
        </p:nvSpPr>
        <p:spPr>
          <a:xfrm>
            <a:off x="311700" y="-642881"/>
            <a:ext cx="8520600" cy="572700"/>
          </a:xfrm>
          <a:prstGeom prst="rect">
            <a:avLst/>
          </a:prstGeom>
          <a:noFill/>
          <a:ln>
            <a:noFill/>
          </a:ln>
        </p:spPr>
        <p:txBody>
          <a:bodyPr spcFirstLastPara="1" wrap="square" lIns="91425" tIns="91425" rIns="91425" bIns="91425" anchor="t" anchorCtr="0">
            <a:normAutofit fontScale="90000" lnSpcReduction="2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marL="0" lvl="0" indent="0" algn="ctr" rtl="0">
              <a:spcBef>
                <a:spcPts val="0"/>
              </a:spcBef>
              <a:spcAft>
                <a:spcPts val="0"/>
              </a:spcAft>
              <a:buClr>
                <a:schemeClr val="dk1"/>
              </a:buClr>
              <a:buSzPct val="32352"/>
              <a:buFont typeface="Arial"/>
              <a:buNone/>
            </a:pPr>
            <a:r>
              <a:rPr lang="es" sz="3400">
                <a:solidFill>
                  <a:schemeClr val="lt1"/>
                </a:solidFill>
                <a:latin typeface="Roboto Black"/>
                <a:ea typeface="Roboto Black"/>
                <a:cs typeface="Roboto Black"/>
                <a:sym typeface="Roboto Black"/>
              </a:rPr>
              <a:t>Introducción al proyecto </a:t>
            </a:r>
            <a:endParaRPr sz="3400">
              <a:solidFill>
                <a:schemeClr val="lt1"/>
              </a:solidFill>
              <a:latin typeface="Roboto Black"/>
              <a:ea typeface="Roboto Black"/>
              <a:cs typeface="Roboto Black"/>
              <a:sym typeface="Roboto Black"/>
            </a:endParaRPr>
          </a:p>
          <a:p>
            <a:pPr marL="0" lvl="0" indent="0" algn="l" rtl="0">
              <a:spcBef>
                <a:spcPts val="0"/>
              </a:spcBef>
              <a:spcAft>
                <a:spcPts val="0"/>
              </a:spcAft>
              <a:buNone/>
            </a:pPr>
            <a:endParaRPr/>
          </a:p>
        </p:txBody>
      </p:sp>
      <p:pic>
        <p:nvPicPr>
          <p:cNvPr id="5" name="Google Shape;73;p15">
            <a:extLst>
              <a:ext uri="{FF2B5EF4-FFF2-40B4-BE49-F238E27FC236}">
                <a16:creationId xmlns:a16="http://schemas.microsoft.com/office/drawing/2014/main" id="{5E3FCC96-8E00-988C-59B1-ED28E32FFBDC}"/>
              </a:ext>
            </a:extLst>
          </p:cNvPr>
          <p:cNvPicPr preferRelativeResize="0"/>
          <p:nvPr/>
        </p:nvPicPr>
        <p:blipFill>
          <a:blip r:embed="rId5">
            <a:alphaModFix/>
          </a:blip>
          <a:stretch>
            <a:fillRect/>
          </a:stretch>
        </p:blipFill>
        <p:spPr>
          <a:xfrm>
            <a:off x="7960600" y="3928831"/>
            <a:ext cx="816350" cy="997750"/>
          </a:xfrm>
          <a:prstGeom prst="rect">
            <a:avLst/>
          </a:prstGeom>
          <a:noFill/>
          <a:ln>
            <a:noFill/>
          </a:ln>
        </p:spPr>
      </p:pic>
      <p:pic>
        <p:nvPicPr>
          <p:cNvPr id="9" name="Gráfico 8" descr="Avión con relleno sólido">
            <a:extLst>
              <a:ext uri="{FF2B5EF4-FFF2-40B4-BE49-F238E27FC236}">
                <a16:creationId xmlns:a16="http://schemas.microsoft.com/office/drawing/2014/main" id="{B57B6817-69B0-F7B8-7AAA-A21FFAF5EE24}"/>
              </a:ext>
            </a:extLst>
          </p:cNvPr>
          <p:cNvPicPr>
            <a:picLocks noChangeAspect="1"/>
          </p:cNvPicPr>
          <p:nvPr/>
        </p:nvPicPr>
        <p:blipFill>
          <a:blip r:embed="rId6">
            <a:extLst>
              <a:ext uri="{96DAC541-7B7A-43D3-8B79-37D633B846F1}">
                <asvg:svgBlip xmlns:asvg="http://schemas.microsoft.com/office/drawing/2016/SVG/main" xmlns="" r:embed="rId7"/>
              </a:ext>
            </a:extLst>
          </a:blip>
          <a:stretch>
            <a:fillRect/>
          </a:stretch>
        </p:blipFill>
        <p:spPr>
          <a:xfrm rot="2760000">
            <a:off x="-505631" y="5262643"/>
            <a:ext cx="914400" cy="914400"/>
          </a:xfrm>
          <a:prstGeom prst="rect">
            <a:avLst/>
          </a:prstGeom>
        </p:spPr>
      </p:pic>
      <p:pic>
        <p:nvPicPr>
          <p:cNvPr id="11" name="Gráfico 10" descr="Contorno de cara llorando con relleno sólido">
            <a:extLst>
              <a:ext uri="{FF2B5EF4-FFF2-40B4-BE49-F238E27FC236}">
                <a16:creationId xmlns:a16="http://schemas.microsoft.com/office/drawing/2014/main" id="{A06CDB02-5219-A368-BD81-9727814CF7D0}"/>
              </a:ext>
            </a:extLst>
          </p:cNvPr>
          <p:cNvPicPr>
            <a:picLocks noChangeAspect="1"/>
          </p:cNvPicPr>
          <p:nvPr/>
        </p:nvPicPr>
        <p:blipFill>
          <a:blip r:embed="rId8">
            <a:extLst>
              <a:ext uri="{96DAC541-7B7A-43D3-8B79-37D633B846F1}">
                <asvg:svgBlip xmlns:asvg="http://schemas.microsoft.com/office/drawing/2016/SVG/main" xmlns="" r:embed="rId9"/>
              </a:ext>
            </a:extLst>
          </a:blip>
          <a:stretch>
            <a:fillRect/>
          </a:stretch>
        </p:blipFill>
        <p:spPr>
          <a:xfrm>
            <a:off x="3269658" y="1947459"/>
            <a:ext cx="701299" cy="701299"/>
          </a:xfrm>
          <a:prstGeom prst="rect">
            <a:avLst/>
          </a:prstGeom>
        </p:spPr>
      </p:pic>
      <p:pic>
        <p:nvPicPr>
          <p:cNvPr id="12" name="Gráfico 11" descr="Ayuda con relleno sólido">
            <a:extLst>
              <a:ext uri="{FF2B5EF4-FFF2-40B4-BE49-F238E27FC236}">
                <a16:creationId xmlns:a16="http://schemas.microsoft.com/office/drawing/2014/main" id="{4578D857-FA49-842B-33E7-D03D501A8249}"/>
              </a:ext>
            </a:extLst>
          </p:cNvPr>
          <p:cNvPicPr>
            <a:picLocks noChangeAspect="1"/>
          </p:cNvPicPr>
          <p:nvPr/>
        </p:nvPicPr>
        <p:blipFill>
          <a:blip r:embed="rId10">
            <a:extLst>
              <a:ext uri="{96DAC541-7B7A-43D3-8B79-37D633B846F1}">
                <asvg:svgBlip xmlns:asvg="http://schemas.microsoft.com/office/drawing/2016/SVG/main" xmlns="" r:embed="rId11"/>
              </a:ext>
            </a:extLst>
          </a:blip>
          <a:stretch>
            <a:fillRect/>
          </a:stretch>
        </p:blipFill>
        <p:spPr>
          <a:xfrm>
            <a:off x="3533613" y="1107161"/>
            <a:ext cx="701299" cy="691612"/>
          </a:xfrm>
          <a:prstGeom prst="rect">
            <a:avLst/>
          </a:prstGeom>
        </p:spPr>
      </p:pic>
    </p:spTree>
    <p:extLst>
      <p:ext uri="{BB962C8B-B14F-4D97-AF65-F5344CB8AC3E}">
        <p14:creationId xmlns:p14="http://schemas.microsoft.com/office/powerpoint/2010/main" val="4223415317"/>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4"/>
        <p:cNvGrpSpPr/>
        <p:nvPr/>
      </p:nvGrpSpPr>
      <p:grpSpPr>
        <a:xfrm>
          <a:off x="0" y="0"/>
          <a:ext cx="0" cy="0"/>
          <a:chOff x="0" y="0"/>
          <a:chExt cx="0" cy="0"/>
        </a:xfrm>
      </p:grpSpPr>
      <p:sp>
        <p:nvSpPr>
          <p:cNvPr id="96" name="Google Shape;96;p17"/>
          <p:cNvSpPr txBox="1"/>
          <p:nvPr/>
        </p:nvSpPr>
        <p:spPr>
          <a:xfrm>
            <a:off x="-3643835" y="1059513"/>
            <a:ext cx="3492877" cy="585243"/>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00"/>
              <a:buFont typeface="Arial"/>
              <a:buNone/>
            </a:pPr>
            <a:r>
              <a:rPr lang="es" sz="1500">
                <a:solidFill>
                  <a:srgbClr val="FFFFFF"/>
                </a:solidFill>
                <a:latin typeface="Audiowide"/>
                <a:ea typeface="Audiowide"/>
                <a:cs typeface="Audiowide"/>
                <a:sym typeface="Audiowide"/>
              </a:rPr>
              <a:t>No tiene sentido</a:t>
            </a:r>
            <a:endParaRPr sz="1500" b="0" i="0" u="none" strike="noStrike" cap="none">
              <a:solidFill>
                <a:srgbClr val="FFFFFF"/>
              </a:solidFill>
              <a:latin typeface="Audiowide"/>
              <a:ea typeface="Audiowide"/>
              <a:cs typeface="Audiowide"/>
              <a:sym typeface="Audiowide"/>
            </a:endParaRPr>
          </a:p>
        </p:txBody>
      </p:sp>
      <p:sp>
        <p:nvSpPr>
          <p:cNvPr id="100" name="Google Shape;100;p17"/>
          <p:cNvSpPr txBox="1"/>
          <p:nvPr/>
        </p:nvSpPr>
        <p:spPr>
          <a:xfrm>
            <a:off x="-4973645" y="1037947"/>
            <a:ext cx="1305101" cy="585243"/>
          </a:xfrm>
          <a:prstGeom prst="rect">
            <a:avLst/>
          </a:prstGeom>
          <a:solidFill>
            <a:srgbClr val="44F6A5"/>
          </a:solidFill>
          <a:ln>
            <a:noFill/>
          </a:ln>
          <a:effectLst>
            <a:outerShdw blurRad="128588" dist="57150" dir="5400000" algn="bl" rotWithShape="0">
              <a:srgbClr val="44F6A5">
                <a:alpha val="498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00"/>
              <a:buFont typeface="Arial"/>
              <a:buNone/>
            </a:pPr>
            <a:r>
              <a:rPr lang="es" sz="1800">
                <a:latin typeface="Audiowide"/>
                <a:ea typeface="Audiowide"/>
                <a:cs typeface="Audiowide"/>
                <a:sym typeface="Audiowide"/>
              </a:rPr>
              <a:t>17%</a:t>
            </a:r>
            <a:endParaRPr sz="1800" b="0" i="0" u="none" strike="noStrike" cap="none">
              <a:solidFill>
                <a:srgbClr val="000000"/>
              </a:solidFill>
              <a:latin typeface="Audiowide"/>
              <a:ea typeface="Audiowide"/>
              <a:cs typeface="Audiowide"/>
              <a:sym typeface="Audiowide"/>
            </a:endParaRPr>
          </a:p>
        </p:txBody>
      </p:sp>
      <p:pic>
        <p:nvPicPr>
          <p:cNvPr id="104" name="Google Shape;104;p17"/>
          <p:cNvPicPr preferRelativeResize="0"/>
          <p:nvPr/>
        </p:nvPicPr>
        <p:blipFill>
          <a:blip r:embed="rId4">
            <a:alphaModFix/>
          </a:blip>
          <a:stretch>
            <a:fillRect/>
          </a:stretch>
        </p:blipFill>
        <p:spPr>
          <a:xfrm rot="18480000">
            <a:off x="7558431" y="3270491"/>
            <a:ext cx="8928126" cy="5520524"/>
          </a:xfrm>
          <a:prstGeom prst="rect">
            <a:avLst/>
          </a:prstGeom>
          <a:noFill/>
          <a:ln>
            <a:noFill/>
          </a:ln>
        </p:spPr>
      </p:pic>
      <p:sp>
        <p:nvSpPr>
          <p:cNvPr id="105" name="Google Shape;105;p17"/>
          <p:cNvSpPr txBox="1"/>
          <p:nvPr/>
        </p:nvSpPr>
        <p:spPr>
          <a:xfrm>
            <a:off x="-3654618" y="1912933"/>
            <a:ext cx="3492877" cy="585243"/>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00"/>
              <a:buFont typeface="Arial"/>
              <a:buNone/>
            </a:pPr>
            <a:r>
              <a:rPr lang="es" sz="1500">
                <a:solidFill>
                  <a:srgbClr val="FFFFFF"/>
                </a:solidFill>
                <a:latin typeface="Audiowide"/>
                <a:ea typeface="Audiowide"/>
                <a:cs typeface="Audiowide"/>
                <a:sym typeface="Audiowide"/>
              </a:rPr>
              <a:t>No le Interesa</a:t>
            </a:r>
            <a:endParaRPr sz="1500" b="0" i="0" u="none" strike="noStrike" cap="none">
              <a:solidFill>
                <a:srgbClr val="FFFFFF"/>
              </a:solidFill>
              <a:latin typeface="Audiowide"/>
              <a:ea typeface="Audiowide"/>
              <a:cs typeface="Audiowide"/>
              <a:sym typeface="Audiowide"/>
            </a:endParaRPr>
          </a:p>
        </p:txBody>
      </p:sp>
      <p:sp>
        <p:nvSpPr>
          <p:cNvPr id="106" name="Google Shape;106;p17"/>
          <p:cNvSpPr txBox="1"/>
          <p:nvPr/>
        </p:nvSpPr>
        <p:spPr>
          <a:xfrm>
            <a:off x="-4984428" y="1891367"/>
            <a:ext cx="1305101" cy="585243"/>
          </a:xfrm>
          <a:prstGeom prst="rect">
            <a:avLst/>
          </a:prstGeom>
          <a:solidFill>
            <a:srgbClr val="FF6D01"/>
          </a:solidFill>
          <a:ln>
            <a:noFill/>
          </a:ln>
          <a:effectLst>
            <a:outerShdw blurRad="128588" dist="57150" dir="5400000" algn="bl" rotWithShape="0">
              <a:srgbClr val="44F6A5">
                <a:alpha val="498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00"/>
              <a:buFont typeface="Arial"/>
              <a:buNone/>
            </a:pPr>
            <a:r>
              <a:rPr lang="es" sz="1800">
                <a:latin typeface="Audiowide"/>
                <a:ea typeface="Audiowide"/>
                <a:cs typeface="Audiowide"/>
                <a:sym typeface="Audiowide"/>
              </a:rPr>
              <a:t>5%</a:t>
            </a:r>
            <a:endParaRPr sz="1800" b="0" i="0" u="none" strike="noStrike" cap="none">
              <a:solidFill>
                <a:srgbClr val="000000"/>
              </a:solidFill>
              <a:latin typeface="Audiowide"/>
              <a:ea typeface="Audiowide"/>
              <a:cs typeface="Audiowide"/>
              <a:sym typeface="Audiowide"/>
            </a:endParaRPr>
          </a:p>
        </p:txBody>
      </p:sp>
      <p:sp>
        <p:nvSpPr>
          <p:cNvPr id="3" name="Google Shape;79;p16">
            <a:extLst>
              <a:ext uri="{FF2B5EF4-FFF2-40B4-BE49-F238E27FC236}">
                <a16:creationId xmlns:a16="http://schemas.microsoft.com/office/drawing/2014/main" id="{99F5E8A8-5E7D-19B4-C3D3-6F50501D9C1F}"/>
              </a:ext>
            </a:extLst>
          </p:cNvPr>
          <p:cNvSpPr txBox="1"/>
          <p:nvPr/>
        </p:nvSpPr>
        <p:spPr>
          <a:xfrm>
            <a:off x="673016" y="-618562"/>
            <a:ext cx="7704000" cy="572700"/>
          </a:xfrm>
          <a:prstGeom prst="rect">
            <a:avLst/>
          </a:prstGeom>
          <a:noFill/>
          <a:ln>
            <a:noFill/>
          </a:ln>
        </p:spPr>
        <p:txBody>
          <a:bodyPr spcFirstLastPara="1" wrap="square" lIns="91425" tIns="91425" rIns="91425" bIns="91425" anchor="t" anchorCtr="0">
            <a:noAutofit/>
          </a:bodyPr>
          <a:lstStyle/>
          <a:p>
            <a:pPr algn="ctr"/>
            <a:r>
              <a:rPr lang="es" sz="3000" dirty="0">
                <a:solidFill>
                  <a:srgbClr val="FFFFFF"/>
                </a:solidFill>
                <a:latin typeface="Audiowide"/>
                <a:sym typeface="Audiowide"/>
              </a:rPr>
              <a:t>Motivos por los que no se recicla</a:t>
            </a:r>
            <a:endParaRPr lang="es-ES" dirty="0"/>
          </a:p>
        </p:txBody>
      </p:sp>
      <p:sp>
        <p:nvSpPr>
          <p:cNvPr id="2" name="Google Shape;111;p18">
            <a:extLst>
              <a:ext uri="{FF2B5EF4-FFF2-40B4-BE49-F238E27FC236}">
                <a16:creationId xmlns:a16="http://schemas.microsoft.com/office/drawing/2014/main" id="{E40CA601-5164-2920-E0F2-56E6DA4E25F1}"/>
              </a:ext>
            </a:extLst>
          </p:cNvPr>
          <p:cNvSpPr txBox="1">
            <a:spLocks noGrp="1"/>
          </p:cNvSpPr>
          <p:nvPr/>
        </p:nvSpPr>
        <p:spPr>
          <a:xfrm>
            <a:off x="311700" y="306025"/>
            <a:ext cx="8520600" cy="572700"/>
          </a:xfrm>
          <a:prstGeom prst="rect">
            <a:avLst/>
          </a:prstGeom>
          <a:noFill/>
          <a:ln>
            <a:noFill/>
          </a:ln>
        </p:spPr>
        <p:txBody>
          <a:bodyPr spcFirstLastPara="1" wrap="square" lIns="91425" tIns="91425" rIns="91425" bIns="91425" anchor="t" anchorCtr="0">
            <a:normAutofit fontScale="90000" lnSpcReduction="2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marL="0" lvl="0" indent="0" algn="ctr" rtl="0">
              <a:spcBef>
                <a:spcPts val="0"/>
              </a:spcBef>
              <a:spcAft>
                <a:spcPts val="0"/>
              </a:spcAft>
              <a:buClr>
                <a:schemeClr val="dk1"/>
              </a:buClr>
              <a:buSzPct val="32352"/>
              <a:buFont typeface="Arial"/>
              <a:buNone/>
            </a:pPr>
            <a:r>
              <a:rPr lang="es" sz="3400" dirty="0" smtClean="0">
                <a:solidFill>
                  <a:schemeClr val="lt1"/>
                </a:solidFill>
                <a:latin typeface="Roboto Black"/>
                <a:ea typeface="Roboto Black"/>
                <a:cs typeface="Roboto Black"/>
                <a:sym typeface="Roboto Black"/>
              </a:rPr>
              <a:t>Objetivos del </a:t>
            </a:r>
            <a:r>
              <a:rPr lang="es" sz="3400" dirty="0">
                <a:solidFill>
                  <a:schemeClr val="lt1"/>
                </a:solidFill>
                <a:latin typeface="Roboto Black"/>
                <a:ea typeface="Roboto Black"/>
                <a:cs typeface="Roboto Black"/>
                <a:sym typeface="Roboto Black"/>
              </a:rPr>
              <a:t>proyecto </a:t>
            </a:r>
            <a:endParaRPr sz="3400" dirty="0">
              <a:solidFill>
                <a:schemeClr val="lt1"/>
              </a:solidFill>
              <a:latin typeface="Roboto Black"/>
              <a:ea typeface="Roboto Black"/>
              <a:cs typeface="Roboto Black"/>
              <a:sym typeface="Roboto Black"/>
            </a:endParaRPr>
          </a:p>
          <a:p>
            <a:pPr marL="0" lvl="0" indent="0" algn="l" rtl="0">
              <a:spcBef>
                <a:spcPts val="0"/>
              </a:spcBef>
              <a:spcAft>
                <a:spcPts val="0"/>
              </a:spcAft>
              <a:buNone/>
            </a:pPr>
            <a:endParaRPr dirty="0"/>
          </a:p>
        </p:txBody>
      </p:sp>
      <p:sp>
        <p:nvSpPr>
          <p:cNvPr id="4" name="Google Shape;112;p18">
            <a:extLst>
              <a:ext uri="{FF2B5EF4-FFF2-40B4-BE49-F238E27FC236}">
                <a16:creationId xmlns:a16="http://schemas.microsoft.com/office/drawing/2014/main" id="{4C896FC1-94F3-5695-F28B-9E2AF6F0B7D8}"/>
              </a:ext>
            </a:extLst>
          </p:cNvPr>
          <p:cNvSpPr txBox="1">
            <a:spLocks noGrp="1"/>
          </p:cNvSpPr>
          <p:nvPr/>
        </p:nvSpPr>
        <p:spPr>
          <a:xfrm>
            <a:off x="311700" y="1152475"/>
            <a:ext cx="8520600" cy="3407100"/>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0" lvl="0" indent="0" algn="l" rtl="0">
              <a:lnSpc>
                <a:spcPct val="115000"/>
              </a:lnSpc>
              <a:spcBef>
                <a:spcPts val="0"/>
              </a:spcBef>
              <a:spcAft>
                <a:spcPts val="0"/>
              </a:spcAft>
              <a:buNone/>
            </a:pPr>
            <a:endParaRPr sz="2000" dirty="0">
              <a:solidFill>
                <a:schemeClr val="lt1"/>
              </a:solidFill>
              <a:latin typeface="Roboto Black"/>
              <a:ea typeface="Roboto Black"/>
              <a:cs typeface="Roboto Black"/>
              <a:sym typeface="Roboto Black"/>
            </a:endParaRPr>
          </a:p>
          <a:p>
            <a:pPr marL="0" lvl="0" indent="0">
              <a:spcBef>
                <a:spcPts val="1200"/>
              </a:spcBef>
              <a:spcAft>
                <a:spcPts val="1200"/>
              </a:spcAft>
              <a:buNone/>
            </a:pPr>
            <a:r>
              <a:rPr lang="es-ES" sz="2000" b="1" dirty="0">
                <a:solidFill>
                  <a:schemeClr val="bg1"/>
                </a:solidFill>
                <a:latin typeface="Roboto Black" panose="020B0604020202020204" charset="0"/>
                <a:ea typeface="Roboto Black" panose="020B0604020202020204" charset="0"/>
                <a:cs typeface="Roboto Black" panose="020B0604020202020204" charset="0"/>
              </a:rPr>
              <a:t>El objetivo principal de este proyecto sería estar presente en la entidad que quiera fomentar y aportar al cuidado del ambiente. También queremos provocar entusiasmo en las personas para la separación de residuos que mejorará la imagen de los espacios públicos en la institución. Estos residuos serán otorgados a distintas cooperativas de reciclaje.</a:t>
            </a:r>
            <a:endParaRPr sz="2000" b="1" dirty="0">
              <a:solidFill>
                <a:schemeClr val="bg1"/>
              </a:solidFill>
              <a:highlight>
                <a:schemeClr val="dk1"/>
              </a:highlight>
              <a:latin typeface="Roboto Black" panose="020B0604020202020204" charset="0"/>
              <a:ea typeface="Roboto Black" panose="020B0604020202020204" charset="0"/>
              <a:cs typeface="Roboto Black" panose="020B0604020202020204" charset="0"/>
              <a:sym typeface="Roboto Black"/>
            </a:endParaRPr>
          </a:p>
        </p:txBody>
      </p:sp>
      <p:sp>
        <p:nvSpPr>
          <p:cNvPr id="5" name="Google Shape;117;p19">
            <a:extLst>
              <a:ext uri="{FF2B5EF4-FFF2-40B4-BE49-F238E27FC236}">
                <a16:creationId xmlns:a16="http://schemas.microsoft.com/office/drawing/2014/main" id="{92FD62F4-B273-3D5F-C23A-EA8A49BA4A95}"/>
              </a:ext>
            </a:extLst>
          </p:cNvPr>
          <p:cNvSpPr txBox="1">
            <a:spLocks noGrp="1"/>
          </p:cNvSpPr>
          <p:nvPr/>
        </p:nvSpPr>
        <p:spPr>
          <a:xfrm>
            <a:off x="279351" y="-621315"/>
            <a:ext cx="8520600" cy="572700"/>
          </a:xfrm>
          <a:prstGeom prst="rect">
            <a:avLst/>
          </a:prstGeom>
          <a:noFill/>
          <a:ln>
            <a:noFill/>
          </a:ln>
        </p:spPr>
        <p:txBody>
          <a:bodyPr spcFirstLastPara="1" wrap="square" lIns="91425" tIns="91425" rIns="91425" bIns="91425" anchor="t" anchorCtr="0">
            <a:normAutofit fontScale="90000" lnSpcReduction="2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marL="0" lvl="0" indent="0" algn="ctr" rtl="0">
              <a:spcBef>
                <a:spcPts val="0"/>
              </a:spcBef>
              <a:spcAft>
                <a:spcPts val="0"/>
              </a:spcAft>
              <a:buClr>
                <a:schemeClr val="dk1"/>
              </a:buClr>
              <a:buSzPct val="32352"/>
              <a:buFont typeface="Arial"/>
              <a:buNone/>
            </a:pPr>
            <a:r>
              <a:rPr lang="es" sz="3400">
                <a:solidFill>
                  <a:schemeClr val="lt1"/>
                </a:solidFill>
                <a:latin typeface="Roboto Black"/>
                <a:ea typeface="Roboto Black"/>
                <a:cs typeface="Roboto Black"/>
                <a:sym typeface="Roboto Black"/>
              </a:rPr>
              <a:t>Componentes utilizados</a:t>
            </a:r>
            <a:endParaRPr sz="3400">
              <a:solidFill>
                <a:schemeClr val="lt1"/>
              </a:solidFill>
              <a:latin typeface="Roboto Black"/>
              <a:ea typeface="Roboto Black"/>
              <a:cs typeface="Roboto Black"/>
              <a:sym typeface="Roboto Black"/>
            </a:endParaRPr>
          </a:p>
          <a:p>
            <a:pPr marL="0" lvl="0" indent="0" algn="l" rtl="0">
              <a:spcBef>
                <a:spcPts val="0"/>
              </a:spcBef>
              <a:spcAft>
                <a:spcPts val="0"/>
              </a:spcAft>
              <a:buNone/>
            </a:pPr>
            <a:endParaRPr/>
          </a:p>
        </p:txBody>
      </p:sp>
      <p:sp>
        <p:nvSpPr>
          <p:cNvPr id="6" name="Google Shape;118;p19">
            <a:extLst>
              <a:ext uri="{FF2B5EF4-FFF2-40B4-BE49-F238E27FC236}">
                <a16:creationId xmlns:a16="http://schemas.microsoft.com/office/drawing/2014/main" id="{E7CCF2EA-2F57-F47E-1898-0A07B94FA628}"/>
              </a:ext>
            </a:extLst>
          </p:cNvPr>
          <p:cNvSpPr txBox="1">
            <a:spLocks noGrp="1"/>
          </p:cNvSpPr>
          <p:nvPr/>
        </p:nvSpPr>
        <p:spPr>
          <a:xfrm>
            <a:off x="268568" y="5142192"/>
            <a:ext cx="8520600" cy="3407100"/>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3200400" lvl="0" indent="-368300" algn="l" rtl="0">
              <a:lnSpc>
                <a:spcPct val="115000"/>
              </a:lnSpc>
              <a:spcBef>
                <a:spcPts val="0"/>
              </a:spcBef>
              <a:spcAft>
                <a:spcPts val="0"/>
              </a:spcAft>
              <a:buClr>
                <a:schemeClr val="lt1"/>
              </a:buClr>
              <a:buSzPts val="2200"/>
              <a:buFont typeface="Roboto Black"/>
              <a:buChar char="-"/>
            </a:pPr>
            <a:r>
              <a:rPr lang="es" sz="2200">
                <a:solidFill>
                  <a:schemeClr val="lt1"/>
                </a:solidFill>
                <a:latin typeface="Roboto Black"/>
                <a:ea typeface="Roboto Black"/>
                <a:cs typeface="Roboto Black"/>
                <a:sym typeface="Roboto Black"/>
              </a:rPr>
              <a:t>Placa ESP32</a:t>
            </a:r>
            <a:endParaRPr sz="2200">
              <a:solidFill>
                <a:schemeClr val="lt1"/>
              </a:solidFill>
              <a:latin typeface="Roboto Black"/>
              <a:ea typeface="Roboto Black"/>
              <a:cs typeface="Roboto Black"/>
              <a:sym typeface="Roboto Black"/>
            </a:endParaRPr>
          </a:p>
          <a:p>
            <a:pPr marL="3200400" lvl="0" indent="-368300" algn="l" rtl="0">
              <a:lnSpc>
                <a:spcPct val="115000"/>
              </a:lnSpc>
              <a:spcBef>
                <a:spcPts val="0"/>
              </a:spcBef>
              <a:spcAft>
                <a:spcPts val="0"/>
              </a:spcAft>
              <a:buClr>
                <a:schemeClr val="lt1"/>
              </a:buClr>
              <a:buSzPts val="2200"/>
              <a:buFont typeface="Roboto Black"/>
              <a:buChar char="-"/>
            </a:pPr>
            <a:r>
              <a:rPr lang="es" sz="2200">
                <a:solidFill>
                  <a:schemeClr val="lt1"/>
                </a:solidFill>
                <a:latin typeface="Roboto Black"/>
                <a:ea typeface="Roboto Black"/>
                <a:cs typeface="Roboto Black"/>
                <a:sym typeface="Roboto Black"/>
              </a:rPr>
              <a:t>Display LCD 16x2</a:t>
            </a:r>
            <a:endParaRPr sz="2200">
              <a:solidFill>
                <a:schemeClr val="lt1"/>
              </a:solidFill>
              <a:latin typeface="Roboto Black"/>
              <a:ea typeface="Roboto Black"/>
              <a:cs typeface="Roboto Black"/>
              <a:sym typeface="Roboto Black"/>
            </a:endParaRPr>
          </a:p>
          <a:p>
            <a:pPr marL="3200400" lvl="0" indent="-368300" algn="l" rtl="0">
              <a:lnSpc>
                <a:spcPct val="115000"/>
              </a:lnSpc>
              <a:spcBef>
                <a:spcPts val="0"/>
              </a:spcBef>
              <a:spcAft>
                <a:spcPts val="0"/>
              </a:spcAft>
              <a:buClr>
                <a:schemeClr val="lt1"/>
              </a:buClr>
              <a:buSzPts val="2200"/>
              <a:buFont typeface="Roboto Black"/>
              <a:buChar char="-"/>
            </a:pPr>
            <a:r>
              <a:rPr lang="es" sz="2200">
                <a:solidFill>
                  <a:schemeClr val="lt1"/>
                </a:solidFill>
                <a:latin typeface="Roboto Black"/>
                <a:ea typeface="Roboto Black"/>
                <a:cs typeface="Roboto Black"/>
                <a:sym typeface="Roboto Black"/>
              </a:rPr>
              <a:t>Escáner GM 65</a:t>
            </a:r>
            <a:endParaRPr sz="2200">
              <a:solidFill>
                <a:schemeClr val="lt1"/>
              </a:solidFill>
              <a:latin typeface="Roboto Black"/>
              <a:ea typeface="Roboto Black"/>
              <a:cs typeface="Roboto Black"/>
              <a:sym typeface="Roboto Black"/>
            </a:endParaRPr>
          </a:p>
          <a:p>
            <a:pPr marL="3200400" lvl="0" indent="-368300" algn="l" rtl="0">
              <a:lnSpc>
                <a:spcPct val="115000"/>
              </a:lnSpc>
              <a:spcBef>
                <a:spcPts val="0"/>
              </a:spcBef>
              <a:spcAft>
                <a:spcPts val="0"/>
              </a:spcAft>
              <a:buClr>
                <a:schemeClr val="lt1"/>
              </a:buClr>
              <a:buSzPts val="2200"/>
              <a:buFont typeface="Roboto Black"/>
              <a:buChar char="-"/>
            </a:pPr>
            <a:r>
              <a:rPr lang="es" sz="2200">
                <a:solidFill>
                  <a:schemeClr val="lt1"/>
                </a:solidFill>
                <a:latin typeface="Roboto Black"/>
                <a:ea typeface="Roboto Black"/>
                <a:cs typeface="Roboto Black"/>
                <a:sym typeface="Roboto Black"/>
              </a:rPr>
              <a:t>Micro Servomotor</a:t>
            </a:r>
            <a:endParaRPr sz="2200">
              <a:solidFill>
                <a:schemeClr val="lt1"/>
              </a:solidFill>
              <a:latin typeface="Roboto Black"/>
              <a:ea typeface="Roboto Black"/>
              <a:cs typeface="Roboto Black"/>
              <a:sym typeface="Roboto Black"/>
            </a:endParaRPr>
          </a:p>
          <a:p>
            <a:pPr marL="3200400" lvl="0" indent="-368300" algn="l" rtl="0">
              <a:lnSpc>
                <a:spcPct val="115000"/>
              </a:lnSpc>
              <a:spcBef>
                <a:spcPts val="0"/>
              </a:spcBef>
              <a:spcAft>
                <a:spcPts val="0"/>
              </a:spcAft>
              <a:buClr>
                <a:schemeClr val="lt1"/>
              </a:buClr>
              <a:buSzPts val="2200"/>
              <a:buFont typeface="Roboto Black"/>
              <a:buChar char="-"/>
            </a:pPr>
            <a:r>
              <a:rPr lang="es" sz="2200">
                <a:solidFill>
                  <a:schemeClr val="lt1"/>
                </a:solidFill>
                <a:latin typeface="Roboto Black"/>
                <a:ea typeface="Roboto Black"/>
                <a:cs typeface="Roboto Black"/>
                <a:sym typeface="Roboto Black"/>
              </a:rPr>
              <a:t>Sensor Magnético</a:t>
            </a:r>
            <a:endParaRPr sz="2200">
              <a:solidFill>
                <a:schemeClr val="lt1"/>
              </a:solidFill>
              <a:latin typeface="Roboto Black"/>
              <a:ea typeface="Roboto Black"/>
              <a:cs typeface="Roboto Black"/>
              <a:sym typeface="Roboto Black"/>
            </a:endParaRPr>
          </a:p>
          <a:p>
            <a:pPr marL="3200400" lvl="0" indent="-368300" algn="l" rtl="0">
              <a:lnSpc>
                <a:spcPct val="115000"/>
              </a:lnSpc>
              <a:spcBef>
                <a:spcPts val="0"/>
              </a:spcBef>
              <a:spcAft>
                <a:spcPts val="0"/>
              </a:spcAft>
              <a:buClr>
                <a:schemeClr val="lt1"/>
              </a:buClr>
              <a:buSzPts val="2200"/>
              <a:buFont typeface="Roboto Black"/>
              <a:buChar char="-"/>
            </a:pPr>
            <a:r>
              <a:rPr lang="es" sz="2200">
                <a:solidFill>
                  <a:schemeClr val="lt1"/>
                </a:solidFill>
                <a:latin typeface="Roboto Black"/>
                <a:ea typeface="Roboto Black"/>
                <a:cs typeface="Roboto Black"/>
                <a:sym typeface="Roboto Black"/>
              </a:rPr>
              <a:t>Fuente ATX</a:t>
            </a:r>
            <a:endParaRPr sz="2200">
              <a:highlight>
                <a:schemeClr val="dk1"/>
              </a:highlight>
              <a:latin typeface="Roboto Black"/>
              <a:ea typeface="Roboto Black"/>
              <a:cs typeface="Roboto Black"/>
              <a:sym typeface="Roboto Black"/>
            </a:endParaRPr>
          </a:p>
        </p:txBody>
      </p:sp>
      <p:pic>
        <p:nvPicPr>
          <p:cNvPr id="8" name="Google Shape;73;p15">
            <a:extLst>
              <a:ext uri="{FF2B5EF4-FFF2-40B4-BE49-F238E27FC236}">
                <a16:creationId xmlns:a16="http://schemas.microsoft.com/office/drawing/2014/main" id="{165700D4-BDC7-51CF-863C-0147CB833209}"/>
              </a:ext>
            </a:extLst>
          </p:cNvPr>
          <p:cNvPicPr preferRelativeResize="0"/>
          <p:nvPr/>
        </p:nvPicPr>
        <p:blipFill>
          <a:blip r:embed="rId5">
            <a:alphaModFix/>
          </a:blip>
          <a:stretch>
            <a:fillRect/>
          </a:stretch>
        </p:blipFill>
        <p:spPr>
          <a:xfrm>
            <a:off x="7960600" y="3928831"/>
            <a:ext cx="816350" cy="997750"/>
          </a:xfrm>
          <a:prstGeom prst="rect">
            <a:avLst/>
          </a:prstGeom>
          <a:noFill/>
          <a:ln>
            <a:noFill/>
          </a:ln>
        </p:spPr>
      </p:pic>
      <p:pic>
        <p:nvPicPr>
          <p:cNvPr id="11" name="Gráfico 10" descr="Ordenador con relleno sólido">
            <a:extLst>
              <a:ext uri="{FF2B5EF4-FFF2-40B4-BE49-F238E27FC236}">
                <a16:creationId xmlns:a16="http://schemas.microsoft.com/office/drawing/2014/main" id="{27B80CB4-DC59-88DB-0DD2-7E07C090A8F7}"/>
              </a:ext>
            </a:extLst>
          </p:cNvPr>
          <p:cNvPicPr>
            <a:picLocks noChangeAspect="1"/>
          </p:cNvPicPr>
          <p:nvPr/>
        </p:nvPicPr>
        <p:blipFill>
          <a:blip r:embed="rId6">
            <a:extLst>
              <a:ext uri="{96DAC541-7B7A-43D3-8B79-37D633B846F1}">
                <asvg:svgBlip xmlns:asvg="http://schemas.microsoft.com/office/drawing/2016/SVG/main" xmlns="" r:embed="rId9"/>
              </a:ext>
            </a:extLst>
          </a:blip>
          <a:stretch>
            <a:fillRect/>
          </a:stretch>
        </p:blipFill>
        <p:spPr>
          <a:xfrm>
            <a:off x="9287359" y="138516"/>
            <a:ext cx="914400" cy="914400"/>
          </a:xfrm>
          <a:prstGeom prst="rect">
            <a:avLst/>
          </a:prstGeom>
        </p:spPr>
      </p:pic>
    </p:spTree>
    <p:extLst>
      <p:ext uri="{BB962C8B-B14F-4D97-AF65-F5344CB8AC3E}">
        <p14:creationId xmlns:p14="http://schemas.microsoft.com/office/powerpoint/2010/main" val="699485637"/>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4"/>
        <p:cNvGrpSpPr/>
        <p:nvPr/>
      </p:nvGrpSpPr>
      <p:grpSpPr>
        <a:xfrm>
          <a:off x="0" y="0"/>
          <a:ext cx="0" cy="0"/>
          <a:chOff x="0" y="0"/>
          <a:chExt cx="0" cy="0"/>
        </a:xfrm>
      </p:grpSpPr>
      <p:sp>
        <p:nvSpPr>
          <p:cNvPr id="96" name="Google Shape;96;p17"/>
          <p:cNvSpPr txBox="1"/>
          <p:nvPr/>
        </p:nvSpPr>
        <p:spPr>
          <a:xfrm>
            <a:off x="-3643835" y="1059513"/>
            <a:ext cx="3492877" cy="585243"/>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00"/>
              <a:buFont typeface="Arial"/>
              <a:buNone/>
            </a:pPr>
            <a:r>
              <a:rPr lang="es" sz="1500">
                <a:solidFill>
                  <a:srgbClr val="FFFFFF"/>
                </a:solidFill>
                <a:latin typeface="Audiowide"/>
                <a:ea typeface="Audiowide"/>
                <a:cs typeface="Audiowide"/>
                <a:sym typeface="Audiowide"/>
              </a:rPr>
              <a:t>No tiene sentido</a:t>
            </a:r>
            <a:endParaRPr sz="1500" b="0" i="0" u="none" strike="noStrike" cap="none">
              <a:solidFill>
                <a:srgbClr val="FFFFFF"/>
              </a:solidFill>
              <a:latin typeface="Audiowide"/>
              <a:ea typeface="Audiowide"/>
              <a:cs typeface="Audiowide"/>
              <a:sym typeface="Audiowide"/>
            </a:endParaRPr>
          </a:p>
        </p:txBody>
      </p:sp>
      <p:sp>
        <p:nvSpPr>
          <p:cNvPr id="100" name="Google Shape;100;p17"/>
          <p:cNvSpPr txBox="1"/>
          <p:nvPr/>
        </p:nvSpPr>
        <p:spPr>
          <a:xfrm>
            <a:off x="-4973645" y="1037947"/>
            <a:ext cx="1305101" cy="585243"/>
          </a:xfrm>
          <a:prstGeom prst="rect">
            <a:avLst/>
          </a:prstGeom>
          <a:solidFill>
            <a:srgbClr val="44F6A5"/>
          </a:solidFill>
          <a:ln>
            <a:noFill/>
          </a:ln>
          <a:effectLst>
            <a:outerShdw blurRad="128588" dist="57150" dir="5400000" algn="bl" rotWithShape="0">
              <a:srgbClr val="44F6A5">
                <a:alpha val="498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00"/>
              <a:buFont typeface="Arial"/>
              <a:buNone/>
            </a:pPr>
            <a:r>
              <a:rPr lang="es" sz="1800">
                <a:latin typeface="Audiowide"/>
                <a:ea typeface="Audiowide"/>
                <a:cs typeface="Audiowide"/>
                <a:sym typeface="Audiowide"/>
              </a:rPr>
              <a:t>17%</a:t>
            </a:r>
            <a:endParaRPr sz="1800" b="0" i="0" u="none" strike="noStrike" cap="none">
              <a:solidFill>
                <a:srgbClr val="000000"/>
              </a:solidFill>
              <a:latin typeface="Audiowide"/>
              <a:ea typeface="Audiowide"/>
              <a:cs typeface="Audiowide"/>
              <a:sym typeface="Audiowide"/>
            </a:endParaRPr>
          </a:p>
        </p:txBody>
      </p:sp>
      <p:pic>
        <p:nvPicPr>
          <p:cNvPr id="104" name="Google Shape;104;p17"/>
          <p:cNvPicPr preferRelativeResize="0"/>
          <p:nvPr/>
        </p:nvPicPr>
        <p:blipFill>
          <a:blip r:embed="rId4">
            <a:alphaModFix/>
          </a:blip>
          <a:stretch>
            <a:fillRect/>
          </a:stretch>
        </p:blipFill>
        <p:spPr>
          <a:xfrm rot="18480000">
            <a:off x="7558431" y="3270491"/>
            <a:ext cx="8928126" cy="5520524"/>
          </a:xfrm>
          <a:prstGeom prst="rect">
            <a:avLst/>
          </a:prstGeom>
          <a:noFill/>
          <a:ln>
            <a:noFill/>
          </a:ln>
        </p:spPr>
      </p:pic>
      <p:sp>
        <p:nvSpPr>
          <p:cNvPr id="105" name="Google Shape;105;p17"/>
          <p:cNvSpPr txBox="1"/>
          <p:nvPr/>
        </p:nvSpPr>
        <p:spPr>
          <a:xfrm>
            <a:off x="-3654618" y="1912933"/>
            <a:ext cx="3492877" cy="585243"/>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00"/>
              <a:buFont typeface="Arial"/>
              <a:buNone/>
            </a:pPr>
            <a:r>
              <a:rPr lang="es" sz="1500">
                <a:solidFill>
                  <a:srgbClr val="FFFFFF"/>
                </a:solidFill>
                <a:latin typeface="Audiowide"/>
                <a:ea typeface="Audiowide"/>
                <a:cs typeface="Audiowide"/>
                <a:sym typeface="Audiowide"/>
              </a:rPr>
              <a:t>No le Interesa</a:t>
            </a:r>
            <a:endParaRPr sz="1500" b="0" i="0" u="none" strike="noStrike" cap="none">
              <a:solidFill>
                <a:srgbClr val="FFFFFF"/>
              </a:solidFill>
              <a:latin typeface="Audiowide"/>
              <a:ea typeface="Audiowide"/>
              <a:cs typeface="Audiowide"/>
              <a:sym typeface="Audiowide"/>
            </a:endParaRPr>
          </a:p>
        </p:txBody>
      </p:sp>
      <p:sp>
        <p:nvSpPr>
          <p:cNvPr id="106" name="Google Shape;106;p17"/>
          <p:cNvSpPr txBox="1"/>
          <p:nvPr/>
        </p:nvSpPr>
        <p:spPr>
          <a:xfrm>
            <a:off x="-4984428" y="1891367"/>
            <a:ext cx="1305101" cy="585243"/>
          </a:xfrm>
          <a:prstGeom prst="rect">
            <a:avLst/>
          </a:prstGeom>
          <a:solidFill>
            <a:srgbClr val="FF6D01"/>
          </a:solidFill>
          <a:ln>
            <a:noFill/>
          </a:ln>
          <a:effectLst>
            <a:outerShdw blurRad="128588" dist="57150" dir="5400000" algn="bl" rotWithShape="0">
              <a:srgbClr val="44F6A5">
                <a:alpha val="498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00"/>
              <a:buFont typeface="Arial"/>
              <a:buNone/>
            </a:pPr>
            <a:r>
              <a:rPr lang="es" sz="1800">
                <a:latin typeface="Audiowide"/>
                <a:ea typeface="Audiowide"/>
                <a:cs typeface="Audiowide"/>
                <a:sym typeface="Audiowide"/>
              </a:rPr>
              <a:t>5%</a:t>
            </a:r>
            <a:endParaRPr sz="1800" b="0" i="0" u="none" strike="noStrike" cap="none">
              <a:solidFill>
                <a:srgbClr val="000000"/>
              </a:solidFill>
              <a:latin typeface="Audiowide"/>
              <a:ea typeface="Audiowide"/>
              <a:cs typeface="Audiowide"/>
              <a:sym typeface="Audiowide"/>
            </a:endParaRPr>
          </a:p>
        </p:txBody>
      </p:sp>
      <p:sp>
        <p:nvSpPr>
          <p:cNvPr id="3" name="Google Shape;79;p16">
            <a:extLst>
              <a:ext uri="{FF2B5EF4-FFF2-40B4-BE49-F238E27FC236}">
                <a16:creationId xmlns:a16="http://schemas.microsoft.com/office/drawing/2014/main" id="{99F5E8A8-5E7D-19B4-C3D3-6F50501D9C1F}"/>
              </a:ext>
            </a:extLst>
          </p:cNvPr>
          <p:cNvSpPr txBox="1"/>
          <p:nvPr/>
        </p:nvSpPr>
        <p:spPr>
          <a:xfrm>
            <a:off x="673016" y="-618562"/>
            <a:ext cx="7704000" cy="572700"/>
          </a:xfrm>
          <a:prstGeom prst="rect">
            <a:avLst/>
          </a:prstGeom>
          <a:noFill/>
          <a:ln>
            <a:noFill/>
          </a:ln>
        </p:spPr>
        <p:txBody>
          <a:bodyPr spcFirstLastPara="1" wrap="square" lIns="91425" tIns="91425" rIns="91425" bIns="91425" anchor="t" anchorCtr="0">
            <a:noAutofit/>
          </a:bodyPr>
          <a:lstStyle/>
          <a:p>
            <a:pPr algn="ctr"/>
            <a:r>
              <a:rPr lang="es" sz="3000" dirty="0">
                <a:solidFill>
                  <a:srgbClr val="FFFFFF"/>
                </a:solidFill>
                <a:latin typeface="Audiowide"/>
                <a:sym typeface="Audiowide"/>
              </a:rPr>
              <a:t>Motivos por los que no se recicla</a:t>
            </a:r>
            <a:endParaRPr lang="es-ES" dirty="0"/>
          </a:p>
        </p:txBody>
      </p:sp>
      <p:sp>
        <p:nvSpPr>
          <p:cNvPr id="2" name="Google Shape;111;p18">
            <a:extLst>
              <a:ext uri="{FF2B5EF4-FFF2-40B4-BE49-F238E27FC236}">
                <a16:creationId xmlns:a16="http://schemas.microsoft.com/office/drawing/2014/main" id="{E40CA601-5164-2920-E0F2-56E6DA4E25F1}"/>
              </a:ext>
            </a:extLst>
          </p:cNvPr>
          <p:cNvSpPr txBox="1">
            <a:spLocks noGrp="1"/>
          </p:cNvSpPr>
          <p:nvPr/>
        </p:nvSpPr>
        <p:spPr>
          <a:xfrm>
            <a:off x="311700" y="306025"/>
            <a:ext cx="8520600" cy="572700"/>
          </a:xfrm>
          <a:prstGeom prst="rect">
            <a:avLst/>
          </a:prstGeom>
          <a:noFill/>
          <a:ln>
            <a:noFill/>
          </a:ln>
        </p:spPr>
        <p:txBody>
          <a:bodyPr spcFirstLastPara="1" wrap="square" lIns="91425" tIns="91425" rIns="91425" bIns="91425" anchor="t" anchorCtr="0">
            <a:normAutofit fontScale="90000" lnSpcReduction="2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marL="0" lvl="0" indent="0" algn="ctr" rtl="0">
              <a:spcBef>
                <a:spcPts val="0"/>
              </a:spcBef>
              <a:spcAft>
                <a:spcPts val="0"/>
              </a:spcAft>
              <a:buClr>
                <a:schemeClr val="dk1"/>
              </a:buClr>
              <a:buSzPct val="32352"/>
              <a:buFont typeface="Arial"/>
              <a:buNone/>
            </a:pPr>
            <a:r>
              <a:rPr lang="es" sz="3400">
                <a:solidFill>
                  <a:schemeClr val="lt1"/>
                </a:solidFill>
                <a:latin typeface="Roboto Black"/>
                <a:ea typeface="Roboto Black"/>
                <a:cs typeface="Roboto Black"/>
                <a:sym typeface="Roboto Black"/>
              </a:rPr>
              <a:t>Introducción al proyecto </a:t>
            </a:r>
            <a:endParaRPr sz="3400">
              <a:solidFill>
                <a:schemeClr val="lt1"/>
              </a:solidFill>
              <a:latin typeface="Roboto Black"/>
              <a:ea typeface="Roboto Black"/>
              <a:cs typeface="Roboto Black"/>
              <a:sym typeface="Roboto Black"/>
            </a:endParaRPr>
          </a:p>
          <a:p>
            <a:pPr marL="0" lvl="0" indent="0" algn="l" rtl="0">
              <a:spcBef>
                <a:spcPts val="0"/>
              </a:spcBef>
              <a:spcAft>
                <a:spcPts val="0"/>
              </a:spcAft>
              <a:buNone/>
            </a:pPr>
            <a:endParaRPr/>
          </a:p>
        </p:txBody>
      </p:sp>
      <p:sp>
        <p:nvSpPr>
          <p:cNvPr id="4" name="Google Shape;112;p18">
            <a:extLst>
              <a:ext uri="{FF2B5EF4-FFF2-40B4-BE49-F238E27FC236}">
                <a16:creationId xmlns:a16="http://schemas.microsoft.com/office/drawing/2014/main" id="{4C896FC1-94F3-5695-F28B-9E2AF6F0B7D8}"/>
              </a:ext>
            </a:extLst>
          </p:cNvPr>
          <p:cNvSpPr txBox="1">
            <a:spLocks noGrp="1"/>
          </p:cNvSpPr>
          <p:nvPr/>
        </p:nvSpPr>
        <p:spPr>
          <a:xfrm>
            <a:off x="311700" y="1152475"/>
            <a:ext cx="8520600" cy="3407100"/>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0" lvl="0" indent="0" algn="l" rtl="0">
              <a:lnSpc>
                <a:spcPct val="115000"/>
              </a:lnSpc>
              <a:spcBef>
                <a:spcPts val="0"/>
              </a:spcBef>
              <a:spcAft>
                <a:spcPts val="0"/>
              </a:spcAft>
              <a:buNone/>
            </a:pPr>
            <a:endParaRPr sz="2000">
              <a:solidFill>
                <a:schemeClr val="lt1"/>
              </a:solidFill>
              <a:latin typeface="Roboto Black"/>
              <a:ea typeface="Roboto Black"/>
              <a:cs typeface="Roboto Black"/>
              <a:sym typeface="Roboto Black"/>
            </a:endParaRPr>
          </a:p>
          <a:p>
            <a:pPr marL="0" lvl="0" indent="0" algn="l" rtl="0">
              <a:lnSpc>
                <a:spcPct val="115000"/>
              </a:lnSpc>
              <a:spcBef>
                <a:spcPts val="1200"/>
              </a:spcBef>
              <a:spcAft>
                <a:spcPts val="1200"/>
              </a:spcAft>
              <a:buNone/>
            </a:pPr>
            <a:r>
              <a:rPr lang="es" sz="2000">
                <a:solidFill>
                  <a:schemeClr val="lt1"/>
                </a:solidFill>
                <a:latin typeface="Roboto Black"/>
                <a:ea typeface="Roboto Black"/>
                <a:cs typeface="Roboto Black"/>
                <a:sym typeface="Roboto Black"/>
              </a:rPr>
              <a:t>El dispositivo que decidimos desarrollar es un tacho inteligente, en el que los usuarios reciclan sus residuos. Mediante la lectura del código de barras de los productos, el dispositivo dirá si es reciclable o no. Si el producto reciclable es depositado mediante un sistema interno de trampilla, se le otorgará una recompensa valuada según el tipo de reciclable.</a:t>
            </a:r>
            <a:endParaRPr sz="2000">
              <a:highlight>
                <a:schemeClr val="dk1"/>
              </a:highlight>
              <a:latin typeface="Roboto Black"/>
              <a:ea typeface="Roboto Black"/>
              <a:cs typeface="Roboto Black"/>
              <a:sym typeface="Roboto Black"/>
            </a:endParaRPr>
          </a:p>
        </p:txBody>
      </p:sp>
      <p:sp>
        <p:nvSpPr>
          <p:cNvPr id="5" name="Google Shape;117;p19">
            <a:extLst>
              <a:ext uri="{FF2B5EF4-FFF2-40B4-BE49-F238E27FC236}">
                <a16:creationId xmlns:a16="http://schemas.microsoft.com/office/drawing/2014/main" id="{92FD62F4-B273-3D5F-C23A-EA8A49BA4A95}"/>
              </a:ext>
            </a:extLst>
          </p:cNvPr>
          <p:cNvSpPr txBox="1">
            <a:spLocks noGrp="1"/>
          </p:cNvSpPr>
          <p:nvPr/>
        </p:nvSpPr>
        <p:spPr>
          <a:xfrm>
            <a:off x="279351" y="-621315"/>
            <a:ext cx="8520600" cy="572700"/>
          </a:xfrm>
          <a:prstGeom prst="rect">
            <a:avLst/>
          </a:prstGeom>
          <a:noFill/>
          <a:ln>
            <a:noFill/>
          </a:ln>
        </p:spPr>
        <p:txBody>
          <a:bodyPr spcFirstLastPara="1" wrap="square" lIns="91425" tIns="91425" rIns="91425" bIns="91425" anchor="t" anchorCtr="0">
            <a:normAutofit fontScale="90000" lnSpcReduction="2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marL="0" lvl="0" indent="0" algn="ctr" rtl="0">
              <a:spcBef>
                <a:spcPts val="0"/>
              </a:spcBef>
              <a:spcAft>
                <a:spcPts val="0"/>
              </a:spcAft>
              <a:buClr>
                <a:schemeClr val="dk1"/>
              </a:buClr>
              <a:buSzPct val="32352"/>
              <a:buFont typeface="Arial"/>
              <a:buNone/>
            </a:pPr>
            <a:r>
              <a:rPr lang="es" sz="3400">
                <a:solidFill>
                  <a:schemeClr val="lt1"/>
                </a:solidFill>
                <a:latin typeface="Roboto Black"/>
                <a:ea typeface="Roboto Black"/>
                <a:cs typeface="Roboto Black"/>
                <a:sym typeface="Roboto Black"/>
              </a:rPr>
              <a:t>Componentes utilizados</a:t>
            </a:r>
            <a:endParaRPr sz="3400">
              <a:solidFill>
                <a:schemeClr val="lt1"/>
              </a:solidFill>
              <a:latin typeface="Roboto Black"/>
              <a:ea typeface="Roboto Black"/>
              <a:cs typeface="Roboto Black"/>
              <a:sym typeface="Roboto Black"/>
            </a:endParaRPr>
          </a:p>
          <a:p>
            <a:pPr marL="0" lvl="0" indent="0" algn="l" rtl="0">
              <a:spcBef>
                <a:spcPts val="0"/>
              </a:spcBef>
              <a:spcAft>
                <a:spcPts val="0"/>
              </a:spcAft>
              <a:buNone/>
            </a:pPr>
            <a:endParaRPr/>
          </a:p>
        </p:txBody>
      </p:sp>
      <p:sp>
        <p:nvSpPr>
          <p:cNvPr id="6" name="Google Shape;118;p19">
            <a:extLst>
              <a:ext uri="{FF2B5EF4-FFF2-40B4-BE49-F238E27FC236}">
                <a16:creationId xmlns:a16="http://schemas.microsoft.com/office/drawing/2014/main" id="{E7CCF2EA-2F57-F47E-1898-0A07B94FA628}"/>
              </a:ext>
            </a:extLst>
          </p:cNvPr>
          <p:cNvSpPr txBox="1">
            <a:spLocks noGrp="1"/>
          </p:cNvSpPr>
          <p:nvPr/>
        </p:nvSpPr>
        <p:spPr>
          <a:xfrm>
            <a:off x="268568" y="5142192"/>
            <a:ext cx="8520600" cy="3407100"/>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3200400" lvl="0" indent="-368300" algn="l" rtl="0">
              <a:lnSpc>
                <a:spcPct val="115000"/>
              </a:lnSpc>
              <a:spcBef>
                <a:spcPts val="0"/>
              </a:spcBef>
              <a:spcAft>
                <a:spcPts val="0"/>
              </a:spcAft>
              <a:buClr>
                <a:schemeClr val="lt1"/>
              </a:buClr>
              <a:buSzPts val="2200"/>
              <a:buFont typeface="Roboto Black"/>
              <a:buChar char="-"/>
            </a:pPr>
            <a:r>
              <a:rPr lang="es" sz="2200">
                <a:solidFill>
                  <a:schemeClr val="lt1"/>
                </a:solidFill>
                <a:latin typeface="Roboto Black"/>
                <a:ea typeface="Roboto Black"/>
                <a:cs typeface="Roboto Black"/>
                <a:sym typeface="Roboto Black"/>
              </a:rPr>
              <a:t>Placa ESP32</a:t>
            </a:r>
            <a:endParaRPr sz="2200">
              <a:solidFill>
                <a:schemeClr val="lt1"/>
              </a:solidFill>
              <a:latin typeface="Roboto Black"/>
              <a:ea typeface="Roboto Black"/>
              <a:cs typeface="Roboto Black"/>
              <a:sym typeface="Roboto Black"/>
            </a:endParaRPr>
          </a:p>
          <a:p>
            <a:pPr marL="3200400" lvl="0" indent="-368300" algn="l" rtl="0">
              <a:lnSpc>
                <a:spcPct val="115000"/>
              </a:lnSpc>
              <a:spcBef>
                <a:spcPts val="0"/>
              </a:spcBef>
              <a:spcAft>
                <a:spcPts val="0"/>
              </a:spcAft>
              <a:buClr>
                <a:schemeClr val="lt1"/>
              </a:buClr>
              <a:buSzPts val="2200"/>
              <a:buFont typeface="Roboto Black"/>
              <a:buChar char="-"/>
            </a:pPr>
            <a:r>
              <a:rPr lang="es" sz="2200">
                <a:solidFill>
                  <a:schemeClr val="lt1"/>
                </a:solidFill>
                <a:latin typeface="Roboto Black"/>
                <a:ea typeface="Roboto Black"/>
                <a:cs typeface="Roboto Black"/>
                <a:sym typeface="Roboto Black"/>
              </a:rPr>
              <a:t>Display LCD 16x2</a:t>
            </a:r>
            <a:endParaRPr sz="2200">
              <a:solidFill>
                <a:schemeClr val="lt1"/>
              </a:solidFill>
              <a:latin typeface="Roboto Black"/>
              <a:ea typeface="Roboto Black"/>
              <a:cs typeface="Roboto Black"/>
              <a:sym typeface="Roboto Black"/>
            </a:endParaRPr>
          </a:p>
          <a:p>
            <a:pPr marL="3200400" lvl="0" indent="-368300" algn="l" rtl="0">
              <a:lnSpc>
                <a:spcPct val="115000"/>
              </a:lnSpc>
              <a:spcBef>
                <a:spcPts val="0"/>
              </a:spcBef>
              <a:spcAft>
                <a:spcPts val="0"/>
              </a:spcAft>
              <a:buClr>
                <a:schemeClr val="lt1"/>
              </a:buClr>
              <a:buSzPts val="2200"/>
              <a:buFont typeface="Roboto Black"/>
              <a:buChar char="-"/>
            </a:pPr>
            <a:r>
              <a:rPr lang="es" sz="2200">
                <a:solidFill>
                  <a:schemeClr val="lt1"/>
                </a:solidFill>
                <a:latin typeface="Roboto Black"/>
                <a:ea typeface="Roboto Black"/>
                <a:cs typeface="Roboto Black"/>
                <a:sym typeface="Roboto Black"/>
              </a:rPr>
              <a:t>Escáner GM 65</a:t>
            </a:r>
            <a:endParaRPr sz="2200">
              <a:solidFill>
                <a:schemeClr val="lt1"/>
              </a:solidFill>
              <a:latin typeface="Roboto Black"/>
              <a:ea typeface="Roboto Black"/>
              <a:cs typeface="Roboto Black"/>
              <a:sym typeface="Roboto Black"/>
            </a:endParaRPr>
          </a:p>
          <a:p>
            <a:pPr marL="3200400" lvl="0" indent="-368300" algn="l" rtl="0">
              <a:lnSpc>
                <a:spcPct val="115000"/>
              </a:lnSpc>
              <a:spcBef>
                <a:spcPts val="0"/>
              </a:spcBef>
              <a:spcAft>
                <a:spcPts val="0"/>
              </a:spcAft>
              <a:buClr>
                <a:schemeClr val="lt1"/>
              </a:buClr>
              <a:buSzPts val="2200"/>
              <a:buFont typeface="Roboto Black"/>
              <a:buChar char="-"/>
            </a:pPr>
            <a:r>
              <a:rPr lang="es" sz="2200">
                <a:solidFill>
                  <a:schemeClr val="lt1"/>
                </a:solidFill>
                <a:latin typeface="Roboto Black"/>
                <a:ea typeface="Roboto Black"/>
                <a:cs typeface="Roboto Black"/>
                <a:sym typeface="Roboto Black"/>
              </a:rPr>
              <a:t>Micro Servomotor</a:t>
            </a:r>
            <a:endParaRPr sz="2200">
              <a:solidFill>
                <a:schemeClr val="lt1"/>
              </a:solidFill>
              <a:latin typeface="Roboto Black"/>
              <a:ea typeface="Roboto Black"/>
              <a:cs typeface="Roboto Black"/>
              <a:sym typeface="Roboto Black"/>
            </a:endParaRPr>
          </a:p>
          <a:p>
            <a:pPr marL="3200400" lvl="0" indent="-368300" algn="l" rtl="0">
              <a:lnSpc>
                <a:spcPct val="115000"/>
              </a:lnSpc>
              <a:spcBef>
                <a:spcPts val="0"/>
              </a:spcBef>
              <a:spcAft>
                <a:spcPts val="0"/>
              </a:spcAft>
              <a:buClr>
                <a:schemeClr val="lt1"/>
              </a:buClr>
              <a:buSzPts val="2200"/>
              <a:buFont typeface="Roboto Black"/>
              <a:buChar char="-"/>
            </a:pPr>
            <a:r>
              <a:rPr lang="es" sz="2200">
                <a:solidFill>
                  <a:schemeClr val="lt1"/>
                </a:solidFill>
                <a:latin typeface="Roboto Black"/>
                <a:ea typeface="Roboto Black"/>
                <a:cs typeface="Roboto Black"/>
                <a:sym typeface="Roboto Black"/>
              </a:rPr>
              <a:t>Sensor Magnético</a:t>
            </a:r>
            <a:endParaRPr sz="2200">
              <a:solidFill>
                <a:schemeClr val="lt1"/>
              </a:solidFill>
              <a:latin typeface="Roboto Black"/>
              <a:ea typeface="Roboto Black"/>
              <a:cs typeface="Roboto Black"/>
              <a:sym typeface="Roboto Black"/>
            </a:endParaRPr>
          </a:p>
          <a:p>
            <a:pPr marL="3200400" lvl="0" indent="-368300" algn="l" rtl="0">
              <a:lnSpc>
                <a:spcPct val="115000"/>
              </a:lnSpc>
              <a:spcBef>
                <a:spcPts val="0"/>
              </a:spcBef>
              <a:spcAft>
                <a:spcPts val="0"/>
              </a:spcAft>
              <a:buClr>
                <a:schemeClr val="lt1"/>
              </a:buClr>
              <a:buSzPts val="2200"/>
              <a:buFont typeface="Roboto Black"/>
              <a:buChar char="-"/>
            </a:pPr>
            <a:r>
              <a:rPr lang="es" sz="2200">
                <a:solidFill>
                  <a:schemeClr val="lt1"/>
                </a:solidFill>
                <a:latin typeface="Roboto Black"/>
                <a:ea typeface="Roboto Black"/>
                <a:cs typeface="Roboto Black"/>
                <a:sym typeface="Roboto Black"/>
              </a:rPr>
              <a:t>Fuente ATX</a:t>
            </a:r>
            <a:endParaRPr sz="2200">
              <a:highlight>
                <a:schemeClr val="dk1"/>
              </a:highlight>
              <a:latin typeface="Roboto Black"/>
              <a:ea typeface="Roboto Black"/>
              <a:cs typeface="Roboto Black"/>
              <a:sym typeface="Roboto Black"/>
            </a:endParaRPr>
          </a:p>
        </p:txBody>
      </p:sp>
      <p:pic>
        <p:nvPicPr>
          <p:cNvPr id="8" name="Google Shape;73;p15">
            <a:extLst>
              <a:ext uri="{FF2B5EF4-FFF2-40B4-BE49-F238E27FC236}">
                <a16:creationId xmlns:a16="http://schemas.microsoft.com/office/drawing/2014/main" id="{165700D4-BDC7-51CF-863C-0147CB833209}"/>
              </a:ext>
            </a:extLst>
          </p:cNvPr>
          <p:cNvPicPr preferRelativeResize="0"/>
          <p:nvPr/>
        </p:nvPicPr>
        <p:blipFill>
          <a:blip r:embed="rId5">
            <a:alphaModFix/>
          </a:blip>
          <a:stretch>
            <a:fillRect/>
          </a:stretch>
        </p:blipFill>
        <p:spPr>
          <a:xfrm>
            <a:off x="7960600" y="3928831"/>
            <a:ext cx="816350" cy="997750"/>
          </a:xfrm>
          <a:prstGeom prst="rect">
            <a:avLst/>
          </a:prstGeom>
          <a:noFill/>
          <a:ln>
            <a:noFill/>
          </a:ln>
        </p:spPr>
      </p:pic>
      <p:pic>
        <p:nvPicPr>
          <p:cNvPr id="9" name="Gráfico 8" descr="Avión con relleno sólido">
            <a:extLst>
              <a:ext uri="{FF2B5EF4-FFF2-40B4-BE49-F238E27FC236}">
                <a16:creationId xmlns:a16="http://schemas.microsoft.com/office/drawing/2014/main" id="{B4EF7212-3271-C49C-2FA0-518F07E04256}"/>
              </a:ext>
            </a:extLst>
          </p:cNvPr>
          <p:cNvPicPr>
            <a:picLocks noChangeAspect="1"/>
          </p:cNvPicPr>
          <p:nvPr/>
        </p:nvPicPr>
        <p:blipFill>
          <a:blip r:embed="rId6">
            <a:extLst>
              <a:ext uri="{96DAC541-7B7A-43D3-8B79-37D633B846F1}">
                <asvg:svgBlip xmlns:asvg="http://schemas.microsoft.com/office/drawing/2016/SVG/main" xmlns="" r:embed="rId7"/>
              </a:ext>
            </a:extLst>
          </a:blip>
          <a:stretch>
            <a:fillRect/>
          </a:stretch>
        </p:blipFill>
        <p:spPr>
          <a:xfrm rot="2760000">
            <a:off x="6933555" y="138516"/>
            <a:ext cx="914400" cy="914400"/>
          </a:xfrm>
          <a:prstGeom prst="rect">
            <a:avLst/>
          </a:prstGeom>
        </p:spPr>
      </p:pic>
      <p:pic>
        <p:nvPicPr>
          <p:cNvPr id="11" name="Gráfico 10" descr="Ordenador con relleno sólido">
            <a:extLst>
              <a:ext uri="{FF2B5EF4-FFF2-40B4-BE49-F238E27FC236}">
                <a16:creationId xmlns:a16="http://schemas.microsoft.com/office/drawing/2014/main" id="{27B80CB4-DC59-88DB-0DD2-7E07C090A8F7}"/>
              </a:ext>
            </a:extLst>
          </p:cNvPr>
          <p:cNvPicPr>
            <a:picLocks noChangeAspect="1"/>
          </p:cNvPicPr>
          <p:nvPr/>
        </p:nvPicPr>
        <p:blipFill>
          <a:blip r:embed="rId8">
            <a:extLst>
              <a:ext uri="{96DAC541-7B7A-43D3-8B79-37D633B846F1}">
                <asvg:svgBlip xmlns:asvg="http://schemas.microsoft.com/office/drawing/2016/SVG/main" xmlns="" r:embed="rId9"/>
              </a:ext>
            </a:extLst>
          </a:blip>
          <a:stretch>
            <a:fillRect/>
          </a:stretch>
        </p:blipFill>
        <p:spPr>
          <a:xfrm>
            <a:off x="9287359" y="138516"/>
            <a:ext cx="914400" cy="914400"/>
          </a:xfrm>
          <a:prstGeom prst="rect">
            <a:avLst/>
          </a:prstGeom>
        </p:spPr>
      </p:pic>
    </p:spTree>
    <p:extLst>
      <p:ext uri="{BB962C8B-B14F-4D97-AF65-F5344CB8AC3E}">
        <p14:creationId xmlns:p14="http://schemas.microsoft.com/office/powerpoint/2010/main" val="2238955026"/>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TotalTime>
  <Words>543</Words>
  <Application>Microsoft Office PowerPoint</Application>
  <PresentationFormat>Presentación en pantalla (16:9)</PresentationFormat>
  <Paragraphs>145</Paragraphs>
  <Slides>14</Slides>
  <Notes>14</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14</vt:i4>
      </vt:variant>
    </vt:vector>
  </HeadingPairs>
  <TitlesOfParts>
    <vt:vector size="19" baseType="lpstr">
      <vt:lpstr>Arial</vt:lpstr>
      <vt:lpstr>Audiowide</vt:lpstr>
      <vt:lpstr>Roboto Black</vt:lpstr>
      <vt:lpstr>Open Sans</vt:lpstr>
      <vt:lpstr>Simple Light</vt:lpstr>
      <vt:lpstr>Sobre nosotros: Integrantes</vt:lpstr>
      <vt:lpstr>Sobre nosotros: Integrantes</vt:lpstr>
      <vt:lpstr>Sobre nosotros: Cómo Surgió la idea</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Referencias de otros proyectos </vt:lpstr>
      <vt:lpstr>Perspectivas de desarrollo a largo plazo </vt:lpstr>
      <vt:lpstr>Sobre nosotros: Integrantes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Tacher 2</dc:title>
  <dc:creator>Marcos</dc:creator>
  <cp:lastModifiedBy>Marcos</cp:lastModifiedBy>
  <cp:revision>309</cp:revision>
  <dcterms:modified xsi:type="dcterms:W3CDTF">2023-11-15T15:30:42Z</dcterms:modified>
</cp:coreProperties>
</file>