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52"/>
  </p:normalViewPr>
  <p:slideViewPr>
    <p:cSldViewPr snapToGrid="0" snapToObjects="1">
      <p:cViewPr varScale="1">
        <p:scale>
          <a:sx n="58" d="100"/>
          <a:sy n="58" d="100"/>
        </p:scale>
        <p:origin x="22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2018-05-13T16:04:18Z</dcterms:created>
  <dcterms:modified xsi:type="dcterms:W3CDTF">2018-05-13T16:04:38Z</dcterms:modified>
</cp:coreProperties>
</file>