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EduHub MongoDB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Full backend database for an e-learning platform.</a:t>
            </a:r>
            <a:br/>
            <a:br/>
            <a:r>
              <a:t>🧰 Tech Stack: MongoDB 8.0+, PyMongo, Python, Jupyter</a:t>
            </a:r>
            <a:br/>
            <a:r>
              <a:t>🎯 Scope: 6 collections, 147+ documents, CRUD operations</a:t>
            </a:r>
            <a:br/>
            <a:r>
              <a:t>🚀 Goal: Realistic data, optimized performance, analytics.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🏆 Highlights:</a:t>
            </a:r>
            <a:br/>
            <a:r>
              <a:t>  • 11 optimized indexes, 6 aggregation pipelines</a:t>
            </a:r>
            <a:br/>
            <a:r>
              <a:t>  • 147+ interlinked documents</a:t>
            </a:r>
            <a:br/>
            <a:r>
              <a:t>💡 Best Practices:</a:t>
            </a:r>
            <a:br/>
            <a:r>
              <a:t>  • Embed for frequent access, reference for scalability</a:t>
            </a:r>
            <a:br/>
            <a:r>
              <a:t>  • Use $match early, test and measure iteratively</a:t>
            </a:r>
            <a:br/>
            <a:r>
              <a:t>✅ Production-ready, scalable MongoDB backend.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Decisions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📄 Embedded documents for user profiles → faster access</a:t>
            </a:r>
            <a:br/>
            <a:r>
              <a:t>🔗 Reference-based relationships between collections:</a:t>
            </a:r>
            <a:br/>
            <a:r>
              <a:t>  • courses.instructorId → users.userId</a:t>
            </a:r>
            <a:br/>
            <a:r>
              <a:t>  • enrollments.courseId → courses.courseId</a:t>
            </a:r>
            <a:br/>
            <a:r>
              <a:t>✅ Combines speed and flexibility.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&amp; Validation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⚙️ Data type inconsistency → Applied strict $jsonSchema</a:t>
            </a:r>
            <a:br/>
            <a:r>
              <a:t>📊 Progress tracking → Added progress (%) + completion flag</a:t>
            </a:r>
            <a:br/>
            <a:r>
              <a:t>💡 Ensured reliable, validated data structure across all docs.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📈 11 strategic indexes for key query patterns:</a:t>
            </a:r>
            <a:br/>
            <a:r>
              <a:t>  • user_email_unique (fast login)</a:t>
            </a:r>
            <a:br/>
            <a:r>
              <a:t>  • course_title_category_search (discovery)</a:t>
            </a:r>
            <a:br/>
            <a:r>
              <a:t>  • enrollment_student_course (quick lookup)</a:t>
            </a:r>
            <a:br/>
            <a:r>
              <a:t>💨 Avg query improvement: +6.26%, max +13.1%</a:t>
            </a:r>
            <a:br/>
            <a:r>
              <a:t>⚡ Used early $match in aggregation for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Population &amp; Referential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🧮 Data Generation:</a:t>
            </a:r>
            <a:br/>
            <a:r>
              <a:t>  • 22 users, 9 courses, 30 enrollments, 26 submissions</a:t>
            </a:r>
            <a:br/>
            <a:r>
              <a:t>🔍 Referential checks ensure linked student/course IDs exist</a:t>
            </a:r>
            <a:br/>
            <a:r>
              <a:t>✅ Automated verification scripts for data integrity.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🔎 Full-text search with ranking (title, description, tags)</a:t>
            </a:r>
            <a:br/>
            <a:r>
              <a:t>📊 Multi-collection analytics using $lookup joins</a:t>
            </a:r>
            <a:br/>
            <a:r>
              <a:t>💼 Metrics: Instructor revenue, course stats, engagement.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🧱 Error Handling:</a:t>
            </a:r>
            <a:br/>
            <a:r>
              <a:t>  • Duplicate keys, invalid data types, missing fields</a:t>
            </a:r>
            <a:br/>
            <a:r>
              <a:t>🧩 Validation Layers:</a:t>
            </a:r>
            <a:br/>
            <a:r>
              <a:t>  • App-level (Python) + DB-level (MongoDB $jsonSchema)</a:t>
            </a:r>
            <a:br/>
            <a:r>
              <a:t>💡 Example:</a:t>
            </a:r>
            <a:br/>
            <a:r>
              <a:t>  def handle_duplicate_key_operation(...): try/except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Intelligence &amp;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📚 Dashboards Implemented:</a:t>
            </a:r>
            <a:br/>
            <a:r>
              <a:t>  1️⃣ Course Enrollment Statistics</a:t>
            </a:r>
            <a:br/>
            <a:r>
              <a:t>  2️⃣ Student Performance Insights</a:t>
            </a:r>
            <a:br/>
            <a:r>
              <a:t>  3️⃣ Instructor Engagement Metrics</a:t>
            </a:r>
            <a:br/>
            <a:r>
              <a:t>🧠 Built with multi-stage aggregation pipelines ($lookup).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282828"/>
                </a:solidFill>
              </a:defRPr>
            </a:pPr>
            <a:r>
              <a:t>⚙️ Performance Fixes:</a:t>
            </a:r>
            <a:br/>
            <a:r>
              <a:t>  • Compound text indexes + projections</a:t>
            </a:r>
            <a:br/>
            <a:r>
              <a:t>  • Bulk inserts (insert_many ordered=False)</a:t>
            </a:r>
            <a:br/>
            <a:r>
              <a:t>🧪 QA:</a:t>
            </a:r>
            <a:br/>
            <a:r>
              <a:t>  • Verified all references</a:t>
            </a:r>
            <a:br/>
            <a:r>
              <a:t>  • Benchmarked query times (before vs after indexing).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