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7" r:id="rId4"/>
  </p:sldMasterIdLst>
  <p:notesMasterIdLst>
    <p:notesMasterId r:id="rId6"/>
  </p:notesMasterIdLst>
  <p:sldIdLst>
    <p:sldId id="257" r:id="rId5"/>
  </p:sldIdLst>
  <p:sldSz cx="28079700"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47" userDrawn="1">
          <p15:clr>
            <a:srgbClr val="A4A3A4"/>
          </p15:clr>
        </p15:guide>
        <p15:guide id="3" orient="horz" pos="12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8FBE"/>
    <a:srgbClr val="8EBEDC"/>
    <a:srgbClr val="386A98"/>
    <a:srgbClr val="C3DBE9"/>
    <a:srgbClr val="6EA7C6"/>
    <a:srgbClr val="F25139"/>
    <a:srgbClr val="83558A"/>
    <a:srgbClr val="3E77AC"/>
    <a:srgbClr val="627DA0"/>
    <a:srgbClr val="6A88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93" autoAdjust="0"/>
    <p:restoredTop sz="93776" autoAdjust="0"/>
  </p:normalViewPr>
  <p:slideViewPr>
    <p:cSldViewPr snapToGrid="0" snapToObjects="1">
      <p:cViewPr>
        <p:scale>
          <a:sx n="34" d="100"/>
          <a:sy n="34" d="100"/>
        </p:scale>
        <p:origin x="1118" y="-4637"/>
      </p:cViewPr>
      <p:guideLst>
        <p:guide pos="747"/>
        <p:guide orient="horz" pos="124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B41BC-4884-1B4B-8ADE-1423D6962269}" type="datetimeFigureOut">
              <a:rPr lang="es-ES_tradnl" smtClean="0"/>
              <a:t>24/05/2021</a:t>
            </a:fld>
            <a:endParaRPr lang="es-ES_tradnl"/>
          </a:p>
        </p:txBody>
      </p:sp>
      <p:sp>
        <p:nvSpPr>
          <p:cNvPr id="4" name="Slide Image Placeholder 3"/>
          <p:cNvSpPr>
            <a:spLocks noGrp="1" noRot="1" noChangeAspect="1"/>
          </p:cNvSpPr>
          <p:nvPr>
            <p:ph type="sldImg" idx="2"/>
          </p:nvPr>
        </p:nvSpPr>
        <p:spPr>
          <a:xfrm>
            <a:off x="2335213" y="1143000"/>
            <a:ext cx="2187575"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2F7F9-6B7E-134D-B45E-BC52AE33CBCF}" type="slidenum">
              <a:rPr lang="es-ES_tradnl" smtClean="0"/>
              <a:t>‹#›</a:t>
            </a:fld>
            <a:endParaRPr lang="es-ES_tradnl"/>
          </a:p>
        </p:txBody>
      </p:sp>
    </p:spTree>
    <p:extLst>
      <p:ext uri="{BB962C8B-B14F-4D97-AF65-F5344CB8AC3E}">
        <p14:creationId xmlns:p14="http://schemas.microsoft.com/office/powerpoint/2010/main" val="1074296956"/>
      </p:ext>
    </p:extLst>
  </p:cSld>
  <p:clrMap bg1="lt1" tx1="dk1" bg2="lt2" tx2="dk2" accent1="accent1" accent2="accent2" accent3="accent3" accent4="accent4" accent5="accent5" accent6="accent6" hlink="hlink" folHlink="folHlink"/>
  <p:notesStyle>
    <a:lvl1pPr marL="0" algn="l" defTabSz="1129518" rtl="0" eaLnBrk="1" latinLnBrk="0" hangingPunct="1">
      <a:defRPr sz="1482" kern="1200">
        <a:solidFill>
          <a:schemeClr val="tx1"/>
        </a:solidFill>
        <a:latin typeface="+mn-lt"/>
        <a:ea typeface="+mn-ea"/>
        <a:cs typeface="+mn-cs"/>
      </a:defRPr>
    </a:lvl1pPr>
    <a:lvl2pPr marL="564757" algn="l" defTabSz="1129518" rtl="0" eaLnBrk="1" latinLnBrk="0" hangingPunct="1">
      <a:defRPr sz="1482" kern="1200">
        <a:solidFill>
          <a:schemeClr val="tx1"/>
        </a:solidFill>
        <a:latin typeface="+mn-lt"/>
        <a:ea typeface="+mn-ea"/>
        <a:cs typeface="+mn-cs"/>
      </a:defRPr>
    </a:lvl2pPr>
    <a:lvl3pPr marL="1129518" algn="l" defTabSz="1129518" rtl="0" eaLnBrk="1" latinLnBrk="0" hangingPunct="1">
      <a:defRPr sz="1482" kern="1200">
        <a:solidFill>
          <a:schemeClr val="tx1"/>
        </a:solidFill>
        <a:latin typeface="+mn-lt"/>
        <a:ea typeface="+mn-ea"/>
        <a:cs typeface="+mn-cs"/>
      </a:defRPr>
    </a:lvl3pPr>
    <a:lvl4pPr marL="1694277" algn="l" defTabSz="1129518" rtl="0" eaLnBrk="1" latinLnBrk="0" hangingPunct="1">
      <a:defRPr sz="1482" kern="1200">
        <a:solidFill>
          <a:schemeClr val="tx1"/>
        </a:solidFill>
        <a:latin typeface="+mn-lt"/>
        <a:ea typeface="+mn-ea"/>
        <a:cs typeface="+mn-cs"/>
      </a:defRPr>
    </a:lvl4pPr>
    <a:lvl5pPr marL="2259034" algn="l" defTabSz="1129518" rtl="0" eaLnBrk="1" latinLnBrk="0" hangingPunct="1">
      <a:defRPr sz="1482" kern="1200">
        <a:solidFill>
          <a:schemeClr val="tx1"/>
        </a:solidFill>
        <a:latin typeface="+mn-lt"/>
        <a:ea typeface="+mn-ea"/>
        <a:cs typeface="+mn-cs"/>
      </a:defRPr>
    </a:lvl5pPr>
    <a:lvl6pPr marL="2823796" algn="l" defTabSz="1129518" rtl="0" eaLnBrk="1" latinLnBrk="0" hangingPunct="1">
      <a:defRPr sz="1482" kern="1200">
        <a:solidFill>
          <a:schemeClr val="tx1"/>
        </a:solidFill>
        <a:latin typeface="+mn-lt"/>
        <a:ea typeface="+mn-ea"/>
        <a:cs typeface="+mn-cs"/>
      </a:defRPr>
    </a:lvl6pPr>
    <a:lvl7pPr marL="3388554" algn="l" defTabSz="1129518" rtl="0" eaLnBrk="1" latinLnBrk="0" hangingPunct="1">
      <a:defRPr sz="1482" kern="1200">
        <a:solidFill>
          <a:schemeClr val="tx1"/>
        </a:solidFill>
        <a:latin typeface="+mn-lt"/>
        <a:ea typeface="+mn-ea"/>
        <a:cs typeface="+mn-cs"/>
      </a:defRPr>
    </a:lvl7pPr>
    <a:lvl8pPr marL="3953315" algn="l" defTabSz="1129518" rtl="0" eaLnBrk="1" latinLnBrk="0" hangingPunct="1">
      <a:defRPr sz="1482" kern="1200">
        <a:solidFill>
          <a:schemeClr val="tx1"/>
        </a:solidFill>
        <a:latin typeface="+mn-lt"/>
        <a:ea typeface="+mn-ea"/>
        <a:cs typeface="+mn-cs"/>
      </a:defRPr>
    </a:lvl8pPr>
    <a:lvl9pPr marL="4518072" algn="l" defTabSz="1129518" rtl="0" eaLnBrk="1" latinLnBrk="0" hangingPunct="1">
      <a:defRPr sz="14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5213" y="1143000"/>
            <a:ext cx="2187575" cy="30861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1162F7F9-6B7E-134D-B45E-BC52AE33CBCF}" type="slidenum">
              <a:rPr lang="es-ES_tradnl" smtClean="0"/>
              <a:t>1</a:t>
            </a:fld>
            <a:endParaRPr lang="es-ES_tradnl"/>
          </a:p>
        </p:txBody>
      </p:sp>
    </p:spTree>
    <p:extLst>
      <p:ext uri="{BB962C8B-B14F-4D97-AF65-F5344CB8AC3E}">
        <p14:creationId xmlns:p14="http://schemas.microsoft.com/office/powerpoint/2010/main" val="34026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998" y="-48894"/>
            <a:ext cx="28163583" cy="39697976"/>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471870" y="13884514"/>
            <a:ext cx="17892883" cy="9506251"/>
          </a:xfrm>
        </p:spPr>
        <p:txBody>
          <a:bodyPr anchor="b">
            <a:noAutofit/>
          </a:bodyPr>
          <a:lstStyle>
            <a:lvl1pPr algn="r">
              <a:defRPr sz="1658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471870" y="23390756"/>
            <a:ext cx="17892883" cy="6333830"/>
          </a:xfrm>
        </p:spPr>
        <p:txBody>
          <a:bodyPr anchor="t"/>
          <a:lstStyle>
            <a:lvl1pPr marL="0" indent="0" algn="r">
              <a:buNone/>
              <a:defRPr>
                <a:solidFill>
                  <a:schemeClr val="tx1">
                    <a:lumMod val="50000"/>
                    <a:lumOff val="50000"/>
                  </a:schemeClr>
                </a:solidFill>
              </a:defRPr>
            </a:lvl1pPr>
            <a:lvl2pPr marL="1403970" indent="0" algn="ctr">
              <a:buNone/>
              <a:defRPr>
                <a:solidFill>
                  <a:schemeClr val="tx1">
                    <a:tint val="75000"/>
                  </a:schemeClr>
                </a:solidFill>
              </a:defRPr>
            </a:lvl2pPr>
            <a:lvl3pPr marL="2807940" indent="0" algn="ctr">
              <a:buNone/>
              <a:defRPr>
                <a:solidFill>
                  <a:schemeClr val="tx1">
                    <a:tint val="75000"/>
                  </a:schemeClr>
                </a:solidFill>
              </a:defRPr>
            </a:lvl3pPr>
            <a:lvl4pPr marL="4211909" indent="0" algn="ctr">
              <a:buNone/>
              <a:defRPr>
                <a:solidFill>
                  <a:schemeClr val="tx1">
                    <a:tint val="75000"/>
                  </a:schemeClr>
                </a:solidFill>
              </a:defRPr>
            </a:lvl4pPr>
            <a:lvl5pPr marL="5615879" indent="0" algn="ctr">
              <a:buNone/>
              <a:defRPr>
                <a:solidFill>
                  <a:schemeClr val="tx1">
                    <a:tint val="75000"/>
                  </a:schemeClr>
                </a:solidFill>
              </a:defRPr>
            </a:lvl5pPr>
            <a:lvl6pPr marL="7019849" indent="0" algn="ctr">
              <a:buNone/>
              <a:defRPr>
                <a:solidFill>
                  <a:schemeClr val="tx1">
                    <a:tint val="75000"/>
                  </a:schemeClr>
                </a:solidFill>
              </a:defRPr>
            </a:lvl6pPr>
            <a:lvl7pPr marL="8423819" indent="0" algn="ctr">
              <a:buNone/>
              <a:defRPr>
                <a:solidFill>
                  <a:schemeClr val="tx1">
                    <a:tint val="75000"/>
                  </a:schemeClr>
                </a:solidFill>
              </a:defRPr>
            </a:lvl7pPr>
            <a:lvl8pPr marL="9827788" indent="0" algn="ctr">
              <a:buNone/>
              <a:defRPr>
                <a:solidFill>
                  <a:schemeClr val="tx1">
                    <a:tint val="75000"/>
                  </a:schemeClr>
                </a:solidFill>
              </a:defRPr>
            </a:lvl8pPr>
            <a:lvl9pPr marL="112317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872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871980" y="3520017"/>
            <a:ext cx="19492772" cy="19653427"/>
          </a:xfrm>
        </p:spPr>
        <p:txBody>
          <a:bodyPr anchor="ctr">
            <a:normAutofit/>
          </a:bodyPr>
          <a:lstStyle>
            <a:lvl1pPr algn="l">
              <a:defRPr sz="13512" b="0" cap="none"/>
            </a:lvl1pPr>
          </a:lstStyle>
          <a:p>
            <a:r>
              <a:rPr lang="en-US"/>
              <a:t>Click to edit Master title style</a:t>
            </a:r>
            <a:endParaRPr lang="en-US" dirty="0"/>
          </a:p>
        </p:txBody>
      </p:sp>
      <p:sp>
        <p:nvSpPr>
          <p:cNvPr id="3" name="Text Placeholder 2"/>
          <p:cNvSpPr>
            <a:spLocks noGrp="1"/>
          </p:cNvSpPr>
          <p:nvPr>
            <p:ph type="body" idx="1"/>
          </p:nvPr>
        </p:nvSpPr>
        <p:spPr>
          <a:xfrm>
            <a:off x="1871980" y="25813456"/>
            <a:ext cx="19492772" cy="9071215"/>
          </a:xfrm>
        </p:spPr>
        <p:txBody>
          <a:bodyPr anchor="ctr">
            <a:normAutofit/>
          </a:bodyPr>
          <a:lstStyle>
            <a:lvl1pPr marL="0" indent="0" algn="l">
              <a:buNone/>
              <a:defRPr sz="5527">
                <a:solidFill>
                  <a:schemeClr val="tx1">
                    <a:lumMod val="75000"/>
                    <a:lumOff val="25000"/>
                  </a:schemeClr>
                </a:solidFill>
              </a:defRPr>
            </a:lvl1pPr>
            <a:lvl2pPr marL="1403970" indent="0">
              <a:buNone/>
              <a:defRPr sz="5527">
                <a:solidFill>
                  <a:schemeClr val="tx1">
                    <a:tint val="75000"/>
                  </a:schemeClr>
                </a:solidFill>
              </a:defRPr>
            </a:lvl2pPr>
            <a:lvl3pPr marL="2807940" indent="0">
              <a:buNone/>
              <a:defRPr sz="4913">
                <a:solidFill>
                  <a:schemeClr val="tx1">
                    <a:tint val="75000"/>
                  </a:schemeClr>
                </a:solidFill>
              </a:defRPr>
            </a:lvl3pPr>
            <a:lvl4pPr marL="4211909" indent="0">
              <a:buNone/>
              <a:defRPr sz="4299">
                <a:solidFill>
                  <a:schemeClr val="tx1">
                    <a:tint val="75000"/>
                  </a:schemeClr>
                </a:solidFill>
              </a:defRPr>
            </a:lvl4pPr>
            <a:lvl5pPr marL="5615879" indent="0">
              <a:buNone/>
              <a:defRPr sz="4299">
                <a:solidFill>
                  <a:schemeClr val="tx1">
                    <a:tint val="75000"/>
                  </a:schemeClr>
                </a:solidFill>
              </a:defRPr>
            </a:lvl5pPr>
            <a:lvl6pPr marL="7019849" indent="0">
              <a:buNone/>
              <a:defRPr sz="4299">
                <a:solidFill>
                  <a:schemeClr val="tx1">
                    <a:tint val="75000"/>
                  </a:schemeClr>
                </a:solidFill>
              </a:defRPr>
            </a:lvl6pPr>
            <a:lvl7pPr marL="8423819" indent="0">
              <a:buNone/>
              <a:defRPr sz="4299">
                <a:solidFill>
                  <a:schemeClr val="tx1">
                    <a:tint val="75000"/>
                  </a:schemeClr>
                </a:solidFill>
              </a:defRPr>
            </a:lvl7pPr>
            <a:lvl8pPr marL="9827788" indent="0">
              <a:buNone/>
              <a:defRPr sz="4299">
                <a:solidFill>
                  <a:schemeClr val="tx1">
                    <a:tint val="75000"/>
                  </a:schemeClr>
                </a:solidFill>
              </a:defRPr>
            </a:lvl8pPr>
            <a:lvl9pPr marL="11231758" indent="0">
              <a:buNone/>
              <a:defRPr sz="4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019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9543" y="3520017"/>
            <a:ext cx="18646659" cy="17453416"/>
          </a:xfrm>
        </p:spPr>
        <p:txBody>
          <a:bodyPr anchor="ctr">
            <a:normAutofit/>
          </a:bodyPr>
          <a:lstStyle>
            <a:lvl1pPr algn="l">
              <a:defRPr sz="13512"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381215" y="20973433"/>
            <a:ext cx="16643315" cy="2200010"/>
          </a:xfrm>
        </p:spPr>
        <p:txBody>
          <a:bodyPr anchor="ctr">
            <a:noAutofit/>
          </a:bodyPr>
          <a:lstStyle>
            <a:lvl1pPr marL="0" indent="0">
              <a:buFontTx/>
              <a:buNone/>
              <a:defRPr sz="4913">
                <a:solidFill>
                  <a:schemeClr val="tx1">
                    <a:lumMod val="50000"/>
                    <a:lumOff val="50000"/>
                  </a:schemeClr>
                </a:solidFill>
              </a:defRPr>
            </a:lvl1pPr>
            <a:lvl2pPr marL="1403970" indent="0">
              <a:buFontTx/>
              <a:buNone/>
              <a:defRPr/>
            </a:lvl2pPr>
            <a:lvl3pPr marL="2807940" indent="0">
              <a:buFontTx/>
              <a:buNone/>
              <a:defRPr/>
            </a:lvl3pPr>
            <a:lvl4pPr marL="4211909" indent="0">
              <a:buFontTx/>
              <a:buNone/>
              <a:defRPr/>
            </a:lvl4pPr>
            <a:lvl5pPr marL="5615879" indent="0">
              <a:buFontTx/>
              <a:buNone/>
              <a:defRPr/>
            </a:lvl5pPr>
          </a:lstStyle>
          <a:p>
            <a:pPr lvl="0"/>
            <a:r>
              <a:rPr lang="en-US"/>
              <a:t>Click to edit Master text styles</a:t>
            </a:r>
          </a:p>
        </p:txBody>
      </p:sp>
      <p:sp>
        <p:nvSpPr>
          <p:cNvPr id="3" name="Text Placeholder 2"/>
          <p:cNvSpPr>
            <a:spLocks noGrp="1"/>
          </p:cNvSpPr>
          <p:nvPr>
            <p:ph type="body" idx="1"/>
          </p:nvPr>
        </p:nvSpPr>
        <p:spPr>
          <a:xfrm>
            <a:off x="1871975" y="25813456"/>
            <a:ext cx="19492775" cy="9071215"/>
          </a:xfrm>
        </p:spPr>
        <p:txBody>
          <a:bodyPr anchor="ctr">
            <a:normAutofit/>
          </a:bodyPr>
          <a:lstStyle>
            <a:lvl1pPr marL="0" indent="0" algn="l">
              <a:buNone/>
              <a:defRPr sz="5527">
                <a:solidFill>
                  <a:schemeClr val="tx1">
                    <a:lumMod val="75000"/>
                    <a:lumOff val="25000"/>
                  </a:schemeClr>
                </a:solidFill>
              </a:defRPr>
            </a:lvl1pPr>
            <a:lvl2pPr marL="1403970" indent="0">
              <a:buNone/>
              <a:defRPr sz="5527">
                <a:solidFill>
                  <a:schemeClr val="tx1">
                    <a:tint val="75000"/>
                  </a:schemeClr>
                </a:solidFill>
              </a:defRPr>
            </a:lvl2pPr>
            <a:lvl3pPr marL="2807940" indent="0">
              <a:buNone/>
              <a:defRPr sz="4913">
                <a:solidFill>
                  <a:schemeClr val="tx1">
                    <a:tint val="75000"/>
                  </a:schemeClr>
                </a:solidFill>
              </a:defRPr>
            </a:lvl3pPr>
            <a:lvl4pPr marL="4211909" indent="0">
              <a:buNone/>
              <a:defRPr sz="4299">
                <a:solidFill>
                  <a:schemeClr val="tx1">
                    <a:tint val="75000"/>
                  </a:schemeClr>
                </a:solidFill>
              </a:defRPr>
            </a:lvl4pPr>
            <a:lvl5pPr marL="5615879" indent="0">
              <a:buNone/>
              <a:defRPr sz="4299">
                <a:solidFill>
                  <a:schemeClr val="tx1">
                    <a:tint val="75000"/>
                  </a:schemeClr>
                </a:solidFill>
              </a:defRPr>
            </a:lvl5pPr>
            <a:lvl6pPr marL="7019849" indent="0">
              <a:buNone/>
              <a:defRPr sz="4299">
                <a:solidFill>
                  <a:schemeClr val="tx1">
                    <a:tint val="75000"/>
                  </a:schemeClr>
                </a:solidFill>
              </a:defRPr>
            </a:lvl6pPr>
            <a:lvl7pPr marL="8423819" indent="0">
              <a:buNone/>
              <a:defRPr sz="4299">
                <a:solidFill>
                  <a:schemeClr val="tx1">
                    <a:tint val="75000"/>
                  </a:schemeClr>
                </a:solidFill>
              </a:defRPr>
            </a:lvl7pPr>
            <a:lvl8pPr marL="9827788" indent="0">
              <a:buNone/>
              <a:defRPr sz="4299">
                <a:solidFill>
                  <a:schemeClr val="tx1">
                    <a:tint val="75000"/>
                  </a:schemeClr>
                </a:solidFill>
              </a:defRPr>
            </a:lvl8pPr>
            <a:lvl9pPr marL="11231758" indent="0">
              <a:buNone/>
              <a:defRPr sz="4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1482327" y="4563884"/>
            <a:ext cx="1404350" cy="3376675"/>
          </a:xfrm>
          <a:prstGeom prst="rect">
            <a:avLst/>
          </a:prstGeom>
        </p:spPr>
        <p:txBody>
          <a:bodyPr vert="horz" lIns="280797" tIns="140399" rIns="280797" bIns="140399" rtlCol="0" anchor="ctr">
            <a:noAutofit/>
          </a:bodyPr>
          <a:lstStyle/>
          <a:p>
            <a:pPr lvl="0"/>
            <a:r>
              <a:rPr lang="en-US" sz="245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0721061" y="16667857"/>
            <a:ext cx="1404350" cy="3376675"/>
          </a:xfrm>
          <a:prstGeom prst="rect">
            <a:avLst/>
          </a:prstGeom>
        </p:spPr>
        <p:txBody>
          <a:bodyPr vert="horz" lIns="280797" tIns="140399" rIns="280797" bIns="140399" rtlCol="0" anchor="ctr">
            <a:noAutofit/>
          </a:bodyPr>
          <a:lstStyle/>
          <a:p>
            <a:pPr lvl="0"/>
            <a:r>
              <a:rPr lang="en-US" sz="245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6580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871975" y="11155889"/>
            <a:ext cx="19492775" cy="14986979"/>
          </a:xfrm>
        </p:spPr>
        <p:txBody>
          <a:bodyPr anchor="b">
            <a:normAutofit/>
          </a:bodyPr>
          <a:lstStyle>
            <a:lvl1pPr algn="l">
              <a:defRPr sz="13512" b="0" cap="none"/>
            </a:lvl1pPr>
          </a:lstStyle>
          <a:p>
            <a:r>
              <a:rPr lang="en-US"/>
              <a:t>Click to edit Master title style</a:t>
            </a:r>
            <a:endParaRPr lang="en-US" dirty="0"/>
          </a:p>
        </p:txBody>
      </p:sp>
      <p:sp>
        <p:nvSpPr>
          <p:cNvPr id="3" name="Text Placeholder 2"/>
          <p:cNvSpPr>
            <a:spLocks noGrp="1"/>
          </p:cNvSpPr>
          <p:nvPr>
            <p:ph type="body" idx="1"/>
          </p:nvPr>
        </p:nvSpPr>
        <p:spPr>
          <a:xfrm>
            <a:off x="1871975" y="26142869"/>
            <a:ext cx="19492775" cy="8741802"/>
          </a:xfrm>
        </p:spPr>
        <p:txBody>
          <a:bodyPr anchor="t">
            <a:normAutofit/>
          </a:bodyPr>
          <a:lstStyle>
            <a:lvl1pPr marL="0" indent="0" algn="l">
              <a:buNone/>
              <a:defRPr sz="5527">
                <a:solidFill>
                  <a:schemeClr val="tx1">
                    <a:lumMod val="75000"/>
                    <a:lumOff val="25000"/>
                  </a:schemeClr>
                </a:solidFill>
              </a:defRPr>
            </a:lvl1pPr>
            <a:lvl2pPr marL="1403970" indent="0">
              <a:buNone/>
              <a:defRPr sz="5527">
                <a:solidFill>
                  <a:schemeClr val="tx1">
                    <a:tint val="75000"/>
                  </a:schemeClr>
                </a:solidFill>
              </a:defRPr>
            </a:lvl2pPr>
            <a:lvl3pPr marL="2807940" indent="0">
              <a:buNone/>
              <a:defRPr sz="4913">
                <a:solidFill>
                  <a:schemeClr val="tx1">
                    <a:tint val="75000"/>
                  </a:schemeClr>
                </a:solidFill>
              </a:defRPr>
            </a:lvl3pPr>
            <a:lvl4pPr marL="4211909" indent="0">
              <a:buNone/>
              <a:defRPr sz="4299">
                <a:solidFill>
                  <a:schemeClr val="tx1">
                    <a:tint val="75000"/>
                  </a:schemeClr>
                </a:solidFill>
              </a:defRPr>
            </a:lvl4pPr>
            <a:lvl5pPr marL="5615879" indent="0">
              <a:buNone/>
              <a:defRPr sz="4299">
                <a:solidFill>
                  <a:schemeClr val="tx1">
                    <a:tint val="75000"/>
                  </a:schemeClr>
                </a:solidFill>
              </a:defRPr>
            </a:lvl5pPr>
            <a:lvl6pPr marL="7019849" indent="0">
              <a:buNone/>
              <a:defRPr sz="4299">
                <a:solidFill>
                  <a:schemeClr val="tx1">
                    <a:tint val="75000"/>
                  </a:schemeClr>
                </a:solidFill>
              </a:defRPr>
            </a:lvl6pPr>
            <a:lvl7pPr marL="8423819" indent="0">
              <a:buNone/>
              <a:defRPr sz="4299">
                <a:solidFill>
                  <a:schemeClr val="tx1">
                    <a:tint val="75000"/>
                  </a:schemeClr>
                </a:solidFill>
              </a:defRPr>
            </a:lvl7pPr>
            <a:lvl8pPr marL="9827788" indent="0">
              <a:buNone/>
              <a:defRPr sz="4299">
                <a:solidFill>
                  <a:schemeClr val="tx1">
                    <a:tint val="75000"/>
                  </a:schemeClr>
                </a:solidFill>
              </a:defRPr>
            </a:lvl8pPr>
            <a:lvl9pPr marL="11231758" indent="0">
              <a:buNone/>
              <a:defRPr sz="4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376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379543" y="3520017"/>
            <a:ext cx="18646659" cy="17453416"/>
          </a:xfrm>
        </p:spPr>
        <p:txBody>
          <a:bodyPr anchor="ctr">
            <a:normAutofit/>
          </a:bodyPr>
          <a:lstStyle>
            <a:lvl1pPr algn="l">
              <a:defRPr sz="13512"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871971" y="23173443"/>
            <a:ext cx="19492778" cy="2969425"/>
          </a:xfrm>
        </p:spPr>
        <p:txBody>
          <a:bodyPr anchor="b">
            <a:noAutofit/>
          </a:bodyPr>
          <a:lstStyle>
            <a:lvl1pPr marL="0" indent="0">
              <a:buFontTx/>
              <a:buNone/>
              <a:defRPr sz="7370">
                <a:solidFill>
                  <a:schemeClr val="tx1">
                    <a:lumMod val="75000"/>
                    <a:lumOff val="25000"/>
                  </a:schemeClr>
                </a:solidFill>
              </a:defRPr>
            </a:lvl1pPr>
            <a:lvl2pPr marL="1403970" indent="0">
              <a:buFontTx/>
              <a:buNone/>
              <a:defRPr/>
            </a:lvl2pPr>
            <a:lvl3pPr marL="2807940" indent="0">
              <a:buFontTx/>
              <a:buNone/>
              <a:defRPr/>
            </a:lvl3pPr>
            <a:lvl4pPr marL="4211909" indent="0">
              <a:buFontTx/>
              <a:buNone/>
              <a:defRPr/>
            </a:lvl4pPr>
            <a:lvl5pPr marL="5615879" indent="0">
              <a:buFontTx/>
              <a:buNone/>
              <a:defRPr/>
            </a:lvl5pPr>
          </a:lstStyle>
          <a:p>
            <a:pPr lvl="0"/>
            <a:r>
              <a:rPr lang="en-US"/>
              <a:t>Click to edit Master text styles</a:t>
            </a:r>
          </a:p>
        </p:txBody>
      </p:sp>
      <p:sp>
        <p:nvSpPr>
          <p:cNvPr id="3" name="Text Placeholder 2"/>
          <p:cNvSpPr>
            <a:spLocks noGrp="1"/>
          </p:cNvSpPr>
          <p:nvPr>
            <p:ph type="body" idx="1"/>
          </p:nvPr>
        </p:nvSpPr>
        <p:spPr>
          <a:xfrm>
            <a:off x="1871975" y="26142869"/>
            <a:ext cx="19492775" cy="8741802"/>
          </a:xfrm>
        </p:spPr>
        <p:txBody>
          <a:bodyPr anchor="t">
            <a:normAutofit/>
          </a:bodyPr>
          <a:lstStyle>
            <a:lvl1pPr marL="0" indent="0" algn="l">
              <a:buNone/>
              <a:defRPr sz="5527">
                <a:solidFill>
                  <a:schemeClr val="tx1">
                    <a:lumMod val="50000"/>
                    <a:lumOff val="50000"/>
                  </a:schemeClr>
                </a:solidFill>
              </a:defRPr>
            </a:lvl1pPr>
            <a:lvl2pPr marL="1403970" indent="0">
              <a:buNone/>
              <a:defRPr sz="5527">
                <a:solidFill>
                  <a:schemeClr val="tx1">
                    <a:tint val="75000"/>
                  </a:schemeClr>
                </a:solidFill>
              </a:defRPr>
            </a:lvl2pPr>
            <a:lvl3pPr marL="2807940" indent="0">
              <a:buNone/>
              <a:defRPr sz="4913">
                <a:solidFill>
                  <a:schemeClr val="tx1">
                    <a:tint val="75000"/>
                  </a:schemeClr>
                </a:solidFill>
              </a:defRPr>
            </a:lvl3pPr>
            <a:lvl4pPr marL="4211909" indent="0">
              <a:buNone/>
              <a:defRPr sz="4299">
                <a:solidFill>
                  <a:schemeClr val="tx1">
                    <a:tint val="75000"/>
                  </a:schemeClr>
                </a:solidFill>
              </a:defRPr>
            </a:lvl4pPr>
            <a:lvl5pPr marL="5615879" indent="0">
              <a:buNone/>
              <a:defRPr sz="4299">
                <a:solidFill>
                  <a:schemeClr val="tx1">
                    <a:tint val="75000"/>
                  </a:schemeClr>
                </a:solidFill>
              </a:defRPr>
            </a:lvl5pPr>
            <a:lvl6pPr marL="7019849" indent="0">
              <a:buNone/>
              <a:defRPr sz="4299">
                <a:solidFill>
                  <a:schemeClr val="tx1">
                    <a:tint val="75000"/>
                  </a:schemeClr>
                </a:solidFill>
              </a:defRPr>
            </a:lvl6pPr>
            <a:lvl7pPr marL="8423819" indent="0">
              <a:buNone/>
              <a:defRPr sz="4299">
                <a:solidFill>
                  <a:schemeClr val="tx1">
                    <a:tint val="75000"/>
                  </a:schemeClr>
                </a:solidFill>
              </a:defRPr>
            </a:lvl7pPr>
            <a:lvl8pPr marL="9827788" indent="0">
              <a:buNone/>
              <a:defRPr sz="4299">
                <a:solidFill>
                  <a:schemeClr val="tx1">
                    <a:tint val="75000"/>
                  </a:schemeClr>
                </a:solidFill>
              </a:defRPr>
            </a:lvl8pPr>
            <a:lvl9pPr marL="11231758" indent="0">
              <a:buNone/>
              <a:defRPr sz="4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1482327" y="4563884"/>
            <a:ext cx="1404350" cy="3376675"/>
          </a:xfrm>
          <a:prstGeom prst="rect">
            <a:avLst/>
          </a:prstGeom>
        </p:spPr>
        <p:txBody>
          <a:bodyPr vert="horz" lIns="280797" tIns="140399" rIns="280797" bIns="140399" rtlCol="0" anchor="ctr">
            <a:noAutofit/>
          </a:bodyPr>
          <a:lstStyle/>
          <a:p>
            <a:pPr lvl="0"/>
            <a:r>
              <a:rPr lang="en-US" sz="245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0721061" y="16667857"/>
            <a:ext cx="1404350" cy="3376675"/>
          </a:xfrm>
          <a:prstGeom prst="rect">
            <a:avLst/>
          </a:prstGeom>
        </p:spPr>
        <p:txBody>
          <a:bodyPr vert="horz" lIns="280797" tIns="140399" rIns="280797" bIns="140399" rtlCol="0" anchor="ctr">
            <a:noAutofit/>
          </a:bodyPr>
          <a:lstStyle/>
          <a:p>
            <a:pPr lvl="0"/>
            <a:r>
              <a:rPr lang="en-US" sz="245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4255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891168" y="3520017"/>
            <a:ext cx="19473582" cy="17453416"/>
          </a:xfrm>
        </p:spPr>
        <p:txBody>
          <a:bodyPr anchor="ctr">
            <a:normAutofit/>
          </a:bodyPr>
          <a:lstStyle>
            <a:lvl1pPr algn="l">
              <a:defRPr sz="13512"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871971" y="23173443"/>
            <a:ext cx="19492778" cy="2969425"/>
          </a:xfrm>
        </p:spPr>
        <p:txBody>
          <a:bodyPr anchor="b">
            <a:noAutofit/>
          </a:bodyPr>
          <a:lstStyle>
            <a:lvl1pPr marL="0" indent="0">
              <a:buFontTx/>
              <a:buNone/>
              <a:defRPr sz="7370">
                <a:solidFill>
                  <a:schemeClr val="accent1"/>
                </a:solidFill>
              </a:defRPr>
            </a:lvl1pPr>
            <a:lvl2pPr marL="1403970" indent="0">
              <a:buFontTx/>
              <a:buNone/>
              <a:defRPr/>
            </a:lvl2pPr>
            <a:lvl3pPr marL="2807940" indent="0">
              <a:buFontTx/>
              <a:buNone/>
              <a:defRPr/>
            </a:lvl3pPr>
            <a:lvl4pPr marL="4211909" indent="0">
              <a:buFontTx/>
              <a:buNone/>
              <a:defRPr/>
            </a:lvl4pPr>
            <a:lvl5pPr marL="5615879" indent="0">
              <a:buFontTx/>
              <a:buNone/>
              <a:defRPr/>
            </a:lvl5pPr>
          </a:lstStyle>
          <a:p>
            <a:pPr lvl="0"/>
            <a:r>
              <a:rPr lang="en-US"/>
              <a:t>Click to edit Master text styles</a:t>
            </a:r>
          </a:p>
        </p:txBody>
      </p:sp>
      <p:sp>
        <p:nvSpPr>
          <p:cNvPr id="3" name="Text Placeholder 2"/>
          <p:cNvSpPr>
            <a:spLocks noGrp="1"/>
          </p:cNvSpPr>
          <p:nvPr>
            <p:ph type="body" idx="1"/>
          </p:nvPr>
        </p:nvSpPr>
        <p:spPr>
          <a:xfrm>
            <a:off x="1871975" y="26142869"/>
            <a:ext cx="19492775" cy="8741802"/>
          </a:xfrm>
        </p:spPr>
        <p:txBody>
          <a:bodyPr anchor="t">
            <a:normAutofit/>
          </a:bodyPr>
          <a:lstStyle>
            <a:lvl1pPr marL="0" indent="0" algn="l">
              <a:buNone/>
              <a:defRPr sz="5527">
                <a:solidFill>
                  <a:schemeClr val="tx1">
                    <a:lumMod val="50000"/>
                    <a:lumOff val="50000"/>
                  </a:schemeClr>
                </a:solidFill>
              </a:defRPr>
            </a:lvl1pPr>
            <a:lvl2pPr marL="1403970" indent="0">
              <a:buNone/>
              <a:defRPr sz="5527">
                <a:solidFill>
                  <a:schemeClr val="tx1">
                    <a:tint val="75000"/>
                  </a:schemeClr>
                </a:solidFill>
              </a:defRPr>
            </a:lvl2pPr>
            <a:lvl3pPr marL="2807940" indent="0">
              <a:buNone/>
              <a:defRPr sz="4913">
                <a:solidFill>
                  <a:schemeClr val="tx1">
                    <a:tint val="75000"/>
                  </a:schemeClr>
                </a:solidFill>
              </a:defRPr>
            </a:lvl3pPr>
            <a:lvl4pPr marL="4211909" indent="0">
              <a:buNone/>
              <a:defRPr sz="4299">
                <a:solidFill>
                  <a:schemeClr val="tx1">
                    <a:tint val="75000"/>
                  </a:schemeClr>
                </a:solidFill>
              </a:defRPr>
            </a:lvl4pPr>
            <a:lvl5pPr marL="5615879" indent="0">
              <a:buNone/>
              <a:defRPr sz="4299">
                <a:solidFill>
                  <a:schemeClr val="tx1">
                    <a:tint val="75000"/>
                  </a:schemeClr>
                </a:solidFill>
              </a:defRPr>
            </a:lvl5pPr>
            <a:lvl6pPr marL="7019849" indent="0">
              <a:buNone/>
              <a:defRPr sz="4299">
                <a:solidFill>
                  <a:schemeClr val="tx1">
                    <a:tint val="75000"/>
                  </a:schemeClr>
                </a:solidFill>
              </a:defRPr>
            </a:lvl6pPr>
            <a:lvl7pPr marL="8423819" indent="0">
              <a:buNone/>
              <a:defRPr sz="4299">
                <a:solidFill>
                  <a:schemeClr val="tx1">
                    <a:tint val="75000"/>
                  </a:schemeClr>
                </a:solidFill>
              </a:defRPr>
            </a:lvl7pPr>
            <a:lvl8pPr marL="9827788" indent="0">
              <a:buNone/>
              <a:defRPr sz="4299">
                <a:solidFill>
                  <a:schemeClr val="tx1">
                    <a:tint val="75000"/>
                  </a:schemeClr>
                </a:solidFill>
              </a:defRPr>
            </a:lvl8pPr>
            <a:lvl9pPr marL="11231758" indent="0">
              <a:buNone/>
              <a:defRPr sz="4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74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34536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355329" y="3520020"/>
            <a:ext cx="3005769" cy="3032348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871977" y="3520020"/>
            <a:ext cx="15953059" cy="303234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198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os objetos">
    <p:spTree>
      <p:nvGrpSpPr>
        <p:cNvPr id="1" name=""/>
        <p:cNvGrpSpPr/>
        <p:nvPr/>
      </p:nvGrpSpPr>
      <p:grpSpPr>
        <a:xfrm>
          <a:off x="0" y="0"/>
          <a:ext cx="0" cy="0"/>
          <a:chOff x="0" y="0"/>
          <a:chExt cx="0" cy="0"/>
        </a:xfrm>
      </p:grpSpPr>
      <p:grpSp>
        <p:nvGrpSpPr>
          <p:cNvPr id="4" name="Group 3"/>
          <p:cNvGrpSpPr/>
          <p:nvPr userDrawn="1"/>
        </p:nvGrpSpPr>
        <p:grpSpPr>
          <a:xfrm>
            <a:off x="14410592" y="27346878"/>
            <a:ext cx="11871033" cy="8668683"/>
            <a:chOff x="12932707" y="24860499"/>
            <a:chExt cx="10404000" cy="6771763"/>
          </a:xfrm>
        </p:grpSpPr>
        <p:sp>
          <p:nvSpPr>
            <p:cNvPr id="28" name="TextBox 27"/>
            <p:cNvSpPr txBox="1"/>
            <p:nvPr userDrawn="1"/>
          </p:nvSpPr>
          <p:spPr>
            <a:xfrm>
              <a:off x="12932707" y="24860499"/>
              <a:ext cx="10404000" cy="6771763"/>
            </a:xfrm>
            <a:prstGeom prst="rect">
              <a:avLst/>
            </a:prstGeom>
            <a:solidFill>
              <a:schemeClr val="accent1">
                <a:lumMod val="40000"/>
                <a:lumOff val="60000"/>
              </a:schemeClr>
            </a:solidFill>
            <a:ln>
              <a:noFill/>
            </a:ln>
          </p:spPr>
          <p:txBody>
            <a:bodyPr wrap="square" lIns="720000" tIns="360000" rIns="720000" bIns="360000" numCol="1" rtlCol="0">
              <a:noAutofit/>
            </a:bodyPr>
            <a:lstStyle/>
            <a:p>
              <a:endParaRPr lang="es-ES_tradnl" sz="2800" dirty="0">
                <a:latin typeface="Nanum Gothic" charset="-127"/>
                <a:ea typeface="Nanum Gothic" charset="-127"/>
                <a:cs typeface="Nanum Gothic" charset="-127"/>
              </a:endParaRPr>
            </a:p>
          </p:txBody>
        </p:sp>
        <p:cxnSp>
          <p:nvCxnSpPr>
            <p:cNvPr id="31" name="Straight Connector 30"/>
            <p:cNvCxnSpPr/>
            <p:nvPr userDrawn="1"/>
          </p:nvCxnSpPr>
          <p:spPr>
            <a:xfrm flipV="1">
              <a:off x="13709011" y="25706247"/>
              <a:ext cx="9058963" cy="46085"/>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userDrawn="1"/>
        </p:nvGrpSpPr>
        <p:grpSpPr>
          <a:xfrm>
            <a:off x="1799304" y="27346878"/>
            <a:ext cx="11869807" cy="8668683"/>
            <a:chOff x="1863268" y="24860499"/>
            <a:chExt cx="10404000" cy="6771763"/>
          </a:xfrm>
        </p:grpSpPr>
        <p:sp>
          <p:nvSpPr>
            <p:cNvPr id="27" name="TextBox 26"/>
            <p:cNvSpPr txBox="1"/>
            <p:nvPr userDrawn="1"/>
          </p:nvSpPr>
          <p:spPr>
            <a:xfrm>
              <a:off x="1863268" y="24860499"/>
              <a:ext cx="10404000" cy="6771763"/>
            </a:xfrm>
            <a:prstGeom prst="rect">
              <a:avLst/>
            </a:prstGeom>
            <a:solidFill>
              <a:schemeClr val="accent1">
                <a:lumMod val="40000"/>
                <a:lumOff val="60000"/>
              </a:schemeClr>
            </a:solidFill>
            <a:ln>
              <a:noFill/>
            </a:ln>
          </p:spPr>
          <p:txBody>
            <a:bodyPr wrap="square" lIns="720000" tIns="360000" rIns="720000" bIns="360000" numCol="1" rtlCol="0">
              <a:noAutofit/>
            </a:bodyPr>
            <a:lstStyle/>
            <a:p>
              <a:endParaRPr lang="es-ES_tradnl" sz="2800" dirty="0">
                <a:latin typeface="Nanum Gothic" charset="-127"/>
                <a:ea typeface="Nanum Gothic" charset="-127"/>
                <a:cs typeface="Nanum Gothic" charset="-127"/>
              </a:endParaRPr>
            </a:p>
          </p:txBody>
        </p:sp>
        <p:cxnSp>
          <p:nvCxnSpPr>
            <p:cNvPr id="32" name="Straight Connector 31"/>
            <p:cNvCxnSpPr/>
            <p:nvPr userDrawn="1"/>
          </p:nvCxnSpPr>
          <p:spPr>
            <a:xfrm flipV="1">
              <a:off x="2562009" y="25706247"/>
              <a:ext cx="8928955" cy="46085"/>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userDrawn="1"/>
        </p:nvGrpSpPr>
        <p:grpSpPr>
          <a:xfrm>
            <a:off x="1799304" y="7138219"/>
            <a:ext cx="24482322" cy="8863577"/>
            <a:chOff x="1863269" y="7103263"/>
            <a:chExt cx="21473438" cy="6841402"/>
          </a:xfrm>
        </p:grpSpPr>
        <p:sp>
          <p:nvSpPr>
            <p:cNvPr id="47" name="TextBox 46"/>
            <p:cNvSpPr txBox="1"/>
            <p:nvPr userDrawn="1"/>
          </p:nvSpPr>
          <p:spPr>
            <a:xfrm>
              <a:off x="1863269" y="7103263"/>
              <a:ext cx="21473438" cy="6841402"/>
            </a:xfrm>
            <a:prstGeom prst="rect">
              <a:avLst/>
            </a:prstGeom>
            <a:solidFill>
              <a:schemeClr val="accent1">
                <a:lumMod val="40000"/>
                <a:lumOff val="60000"/>
              </a:schemeClr>
            </a:solidFill>
            <a:ln>
              <a:noFill/>
            </a:ln>
          </p:spPr>
          <p:txBody>
            <a:bodyPr wrap="square" lIns="720000" tIns="360000" rIns="720000" bIns="360000" rtlCol="0">
              <a:noAutofit/>
            </a:bodyPr>
            <a:lstStyle/>
            <a:p>
              <a:pPr>
                <a:lnSpc>
                  <a:spcPct val="150000"/>
                </a:lnSpc>
              </a:pPr>
              <a:endParaRPr lang="es-ES_tradnl" sz="2800" dirty="0">
                <a:latin typeface="Nanum Gothic" charset="-127"/>
                <a:ea typeface="Nanum Gothic" charset="-127"/>
                <a:cs typeface="Nanum Gothic" charset="-127"/>
              </a:endParaRPr>
            </a:p>
          </p:txBody>
        </p:sp>
        <p:cxnSp>
          <p:nvCxnSpPr>
            <p:cNvPr id="48" name="Straight Connector 47"/>
            <p:cNvCxnSpPr/>
            <p:nvPr userDrawn="1"/>
          </p:nvCxnSpPr>
          <p:spPr>
            <a:xfrm>
              <a:off x="2562481" y="7963864"/>
              <a:ext cx="20205051" cy="24564"/>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50" name="TextBox 49"/>
          <p:cNvSpPr txBox="1"/>
          <p:nvPr userDrawn="1"/>
        </p:nvSpPr>
        <p:spPr>
          <a:xfrm>
            <a:off x="1799304" y="16001796"/>
            <a:ext cx="24482322" cy="10681474"/>
          </a:xfrm>
          <a:prstGeom prst="rect">
            <a:avLst/>
          </a:prstGeom>
          <a:solidFill>
            <a:schemeClr val="bg1"/>
          </a:solidFill>
          <a:ln>
            <a:noFill/>
          </a:ln>
        </p:spPr>
        <p:txBody>
          <a:bodyPr wrap="square" rtlCol="0">
            <a:noAutofit/>
          </a:bodyPr>
          <a:lstStyle/>
          <a:p>
            <a:pPr algn="ctr"/>
            <a:endParaRPr lang="es-ES_tradnl" sz="5800" dirty="0">
              <a:latin typeface="Nanum Gothic" charset="-127"/>
              <a:ea typeface="Nanum Gothic" charset="-127"/>
              <a:cs typeface="Nanum Gothic" charset="-127"/>
            </a:endParaRPr>
          </a:p>
        </p:txBody>
      </p:sp>
    </p:spTree>
    <p:extLst>
      <p:ext uri="{BB962C8B-B14F-4D97-AF65-F5344CB8AC3E}">
        <p14:creationId xmlns:p14="http://schemas.microsoft.com/office/powerpoint/2010/main" val="306773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1055"/>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84875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975" y="15595640"/>
            <a:ext cx="19492775" cy="10547237"/>
          </a:xfrm>
        </p:spPr>
        <p:txBody>
          <a:bodyPr anchor="b"/>
          <a:lstStyle>
            <a:lvl1pPr algn="l">
              <a:defRPr sz="12283" b="0" cap="none"/>
            </a:lvl1pPr>
          </a:lstStyle>
          <a:p>
            <a:r>
              <a:rPr lang="en-US"/>
              <a:t>Click to edit Master title style</a:t>
            </a:r>
            <a:endParaRPr lang="en-US" dirty="0"/>
          </a:p>
        </p:txBody>
      </p:sp>
      <p:sp>
        <p:nvSpPr>
          <p:cNvPr id="3" name="Text Placeholder 2"/>
          <p:cNvSpPr>
            <a:spLocks noGrp="1"/>
          </p:cNvSpPr>
          <p:nvPr>
            <p:ph type="body" idx="1"/>
          </p:nvPr>
        </p:nvSpPr>
        <p:spPr>
          <a:xfrm>
            <a:off x="1871975" y="26142868"/>
            <a:ext cx="19492775" cy="4968213"/>
          </a:xfrm>
        </p:spPr>
        <p:txBody>
          <a:bodyPr anchor="t"/>
          <a:lstStyle>
            <a:lvl1pPr marL="0" indent="0" algn="l">
              <a:buNone/>
              <a:defRPr sz="6142">
                <a:solidFill>
                  <a:schemeClr val="tx1">
                    <a:lumMod val="50000"/>
                    <a:lumOff val="50000"/>
                  </a:schemeClr>
                </a:solidFill>
              </a:defRPr>
            </a:lvl1pPr>
            <a:lvl2pPr marL="1403970" indent="0">
              <a:buNone/>
              <a:defRPr sz="5527">
                <a:solidFill>
                  <a:schemeClr val="tx1">
                    <a:tint val="75000"/>
                  </a:schemeClr>
                </a:solidFill>
              </a:defRPr>
            </a:lvl2pPr>
            <a:lvl3pPr marL="2807940" indent="0">
              <a:buNone/>
              <a:defRPr sz="4913">
                <a:solidFill>
                  <a:schemeClr val="tx1">
                    <a:tint val="75000"/>
                  </a:schemeClr>
                </a:solidFill>
              </a:defRPr>
            </a:lvl3pPr>
            <a:lvl4pPr marL="4211909" indent="0">
              <a:buNone/>
              <a:defRPr sz="4299">
                <a:solidFill>
                  <a:schemeClr val="tx1">
                    <a:tint val="75000"/>
                  </a:schemeClr>
                </a:solidFill>
              </a:defRPr>
            </a:lvl4pPr>
            <a:lvl5pPr marL="5615879" indent="0">
              <a:buNone/>
              <a:defRPr sz="4299">
                <a:solidFill>
                  <a:schemeClr val="tx1">
                    <a:tint val="75000"/>
                  </a:schemeClr>
                </a:solidFill>
              </a:defRPr>
            </a:lvl5pPr>
            <a:lvl6pPr marL="7019849" indent="0">
              <a:buNone/>
              <a:defRPr sz="4299">
                <a:solidFill>
                  <a:schemeClr val="tx1">
                    <a:tint val="75000"/>
                  </a:schemeClr>
                </a:solidFill>
              </a:defRPr>
            </a:lvl6pPr>
            <a:lvl7pPr marL="8423819" indent="0">
              <a:buNone/>
              <a:defRPr sz="4299">
                <a:solidFill>
                  <a:schemeClr val="tx1">
                    <a:tint val="75000"/>
                  </a:schemeClr>
                </a:solidFill>
              </a:defRPr>
            </a:lvl7pPr>
            <a:lvl8pPr marL="9827788" indent="0">
              <a:buNone/>
              <a:defRPr sz="4299">
                <a:solidFill>
                  <a:schemeClr val="tx1">
                    <a:tint val="75000"/>
                  </a:schemeClr>
                </a:solidFill>
              </a:defRPr>
            </a:lvl8pPr>
            <a:lvl9pPr marL="11231758" indent="0">
              <a:buNone/>
              <a:defRPr sz="4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8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980" y="3520017"/>
            <a:ext cx="19492772" cy="76267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871982" y="12475901"/>
            <a:ext cx="9483068" cy="22408764"/>
          </a:xfrm>
        </p:spPr>
        <p:txBody>
          <a:bodyPr>
            <a:normAutofit/>
          </a:bodyPr>
          <a:lstStyle>
            <a:lvl1pPr>
              <a:defRPr sz="5527"/>
            </a:lvl1pPr>
            <a:lvl2pPr>
              <a:defRPr sz="4913"/>
            </a:lvl2pPr>
            <a:lvl3pPr>
              <a:defRPr sz="4299"/>
            </a:lvl3pPr>
            <a:lvl4pPr>
              <a:defRPr sz="3685"/>
            </a:lvl4pPr>
            <a:lvl5pPr>
              <a:defRPr sz="3685"/>
            </a:lvl5pPr>
            <a:lvl6pPr>
              <a:defRPr sz="3685"/>
            </a:lvl6pPr>
            <a:lvl7pPr>
              <a:defRPr sz="3685"/>
            </a:lvl7pPr>
            <a:lvl8pPr>
              <a:defRPr sz="3685"/>
            </a:lvl8pPr>
            <a:lvl9pPr>
              <a:defRPr sz="36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881681" y="12475910"/>
            <a:ext cx="9483071" cy="22408769"/>
          </a:xfrm>
        </p:spPr>
        <p:txBody>
          <a:bodyPr>
            <a:normAutofit/>
          </a:bodyPr>
          <a:lstStyle>
            <a:lvl1pPr>
              <a:defRPr sz="5527"/>
            </a:lvl1pPr>
            <a:lvl2pPr>
              <a:defRPr sz="4913"/>
            </a:lvl2pPr>
            <a:lvl3pPr>
              <a:defRPr sz="4299"/>
            </a:lvl3pPr>
            <a:lvl4pPr>
              <a:defRPr sz="3685"/>
            </a:lvl4pPr>
            <a:lvl5pPr>
              <a:defRPr sz="3685"/>
            </a:lvl5pPr>
            <a:lvl6pPr>
              <a:defRPr sz="3685"/>
            </a:lvl6pPr>
            <a:lvl7pPr>
              <a:defRPr sz="3685"/>
            </a:lvl7pPr>
            <a:lvl8pPr>
              <a:defRPr sz="3685"/>
            </a:lvl8pPr>
            <a:lvl9pPr>
              <a:defRPr sz="36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840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1978" y="3520017"/>
            <a:ext cx="19492769" cy="76267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871977" y="12478176"/>
            <a:ext cx="9490939" cy="3327513"/>
          </a:xfrm>
        </p:spPr>
        <p:txBody>
          <a:bodyPr anchor="b">
            <a:noAutofit/>
          </a:bodyPr>
          <a:lstStyle>
            <a:lvl1pPr marL="0" indent="0">
              <a:buNone/>
              <a:defRPr sz="7370" b="0"/>
            </a:lvl1pPr>
            <a:lvl2pPr marL="1403970" indent="0">
              <a:buNone/>
              <a:defRPr sz="6142" b="1"/>
            </a:lvl2pPr>
            <a:lvl3pPr marL="2807940" indent="0">
              <a:buNone/>
              <a:defRPr sz="5527" b="1"/>
            </a:lvl3pPr>
            <a:lvl4pPr marL="4211909" indent="0">
              <a:buNone/>
              <a:defRPr sz="4913" b="1"/>
            </a:lvl4pPr>
            <a:lvl5pPr marL="5615879" indent="0">
              <a:buNone/>
              <a:defRPr sz="4913" b="1"/>
            </a:lvl5pPr>
            <a:lvl6pPr marL="7019849" indent="0">
              <a:buNone/>
              <a:defRPr sz="4913" b="1"/>
            </a:lvl6pPr>
            <a:lvl7pPr marL="8423819" indent="0">
              <a:buNone/>
              <a:defRPr sz="4913" b="1"/>
            </a:lvl7pPr>
            <a:lvl8pPr marL="9827788" indent="0">
              <a:buNone/>
              <a:defRPr sz="4913" b="1"/>
            </a:lvl8pPr>
            <a:lvl9pPr marL="11231758" indent="0">
              <a:buNone/>
              <a:defRPr sz="4913" b="1"/>
            </a:lvl9pPr>
          </a:lstStyle>
          <a:p>
            <a:pPr lvl="0"/>
            <a:r>
              <a:rPr lang="en-US"/>
              <a:t>Click to edit Master text styles</a:t>
            </a:r>
          </a:p>
        </p:txBody>
      </p:sp>
      <p:sp>
        <p:nvSpPr>
          <p:cNvPr id="4" name="Content Placeholder 3"/>
          <p:cNvSpPr>
            <a:spLocks noGrp="1"/>
          </p:cNvSpPr>
          <p:nvPr>
            <p:ph sz="half" idx="2"/>
          </p:nvPr>
        </p:nvSpPr>
        <p:spPr>
          <a:xfrm>
            <a:off x="1871977" y="15805698"/>
            <a:ext cx="9490939" cy="1907898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873807" y="12478176"/>
            <a:ext cx="9490939" cy="3327513"/>
          </a:xfrm>
        </p:spPr>
        <p:txBody>
          <a:bodyPr anchor="b">
            <a:noAutofit/>
          </a:bodyPr>
          <a:lstStyle>
            <a:lvl1pPr marL="0" indent="0">
              <a:buNone/>
              <a:defRPr sz="7370" b="0"/>
            </a:lvl1pPr>
            <a:lvl2pPr marL="1403970" indent="0">
              <a:buNone/>
              <a:defRPr sz="6142" b="1"/>
            </a:lvl2pPr>
            <a:lvl3pPr marL="2807940" indent="0">
              <a:buNone/>
              <a:defRPr sz="5527" b="1"/>
            </a:lvl3pPr>
            <a:lvl4pPr marL="4211909" indent="0">
              <a:buNone/>
              <a:defRPr sz="4913" b="1"/>
            </a:lvl4pPr>
            <a:lvl5pPr marL="5615879" indent="0">
              <a:buNone/>
              <a:defRPr sz="4913" b="1"/>
            </a:lvl5pPr>
            <a:lvl6pPr marL="7019849" indent="0">
              <a:buNone/>
              <a:defRPr sz="4913" b="1"/>
            </a:lvl6pPr>
            <a:lvl7pPr marL="8423819" indent="0">
              <a:buNone/>
              <a:defRPr sz="4913" b="1"/>
            </a:lvl7pPr>
            <a:lvl8pPr marL="9827788" indent="0">
              <a:buNone/>
              <a:defRPr sz="4913" b="1"/>
            </a:lvl8pPr>
            <a:lvl9pPr marL="11231758" indent="0">
              <a:buNone/>
              <a:defRPr sz="4913" b="1"/>
            </a:lvl9pPr>
          </a:lstStyle>
          <a:p>
            <a:pPr lvl="0"/>
            <a:r>
              <a:rPr lang="en-US"/>
              <a:t>Click to edit Master text styles</a:t>
            </a:r>
          </a:p>
        </p:txBody>
      </p:sp>
      <p:sp>
        <p:nvSpPr>
          <p:cNvPr id="6" name="Content Placeholder 5"/>
          <p:cNvSpPr>
            <a:spLocks noGrp="1"/>
          </p:cNvSpPr>
          <p:nvPr>
            <p:ph sz="quarter" idx="4"/>
          </p:nvPr>
        </p:nvSpPr>
        <p:spPr>
          <a:xfrm>
            <a:off x="11873807" y="15805698"/>
            <a:ext cx="9490939" cy="1907898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13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71977" y="3520017"/>
            <a:ext cx="19492772" cy="762670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836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955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1977" y="8653398"/>
            <a:ext cx="8568184" cy="7382253"/>
          </a:xfrm>
        </p:spPr>
        <p:txBody>
          <a:bodyPr anchor="b">
            <a:normAutofit/>
          </a:bodyPr>
          <a:lstStyle>
            <a:lvl1pPr>
              <a:defRPr sz="6142"/>
            </a:lvl1pPr>
          </a:lstStyle>
          <a:p>
            <a:r>
              <a:rPr lang="en-US"/>
              <a:t>Click to edit Master title style</a:t>
            </a:r>
            <a:endParaRPr lang="en-US" dirty="0"/>
          </a:p>
        </p:txBody>
      </p:sp>
      <p:sp>
        <p:nvSpPr>
          <p:cNvPr id="3" name="Content Placeholder 2"/>
          <p:cNvSpPr>
            <a:spLocks noGrp="1"/>
          </p:cNvSpPr>
          <p:nvPr>
            <p:ph idx="1"/>
          </p:nvPr>
        </p:nvSpPr>
        <p:spPr>
          <a:xfrm>
            <a:off x="10966792" y="2973337"/>
            <a:ext cx="10397955" cy="3191133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71977" y="16035648"/>
            <a:ext cx="8568184" cy="14923398"/>
          </a:xfrm>
        </p:spPr>
        <p:txBody>
          <a:bodyPr>
            <a:normAutofit/>
          </a:bodyPr>
          <a:lstStyle>
            <a:lvl1pPr marL="0" indent="0">
              <a:buNone/>
              <a:defRPr sz="4299"/>
            </a:lvl1pPr>
            <a:lvl2pPr marL="1052977" indent="0">
              <a:buNone/>
              <a:defRPr sz="3224"/>
            </a:lvl2pPr>
            <a:lvl3pPr marL="2105955" indent="0">
              <a:buNone/>
              <a:defRPr sz="2764"/>
            </a:lvl3pPr>
            <a:lvl4pPr marL="3158932" indent="0">
              <a:buNone/>
              <a:defRPr sz="2303"/>
            </a:lvl4pPr>
            <a:lvl5pPr marL="4211909" indent="0">
              <a:buNone/>
              <a:defRPr sz="2303"/>
            </a:lvl5pPr>
            <a:lvl6pPr marL="5264887" indent="0">
              <a:buNone/>
              <a:defRPr sz="2303"/>
            </a:lvl6pPr>
            <a:lvl7pPr marL="6317864" indent="0">
              <a:buNone/>
              <a:defRPr sz="2303"/>
            </a:lvl7pPr>
            <a:lvl8pPr marL="7370841" indent="0">
              <a:buNone/>
              <a:defRPr sz="2303"/>
            </a:lvl8pPr>
            <a:lvl9pPr marL="8423819" indent="0">
              <a:buNone/>
              <a:defRPr sz="2303"/>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40428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1977" y="27720132"/>
            <a:ext cx="19492772" cy="3272518"/>
          </a:xfrm>
        </p:spPr>
        <p:txBody>
          <a:bodyPr anchor="b">
            <a:normAutofit/>
          </a:bodyPr>
          <a:lstStyle>
            <a:lvl1pPr algn="l">
              <a:defRPr sz="737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71977" y="3520017"/>
            <a:ext cx="19492772" cy="22206351"/>
          </a:xfrm>
        </p:spPr>
        <p:txBody>
          <a:bodyPr anchor="t">
            <a:normAutofit/>
          </a:bodyPr>
          <a:lstStyle>
            <a:lvl1pPr marL="0" indent="0" algn="ctr">
              <a:buNone/>
              <a:defRPr sz="4913"/>
            </a:lvl1pPr>
            <a:lvl2pPr marL="1403970" indent="0">
              <a:buNone/>
              <a:defRPr sz="4913"/>
            </a:lvl2pPr>
            <a:lvl3pPr marL="2807940" indent="0">
              <a:buNone/>
              <a:defRPr sz="4913"/>
            </a:lvl3pPr>
            <a:lvl4pPr marL="4211909" indent="0">
              <a:buNone/>
              <a:defRPr sz="4913"/>
            </a:lvl4pPr>
            <a:lvl5pPr marL="5615879" indent="0">
              <a:buNone/>
              <a:defRPr sz="4913"/>
            </a:lvl5pPr>
            <a:lvl6pPr marL="7019849" indent="0">
              <a:buNone/>
              <a:defRPr sz="4913"/>
            </a:lvl6pPr>
            <a:lvl7pPr marL="8423819" indent="0">
              <a:buNone/>
              <a:defRPr sz="4913"/>
            </a:lvl7pPr>
            <a:lvl8pPr marL="9827788" indent="0">
              <a:buNone/>
              <a:defRPr sz="4913"/>
            </a:lvl8pPr>
            <a:lvl9pPr marL="11231758" indent="0">
              <a:buNone/>
              <a:defRPr sz="4913"/>
            </a:lvl9pPr>
          </a:lstStyle>
          <a:p>
            <a:r>
              <a:rPr lang="en-US"/>
              <a:t>Click icon to add picture</a:t>
            </a:r>
            <a:endParaRPr lang="en-US" dirty="0"/>
          </a:p>
        </p:txBody>
      </p:sp>
      <p:sp>
        <p:nvSpPr>
          <p:cNvPr id="4" name="Text Placeholder 3"/>
          <p:cNvSpPr>
            <a:spLocks noGrp="1"/>
          </p:cNvSpPr>
          <p:nvPr>
            <p:ph type="body" sz="half" idx="2"/>
          </p:nvPr>
        </p:nvSpPr>
        <p:spPr>
          <a:xfrm>
            <a:off x="1871977" y="30992650"/>
            <a:ext cx="19492772" cy="3892021"/>
          </a:xfrm>
        </p:spPr>
        <p:txBody>
          <a:bodyPr>
            <a:normAutofit/>
          </a:bodyPr>
          <a:lstStyle>
            <a:lvl1pPr marL="0" indent="0">
              <a:buNone/>
              <a:defRPr sz="3685"/>
            </a:lvl1pPr>
            <a:lvl2pPr marL="1403970" indent="0">
              <a:buNone/>
              <a:defRPr sz="3685"/>
            </a:lvl2pPr>
            <a:lvl3pPr marL="2807940" indent="0">
              <a:buNone/>
              <a:defRPr sz="3071"/>
            </a:lvl3pPr>
            <a:lvl4pPr marL="4211909" indent="0">
              <a:buNone/>
              <a:defRPr sz="2764"/>
            </a:lvl4pPr>
            <a:lvl5pPr marL="5615879" indent="0">
              <a:buNone/>
              <a:defRPr sz="2764"/>
            </a:lvl5pPr>
            <a:lvl6pPr marL="7019849" indent="0">
              <a:buNone/>
              <a:defRPr sz="2764"/>
            </a:lvl6pPr>
            <a:lvl7pPr marL="8423819" indent="0">
              <a:buNone/>
              <a:defRPr sz="2764"/>
            </a:lvl7pPr>
            <a:lvl8pPr marL="9827788" indent="0">
              <a:buNone/>
              <a:defRPr sz="2764"/>
            </a:lvl8pPr>
            <a:lvl9pPr marL="11231758" indent="0">
              <a:buNone/>
              <a:defRPr sz="276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17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25999" y="-48894"/>
            <a:ext cx="28163586" cy="39697976"/>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871978" y="3520017"/>
            <a:ext cx="19492769" cy="762670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871977" y="12475910"/>
            <a:ext cx="19492772" cy="2240876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598647" y="34884679"/>
            <a:ext cx="2100855" cy="2108343"/>
          </a:xfrm>
          <a:prstGeom prst="rect">
            <a:avLst/>
          </a:prstGeom>
        </p:spPr>
        <p:txBody>
          <a:bodyPr vert="horz" lIns="91440" tIns="45720" rIns="91440" bIns="45720" rtlCol="0" anchor="ctr"/>
          <a:lstStyle>
            <a:lvl1pPr algn="r">
              <a:defRPr sz="2764">
                <a:solidFill>
                  <a:schemeClr val="tx1">
                    <a:tint val="75000"/>
                  </a:schemeClr>
                </a:solidFill>
              </a:defRPr>
            </a:lvl1p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3"/>
          </p:nvPr>
        </p:nvSpPr>
        <p:spPr>
          <a:xfrm>
            <a:off x="1871978" y="34884679"/>
            <a:ext cx="14196380" cy="2108343"/>
          </a:xfrm>
          <a:prstGeom prst="rect">
            <a:avLst/>
          </a:prstGeom>
        </p:spPr>
        <p:txBody>
          <a:bodyPr vert="horz" lIns="91440" tIns="45720" rIns="91440" bIns="45720" rtlCol="0" anchor="ctr"/>
          <a:lstStyle>
            <a:lvl1pPr algn="l">
              <a:defRPr sz="276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790526" y="34884679"/>
            <a:ext cx="1574226" cy="2108343"/>
          </a:xfrm>
          <a:prstGeom prst="rect">
            <a:avLst/>
          </a:prstGeom>
        </p:spPr>
        <p:txBody>
          <a:bodyPr vert="horz" lIns="91440" tIns="45720" rIns="91440" bIns="45720" rtlCol="0" anchor="ctr"/>
          <a:lstStyle>
            <a:lvl1pPr algn="r">
              <a:defRPr sz="2764">
                <a:solidFill>
                  <a:schemeClr val="accent1"/>
                </a:solidFill>
              </a:defRPr>
            </a:lvl1pPr>
          </a:lstStyle>
          <a:p>
            <a:fld id="{D57F1E4F-1CFF-5643-939E-217C01CDF565}" type="slidenum">
              <a:rPr lang="en-US" smtClean="0"/>
              <a:pPr/>
              <a:t>‹#›</a:t>
            </a:fld>
            <a:endParaRPr lang="en-US" dirty="0"/>
          </a:p>
        </p:txBody>
      </p:sp>
      <p:grpSp>
        <p:nvGrpSpPr>
          <p:cNvPr id="18" name="Group 17">
            <a:extLst>
              <a:ext uri="{FF2B5EF4-FFF2-40B4-BE49-F238E27FC236}">
                <a16:creationId xmlns:a16="http://schemas.microsoft.com/office/drawing/2014/main" id="{690BA0FB-CE18-499C-91CF-085C263AB72D}"/>
              </a:ext>
            </a:extLst>
          </p:cNvPr>
          <p:cNvGrpSpPr/>
          <p:nvPr userDrawn="1"/>
        </p:nvGrpSpPr>
        <p:grpSpPr>
          <a:xfrm>
            <a:off x="1060897" y="1087760"/>
            <a:ext cx="25931369" cy="35842201"/>
            <a:chOff x="925621" y="1096118"/>
            <a:chExt cx="23271967" cy="31436482"/>
          </a:xfrm>
        </p:grpSpPr>
        <p:sp>
          <p:nvSpPr>
            <p:cNvPr id="19" name="Rectangle 18">
              <a:extLst>
                <a:ext uri="{FF2B5EF4-FFF2-40B4-BE49-F238E27FC236}">
                  <a16:creationId xmlns:a16="http://schemas.microsoft.com/office/drawing/2014/main" id="{B02F2358-68AB-4777-9AD4-3101C353E007}"/>
                </a:ext>
              </a:extLst>
            </p:cNvPr>
            <p:cNvSpPr/>
            <p:nvPr userDrawn="1"/>
          </p:nvSpPr>
          <p:spPr>
            <a:xfrm>
              <a:off x="925621" y="5756763"/>
              <a:ext cx="23271967" cy="26775837"/>
            </a:xfrm>
            <a:prstGeom prst="rect">
              <a:avLst/>
            </a:prstGeom>
            <a:solidFill>
              <a:schemeClr val="accent1">
                <a:lumMod val="20000"/>
                <a:lumOff val="80000"/>
              </a:schemeClr>
            </a:solidFill>
            <a:ln>
              <a:no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endParaRPr lang="es-ES_tradnl" sz="9636" b="0" cap="none" spc="0">
                <a:ln w="0"/>
                <a:solidFill>
                  <a:schemeClr val="accent1"/>
                </a:solidFill>
                <a:effectLst>
                  <a:outerShdw blurRad="38100" dist="25400" dir="5400000" algn="ctr" rotWithShape="0">
                    <a:srgbClr val="6E747A">
                      <a:alpha val="43000"/>
                    </a:srgbClr>
                  </a:outerShdw>
                </a:effectLst>
              </a:endParaRPr>
            </a:p>
          </p:txBody>
        </p:sp>
        <p:sp>
          <p:nvSpPr>
            <p:cNvPr id="20" name="Rectangle 19">
              <a:extLst>
                <a:ext uri="{FF2B5EF4-FFF2-40B4-BE49-F238E27FC236}">
                  <a16:creationId xmlns:a16="http://schemas.microsoft.com/office/drawing/2014/main" id="{7B5995AB-E6E4-40A4-9162-74D4E566DDC5}"/>
                </a:ext>
              </a:extLst>
            </p:cNvPr>
            <p:cNvSpPr/>
            <p:nvPr userDrawn="1"/>
          </p:nvSpPr>
          <p:spPr>
            <a:xfrm>
              <a:off x="925621" y="1096118"/>
              <a:ext cx="23271967" cy="4660644"/>
            </a:xfrm>
            <a:prstGeom prst="rect">
              <a:avLst/>
            </a:prstGeom>
            <a:solidFill>
              <a:schemeClr val="accent6">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3126" tIns="41563" rIns="83126" bIns="41563" numCol="1" spcCol="0" rtlCol="0" fromWordArt="0" anchor="ctr" anchorCtr="0" forceAA="0" compatLnSpc="1">
              <a:prstTxWarp prst="textNoShape">
                <a:avLst/>
              </a:prstTxWarp>
              <a:noAutofit/>
            </a:bodyPr>
            <a:lstStyle/>
            <a:p>
              <a:pPr algn="ctr"/>
              <a:endParaRPr lang="es-ES_tradnl" sz="7008"/>
            </a:p>
          </p:txBody>
        </p:sp>
      </p:grpSp>
      <p:pic>
        <p:nvPicPr>
          <p:cNvPr id="21" name="Picture 20">
            <a:extLst>
              <a:ext uri="{FF2B5EF4-FFF2-40B4-BE49-F238E27FC236}">
                <a16:creationId xmlns:a16="http://schemas.microsoft.com/office/drawing/2014/main" id="{A4533647-9DEE-4C1C-B9C4-8FB6BB625558}"/>
              </a:ext>
            </a:extLst>
          </p:cNvPr>
          <p:cNvPicPr>
            <a:picLocks noChangeAspect="1"/>
          </p:cNvPicPr>
          <p:nvPr userDrawn="1"/>
        </p:nvPicPr>
        <p:blipFill>
          <a:blip r:embed="rId19"/>
          <a:stretch>
            <a:fillRect/>
          </a:stretch>
        </p:blipFill>
        <p:spPr>
          <a:xfrm>
            <a:off x="19751281" y="2347253"/>
            <a:ext cx="7199391" cy="2953518"/>
          </a:xfrm>
          <a:prstGeom prst="rect">
            <a:avLst/>
          </a:prstGeom>
        </p:spPr>
      </p:pic>
    </p:spTree>
    <p:extLst>
      <p:ext uri="{BB962C8B-B14F-4D97-AF65-F5344CB8AC3E}">
        <p14:creationId xmlns:p14="http://schemas.microsoft.com/office/powerpoint/2010/main" val="3343154290"/>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 id="2147484024" r:id="rId17"/>
  </p:sldLayoutIdLst>
  <p:txStyles>
    <p:titleStyle>
      <a:lvl1pPr algn="l" defTabSz="1403970" rtl="0" eaLnBrk="1" latinLnBrk="0" hangingPunct="1">
        <a:spcBef>
          <a:spcPct val="0"/>
        </a:spcBef>
        <a:buNone/>
        <a:defRPr sz="1105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52977" indent="-1052977" algn="l" defTabSz="1403970" rtl="0" eaLnBrk="1" latinLnBrk="0" hangingPunct="1">
        <a:spcBef>
          <a:spcPts val="3071"/>
        </a:spcBef>
        <a:spcAft>
          <a:spcPts val="0"/>
        </a:spcAft>
        <a:buClr>
          <a:schemeClr val="accent1"/>
        </a:buClr>
        <a:buSzPct val="80000"/>
        <a:buFont typeface="Wingdings 3" charset="2"/>
        <a:buChar char=""/>
        <a:defRPr sz="5527" kern="1200">
          <a:solidFill>
            <a:schemeClr val="tx1">
              <a:lumMod val="75000"/>
              <a:lumOff val="25000"/>
            </a:schemeClr>
          </a:solidFill>
          <a:latin typeface="+mn-lt"/>
          <a:ea typeface="+mn-ea"/>
          <a:cs typeface="+mn-cs"/>
        </a:defRPr>
      </a:lvl1pPr>
      <a:lvl2pPr marL="2281451" indent="-877481" algn="l" defTabSz="1403970" rtl="0" eaLnBrk="1" latinLnBrk="0" hangingPunct="1">
        <a:spcBef>
          <a:spcPts val="3071"/>
        </a:spcBef>
        <a:spcAft>
          <a:spcPts val="0"/>
        </a:spcAft>
        <a:buClr>
          <a:schemeClr val="accent1"/>
        </a:buClr>
        <a:buSzPct val="80000"/>
        <a:buFont typeface="Wingdings 3" charset="2"/>
        <a:buChar char=""/>
        <a:defRPr sz="4913" kern="1200">
          <a:solidFill>
            <a:schemeClr val="tx1">
              <a:lumMod val="75000"/>
              <a:lumOff val="25000"/>
            </a:schemeClr>
          </a:solidFill>
          <a:latin typeface="+mn-lt"/>
          <a:ea typeface="+mn-ea"/>
          <a:cs typeface="+mn-cs"/>
        </a:defRPr>
      </a:lvl2pPr>
      <a:lvl3pPr marL="3509924" indent="-701985" algn="l" defTabSz="1403970" rtl="0" eaLnBrk="1" latinLnBrk="0" hangingPunct="1">
        <a:spcBef>
          <a:spcPts val="3071"/>
        </a:spcBef>
        <a:spcAft>
          <a:spcPts val="0"/>
        </a:spcAft>
        <a:buClr>
          <a:schemeClr val="accent1"/>
        </a:buClr>
        <a:buSzPct val="80000"/>
        <a:buFont typeface="Wingdings 3" charset="2"/>
        <a:buChar char=""/>
        <a:defRPr sz="4299" kern="1200">
          <a:solidFill>
            <a:schemeClr val="tx1">
              <a:lumMod val="75000"/>
              <a:lumOff val="25000"/>
            </a:schemeClr>
          </a:solidFill>
          <a:latin typeface="+mn-lt"/>
          <a:ea typeface="+mn-ea"/>
          <a:cs typeface="+mn-cs"/>
        </a:defRPr>
      </a:lvl3pPr>
      <a:lvl4pPr marL="4913894" indent="-701985" algn="l" defTabSz="1403970" rtl="0" eaLnBrk="1" latinLnBrk="0" hangingPunct="1">
        <a:spcBef>
          <a:spcPts val="3071"/>
        </a:spcBef>
        <a:spcAft>
          <a:spcPts val="0"/>
        </a:spcAft>
        <a:buClr>
          <a:schemeClr val="accent1"/>
        </a:buClr>
        <a:buSzPct val="80000"/>
        <a:buFont typeface="Wingdings 3" charset="2"/>
        <a:buChar char=""/>
        <a:defRPr sz="3685" kern="1200">
          <a:solidFill>
            <a:schemeClr val="tx1">
              <a:lumMod val="75000"/>
              <a:lumOff val="25000"/>
            </a:schemeClr>
          </a:solidFill>
          <a:latin typeface="+mn-lt"/>
          <a:ea typeface="+mn-ea"/>
          <a:cs typeface="+mn-cs"/>
        </a:defRPr>
      </a:lvl4pPr>
      <a:lvl5pPr marL="6317864" indent="-701985" algn="l" defTabSz="1403970" rtl="0" eaLnBrk="1" latinLnBrk="0" hangingPunct="1">
        <a:spcBef>
          <a:spcPts val="3071"/>
        </a:spcBef>
        <a:spcAft>
          <a:spcPts val="0"/>
        </a:spcAft>
        <a:buClr>
          <a:schemeClr val="accent1"/>
        </a:buClr>
        <a:buSzPct val="80000"/>
        <a:buFont typeface="Wingdings 3" charset="2"/>
        <a:buChar char=""/>
        <a:defRPr sz="3685" kern="1200">
          <a:solidFill>
            <a:schemeClr val="tx1">
              <a:lumMod val="75000"/>
              <a:lumOff val="25000"/>
            </a:schemeClr>
          </a:solidFill>
          <a:latin typeface="+mn-lt"/>
          <a:ea typeface="+mn-ea"/>
          <a:cs typeface="+mn-cs"/>
        </a:defRPr>
      </a:lvl5pPr>
      <a:lvl6pPr marL="7721834" indent="-701985" algn="l" defTabSz="1403970" rtl="0" eaLnBrk="1" latinLnBrk="0" hangingPunct="1">
        <a:spcBef>
          <a:spcPts val="3071"/>
        </a:spcBef>
        <a:spcAft>
          <a:spcPts val="0"/>
        </a:spcAft>
        <a:buClr>
          <a:schemeClr val="accent1"/>
        </a:buClr>
        <a:buSzPct val="80000"/>
        <a:buFont typeface="Wingdings 3" charset="2"/>
        <a:buChar char=""/>
        <a:defRPr sz="3685" kern="1200">
          <a:solidFill>
            <a:schemeClr val="tx1">
              <a:lumMod val="75000"/>
              <a:lumOff val="25000"/>
            </a:schemeClr>
          </a:solidFill>
          <a:latin typeface="+mn-lt"/>
          <a:ea typeface="+mn-ea"/>
          <a:cs typeface="+mn-cs"/>
        </a:defRPr>
      </a:lvl6pPr>
      <a:lvl7pPr marL="9125803" indent="-701985" algn="l" defTabSz="1403970" rtl="0" eaLnBrk="1" latinLnBrk="0" hangingPunct="1">
        <a:spcBef>
          <a:spcPts val="3071"/>
        </a:spcBef>
        <a:spcAft>
          <a:spcPts val="0"/>
        </a:spcAft>
        <a:buClr>
          <a:schemeClr val="accent1"/>
        </a:buClr>
        <a:buSzPct val="80000"/>
        <a:buFont typeface="Wingdings 3" charset="2"/>
        <a:buChar char=""/>
        <a:defRPr sz="3685" kern="1200">
          <a:solidFill>
            <a:schemeClr val="tx1">
              <a:lumMod val="75000"/>
              <a:lumOff val="25000"/>
            </a:schemeClr>
          </a:solidFill>
          <a:latin typeface="+mn-lt"/>
          <a:ea typeface="+mn-ea"/>
          <a:cs typeface="+mn-cs"/>
        </a:defRPr>
      </a:lvl7pPr>
      <a:lvl8pPr marL="10529773" indent="-701985" algn="l" defTabSz="1403970" rtl="0" eaLnBrk="1" latinLnBrk="0" hangingPunct="1">
        <a:spcBef>
          <a:spcPts val="3071"/>
        </a:spcBef>
        <a:spcAft>
          <a:spcPts val="0"/>
        </a:spcAft>
        <a:buClr>
          <a:schemeClr val="accent1"/>
        </a:buClr>
        <a:buSzPct val="80000"/>
        <a:buFont typeface="Wingdings 3" charset="2"/>
        <a:buChar char=""/>
        <a:defRPr sz="3685" kern="1200">
          <a:solidFill>
            <a:schemeClr val="tx1">
              <a:lumMod val="75000"/>
              <a:lumOff val="25000"/>
            </a:schemeClr>
          </a:solidFill>
          <a:latin typeface="+mn-lt"/>
          <a:ea typeface="+mn-ea"/>
          <a:cs typeface="+mn-cs"/>
        </a:defRPr>
      </a:lvl8pPr>
      <a:lvl9pPr marL="11933743" indent="-701985" algn="l" defTabSz="1403970" rtl="0" eaLnBrk="1" latinLnBrk="0" hangingPunct="1">
        <a:spcBef>
          <a:spcPts val="3071"/>
        </a:spcBef>
        <a:spcAft>
          <a:spcPts val="0"/>
        </a:spcAft>
        <a:buClr>
          <a:schemeClr val="accent1"/>
        </a:buClr>
        <a:buSzPct val="80000"/>
        <a:buFont typeface="Wingdings 3" charset="2"/>
        <a:buChar char=""/>
        <a:defRPr sz="3685" kern="1200">
          <a:solidFill>
            <a:schemeClr val="tx1">
              <a:lumMod val="75000"/>
              <a:lumOff val="25000"/>
            </a:schemeClr>
          </a:solidFill>
          <a:latin typeface="+mn-lt"/>
          <a:ea typeface="+mn-ea"/>
          <a:cs typeface="+mn-cs"/>
        </a:defRPr>
      </a:lvl9pPr>
    </p:bodyStyle>
    <p:otherStyle>
      <a:defPPr>
        <a:defRPr lang="en-US"/>
      </a:defPPr>
      <a:lvl1pPr marL="0" algn="l" defTabSz="1403970" rtl="0" eaLnBrk="1" latinLnBrk="0" hangingPunct="1">
        <a:defRPr sz="5527" kern="1200">
          <a:solidFill>
            <a:schemeClr val="tx1"/>
          </a:solidFill>
          <a:latin typeface="+mn-lt"/>
          <a:ea typeface="+mn-ea"/>
          <a:cs typeface="+mn-cs"/>
        </a:defRPr>
      </a:lvl1pPr>
      <a:lvl2pPr marL="1403970" algn="l" defTabSz="1403970" rtl="0" eaLnBrk="1" latinLnBrk="0" hangingPunct="1">
        <a:defRPr sz="5527" kern="1200">
          <a:solidFill>
            <a:schemeClr val="tx1"/>
          </a:solidFill>
          <a:latin typeface="+mn-lt"/>
          <a:ea typeface="+mn-ea"/>
          <a:cs typeface="+mn-cs"/>
        </a:defRPr>
      </a:lvl2pPr>
      <a:lvl3pPr marL="2807940" algn="l" defTabSz="1403970" rtl="0" eaLnBrk="1" latinLnBrk="0" hangingPunct="1">
        <a:defRPr sz="5527" kern="1200">
          <a:solidFill>
            <a:schemeClr val="tx1"/>
          </a:solidFill>
          <a:latin typeface="+mn-lt"/>
          <a:ea typeface="+mn-ea"/>
          <a:cs typeface="+mn-cs"/>
        </a:defRPr>
      </a:lvl3pPr>
      <a:lvl4pPr marL="4211909" algn="l" defTabSz="1403970" rtl="0" eaLnBrk="1" latinLnBrk="0" hangingPunct="1">
        <a:defRPr sz="5527" kern="1200">
          <a:solidFill>
            <a:schemeClr val="tx1"/>
          </a:solidFill>
          <a:latin typeface="+mn-lt"/>
          <a:ea typeface="+mn-ea"/>
          <a:cs typeface="+mn-cs"/>
        </a:defRPr>
      </a:lvl4pPr>
      <a:lvl5pPr marL="5615879" algn="l" defTabSz="1403970" rtl="0" eaLnBrk="1" latinLnBrk="0" hangingPunct="1">
        <a:defRPr sz="5527" kern="1200">
          <a:solidFill>
            <a:schemeClr val="tx1"/>
          </a:solidFill>
          <a:latin typeface="+mn-lt"/>
          <a:ea typeface="+mn-ea"/>
          <a:cs typeface="+mn-cs"/>
        </a:defRPr>
      </a:lvl5pPr>
      <a:lvl6pPr marL="7019849" algn="l" defTabSz="1403970" rtl="0" eaLnBrk="1" latinLnBrk="0" hangingPunct="1">
        <a:defRPr sz="5527" kern="1200">
          <a:solidFill>
            <a:schemeClr val="tx1"/>
          </a:solidFill>
          <a:latin typeface="+mn-lt"/>
          <a:ea typeface="+mn-ea"/>
          <a:cs typeface="+mn-cs"/>
        </a:defRPr>
      </a:lvl6pPr>
      <a:lvl7pPr marL="8423819" algn="l" defTabSz="1403970" rtl="0" eaLnBrk="1" latinLnBrk="0" hangingPunct="1">
        <a:defRPr sz="5527" kern="1200">
          <a:solidFill>
            <a:schemeClr val="tx1"/>
          </a:solidFill>
          <a:latin typeface="+mn-lt"/>
          <a:ea typeface="+mn-ea"/>
          <a:cs typeface="+mn-cs"/>
        </a:defRPr>
      </a:lvl7pPr>
      <a:lvl8pPr marL="9827788" algn="l" defTabSz="1403970" rtl="0" eaLnBrk="1" latinLnBrk="0" hangingPunct="1">
        <a:defRPr sz="5527" kern="1200">
          <a:solidFill>
            <a:schemeClr val="tx1"/>
          </a:solidFill>
          <a:latin typeface="+mn-lt"/>
          <a:ea typeface="+mn-ea"/>
          <a:cs typeface="+mn-cs"/>
        </a:defRPr>
      </a:lvl8pPr>
      <a:lvl9pPr marL="11231758" algn="l" defTabSz="1403970" rtl="0" eaLnBrk="1" latinLnBrk="0" hangingPunct="1">
        <a:defRPr sz="55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42621" y="7248280"/>
            <a:ext cx="24409508" cy="8620370"/>
          </a:xfrm>
          <a:prstGeom prst="rect">
            <a:avLst/>
          </a:prstGeom>
          <a:noFill/>
          <a:ln>
            <a:noFill/>
          </a:ln>
        </p:spPr>
        <p:txBody>
          <a:bodyPr wrap="square" lIns="720000" tIns="360000" rIns="720000" bIns="360000" rtlCol="0">
            <a:noAutofit/>
          </a:bodyPr>
          <a:lstStyle/>
          <a:p>
            <a:pPr>
              <a:lnSpc>
                <a:spcPct val="150000"/>
              </a:lnSpc>
            </a:pPr>
            <a:r>
              <a:rPr lang="en-GB" sz="3000" b="1" dirty="0">
                <a:latin typeface="Nanum Gothic" charset="-127"/>
                <a:ea typeface="Nanum Gothic" charset="-127"/>
                <a:cs typeface="Nanum Gothic" charset="-127"/>
              </a:rPr>
              <a:t>Abstract</a:t>
            </a:r>
          </a:p>
          <a:p>
            <a:pPr>
              <a:lnSpc>
                <a:spcPct val="150000"/>
              </a:lnSpc>
            </a:pPr>
            <a:r>
              <a:rPr lang="en-IE" sz="3000" dirty="0">
                <a:latin typeface="Nanum Gothic" charset="-127"/>
                <a:ea typeface="Nanum Gothic" charset="-127"/>
                <a:cs typeface="Nanum Gothic" charset="-127"/>
              </a:rPr>
              <a:t>Sentiment Analysis, also known as opinion mining, is the process of gathering data on the opinions and emotional feelings, in text form, emanating from human behaviour.  This process is achieved with techniques such as Machine Learning and Natural Language Processing (NLP), using algorithms to understand the tone of the sentiment being expressed by the user. </a:t>
            </a:r>
          </a:p>
          <a:p>
            <a:pPr>
              <a:lnSpc>
                <a:spcPct val="150000"/>
              </a:lnSpc>
            </a:pPr>
            <a:r>
              <a:rPr lang="en-GB" sz="3000" b="1" dirty="0">
                <a:latin typeface="Nanum Gothic" charset="-127"/>
                <a:ea typeface="Nanum Gothic" charset="-127"/>
                <a:cs typeface="Nanum Gothic" charset="-127"/>
              </a:rPr>
              <a:t>Objective</a:t>
            </a:r>
          </a:p>
          <a:p>
            <a:pPr>
              <a:lnSpc>
                <a:spcPct val="150000"/>
              </a:lnSpc>
            </a:pPr>
            <a:r>
              <a:rPr lang="en-IE" sz="3000" dirty="0">
                <a:latin typeface="Nanum Gothic" charset="-127"/>
                <a:ea typeface="Nanum Gothic" charset="-127"/>
                <a:cs typeface="Nanum Gothic" charset="-127"/>
              </a:rPr>
              <a:t>The objective was to establish whether there appeared to be an obvious correlation between music lyrics and society over the period of the UK singles charts (1952-2020).  Each set of lyrics were given a polarity score of between -1 (negative) and 1 (positive).</a:t>
            </a:r>
            <a:endParaRPr lang="en-GB" sz="3000" dirty="0">
              <a:latin typeface="Nanum Gothic" charset="-127"/>
              <a:ea typeface="Nanum Gothic" charset="-127"/>
              <a:cs typeface="Nanum Gothic" charset="-127"/>
            </a:endParaRPr>
          </a:p>
          <a:p>
            <a:pPr>
              <a:lnSpc>
                <a:spcPct val="150000"/>
              </a:lnSpc>
            </a:pPr>
            <a:r>
              <a:rPr lang="en-GB" sz="3000" b="1" dirty="0">
                <a:latin typeface="Nanum Gothic" charset="-127"/>
                <a:ea typeface="Nanum Gothic" charset="-127"/>
                <a:cs typeface="Nanum Gothic" charset="-127"/>
              </a:rPr>
              <a:t>Methods </a:t>
            </a:r>
          </a:p>
          <a:p>
            <a:pPr>
              <a:lnSpc>
                <a:spcPct val="150000"/>
              </a:lnSpc>
            </a:pPr>
            <a:r>
              <a:rPr lang="en-GB" sz="3000" dirty="0">
                <a:latin typeface="Nanum Gothic" charset="-127"/>
                <a:ea typeface="Nanum Gothic" charset="-127"/>
                <a:cs typeface="Nanum Gothic" charset="-127"/>
              </a:rPr>
              <a:t>A prototype was completed on the American Billboard 100 charts using Python code in conjunction with </a:t>
            </a:r>
            <a:r>
              <a:rPr lang="en-GB" sz="3000" dirty="0" err="1">
                <a:latin typeface="Nanum Gothic" charset="-127"/>
                <a:ea typeface="Nanum Gothic" charset="-127"/>
                <a:cs typeface="Nanum Gothic" charset="-127"/>
              </a:rPr>
              <a:t>Jupyter</a:t>
            </a:r>
            <a:r>
              <a:rPr lang="en-GB" sz="3000" dirty="0">
                <a:latin typeface="Nanum Gothic" charset="-127"/>
                <a:ea typeface="Nanum Gothic" charset="-127"/>
                <a:cs typeface="Nanum Gothic" charset="-127"/>
              </a:rPr>
              <a:t> Notebook.  A web scrape of the official UK charts website was then executed using Beautiful Soup to obtain every UK number one single.  This dataset was amended by acquiring the sentiment and associated lyrics to each song from Genius.com.  Once the data was cleaned, the sentiment analysis was performed utilising Microsoft Power BI.</a:t>
            </a:r>
          </a:p>
        </p:txBody>
      </p:sp>
      <p:sp>
        <p:nvSpPr>
          <p:cNvPr id="14" name="TextBox 13"/>
          <p:cNvSpPr txBox="1"/>
          <p:nvPr/>
        </p:nvSpPr>
        <p:spPr>
          <a:xfrm>
            <a:off x="14370084" y="28222003"/>
            <a:ext cx="12034277" cy="6898233"/>
          </a:xfrm>
          <a:prstGeom prst="rect">
            <a:avLst/>
          </a:prstGeom>
          <a:noFill/>
          <a:ln>
            <a:noFill/>
          </a:ln>
        </p:spPr>
        <p:txBody>
          <a:bodyPr wrap="square" lIns="720000" tIns="360000" rIns="720000" bIns="360000" numCol="1" rtlCol="0">
            <a:noAutofit/>
          </a:bodyPr>
          <a:lstStyle/>
          <a:p>
            <a:pPr marL="457227" indent="-457227">
              <a:lnSpc>
                <a:spcPct val="150000"/>
              </a:lnSpc>
              <a:buFont typeface="Arial" charset="0"/>
              <a:buChar char="•"/>
            </a:pPr>
            <a:r>
              <a:rPr lang="en-GB" sz="3000" dirty="0">
                <a:latin typeface="Nanum Gothic" charset="-127"/>
                <a:ea typeface="Nanum Gothic" charset="-127"/>
                <a:cs typeface="Nanum Gothic" charset="-127"/>
              </a:rPr>
              <a:t>Although, on the decrease, the average sentiment of UK number ones has remained at a consistently neutral level.</a:t>
            </a:r>
          </a:p>
          <a:p>
            <a:pPr marL="457227" indent="-457227">
              <a:lnSpc>
                <a:spcPct val="150000"/>
              </a:lnSpc>
              <a:buFont typeface="Arial" charset="0"/>
              <a:buChar char="•"/>
            </a:pPr>
            <a:r>
              <a:rPr lang="en-GB" sz="3000" dirty="0">
                <a:latin typeface="Nanum Gothic" charset="-127"/>
                <a:ea typeface="Nanum Gothic" charset="-127"/>
                <a:cs typeface="Nanum Gothic" charset="-127"/>
              </a:rPr>
              <a:t>No definitive proof of lyrical content was identified impacting on societal behaviour, or vice versa.  However on observing the most commonly used words of each year in the study, they would illustrate an unequivocal trend towards profanity, misogyny, racism, and so forth. </a:t>
            </a:r>
          </a:p>
          <a:p>
            <a:pPr marL="457227" indent="-457227">
              <a:lnSpc>
                <a:spcPct val="150000"/>
              </a:lnSpc>
              <a:buFont typeface="Arial" charset="0"/>
              <a:buChar char="•"/>
            </a:pPr>
            <a:r>
              <a:rPr lang="en-GB" sz="3000" dirty="0">
                <a:latin typeface="Nanum Gothic" charset="-127"/>
                <a:ea typeface="Nanum Gothic" charset="-127"/>
                <a:cs typeface="Nanum Gothic" charset="-127"/>
              </a:rPr>
              <a:t>Genius.com supplied several instances or erroneous lyrical data.  This is something to consider if revisiting this process.</a:t>
            </a:r>
            <a:endParaRPr lang="en-GB" sz="2800" dirty="0">
              <a:latin typeface="Nanum Gothic" charset="-127"/>
              <a:ea typeface="Nanum Gothic" charset="-127"/>
              <a:cs typeface="Nanum Gothic" charset="-127"/>
            </a:endParaRPr>
          </a:p>
          <a:p>
            <a:pPr algn="just">
              <a:lnSpc>
                <a:spcPct val="120000"/>
              </a:lnSpc>
            </a:pPr>
            <a:endParaRPr lang="en-GB" sz="2800" dirty="0">
              <a:latin typeface="Nanum Gothic" charset="-127"/>
              <a:ea typeface="Nanum Gothic" charset="-127"/>
              <a:cs typeface="Nanum Gothic" charset="-127"/>
            </a:endParaRPr>
          </a:p>
          <a:p>
            <a:pPr marL="457227" indent="-457227" algn="just">
              <a:lnSpc>
                <a:spcPct val="120000"/>
              </a:lnSpc>
              <a:buFont typeface="Arial" charset="0"/>
              <a:buChar char="•"/>
            </a:pPr>
            <a:endParaRPr lang="en-GB" sz="2800" dirty="0">
              <a:latin typeface="Nanum Gothic" charset="-127"/>
              <a:ea typeface="Nanum Gothic" charset="-127"/>
              <a:cs typeface="Nanum Gothic" charset="-127"/>
            </a:endParaRPr>
          </a:p>
        </p:txBody>
      </p:sp>
      <p:sp>
        <p:nvSpPr>
          <p:cNvPr id="15" name="TextBox 14"/>
          <p:cNvSpPr txBox="1"/>
          <p:nvPr/>
        </p:nvSpPr>
        <p:spPr>
          <a:xfrm>
            <a:off x="1777129" y="28207182"/>
            <a:ext cx="12464651" cy="8368818"/>
          </a:xfrm>
          <a:prstGeom prst="rect">
            <a:avLst/>
          </a:prstGeom>
          <a:noFill/>
          <a:ln>
            <a:noFill/>
          </a:ln>
        </p:spPr>
        <p:txBody>
          <a:bodyPr wrap="square" lIns="720000" tIns="360000" rIns="720000" bIns="360000" numCol="1" rtlCol="0">
            <a:noAutofit/>
          </a:bodyPr>
          <a:lstStyle/>
          <a:p>
            <a:pPr marL="457205" indent="-457205">
              <a:lnSpc>
                <a:spcPct val="150000"/>
              </a:lnSpc>
              <a:buFont typeface="Arial" panose="020B0604020202020204" pitchFamily="34" charset="0"/>
              <a:buChar char="•"/>
            </a:pPr>
            <a:r>
              <a:rPr lang="en-GB" sz="3000" dirty="0">
                <a:latin typeface="Nanum Gothic" charset="-127"/>
                <a:ea typeface="Nanum Gothic" charset="-127"/>
                <a:cs typeface="Nanum Gothic" charset="-127"/>
              </a:rPr>
              <a:t>The image above evidences that the lyrical content of UK number ones has become gradually more negative across the history of the UK singles chart. On average, a decrease of 0.67% annually. </a:t>
            </a:r>
          </a:p>
          <a:p>
            <a:pPr marL="457205" indent="-457205">
              <a:lnSpc>
                <a:spcPct val="150000"/>
              </a:lnSpc>
              <a:buFont typeface="Arial" panose="020B0604020202020204" pitchFamily="34" charset="0"/>
              <a:buChar char="•"/>
            </a:pPr>
            <a:r>
              <a:rPr lang="en-GB" sz="3000" dirty="0">
                <a:latin typeface="Nanum Gothic" charset="-127"/>
                <a:ea typeface="Nanum Gothic" charset="-127"/>
                <a:cs typeface="Nanum Gothic" charset="-127"/>
              </a:rPr>
              <a:t>Number ones performed, solely, by UK artists have an average sentiment of 0.14; exactly the same as the total average of all nations combined.</a:t>
            </a:r>
          </a:p>
          <a:p>
            <a:pPr marL="457205" indent="-457205">
              <a:lnSpc>
                <a:spcPct val="150000"/>
              </a:lnSpc>
              <a:buFont typeface="Arial" panose="020B0604020202020204" pitchFamily="34" charset="0"/>
              <a:buChar char="•"/>
            </a:pPr>
            <a:r>
              <a:rPr lang="en-GB" sz="3000" dirty="0">
                <a:latin typeface="Nanum Gothic" charset="-127"/>
                <a:ea typeface="Nanum Gothic" charset="-127"/>
                <a:cs typeface="Nanum Gothic" charset="-127"/>
              </a:rPr>
              <a:t>1954 had the most positive average sentiment (0.31).</a:t>
            </a:r>
          </a:p>
          <a:p>
            <a:pPr marL="457205" indent="-457205">
              <a:lnSpc>
                <a:spcPct val="150000"/>
              </a:lnSpc>
              <a:buFont typeface="Arial" panose="020B0604020202020204" pitchFamily="34" charset="0"/>
              <a:buChar char="•"/>
            </a:pPr>
            <a:r>
              <a:rPr lang="en-GB" sz="3000" dirty="0">
                <a:latin typeface="Nanum Gothic" charset="-127"/>
                <a:ea typeface="Nanum Gothic" charset="-127"/>
                <a:cs typeface="Nanum Gothic" charset="-127"/>
              </a:rPr>
              <a:t>1996 had the most negative average sentiment (0.02).</a:t>
            </a:r>
          </a:p>
          <a:p>
            <a:pPr marL="457205" indent="-457205">
              <a:lnSpc>
                <a:spcPct val="150000"/>
              </a:lnSpc>
              <a:buFont typeface="Arial" panose="020B0604020202020204" pitchFamily="34" charset="0"/>
              <a:buChar char="•"/>
            </a:pPr>
            <a:r>
              <a:rPr lang="en-GB" sz="3000" dirty="0">
                <a:latin typeface="Nanum Gothic" charset="-127"/>
                <a:ea typeface="Nanum Gothic" charset="-127"/>
                <a:cs typeface="Nanum Gothic" charset="-127"/>
              </a:rPr>
              <a:t>2015 &amp; 2016 are two of the four most negative years.</a:t>
            </a:r>
          </a:p>
          <a:p>
            <a:pPr>
              <a:lnSpc>
                <a:spcPct val="150000"/>
              </a:lnSpc>
            </a:pPr>
            <a:endParaRPr lang="en-GB" sz="2800" dirty="0">
              <a:latin typeface="Nanum Gothic" charset="-127"/>
              <a:ea typeface="Nanum Gothic" charset="-127"/>
              <a:cs typeface="Nanum Gothic" charset="-127"/>
            </a:endParaRPr>
          </a:p>
          <a:p>
            <a:pPr>
              <a:lnSpc>
                <a:spcPct val="150000"/>
              </a:lnSpc>
            </a:pPr>
            <a:r>
              <a:rPr lang="en-GB" sz="2800" dirty="0">
                <a:latin typeface="Nanum Gothic" charset="-127"/>
                <a:ea typeface="Nanum Gothic" charset="-127"/>
                <a:cs typeface="Nanum Gothic" charset="-127"/>
              </a:rPr>
              <a:t> </a:t>
            </a:r>
          </a:p>
        </p:txBody>
      </p:sp>
      <p:sp>
        <p:nvSpPr>
          <p:cNvPr id="16" name="Marcador de título 1"/>
          <p:cNvSpPr txBox="1">
            <a:spLocks/>
          </p:cNvSpPr>
          <p:nvPr/>
        </p:nvSpPr>
        <p:spPr>
          <a:xfrm>
            <a:off x="1131720" y="1190897"/>
            <a:ext cx="18044000" cy="2913244"/>
          </a:xfrm>
          <a:prstGeom prst="rect">
            <a:avLst/>
          </a:prstGeom>
        </p:spPr>
        <p:txBody>
          <a:bodyPr vert="horz" lIns="1260000" tIns="720000" rIns="349767" bIns="174884" rtlCol="0" anchor="ctr">
            <a:noAutofit/>
          </a:bodyPr>
          <a:lstStyle>
            <a:lvl1pPr algn="l" defTabSz="1589910" rtl="0" eaLnBrk="1" latinLnBrk="0" hangingPunct="1">
              <a:spcBef>
                <a:spcPct val="0"/>
              </a:spcBef>
              <a:buNone/>
              <a:defRPr sz="10000" kern="1200">
                <a:solidFill>
                  <a:schemeClr val="bg1"/>
                </a:solidFill>
                <a:latin typeface="+mj-lt"/>
                <a:ea typeface="+mj-ea"/>
                <a:cs typeface="+mj-cs"/>
              </a:defRPr>
            </a:lvl1pPr>
          </a:lstStyle>
          <a:p>
            <a:r>
              <a:rPr lang="en-GB" sz="9000" b="1" dirty="0">
                <a:latin typeface="Nanum Gothic" charset="-127"/>
                <a:ea typeface="Nanum Gothic" charset="-127"/>
                <a:cs typeface="Nanum Gothic" charset="-127"/>
              </a:rPr>
              <a:t>Sentiment Analysis on the UK Music Charts (1952-2020)</a:t>
            </a:r>
          </a:p>
        </p:txBody>
      </p:sp>
      <p:sp>
        <p:nvSpPr>
          <p:cNvPr id="17" name="Marcador de título 1"/>
          <p:cNvSpPr txBox="1">
            <a:spLocks/>
          </p:cNvSpPr>
          <p:nvPr/>
        </p:nvSpPr>
        <p:spPr>
          <a:xfrm>
            <a:off x="1183972" y="4180713"/>
            <a:ext cx="18044000" cy="2213530"/>
          </a:xfrm>
          <a:prstGeom prst="rect">
            <a:avLst/>
          </a:prstGeom>
        </p:spPr>
        <p:txBody>
          <a:bodyPr vert="horz" lIns="1260000" tIns="180000" rIns="360000" bIns="180000" rtlCol="0" anchor="ctr">
            <a:normAutofit/>
          </a:bodyPr>
          <a:lstStyle>
            <a:lvl1pPr algn="l" defTabSz="1589910" rtl="0" eaLnBrk="1" latinLnBrk="0" hangingPunct="1">
              <a:spcBef>
                <a:spcPct val="0"/>
              </a:spcBef>
              <a:buNone/>
              <a:defRPr sz="10000" kern="1200">
                <a:solidFill>
                  <a:schemeClr val="bg1"/>
                </a:solidFill>
                <a:latin typeface="+mj-lt"/>
                <a:ea typeface="+mj-ea"/>
                <a:cs typeface="+mj-cs"/>
              </a:defRPr>
            </a:lvl1pPr>
          </a:lstStyle>
          <a:p>
            <a:pPr defTabSz="1954266">
              <a:spcBef>
                <a:spcPts val="0"/>
              </a:spcBef>
              <a:defRPr/>
            </a:pPr>
            <a:r>
              <a:rPr lang="en-GB" sz="4000" b="1" dirty="0">
                <a:solidFill>
                  <a:prstClr val="white"/>
                </a:solidFill>
                <a:latin typeface="Nanum Gothic" charset="-127"/>
                <a:ea typeface="Nanum Gothic" charset="-127"/>
                <a:cs typeface="Nanum Gothic" charset="-127"/>
              </a:rPr>
              <a:t>Colm Gallagher</a:t>
            </a:r>
          </a:p>
          <a:p>
            <a:pPr defTabSz="1954266">
              <a:spcBef>
                <a:spcPts val="0"/>
              </a:spcBef>
              <a:defRPr/>
            </a:pPr>
            <a:r>
              <a:rPr lang="en-GB" sz="3500" dirty="0">
                <a:solidFill>
                  <a:prstClr val="white"/>
                </a:solidFill>
                <a:latin typeface="Nanum Gothic" charset="-127"/>
                <a:ea typeface="Nanum Gothic" charset="-127"/>
                <a:cs typeface="Nanum Gothic" charset="-127"/>
              </a:rPr>
              <a:t>B.Sc. (Hons) in Computing with Media Development</a:t>
            </a:r>
          </a:p>
        </p:txBody>
      </p:sp>
      <p:sp>
        <p:nvSpPr>
          <p:cNvPr id="10" name="TextBox 9"/>
          <p:cNvSpPr txBox="1"/>
          <p:nvPr/>
        </p:nvSpPr>
        <p:spPr>
          <a:xfrm>
            <a:off x="15188701" y="27930183"/>
            <a:ext cx="4248279" cy="553998"/>
          </a:xfrm>
          <a:prstGeom prst="rect">
            <a:avLst/>
          </a:prstGeom>
          <a:noFill/>
        </p:spPr>
        <p:txBody>
          <a:bodyPr wrap="square" rtlCol="0">
            <a:spAutoFit/>
          </a:bodyPr>
          <a:lstStyle/>
          <a:p>
            <a:r>
              <a:rPr lang="en-IE" sz="3000" b="1" dirty="0">
                <a:latin typeface="Nanum Gothic" charset="-127"/>
                <a:ea typeface="Nanum Gothic" charset="-127"/>
                <a:cs typeface="Nanum Gothic" charset="-127"/>
              </a:rPr>
              <a:t>Conclusions</a:t>
            </a:r>
          </a:p>
        </p:txBody>
      </p:sp>
      <p:sp>
        <p:nvSpPr>
          <p:cNvPr id="12" name="TextBox 11"/>
          <p:cNvSpPr txBox="1"/>
          <p:nvPr/>
        </p:nvSpPr>
        <p:spPr>
          <a:xfrm>
            <a:off x="2502650" y="27880461"/>
            <a:ext cx="1757373" cy="553998"/>
          </a:xfrm>
          <a:prstGeom prst="rect">
            <a:avLst/>
          </a:prstGeom>
          <a:noFill/>
        </p:spPr>
        <p:txBody>
          <a:bodyPr wrap="square" rtlCol="0">
            <a:spAutoFit/>
          </a:bodyPr>
          <a:lstStyle/>
          <a:p>
            <a:r>
              <a:rPr lang="en-IE" sz="3000" b="1" dirty="0">
                <a:latin typeface="Nanum Gothic" charset="-127"/>
                <a:ea typeface="Nanum Gothic" charset="-127"/>
                <a:cs typeface="Nanum Gothic" charset="-127"/>
              </a:rPr>
              <a:t>Results</a:t>
            </a:r>
          </a:p>
        </p:txBody>
      </p:sp>
      <p:pic>
        <p:nvPicPr>
          <p:cNvPr id="5" name="Picture 4"/>
          <p:cNvPicPr>
            <a:picLocks noChangeAspect="1"/>
          </p:cNvPicPr>
          <p:nvPr/>
        </p:nvPicPr>
        <p:blipFill>
          <a:blip r:embed="rId3"/>
          <a:srcRect/>
          <a:stretch/>
        </p:blipFill>
        <p:spPr>
          <a:xfrm>
            <a:off x="12247375" y="38080534"/>
            <a:ext cx="3600000" cy="1260000"/>
          </a:xfrm>
          <a:prstGeom prst="rect">
            <a:avLst/>
          </a:prstGeom>
        </p:spPr>
      </p:pic>
      <p:pic>
        <p:nvPicPr>
          <p:cNvPr id="3" name="Picture 2"/>
          <p:cNvPicPr>
            <a:picLocks noChangeAspect="1"/>
          </p:cNvPicPr>
          <p:nvPr/>
        </p:nvPicPr>
        <p:blipFill>
          <a:blip r:embed="rId4"/>
          <a:srcRect/>
          <a:stretch/>
        </p:blipFill>
        <p:spPr>
          <a:xfrm>
            <a:off x="1421181" y="38202916"/>
            <a:ext cx="3250334" cy="1137617"/>
          </a:xfrm>
          <a:prstGeom prst="rect">
            <a:avLst/>
          </a:prstGeom>
        </p:spPr>
      </p:pic>
      <p:pic>
        <p:nvPicPr>
          <p:cNvPr id="8" name="Picture 7"/>
          <p:cNvPicPr>
            <a:picLocks/>
          </p:cNvPicPr>
          <p:nvPr/>
        </p:nvPicPr>
        <p:blipFill>
          <a:blip r:embed="rId5"/>
          <a:srcRect/>
          <a:stretch/>
        </p:blipFill>
        <p:spPr>
          <a:xfrm>
            <a:off x="23423235" y="38043368"/>
            <a:ext cx="3600000" cy="1260000"/>
          </a:xfrm>
          <a:prstGeom prst="rect">
            <a:avLst/>
          </a:prstGeom>
        </p:spPr>
      </p:pic>
      <p:pic>
        <p:nvPicPr>
          <p:cNvPr id="4" name="Picture 3">
            <a:extLst>
              <a:ext uri="{FF2B5EF4-FFF2-40B4-BE49-F238E27FC236}">
                <a16:creationId xmlns:a16="http://schemas.microsoft.com/office/drawing/2014/main" id="{3C2C3D34-D2B5-487D-B372-4799181B8CB1}"/>
              </a:ext>
            </a:extLst>
          </p:cNvPr>
          <p:cNvPicPr>
            <a:picLocks noChangeAspect="1"/>
          </p:cNvPicPr>
          <p:nvPr/>
        </p:nvPicPr>
        <p:blipFill>
          <a:blip r:embed="rId6"/>
          <a:srcRect/>
          <a:stretch/>
        </p:blipFill>
        <p:spPr>
          <a:xfrm>
            <a:off x="5021181" y="17368744"/>
            <a:ext cx="17880850" cy="7400833"/>
          </a:xfrm>
          <a:prstGeom prst="rect">
            <a:avLst/>
          </a:prstGeom>
        </p:spPr>
      </p:pic>
    </p:spTree>
    <p:extLst>
      <p:ext uri="{BB962C8B-B14F-4D97-AF65-F5344CB8AC3E}">
        <p14:creationId xmlns:p14="http://schemas.microsoft.com/office/powerpoint/2010/main" val="7831865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20969C7006804F93463AD8171FBA19" ma:contentTypeVersion="13" ma:contentTypeDescription="Create a new document." ma:contentTypeScope="" ma:versionID="575cdae07e755cdd2de4021ba3223122">
  <xsd:schema xmlns:xsd="http://www.w3.org/2001/XMLSchema" xmlns:xs="http://www.w3.org/2001/XMLSchema" xmlns:p="http://schemas.microsoft.com/office/2006/metadata/properties" xmlns:ns3="bb46e245-055a-4178-a364-62b322457063" xmlns:ns4="10de56a4-1adc-4490-a824-1f4e764195b3" targetNamespace="http://schemas.microsoft.com/office/2006/metadata/properties" ma:root="true" ma:fieldsID="21bfc4221f874e6c170c56efc3eebad8" ns3:_="" ns4:_="">
    <xsd:import namespace="bb46e245-055a-4178-a364-62b322457063"/>
    <xsd:import namespace="10de56a4-1adc-4490-a824-1f4e764195b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46e245-055a-4178-a364-62b3224570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e56a4-1adc-4490-a824-1f4e764195b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3C6E6C-3539-4CC6-B6C9-ADEF020784B1}">
  <ds:schemaRefs>
    <ds:schemaRef ds:uri="http://schemas.microsoft.com/sharepoint/v3/contenttype/forms"/>
  </ds:schemaRefs>
</ds:datastoreItem>
</file>

<file path=customXml/itemProps2.xml><?xml version="1.0" encoding="utf-8"?>
<ds:datastoreItem xmlns:ds="http://schemas.openxmlformats.org/officeDocument/2006/customXml" ds:itemID="{DADA7115-6BDB-44A7-B029-0D5A0939D5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46e245-055a-4178-a364-62b322457063"/>
    <ds:schemaRef ds:uri="10de56a4-1adc-4490-a824-1f4e764195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AF5566-2543-4CA2-BCAA-C129BD0B31A2}">
  <ds:schemaRefs>
    <ds:schemaRef ds:uri="http://purl.org/dc/elements/1.1/"/>
    <ds:schemaRef ds:uri="http://purl.org/dc/dcmitype/"/>
    <ds:schemaRef ds:uri="http://schemas.microsoft.com/office/2006/documentManagement/types"/>
    <ds:schemaRef ds:uri="http://schemas.microsoft.com/office/2006/metadata/properties"/>
    <ds:schemaRef ds:uri="10de56a4-1adc-4490-a824-1f4e764195b3"/>
    <ds:schemaRef ds:uri="bb46e245-055a-4178-a364-62b322457063"/>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6579</TotalTime>
  <Words>408</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Nanum Gothic</vt:lpstr>
      <vt:lpstr>Trebuchet MS</vt:lpstr>
      <vt:lpstr>Wingdings 3</vt:lpstr>
      <vt:lpstr>Facet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Jordina Bartomeus</dc:creator>
  <cp:keywords/>
  <dc:description/>
  <cp:lastModifiedBy>Staff Helen Fitzgerald</cp:lastModifiedBy>
  <cp:revision>160</cp:revision>
  <cp:lastPrinted>2018-04-11T13:43:52Z</cp:lastPrinted>
  <dcterms:created xsi:type="dcterms:W3CDTF">2015-04-08T13:46:46Z</dcterms:created>
  <dcterms:modified xsi:type="dcterms:W3CDTF">2021-05-24T10:37:32Z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0x010100FA20969C7006804F93463AD8171FBA19</vt:lpwstr>
  </property>
</Properties>
</file>