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C27EF1-AB19-49C9-AC8C-6795D43B20CF}" type="datetimeFigureOut">
              <a:rPr lang="en-GB" smtClean="0"/>
              <a:t>08/06/2019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4306A7-517D-44AC-B98C-59CD1E68C4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8989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3E35D-8D7A-4FDF-95B6-753841C990E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42580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3E35D-8D7A-4FDF-95B6-753841C990E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36786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3E35D-8D7A-4FDF-95B6-753841C990E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56270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3E35D-8D7A-4FDF-95B6-753841C990E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24838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3E35D-8D7A-4FDF-95B6-753841C990E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75444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3E35D-8D7A-4FDF-95B6-753841C990E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39668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3E35D-8D7A-4FDF-95B6-753841C990E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73370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3E35D-8D7A-4FDF-95B6-753841C990E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53424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3E35D-8D7A-4FDF-95B6-753841C990E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35952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3E35D-8D7A-4FDF-95B6-753841C990E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73217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3E35D-8D7A-4FDF-95B6-753841C990E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42647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63E35D-8D7A-4FDF-95B6-753841C990E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61049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b="1" dirty="0">
                <a:solidFill>
                  <a:schemeClr val="accent1">
                    <a:lumMod val="75000"/>
                  </a:schemeClr>
                </a:solidFill>
              </a:rPr>
              <a:t>SEPA Pilot System</a:t>
            </a:r>
          </a:p>
        </p:txBody>
      </p:sp>
      <p:sp>
        <p:nvSpPr>
          <p:cNvPr id="3" name="Flowchart: Magnetic Disk 2"/>
          <p:cNvSpPr/>
          <p:nvPr/>
        </p:nvSpPr>
        <p:spPr>
          <a:xfrm>
            <a:off x="683568" y="2348880"/>
            <a:ext cx="1152128" cy="86409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Finance</a:t>
            </a:r>
          </a:p>
          <a:p>
            <a:pPr algn="ctr"/>
            <a:r>
              <a:rPr lang="en-IE" dirty="0"/>
              <a:t>Database</a:t>
            </a:r>
          </a:p>
        </p:txBody>
      </p:sp>
      <p:grpSp>
        <p:nvGrpSpPr>
          <p:cNvPr id="47" name="Group 46"/>
          <p:cNvGrpSpPr/>
          <p:nvPr/>
        </p:nvGrpSpPr>
        <p:grpSpPr>
          <a:xfrm>
            <a:off x="575556" y="3356992"/>
            <a:ext cx="1368152" cy="1552926"/>
            <a:chOff x="575556" y="3356992"/>
            <a:chExt cx="1368152" cy="1552926"/>
          </a:xfrm>
        </p:grpSpPr>
        <p:sp>
          <p:nvSpPr>
            <p:cNvPr id="6" name="Flowchart: Predefined Process 5"/>
            <p:cNvSpPr/>
            <p:nvPr/>
          </p:nvSpPr>
          <p:spPr>
            <a:xfrm>
              <a:off x="575556" y="4333854"/>
              <a:ext cx="1368152" cy="576064"/>
            </a:xfrm>
            <a:prstGeom prst="flowChartPredefined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E" sz="1400" dirty="0"/>
                <a:t>Stored</a:t>
              </a:r>
            </a:p>
            <a:p>
              <a:pPr algn="ctr"/>
              <a:r>
                <a:rPr lang="en-IE" sz="1400" dirty="0"/>
                <a:t>Procedures</a:t>
              </a:r>
            </a:p>
          </p:txBody>
        </p:sp>
        <p:sp>
          <p:nvSpPr>
            <p:cNvPr id="20" name="Up-Down Arrow 19"/>
            <p:cNvSpPr/>
            <p:nvPr/>
          </p:nvSpPr>
          <p:spPr>
            <a:xfrm>
              <a:off x="1043608" y="3356992"/>
              <a:ext cx="432048" cy="792088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/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2123728" y="2371988"/>
            <a:ext cx="2448272" cy="864096"/>
            <a:chOff x="2123728" y="2371988"/>
            <a:chExt cx="2448272" cy="864096"/>
          </a:xfrm>
        </p:grpSpPr>
        <p:sp>
          <p:nvSpPr>
            <p:cNvPr id="16" name="Flowchart: Magnetic Disk 15"/>
            <p:cNvSpPr/>
            <p:nvPr/>
          </p:nvSpPr>
          <p:spPr>
            <a:xfrm>
              <a:off x="3419872" y="2371988"/>
              <a:ext cx="1152128" cy="864096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E" dirty="0"/>
                <a:t>SEPA</a:t>
              </a:r>
            </a:p>
            <a:p>
              <a:pPr algn="ctr"/>
              <a:r>
                <a:rPr lang="en-IE" dirty="0"/>
                <a:t>Database</a:t>
              </a:r>
            </a:p>
          </p:txBody>
        </p:sp>
        <p:sp>
          <p:nvSpPr>
            <p:cNvPr id="21" name="Left-Right Arrow 20"/>
            <p:cNvSpPr/>
            <p:nvPr/>
          </p:nvSpPr>
          <p:spPr>
            <a:xfrm>
              <a:off x="2123728" y="2636912"/>
              <a:ext cx="1008112" cy="360040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3311860" y="3321170"/>
            <a:ext cx="1476164" cy="1588748"/>
            <a:chOff x="3311860" y="3321170"/>
            <a:chExt cx="1476164" cy="1588748"/>
          </a:xfrm>
        </p:grpSpPr>
        <p:sp>
          <p:nvSpPr>
            <p:cNvPr id="18" name="Flowchart: Predefined Process 17"/>
            <p:cNvSpPr/>
            <p:nvPr/>
          </p:nvSpPr>
          <p:spPr>
            <a:xfrm>
              <a:off x="3311860" y="4333854"/>
              <a:ext cx="1476164" cy="576064"/>
            </a:xfrm>
            <a:prstGeom prst="flowChartPredefined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E" sz="1400" dirty="0"/>
                <a:t>Process</a:t>
              </a:r>
            </a:p>
            <a:p>
              <a:pPr algn="ctr"/>
              <a:r>
                <a:rPr lang="en-IE" sz="1400" dirty="0"/>
                <a:t>Transactions</a:t>
              </a:r>
            </a:p>
          </p:txBody>
        </p:sp>
        <p:sp>
          <p:nvSpPr>
            <p:cNvPr id="22" name="Up-Down Arrow 21"/>
            <p:cNvSpPr/>
            <p:nvPr/>
          </p:nvSpPr>
          <p:spPr>
            <a:xfrm>
              <a:off x="3753620" y="3321170"/>
              <a:ext cx="484632" cy="827910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4716016" y="2601156"/>
            <a:ext cx="2950400" cy="576064"/>
            <a:chOff x="4716016" y="2601156"/>
            <a:chExt cx="2950400" cy="576064"/>
          </a:xfrm>
        </p:grpSpPr>
        <p:sp>
          <p:nvSpPr>
            <p:cNvPr id="19" name="Flowchart: Predefined Process 18"/>
            <p:cNvSpPr/>
            <p:nvPr/>
          </p:nvSpPr>
          <p:spPr>
            <a:xfrm>
              <a:off x="6190252" y="2601156"/>
              <a:ext cx="1476164" cy="576064"/>
            </a:xfrm>
            <a:prstGeom prst="flowChartPredefined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E" sz="1400" dirty="0"/>
                <a:t>Generate</a:t>
              </a:r>
            </a:p>
            <a:p>
              <a:pPr algn="ctr"/>
              <a:r>
                <a:rPr lang="en-IE" sz="1400" dirty="0"/>
                <a:t>XML Files</a:t>
              </a:r>
            </a:p>
          </p:txBody>
        </p:sp>
        <p:sp>
          <p:nvSpPr>
            <p:cNvPr id="23" name="Left-Right Arrow 22"/>
            <p:cNvSpPr/>
            <p:nvPr/>
          </p:nvSpPr>
          <p:spPr>
            <a:xfrm>
              <a:off x="4716016" y="2643539"/>
              <a:ext cx="1080120" cy="353414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5650192" y="3356992"/>
            <a:ext cx="2520280" cy="1523737"/>
            <a:chOff x="5650192" y="3356992"/>
            <a:chExt cx="2520280" cy="1523737"/>
          </a:xfrm>
        </p:grpSpPr>
        <p:sp>
          <p:nvSpPr>
            <p:cNvPr id="13" name="Flowchart: Sequential Access Storage 12"/>
            <p:cNvSpPr/>
            <p:nvPr/>
          </p:nvSpPr>
          <p:spPr>
            <a:xfrm>
              <a:off x="7162360" y="4304665"/>
              <a:ext cx="1008112" cy="576064"/>
            </a:xfrm>
            <a:prstGeom prst="flowChartMagneticTap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E" sz="1200" dirty="0"/>
                <a:t>Invoice</a:t>
              </a:r>
            </a:p>
            <a:p>
              <a:pPr algn="ctr"/>
              <a:r>
                <a:rPr lang="en-IE" sz="1200" dirty="0"/>
                <a:t>XML</a:t>
              </a:r>
            </a:p>
          </p:txBody>
        </p:sp>
        <p:sp>
          <p:nvSpPr>
            <p:cNvPr id="14" name="Flowchart: Sequential Access Storage 13"/>
            <p:cNvSpPr/>
            <p:nvPr/>
          </p:nvSpPr>
          <p:spPr>
            <a:xfrm>
              <a:off x="5650192" y="4304665"/>
              <a:ext cx="1080120" cy="576064"/>
            </a:xfrm>
            <a:prstGeom prst="flowChartMagneticTap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E" sz="1200" dirty="0"/>
                <a:t>Payment</a:t>
              </a:r>
            </a:p>
            <a:p>
              <a:pPr algn="ctr"/>
              <a:r>
                <a:rPr lang="en-IE" sz="1200" dirty="0"/>
                <a:t>XML</a:t>
              </a:r>
            </a:p>
          </p:txBody>
        </p:sp>
        <p:sp>
          <p:nvSpPr>
            <p:cNvPr id="24" name="Down Arrow 23"/>
            <p:cNvSpPr/>
            <p:nvPr/>
          </p:nvSpPr>
          <p:spPr>
            <a:xfrm>
              <a:off x="6730312" y="3356992"/>
              <a:ext cx="505984" cy="792088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/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1259632" y="2348880"/>
            <a:ext cx="5902728" cy="3456384"/>
            <a:chOff x="1259632" y="2348880"/>
            <a:chExt cx="5902728" cy="3456384"/>
          </a:xfrm>
        </p:grpSpPr>
        <p:cxnSp>
          <p:nvCxnSpPr>
            <p:cNvPr id="26" name="Elbow Connector 25"/>
            <p:cNvCxnSpPr>
              <a:endCxn id="3" idx="1"/>
            </p:cNvCxnSpPr>
            <p:nvPr/>
          </p:nvCxnSpPr>
          <p:spPr>
            <a:xfrm rot="10800000">
              <a:off x="1259632" y="2348880"/>
              <a:ext cx="5902728" cy="3240360"/>
            </a:xfrm>
            <a:prstGeom prst="bentConnector4">
              <a:avLst>
                <a:gd name="adj1" fmla="val -24444"/>
                <a:gd name="adj2" fmla="val 107055"/>
              </a:avLst>
            </a:prstGeom>
            <a:ln w="25400">
              <a:prstDash val="lg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Down Arrow 30"/>
            <p:cNvSpPr/>
            <p:nvPr/>
          </p:nvSpPr>
          <p:spPr>
            <a:xfrm>
              <a:off x="6856808" y="4908972"/>
              <a:ext cx="252992" cy="50405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/>
            </a:p>
          </p:txBody>
        </p:sp>
        <p:sp>
          <p:nvSpPr>
            <p:cNvPr id="33" name="Oval 32"/>
            <p:cNvSpPr/>
            <p:nvPr/>
          </p:nvSpPr>
          <p:spPr>
            <a:xfrm>
              <a:off x="6757824" y="5517232"/>
              <a:ext cx="404535" cy="2880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/>
            </a:p>
          </p:txBody>
        </p:sp>
      </p:grp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F4BACDA-2916-4DC6-A85A-96B6F31081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4830243"/>
              </p:ext>
            </p:extLst>
          </p:nvPr>
        </p:nvGraphicFramePr>
        <p:xfrm>
          <a:off x="1384640" y="6066479"/>
          <a:ext cx="5725160" cy="1803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57095">
                  <a:extLst>
                    <a:ext uri="{9D8B030D-6E8A-4147-A177-3AD203B41FA5}">
                      <a16:colId xmlns:a16="http://schemas.microsoft.com/office/drawing/2014/main" val="1392710861"/>
                    </a:ext>
                  </a:extLst>
                </a:gridCol>
                <a:gridCol w="1350645">
                  <a:extLst>
                    <a:ext uri="{9D8B030D-6E8A-4147-A177-3AD203B41FA5}">
                      <a16:colId xmlns:a16="http://schemas.microsoft.com/office/drawing/2014/main" val="3415796099"/>
                    </a:ext>
                  </a:extLst>
                </a:gridCol>
                <a:gridCol w="2217420">
                  <a:extLst>
                    <a:ext uri="{9D8B030D-6E8A-4147-A177-3AD203B41FA5}">
                      <a16:colId xmlns:a16="http://schemas.microsoft.com/office/drawing/2014/main" val="3181282577"/>
                    </a:ext>
                  </a:extLst>
                </a:gridCol>
              </a:tblGrid>
              <a:tr h="180340">
                <a:tc>
                  <a:txBody>
                    <a:bodyPr/>
                    <a:lstStyle/>
                    <a:p>
                      <a:pPr marL="680085" indent="-226695" algn="just">
                        <a:spcAft>
                          <a:spcPts val="0"/>
                        </a:spcAft>
                        <a:tabLst>
                          <a:tab pos="2865755" algn="ctr"/>
                          <a:tab pos="5731510" algn="r"/>
                        </a:tabLst>
                      </a:pPr>
                      <a:r>
                        <a:rPr lang="en-GB" sz="900">
                          <a:effectLst/>
                        </a:rPr>
                        <a:t>H. Dip Project – January 2019</a:t>
                      </a:r>
                      <a:endParaRPr lang="en-GB" sz="120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80085" indent="-226695" algn="just">
                        <a:spcAft>
                          <a:spcPts val="0"/>
                        </a:spcAft>
                        <a:tabLst>
                          <a:tab pos="2865755" algn="ctr"/>
                          <a:tab pos="5731510" algn="r"/>
                        </a:tabLst>
                      </a:pPr>
                      <a:r>
                        <a:rPr lang="en-GB" sz="900">
                          <a:effectLst/>
                        </a:rPr>
                        <a:t> </a:t>
                      </a:r>
                      <a:endParaRPr lang="en-GB" sz="120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80085" indent="-226695" algn="r">
                        <a:spcAft>
                          <a:spcPts val="0"/>
                        </a:spcAft>
                        <a:tabLst>
                          <a:tab pos="2865755" algn="ctr"/>
                          <a:tab pos="5731510" algn="r"/>
                        </a:tabLst>
                      </a:pPr>
                      <a:r>
                        <a:rPr lang="en-GB" sz="900" dirty="0">
                          <a:effectLst/>
                        </a:rPr>
                        <a:t>Colm Carberry – X00143095</a:t>
                      </a:r>
                      <a:endParaRPr lang="en-GB" sz="1200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02904507"/>
                  </a:ext>
                </a:extLst>
              </a:tr>
            </a:tbl>
          </a:graphicData>
        </a:graphic>
      </p:graphicFrame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C14DF83F-6643-4BB6-AC03-E6A028E33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7984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</Words>
  <Application>Microsoft Office PowerPoint</Application>
  <PresentationFormat>On-screen Show (4:3)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Trebuchet MS</vt:lpstr>
      <vt:lpstr>Office Theme</vt:lpstr>
      <vt:lpstr>SEPA Pilot System</vt:lpstr>
    </vt:vector>
  </TitlesOfParts>
  <Company>FRKelly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Colm Carberry</dc:creator>
  <cp:lastModifiedBy>Colm Carberry</cp:lastModifiedBy>
  <cp:revision>8</cp:revision>
  <dcterms:created xsi:type="dcterms:W3CDTF">2019-06-07T09:48:28Z</dcterms:created>
  <dcterms:modified xsi:type="dcterms:W3CDTF">2019-06-08T15:46:49Z</dcterms:modified>
</cp:coreProperties>
</file>