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xcEFBXw0KqAFEVcnj15zOYKrv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Pl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0414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US"/>
              <a:t>Eyeglasses eShop </a:t>
            </a:r>
            <a:br>
              <a:rPr b="1" lang="en-US"/>
            </a:br>
            <a:r>
              <a:rPr b="1" lang="en-US"/>
              <a:t>Wire Frame</a:t>
            </a:r>
            <a:br>
              <a:rPr b="1" lang="en-US"/>
            </a:br>
            <a:r>
              <a:rPr b="1" lang="en-US"/>
              <a:t>Overview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046" y="1"/>
            <a:ext cx="73424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221316" y="418700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5327" y="-4037"/>
            <a:ext cx="7346773" cy="686203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1"/>
          <p:cNvSpPr txBox="1"/>
          <p:nvPr/>
        </p:nvSpPr>
        <p:spPr>
          <a:xfrm>
            <a:off x="221316" y="418700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159" y="0"/>
            <a:ext cx="734568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2"/>
          <p:cNvSpPr txBox="1"/>
          <p:nvPr/>
        </p:nvSpPr>
        <p:spPr>
          <a:xfrm>
            <a:off x="221316" y="418700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About 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95" y="809458"/>
            <a:ext cx="11817928" cy="51062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1483" y="4698064"/>
            <a:ext cx="2153353" cy="208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10766" y="4698064"/>
            <a:ext cx="2153353" cy="20875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850579" y="4698063"/>
            <a:ext cx="2153353" cy="208756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139704" y="515709"/>
            <a:ext cx="159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2583891" y="515709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Glasses Selection</a:t>
            </a:r>
            <a:endParaRPr/>
          </a:p>
        </p:txBody>
      </p:sp>
      <p:sp>
        <p:nvSpPr>
          <p:cNvPr id="100" name="Google Shape;100;p2"/>
          <p:cNvSpPr txBox="1"/>
          <p:nvPr/>
        </p:nvSpPr>
        <p:spPr>
          <a:xfrm>
            <a:off x="7463166" y="535083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Shopping Basket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5023528" y="506794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9850579" y="524879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4995472" y="4391457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310766" y="4419747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Sign Up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9771749" y="4418586"/>
            <a:ext cx="2341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Abou Us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-12700" y="-72375"/>
            <a:ext cx="12192000" cy="585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/>
          <p:nvPr/>
        </p:nvSpPr>
        <p:spPr>
          <a:xfrm>
            <a:off x="1524000" y="204145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b="1" lang="en-US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Eyeglasses eShop </a:t>
            </a:r>
            <a:br>
              <a:rPr b="1" lang="en-US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1" lang="en-US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Wire Frame</a:t>
            </a:r>
            <a:br>
              <a:rPr b="1" lang="en-US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b="1" lang="en-US"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Details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1762" y="50293"/>
            <a:ext cx="2955034" cy="680770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/>
        </p:nvSpPr>
        <p:spPr>
          <a:xfrm>
            <a:off x="566053" y="956770"/>
            <a:ext cx="159099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7557" y="-2795"/>
            <a:ext cx="3449867" cy="686079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 txBox="1"/>
          <p:nvPr/>
        </p:nvSpPr>
        <p:spPr>
          <a:xfrm>
            <a:off x="88958" y="715266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Glasses Selection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4249" y="369267"/>
            <a:ext cx="4703501" cy="647007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215464" y="1087055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4371" y="23707"/>
            <a:ext cx="4968275" cy="683429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 txBox="1"/>
          <p:nvPr/>
        </p:nvSpPr>
        <p:spPr>
          <a:xfrm>
            <a:off x="265706" y="715267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Product Details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172" y="0"/>
            <a:ext cx="785029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8"/>
          <p:cNvSpPr txBox="1"/>
          <p:nvPr/>
        </p:nvSpPr>
        <p:spPr>
          <a:xfrm>
            <a:off x="228760" y="419819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Shopping Basket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1492" y="0"/>
            <a:ext cx="7289656" cy="6804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/>
          <p:nvPr/>
        </p:nvSpPr>
        <p:spPr>
          <a:xfrm>
            <a:off x="221316" y="418700"/>
            <a:ext cx="23414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Purchase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2025-03-31T15:33:06Z</dcterms:created>
  <dc:creator>Hoa Chit Lo</dc:creator>
</cp:coreProperties>
</file>