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ira Sans Medium"/>
      <p:regular r:id="rId13"/>
      <p:bold r:id="rId14"/>
      <p:italic r:id="rId15"/>
      <p:boldItalic r:id="rId16"/>
    </p:embeddedFont>
    <p:embeddedFont>
      <p:font typeface="Fira Sans ExtraBold"/>
      <p:bold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11" Type="http://schemas.openxmlformats.org/officeDocument/2006/relationships/slide" Target="slides/slide6.xml"/><Relationship Id="rId22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21" Type="http://schemas.openxmlformats.org/officeDocument/2006/relationships/font" Target="fonts/FiraSans-italic.fntdata"/><Relationship Id="rId13" Type="http://schemas.openxmlformats.org/officeDocument/2006/relationships/font" Target="fonts/FiraSans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Medium-italic.fntdata"/><Relationship Id="rId14" Type="http://schemas.openxmlformats.org/officeDocument/2006/relationships/font" Target="fonts/FiraSansMedium-bold.fntdata"/><Relationship Id="rId17" Type="http://schemas.openxmlformats.org/officeDocument/2006/relationships/font" Target="fonts/FiraSansExtraBold-bold.fntdata"/><Relationship Id="rId16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regular.fntdata"/><Relationship Id="rId6" Type="http://schemas.openxmlformats.org/officeDocument/2006/relationships/slide" Target="slides/slide1.xml"/><Relationship Id="rId18" Type="http://schemas.openxmlformats.org/officeDocument/2006/relationships/font" Target="fonts/Fira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4dc803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4dc803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827e4e8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827e4e8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827e4e8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827e4e8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0453ac79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0453ac79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0453ac79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0453ac79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0453ac79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0453ac79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0453ac7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0453ac7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4" name="Google Shape;14;p2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" name="Google Shape;51;p2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52" name="Google Shape;52;p2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53" name="Google Shape;53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" name="Google Shape;70;p2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71" name="Google Shape;71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2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80" name="Google Shape;80;p2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8" name="Google Shape;88;p2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000"/>
              <a:buFont typeface="Fira Sans ExtraBold"/>
              <a:buNone/>
              <a:defRPr sz="3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xx</a:t>
            </a: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 de xxxx de xxxx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0" name="Google Shape;100;p3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0" y="900000"/>
            <a:ext cx="91440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s pequenas">
  <p:cSld name="CUSTOM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07" name="Google Shape;107;p4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foto grande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5" name="Google Shape;115;p5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0" y="899100"/>
            <a:ext cx="4607400" cy="42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código">
  <p:cSld name="CUSTOM_2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0" y="0"/>
            <a:ext cx="8069700" cy="899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Fira Sans Medium"/>
              <a:buNone/>
              <a:defRPr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100"/>
              <a:buFont typeface="Fira Sans ExtraBold"/>
              <a:buNone/>
              <a:defRPr sz="21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>
            <a:off x="8069700" y="0"/>
            <a:ext cx="1074600" cy="89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1575" y="74125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Fira Sans"/>
              <a:buChar char="●"/>
              <a:defRPr sz="1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●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○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Fira Sans"/>
              <a:buChar char="■"/>
              <a:defRPr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6" name="Google Shape;126;p6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t" bIns="360000" lIns="360000" spcFirstLastPara="1" rIns="360000" wrap="square" tIns="36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ra Sans"/>
              <a:buChar char="●"/>
              <a:def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">
  <p:cSld name="CUSTOM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com big título 1">
  <p:cSld name="CUSTOM_1_1">
    <p:bg>
      <p:bgPr>
        <a:gradFill>
          <a:gsLst>
            <a:gs pos="0">
              <a:srgbClr val="FFC002"/>
            </a:gs>
            <a:gs pos="100000">
              <a:srgbClr val="F1C232"/>
            </a:gs>
          </a:gsLst>
          <a:lin ang="108014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4000"/>
              <a:buFont typeface="Fira Sans ExtraBold"/>
              <a:buNone/>
              <a:defRPr sz="4000">
                <a:solidFill>
                  <a:srgbClr val="7F6000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800"/>
              <a:buNone/>
              <a:defRPr>
                <a:solidFill>
                  <a:srgbClr val="7F6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2" type="ctrTitle"/>
          </p:nvPr>
        </p:nvSpPr>
        <p:spPr>
          <a:xfrm>
            <a:off x="2090550" y="1342350"/>
            <a:ext cx="4962900" cy="15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0" y="0"/>
            <a:ext cx="9144000" cy="4244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F1C23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>
            <a:off x="-163937" y="-1297787"/>
            <a:ext cx="11352775" cy="9960650"/>
            <a:chOff x="-163937" y="-1297787"/>
            <a:chExt cx="11352775" cy="9960650"/>
          </a:xfrm>
        </p:grpSpPr>
        <p:grpSp>
          <p:nvGrpSpPr>
            <p:cNvPr id="138" name="Google Shape;138;p9"/>
            <p:cNvGrpSpPr/>
            <p:nvPr/>
          </p:nvGrpSpPr>
          <p:grpSpPr>
            <a:xfrm rot="5400000">
              <a:off x="-214077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39" name="Google Shape;139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0" name="Google Shape;140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49" name="Google Shape;149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58" name="Google Shape;158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67" name="Google Shape;16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" name="Google Shape;175;p9"/>
            <p:cNvGrpSpPr/>
            <p:nvPr/>
          </p:nvGrpSpPr>
          <p:grpSpPr>
            <a:xfrm rot="5400000">
              <a:off x="3205025" y="679050"/>
              <a:ext cx="9960650" cy="6006975"/>
              <a:chOff x="-279425" y="-171700"/>
              <a:chExt cx="9960650" cy="6006975"/>
            </a:xfrm>
          </p:grpSpPr>
          <p:grpSp>
            <p:nvGrpSpPr>
              <p:cNvPr id="176" name="Google Shape;176;p9"/>
              <p:cNvGrpSpPr/>
              <p:nvPr/>
            </p:nvGrpSpPr>
            <p:grpSpPr>
              <a:xfrm>
                <a:off x="-279425" y="-17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77" name="Google Shape;177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" name="Google Shape;185;p9"/>
              <p:cNvGrpSpPr/>
              <p:nvPr/>
            </p:nvGrpSpPr>
            <p:grpSpPr>
              <a:xfrm>
                <a:off x="-279425" y="11623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86" name="Google Shape;186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Google Shape;194;p9"/>
              <p:cNvGrpSpPr/>
              <p:nvPr/>
            </p:nvGrpSpPr>
            <p:grpSpPr>
              <a:xfrm>
                <a:off x="-279425" y="250170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195" name="Google Shape;195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3" name="Google Shape;203;p9"/>
              <p:cNvGrpSpPr/>
              <p:nvPr/>
            </p:nvGrpSpPr>
            <p:grpSpPr>
              <a:xfrm>
                <a:off x="-279425" y="3835750"/>
                <a:ext cx="9960650" cy="1999525"/>
                <a:chOff x="-279425" y="-171700"/>
                <a:chExt cx="9960650" cy="1999525"/>
              </a:xfrm>
            </p:grpSpPr>
            <p:sp>
              <p:nvSpPr>
                <p:cNvPr id="204" name="Google Shape;204;p9"/>
                <p:cNvSpPr/>
                <p:nvPr/>
              </p:nvSpPr>
              <p:spPr>
                <a:xfrm>
                  <a:off x="-279425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926650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21484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33584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9"/>
                <p:cNvSpPr/>
                <p:nvPr/>
              </p:nvSpPr>
              <p:spPr>
                <a:xfrm>
                  <a:off x="454890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575107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6949350" y="-171700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8143725" y="495825"/>
                  <a:ext cx="1537500" cy="1332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38100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2" name="Google Shape;212;p9"/>
          <p:cNvSpPr/>
          <p:nvPr/>
        </p:nvSpPr>
        <p:spPr>
          <a:xfrm>
            <a:off x="2090550" y="1342350"/>
            <a:ext cx="4962900" cy="1559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004">
            <a:off x="-1875598" y="1521599"/>
            <a:ext cx="5143504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4244400"/>
            <a:ext cx="9144000" cy="89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00" y="4341687"/>
            <a:ext cx="1739150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475" y="4318513"/>
            <a:ext cx="750851" cy="75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1491000" y="1502288"/>
            <a:ext cx="616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Título geral do slide</a:t>
            </a:r>
            <a:endParaRPr b="1" sz="3000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2148450" y="2003213"/>
            <a:ext cx="484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7F6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Lorem ipsum dolor sit amet, consectetur adipiscing elit. Vestibulum quis nulla at nunc bibendum vestibulum. Sed quis dictum neque.</a:t>
            </a:r>
            <a:endParaRPr>
              <a:solidFill>
                <a:srgbClr val="7F6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3103350" y="3812013"/>
            <a:ext cx="29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7F6000"/>
                </a:solidFill>
                <a:latin typeface="Fira Sans"/>
                <a:ea typeface="Fira Sans"/>
                <a:cs typeface="Fira Sans"/>
                <a:sym typeface="Fira Sans"/>
              </a:rPr>
              <a:t>24 de Abril de 2021</a:t>
            </a:r>
            <a:endParaRPr b="1">
              <a:solidFill>
                <a:srgbClr val="7F6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com foto grande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40" y="899110"/>
            <a:ext cx="7545562" cy="42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>
            <p:ph idx="2" type="body"/>
          </p:nvPr>
        </p:nvSpPr>
        <p:spPr>
          <a:xfrm>
            <a:off x="0" y="900000"/>
            <a:ext cx="46074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utilizar o slide com foto grande, redimensione a foto para que cubra toda a altura (da base até o início da box do título), clique em cima da imagem e aperte CTRL + “Seta pra baixo”.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 com fotos pequenas</a:t>
            </a:r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975" y="1152825"/>
            <a:ext cx="1428125" cy="1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>
            <p:ph idx="2" type="body"/>
          </p:nvPr>
        </p:nvSpPr>
        <p:spPr>
          <a:xfrm>
            <a:off x="0" y="900000"/>
            <a:ext cx="45789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Para utilizar o slide com fotos pequenas, apenas drope as fotos na box da direita -&gt;</a:t>
            </a:r>
            <a:endParaRPr/>
          </a:p>
        </p:txBody>
      </p:sp>
      <p:pic>
        <p:nvPicPr>
          <p:cNvPr id="236" name="Google Shape;23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850" y="1236200"/>
            <a:ext cx="1537151" cy="153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075" y="3103475"/>
            <a:ext cx="1537152" cy="15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variaveis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type="title"/>
          </p:nvPr>
        </p:nvSpPr>
        <p:spPr>
          <a:xfrm>
            <a:off x="0" y="0"/>
            <a:ext cx="9144000" cy="5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varujaveus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asdlkasdkamsdlkamsd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idx="1" type="subTitle"/>
          </p:nvPr>
        </p:nvSpPr>
        <p:spPr>
          <a:xfrm>
            <a:off x="360000" y="432000"/>
            <a:ext cx="7709700" cy="3612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 txBox="1"/>
          <p:nvPr>
            <p:ph type="title"/>
          </p:nvPr>
        </p:nvSpPr>
        <p:spPr>
          <a:xfrm>
            <a:off x="360000" y="144000"/>
            <a:ext cx="7709700" cy="486300"/>
          </a:xfrm>
          <a:prstGeom prst="rect">
            <a:avLst/>
          </a:prstGeom>
        </p:spPr>
        <p:txBody>
          <a:bodyPr anchorCtr="0" anchor="t" bIns="91425" lIns="90000" spcFirstLastPara="1" rIns="90000" wrap="square" tIns="90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 txBox="1"/>
          <p:nvPr>
            <p:ph idx="2" type="body"/>
          </p:nvPr>
        </p:nvSpPr>
        <p:spPr>
          <a:xfrm>
            <a:off x="0" y="900000"/>
            <a:ext cx="45366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asdasdasd</a:t>
            </a:r>
            <a:endParaRPr/>
          </a:p>
        </p:txBody>
      </p:sp>
      <p:sp>
        <p:nvSpPr>
          <p:cNvPr id="263" name="Google Shape;263;p15"/>
          <p:cNvSpPr txBox="1"/>
          <p:nvPr>
            <p:ph idx="3" type="body"/>
          </p:nvPr>
        </p:nvSpPr>
        <p:spPr>
          <a:xfrm>
            <a:off x="4536600" y="900000"/>
            <a:ext cx="4607400" cy="4244400"/>
          </a:xfrm>
          <a:prstGeom prst="rect">
            <a:avLst/>
          </a:prstGeom>
        </p:spPr>
        <p:txBody>
          <a:bodyPr anchorCtr="0" anchor="t" bIns="360000" lIns="360000" spcFirstLastPara="1" rIns="360000" wrap="square" tIns="36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asdasdasd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