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Sans Black"/>
      <p:bold r:id="rId16"/>
      <p:boldItalic r:id="rId17"/>
    </p:embeddedFont>
    <p:embeddedFont>
      <p:font typeface="Fira Sans Medium"/>
      <p:regular r:id="rId18"/>
      <p:bold r:id="rId19"/>
      <p:italic r:id="rId20"/>
      <p:boldItalic r:id="rId21"/>
    </p:embeddedFont>
    <p:embeddedFont>
      <p:font typeface="Fira Sans ExtraBold"/>
      <p:bold r:id="rId22"/>
      <p:boldItalic r:id="rId23"/>
    </p:embeddedFont>
    <p:embeddedFont>
      <p:font typeface="Fira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italic.fntdata"/><Relationship Id="rId22" Type="http://schemas.openxmlformats.org/officeDocument/2006/relationships/font" Target="fonts/FiraSansExtraBold-bold.fntdata"/><Relationship Id="rId21" Type="http://schemas.openxmlformats.org/officeDocument/2006/relationships/font" Target="fonts/FiraSansMedium-boldItalic.fntdata"/><Relationship Id="rId24" Type="http://schemas.openxmlformats.org/officeDocument/2006/relationships/font" Target="fonts/FiraSans-regular.fntdata"/><Relationship Id="rId23" Type="http://schemas.openxmlformats.org/officeDocument/2006/relationships/font" Target="fonts/Fira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7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Black-boldItalic.fntdata"/><Relationship Id="rId16" Type="http://schemas.openxmlformats.org/officeDocument/2006/relationships/font" Target="fonts/FiraSansBlack-bold.fntdata"/><Relationship Id="rId19" Type="http://schemas.openxmlformats.org/officeDocument/2006/relationships/font" Target="fonts/FiraSansMedium-bold.fntdata"/><Relationship Id="rId18" Type="http://schemas.openxmlformats.org/officeDocument/2006/relationships/font" Target="fonts/Fira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ff3f7b0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ff3f7b0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ff3f7b06a_8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ff3f7b06a_8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89121df9_7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89121df9_7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23259846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23259846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ff3f7b06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ff3f7b06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ff3f7b06a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ff3f7b06a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ff3f7b06a_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ff3f7b06a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3567df1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3567df1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f3f7b0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f3f7b0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3">
  <p:cSld name="TITLE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4">
  <p:cSld name="TITLE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8" name="Google Shape;108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6" name="Google Shape;116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5" name="Google Shape;125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i2.appinventor.mit.edu/reference/components/social.html#Shari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cesar.souza@edu.udesc.br" TargetMode="External"/><Relationship Id="rId4" Type="http://schemas.openxmlformats.org/officeDocument/2006/relationships/hyperlink" Target="mailto:filipecattoni@gmail.com" TargetMode="External"/><Relationship Id="rId5" Type="http://schemas.openxmlformats.org/officeDocument/2006/relationships/hyperlink" Target="mailto:georgia_betina@hotmail.com" TargetMode="External"/><Relationship Id="rId6" Type="http://schemas.openxmlformats.org/officeDocument/2006/relationships/hyperlink" Target="mailto:kalyl.henings@projetoresgate.org.br" TargetMode="External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58" name="Google Shape;158;p13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9" name="Google Shape;159;p1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0" name="Google Shape;160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1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9" name="Google Shape;169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8" name="Google Shape;178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" name="Google Shape;186;p1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7" name="Google Shape;187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" name="Google Shape;195;p13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96" name="Google Shape;196;p1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7" name="Google Shape;197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" name="Google Shape;205;p1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6" name="Google Shape;206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" name="Google Shape;214;p1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15" name="Google Shape;215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" name="Google Shape;223;p1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24" name="Google Shape;224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2" name="Google Shape;232;p13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15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Exercícios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julho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00" name="Google Shape;300;p2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01" name="Google Shape;301;p2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02" name="Google Shape;302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2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11" name="Google Shape;311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9" name="Google Shape;319;p2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20" name="Google Shape;320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8" name="Google Shape;328;p2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29" name="Google Shape;329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7" name="Google Shape;337;p2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38" name="Google Shape;338;p2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39" name="Google Shape;339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7" name="Google Shape;347;p2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8" name="Google Shape;348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6" name="Google Shape;356;p2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57" name="Google Shape;357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2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66" name="Google Shape;366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4" name="Google Shape;374;p22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2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14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Muito Obrigado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julho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a aula anterior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Relembrando os componentes de compartilhamento utilizados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Componentes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Componentes vistos e/ou exercitados na última aula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" name="Google Shape;252;p1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Conectividade: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Compartilhamento</a:t>
            </a:r>
            <a:endParaRPr/>
          </a:p>
        </p:txBody>
      </p:sp>
      <p:pic>
        <p:nvPicPr>
          <p:cNvPr id="253" name="Google Shape;2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25" y="2397150"/>
            <a:ext cx="3077175" cy="125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Continuação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Conhecendo um dos componentes de social do MIT App Inventor</a:t>
            </a:r>
            <a:endParaRPr sz="2000">
              <a:solidFill>
                <a:srgbClr val="AC82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Compartilhamento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Definição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5" name="Google Shape;265;p1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O compartilhamento é um componente não visível que permite compartilhar arquivos e/ou mensagens entre seu aplicativo e outros aplicativos instalados em um dispositivo. O componente exibirá uma lista dos aplicativos instalados que podem lidar com as informações fornecidas e permitirá que o usuário escolha um para compartilhar o conteúdo, por exemplo, um aplicativo de e-mail, um aplicativo de rede social, um aplicativo de mensagens de texto e assim por diante.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Sharing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66" name="Google Shape;2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25" y="2397150"/>
            <a:ext cx="3077175" cy="125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Compartilhamento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Propriedades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3" name="Google Shape;273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os métodos do </a:t>
            </a:r>
            <a:r>
              <a:rPr b="1" lang="pt-BR" sz="1400"/>
              <a:t>Compartilhamento</a:t>
            </a:r>
            <a:r>
              <a:rPr lang="pt-BR" sz="1400"/>
              <a:t> a partir dos blocos: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CompartilharArquivo;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CompartilharArquivoComMensagem;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CompartilharMensagem.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componente não possui propriedades.</a:t>
            </a:r>
            <a:endParaRPr sz="1400"/>
          </a:p>
        </p:txBody>
      </p:sp>
      <p:pic>
        <p:nvPicPr>
          <p:cNvPr id="274" name="Google Shape;2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971775"/>
            <a:ext cx="4231800" cy="21008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Exercitando o Compartilhamento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Trabalhando nos projetos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/>
        </p:nvSpPr>
        <p:spPr>
          <a:xfrm>
            <a:off x="360000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Email para contato com os professores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360000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Alguma dúvida?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0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César Eduardo de Souza </a:t>
            </a:r>
            <a:r>
              <a:rPr lang="pt-BR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cesar.souza@edu.udesc.br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Filipe Cattoni Elias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filipecattoni@gmail.com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Geórgia Betina Haritsch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georgia_betina@hotmail.com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Kalyl Henings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kalyl.henings@projetoresgate.org.br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