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ra Sans Medium"/>
      <p:regular r:id="rId17"/>
      <p:bold r:id="rId18"/>
      <p:italic r:id="rId19"/>
      <p:boldItalic r:id="rId20"/>
    </p:embeddedFont>
    <p:embeddedFont>
      <p:font typeface="Fira Sans ExtraBold"/>
      <p:bold r:id="rId21"/>
      <p:boldItalic r:id="rId22"/>
    </p:embeddedFont>
    <p:embeddedFont>
      <p:font typeface="Fira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Italic.fntdata"/><Relationship Id="rId22" Type="http://schemas.openxmlformats.org/officeDocument/2006/relationships/font" Target="fonts/FiraSansExtraBold-boldItalic.fntdata"/><Relationship Id="rId21" Type="http://schemas.openxmlformats.org/officeDocument/2006/relationships/font" Target="fonts/FiraSansExtraBold-bold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Medium-regular.fntdata"/><Relationship Id="rId16" Type="http://schemas.openxmlformats.org/officeDocument/2006/relationships/slide" Target="slides/slide11.xml"/><Relationship Id="rId19" Type="http://schemas.openxmlformats.org/officeDocument/2006/relationships/font" Target="fonts/FiraSansMedium-italic.fntdata"/><Relationship Id="rId18" Type="http://schemas.openxmlformats.org/officeDocument/2006/relationships/font" Target="fonts/Fira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0c5bd4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70c5bd4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9b50293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69b50293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9b50293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69b50293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9b502939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69b502939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69b50293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69b50293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69b50293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69b50293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69b50293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69b50293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9b50293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69b50293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0c5bd4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0c5bd4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9b50293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69b50293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7" name="Google Shape;107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5" name="Google Shape;115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6" name="Google Shape;126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1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6" name="Google Shape;146;p11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47" name="Google Shape;147;p11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8" name="Google Shape;148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" name="Google Shape;156;p11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57" name="Google Shape;157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11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6" name="Google Shape;166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" name="Google Shape;174;p11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3" name="Google Shape;183;p11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84" name="Google Shape;184;p11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" name="Google Shape;193;p11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4" name="Google Shape;194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" name="Google Shape;202;p11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3" name="Google Shape;203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" name="Google Shape;211;p11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12" name="Google Shape;212;p1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1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0" name="Google Shape;220;p11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2216898" y="1545424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07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Projeto 01 e exercícios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Maio de 2022</a:t>
            </a:r>
            <a:endParaRPr b="1" sz="12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/>
        </p:nvSpPr>
        <p:spPr>
          <a:xfrm>
            <a:off x="359988" y="4311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Telas e organizadores</a:t>
            </a:r>
            <a:endParaRPr sz="1200"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359988" y="1431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MIT App Inventor</a:t>
            </a:r>
            <a:endParaRPr sz="185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-12" y="899100"/>
            <a:ext cx="4607400" cy="42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</a:rPr>
              <a:t>Configurações de jogo: Temos um jogo já pronto, porém ainda faltam alguns componentes a aba de configurações do jogo está em branco! Crie um seletor para silenciar o programa completamente, talvez um deslizador para controlar o volume e você pode incluir mais configurações para ajudar no desenvolvimento.</a:t>
            </a:r>
            <a:endParaRPr sz="1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1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289" name="Google Shape;289;p21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290" name="Google Shape;290;p21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91" name="Google Shape;291;p2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9" name="Google Shape;299;p21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00" name="Google Shape;300;p2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8" name="Google Shape;308;p21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09" name="Google Shape;309;p2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7" name="Google Shape;317;p21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18" name="Google Shape;318;p2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" name="Google Shape;326;p21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327" name="Google Shape;327;p21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28" name="Google Shape;328;p2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6" name="Google Shape;336;p21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37" name="Google Shape;337;p2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" name="Google Shape;345;p21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6" name="Google Shape;346;p2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4" name="Google Shape;354;p21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55" name="Google Shape;355;p21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1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1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1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1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1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1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63" name="Google Shape;363;p21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1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1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Aula 07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2148450" y="2003213"/>
            <a:ext cx="48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Muito obrigado!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06 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de Maio de 2022</a:t>
            </a:r>
            <a:endParaRPr b="1" sz="12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01</a:t>
            </a:r>
            <a:endParaRPr/>
          </a:p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Descrição do primeiro projeto</a:t>
            </a:r>
            <a:endParaRPr/>
          </a:p>
        </p:txBody>
      </p:sp>
      <p:sp>
        <p:nvSpPr>
          <p:cNvPr id="239" name="Google Shape;239;p13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Comentamos anteriormente que o primeiro projeto seria realizado </a:t>
            </a:r>
            <a:r>
              <a:rPr i="1" lang="pt-BR" sz="1400"/>
              <a:t>durante</a:t>
            </a:r>
            <a:r>
              <a:rPr lang="pt-BR" sz="1400"/>
              <a:t> as aulas.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momento </a:t>
            </a:r>
            <a:r>
              <a:rPr b="1" lang="pt-BR" sz="1400">
                <a:solidFill>
                  <a:srgbClr val="CA8F1E"/>
                </a:solidFill>
              </a:rPr>
              <a:t>chegou</a:t>
            </a:r>
            <a:r>
              <a:rPr lang="pt-BR" sz="1400"/>
              <a:t>!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u="sng"/>
              <a:t>PRIMEIRA ETAPA: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Vocês devem formar uma equipe e discutir a ideia de um aplicativo;</a:t>
            </a:r>
            <a:endParaRPr sz="1400"/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aplicativo deve fornecer uma </a:t>
            </a:r>
            <a:r>
              <a:rPr i="1" lang="pt-BR" sz="1400"/>
              <a:t>solução</a:t>
            </a:r>
            <a:r>
              <a:rPr lang="pt-BR" sz="1400"/>
              <a:t> para um problema ou necessidade cotidiana.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	</a:t>
            </a:r>
            <a:r>
              <a:rPr lang="pt-BR" sz="1400" u="sng"/>
              <a:t>PRAZO</a:t>
            </a:r>
            <a:r>
              <a:rPr lang="pt-BR" sz="1400"/>
              <a:t>: próxima aula.</a:t>
            </a:r>
            <a:endParaRPr sz="1400"/>
          </a:p>
        </p:txBody>
      </p:sp>
      <p:pic>
        <p:nvPicPr>
          <p:cNvPr id="240" name="Google Shape;2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900" y="1348125"/>
            <a:ext cx="3185375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Mudança de paradigma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/>
        </p:nvSpPr>
        <p:spPr>
          <a:xfrm>
            <a:off x="359988" y="4311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Telas e organizadores</a:t>
            </a:r>
            <a:endParaRPr sz="1200"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359988" y="1431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MIT App Inventor</a:t>
            </a:r>
            <a:endParaRPr sz="185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-12" y="899100"/>
            <a:ext cx="4607400" cy="42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</a:rPr>
              <a:t>Contador de lotação de loja: Durante a pandemia, a pedido dos governadores, cada estado impôs regulações de limite de pessoas em ambientes fechados, crie um aplicativo contador para ajudar o controle de entrada e saída de clientes em uma loja. O Contador deve possuir as funções de adicionar, remover e limpar a quantidade de clientes de maneira rápida.</a:t>
            </a:r>
            <a:endParaRPr sz="1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/>
        </p:nvSpPr>
        <p:spPr>
          <a:xfrm>
            <a:off x="359988" y="431100"/>
            <a:ext cx="770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Telas e organizadores</a:t>
            </a:r>
            <a:endParaRPr sz="1200"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359988" y="143100"/>
            <a:ext cx="7709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MIT App Inventor</a:t>
            </a:r>
            <a:endParaRPr sz="1850">
              <a:solidFill>
                <a:srgbClr val="7F6000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-12" y="899100"/>
            <a:ext cx="4607400" cy="42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</a:rPr>
              <a:t>Lista de compras: Desenvolva um aplicativo para auxiliar nas compras da sua casa. O aplicativo deve ser capaz de registrar um item e a quantidade a ser comprada (ex. cacho de banana x 2, azeite x 2, arroz 5kg x 1, etc). Para tanto, use uma caixa de texto para o nome do produto, e outra, que aceita somente números, para indicar as quantidades, bem como dois botões, um para adicionar itens à lista, e outros para “riscá-los” da lista depois de postos no carrinho de compras. Para remover, utilize o mesmo método do exercício anterior, e, para inserir, utilize uma lista de listas para guardar os dois valores.</a:t>
            </a:r>
            <a:endParaRPr sz="1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