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4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06EC3-F4C9-A8BA-C706-CF8C91190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94D4E-974D-6B23-52F7-8400B5E4D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29818-2CFA-F5E6-3FC8-50BF886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74A33-893D-784E-53AC-0FAB98E8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5B1BE-BCA7-9A1E-4E8D-DB7DB1E3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97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5ADB-F83A-B38E-7EF5-579BDACA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B6E5E1-976B-70B4-57BD-EB7A0E3E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2CAA29-DCF1-6819-7030-4C712E2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1AA99-7A7F-78FA-5786-2DB84E7A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3843C-BD9A-74D9-2F41-B61AD691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397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C728B-0C8D-4C78-663F-A3CDDB5AB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A5B4D-1868-4ACC-2080-8217E62D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51477-A77E-A0DE-590A-F9D11379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D460F-E00C-5794-3453-C8CBC642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2BE76-FCE0-80D0-7A1F-C209DE67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0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E4A5-24C9-FE3C-6A1A-A29AD3D4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3E8C9-5D30-3AB5-589E-3879B31F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3D012-2403-3445-173B-687B0BCF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48E70-59B8-43C8-60DC-3A8C73CD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B6495-11DC-D2F6-D666-20813123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09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0346-C03D-8409-3066-6A2FBAC1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DF662-83FD-62E6-F83E-E7F3A2C4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47232-4210-A226-D6CB-C7C1441A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7286B-F85B-5B69-D618-CCA282F5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64861-ACED-F682-BA6D-F93BA29B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52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69923-2741-540A-4607-02A0E539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20FCA-F174-6CDB-5AFC-C14F05598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BCD3E-5F7A-2E00-2BE9-8B4678BC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B0DDB1-1A5E-01FB-217B-5EBB73B2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F64495-E0D1-20A9-E342-C6B974F2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5793FF-F7A5-CD1D-EA10-0EEBD52D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12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EEFE-02AB-1F7B-C689-B468DA54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6BB6FF-9CFA-594A-4253-2AB4B97E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09A824-76AD-D047-A088-C1DD0266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54DF4C-50CB-3773-BED3-D050F4995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C7D9AF-3674-FDCB-124F-14BF3BCD9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54AD59-EF9A-FD46-A767-43AB164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08AFC4-4230-5067-6801-93C4AA47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3AFF93-6CDB-F6A6-58D5-4F9CFEBF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92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62E2C-B75D-2E40-EF88-F9FB3D5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3E1FE1-B85B-6E54-E2A1-F3232231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5C45A4-FE07-1950-20EE-E9EB576C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83BF34-551C-0FA6-E3F2-B6F3405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2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235B65-74CA-5914-EFD6-6E43BD11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52B40-9708-DB87-868D-2256436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7CD0AE-046A-8DBC-686D-7D89961D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0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7F32-BD5C-D75A-1C2E-89C260B7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084F59-74CA-91CE-BE4E-45778C38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2DC474-6617-001A-3E98-4C8939BC0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4D62E-DE80-991F-0F71-E8BF7AB9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23EC26-235A-9527-1974-B88BFB73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C2A0C-E4B0-6401-0838-31F4E4D3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8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3C913-5FA0-56AB-0021-BD696A18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52BFD3-0F96-DF11-F9F1-92170D65D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1114F8-17F6-99B5-6A37-AB754203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70497D-E05D-C60B-98CA-1788DA42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51A4B-9B64-00B8-98CC-6C1AB14D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5380A9-BEDC-6CB1-484C-84B0DEC5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6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04B1E9-1D1B-709F-3C4B-DC6CE563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3C87C6-9D91-B892-8D23-4324283CB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43530-1176-7537-FB0F-5ADC6A03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5BD8-1FB7-488C-8DEC-35A5FA116E8B}" type="datetimeFigureOut">
              <a:rPr lang="es-AR" smtClean="0"/>
              <a:t>7/7/2023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677E9-A025-7C85-9B7A-EFD10F3E5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8CF2C-BD84-4928-5134-AF19B9EE9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FA1E-5A71-4582-B39D-4903EB33CB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953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AFCD813-052F-BC84-D68B-B9D7096BF258}"/>
              </a:ext>
            </a:extLst>
          </p:cNvPr>
          <p:cNvSpPr txBox="1"/>
          <p:nvPr/>
        </p:nvSpPr>
        <p:spPr>
          <a:xfrm>
            <a:off x="647992" y="1969666"/>
            <a:ext cx="10896015" cy="373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Trabajo práctico – Matemáticas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3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Tecnicatura Universitaria en Programación – Comisión 5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AR" sz="3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AR" sz="36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Teoría de grafos aplicada al fútbol</a:t>
            </a:r>
            <a:endParaRPr lang="es-A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1DFE83-D293-D5A4-AE32-46A0FA411C5B}"/>
              </a:ext>
            </a:extLst>
          </p:cNvPr>
          <p:cNvSpPr/>
          <p:nvPr/>
        </p:nvSpPr>
        <p:spPr>
          <a:xfrm>
            <a:off x="425302" y="297712"/>
            <a:ext cx="11398103" cy="893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E54DC36-6262-90B9-F234-F144D4EBE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3" b="10857"/>
          <a:stretch/>
        </p:blipFill>
        <p:spPr>
          <a:xfrm>
            <a:off x="10908421" y="409575"/>
            <a:ext cx="635586" cy="707886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3F3A6D4D-4A5D-3F58-A1A9-C37760906836}"/>
              </a:ext>
            </a:extLst>
          </p:cNvPr>
          <p:cNvSpPr/>
          <p:nvPr/>
        </p:nvSpPr>
        <p:spPr>
          <a:xfrm>
            <a:off x="7231769" y="390336"/>
            <a:ext cx="36766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FACULTAD REGIONAL ROSARIO</a:t>
            </a:r>
          </a:p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Tecnológica Nacional</a:t>
            </a:r>
          </a:p>
        </p:txBody>
      </p:sp>
    </p:spTree>
    <p:extLst>
      <p:ext uri="{BB962C8B-B14F-4D97-AF65-F5344CB8AC3E}">
        <p14:creationId xmlns:p14="http://schemas.microsoft.com/office/powerpoint/2010/main" val="3849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56313E1-D4D1-C31E-834C-595E8454A681}"/>
              </a:ext>
            </a:extLst>
          </p:cNvPr>
          <p:cNvGrpSpPr/>
          <p:nvPr/>
        </p:nvGrpSpPr>
        <p:grpSpPr>
          <a:xfrm>
            <a:off x="313030" y="2126566"/>
            <a:ext cx="5443486" cy="3977086"/>
            <a:chOff x="1076848" y="2596242"/>
            <a:chExt cx="4648618" cy="3396343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DE344A9-3B19-C486-3306-F235B6A9F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771" b="50476"/>
            <a:stretch/>
          </p:blipFill>
          <p:spPr>
            <a:xfrm>
              <a:off x="1076848" y="2596242"/>
              <a:ext cx="2384809" cy="3396343"/>
            </a:xfrm>
            <a:prstGeom prst="rect">
              <a:avLst/>
            </a:prstGeom>
          </p:spPr>
        </p:pic>
        <p:pic>
          <p:nvPicPr>
            <p:cNvPr id="12" name="Imagen 11" descr="Tabla&#10;&#10;Descripción generada automáticamente">
              <a:extLst>
                <a:ext uri="{FF2B5EF4-FFF2-40B4-BE49-F238E27FC236}">
                  <a16:creationId xmlns:a16="http://schemas.microsoft.com/office/drawing/2014/main" id="{3B0A095D-4848-C124-4670-D5B941993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156"/>
            <a:stretch/>
          </p:blipFill>
          <p:spPr>
            <a:xfrm>
              <a:off x="3543907" y="2740724"/>
              <a:ext cx="2181559" cy="3251861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5D4BC41-D714-5B30-BDA8-F79144816779}"/>
              </a:ext>
            </a:extLst>
          </p:cNvPr>
          <p:cNvGrpSpPr/>
          <p:nvPr/>
        </p:nvGrpSpPr>
        <p:grpSpPr>
          <a:xfrm>
            <a:off x="6435486" y="2292390"/>
            <a:ext cx="4695828" cy="3923808"/>
            <a:chOff x="6707485" y="2550224"/>
            <a:chExt cx="4010134" cy="3350846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502C4AC-EA0E-ED24-ACCC-2C13BF98A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0" t="1832" b="49308"/>
            <a:stretch/>
          </p:blipFill>
          <p:spPr>
            <a:xfrm>
              <a:off x="6707485" y="2550224"/>
              <a:ext cx="2384810" cy="3350846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2B68B4FD-5D78-D571-680B-AA247853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0716" y="2550224"/>
              <a:ext cx="1986903" cy="3279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98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AF261E1-5678-8434-DA83-7484154C0BB7}"/>
              </a:ext>
            </a:extLst>
          </p:cNvPr>
          <p:cNvGrpSpPr/>
          <p:nvPr/>
        </p:nvGrpSpPr>
        <p:grpSpPr>
          <a:xfrm>
            <a:off x="831734" y="2292390"/>
            <a:ext cx="4706210" cy="3923808"/>
            <a:chOff x="831734" y="2292390"/>
            <a:chExt cx="4706210" cy="3923808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EB8F8294-8C29-CC2E-2286-E68C6614A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9" t="50496" r="49521" b="643"/>
            <a:stretch/>
          </p:blipFill>
          <p:spPr>
            <a:xfrm>
              <a:off x="831734" y="2292390"/>
              <a:ext cx="2273884" cy="3923808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ADEECDE-2B8B-F457-A667-8BEAE6D18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3520" y="2292390"/>
              <a:ext cx="2324424" cy="385816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D77C9A5-47EA-A086-CB25-15A20B2D5D64}"/>
              </a:ext>
            </a:extLst>
          </p:cNvPr>
          <p:cNvGrpSpPr/>
          <p:nvPr/>
        </p:nvGrpSpPr>
        <p:grpSpPr>
          <a:xfrm>
            <a:off x="6435486" y="2292390"/>
            <a:ext cx="4695828" cy="3923808"/>
            <a:chOff x="6435486" y="2292390"/>
            <a:chExt cx="4695828" cy="3923808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3BA2925-DCD7-CF6D-3201-2E078D351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522" r="8151" b="618"/>
            <a:stretch/>
          </p:blipFill>
          <p:spPr>
            <a:xfrm>
              <a:off x="6435486" y="2292390"/>
              <a:ext cx="2326644" cy="3923808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E989784-0B65-60E4-059B-2849C440E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6890" y="2297310"/>
              <a:ext cx="2324424" cy="3848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04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F2E1A95-C275-8705-0FE6-5877F4F7CFE6}"/>
              </a:ext>
            </a:extLst>
          </p:cNvPr>
          <p:cNvGrpSpPr/>
          <p:nvPr/>
        </p:nvGrpSpPr>
        <p:grpSpPr>
          <a:xfrm>
            <a:off x="851027" y="2243060"/>
            <a:ext cx="4690133" cy="3917020"/>
            <a:chOff x="851027" y="2243060"/>
            <a:chExt cx="4690133" cy="391702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3A3B6F5-B05C-83B9-F500-A1D0438DD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2" t="2418" r="49617" b="49815"/>
            <a:stretch/>
          </p:blipFill>
          <p:spPr>
            <a:xfrm>
              <a:off x="851027" y="2243060"/>
              <a:ext cx="2254592" cy="383522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EC0A582-71CC-A462-C51F-FBDDCE978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7209" y="2292390"/>
              <a:ext cx="2333951" cy="386769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49BB64F-BCEA-81D9-4E14-8A7D19A0C8C8}"/>
              </a:ext>
            </a:extLst>
          </p:cNvPr>
          <p:cNvGrpSpPr/>
          <p:nvPr/>
        </p:nvGrpSpPr>
        <p:grpSpPr>
          <a:xfrm>
            <a:off x="6435486" y="2308622"/>
            <a:ext cx="4695828" cy="3851458"/>
            <a:chOff x="6435486" y="2308622"/>
            <a:chExt cx="4695828" cy="3851458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42EF47B-F56B-8E57-D1BF-FD5ADDE69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24" t="3049" r="8515" b="49184"/>
            <a:stretch/>
          </p:blipFill>
          <p:spPr>
            <a:xfrm>
              <a:off x="6435486" y="2308622"/>
              <a:ext cx="2254592" cy="383522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C1B87F6-F8A7-FEAF-9F7A-19D5BEEA0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6416" y="2320969"/>
              <a:ext cx="2314898" cy="3839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9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90958D4-5840-3033-26EA-8A54F158DA7B}"/>
              </a:ext>
            </a:extLst>
          </p:cNvPr>
          <p:cNvGrpSpPr/>
          <p:nvPr/>
        </p:nvGrpSpPr>
        <p:grpSpPr>
          <a:xfrm>
            <a:off x="2028217" y="2315436"/>
            <a:ext cx="8135566" cy="3867690"/>
            <a:chOff x="2090749" y="2382671"/>
            <a:chExt cx="8135566" cy="386769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64D0C49-FD53-DAC2-92FD-B2E7CC183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3" t="51762" r="49588" b="471"/>
            <a:stretch/>
          </p:blipFill>
          <p:spPr>
            <a:xfrm>
              <a:off x="2090749" y="2393988"/>
              <a:ext cx="2237220" cy="383522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EC164E6-9C57-45BB-3925-FC2E67548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991" y="2382671"/>
              <a:ext cx="5544324" cy="3867690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5D08FAB9-12BF-13F8-8AF1-AA39C8E9A5D1}"/>
              </a:ext>
            </a:extLst>
          </p:cNvPr>
          <p:cNvSpPr/>
          <p:nvPr/>
        </p:nvSpPr>
        <p:spPr>
          <a:xfrm>
            <a:off x="4609411" y="3572907"/>
            <a:ext cx="5544324" cy="435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46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79651"/>
            <a:ext cx="11662117" cy="2898698"/>
          </a:xfrm>
        </p:spPr>
        <p:txBody>
          <a:bodyPr>
            <a:normAutofit fontScale="92500"/>
          </a:bodyPr>
          <a:lstStyle/>
          <a:p>
            <a:r>
              <a:rPr lang="es-MX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Aplicación del modelo a otros partidos</a:t>
            </a:r>
          </a:p>
          <a:p>
            <a:endParaRPr lang="es-MX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Puede ser aplicado a otros partidos de manera similar.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Como por ejemplo partidos claves o etapas finales del torneo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3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63" y="1220121"/>
            <a:ext cx="11985674" cy="4417758"/>
          </a:xfrm>
        </p:spPr>
        <p:txBody>
          <a:bodyPr>
            <a:normAutofit fontScale="92500" lnSpcReduction="10000"/>
          </a:bodyPr>
          <a:lstStyle/>
          <a:p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resumen, el modelo se basa en los siguientes pasos:</a:t>
            </a:r>
          </a:p>
          <a:p>
            <a:endParaRPr lang="es-AR" sz="5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Recopilación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Actualización de la matriz de distancias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Comparación de distancias recorridas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Selección del equipo local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6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63" y="1220121"/>
            <a:ext cx="11985674" cy="4417758"/>
          </a:xfrm>
        </p:spPr>
        <p:txBody>
          <a:bodyPr>
            <a:normAutofit lnSpcReduction="10000"/>
          </a:bodyPr>
          <a:lstStyle/>
          <a:p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Conclusiones</a:t>
            </a:r>
          </a:p>
          <a:p>
            <a:endParaRPr lang="es-AR" sz="5400" b="1" kern="1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600" kern="100" dirty="0">
                <a:latin typeface="Calibri" panose="020F0502020204030204" pitchFamily="34" charset="0"/>
                <a:cs typeface="Arial" panose="020B0604020202020204" pitchFamily="34" charset="0"/>
              </a:rPr>
              <a:t>El modelo propuesto ofrece una metodología clara y precisa para determinar la localía en los clásicos de la fecha, tomando en cuenta la distancia recorrida por cada equipo.</a:t>
            </a:r>
          </a:p>
          <a:p>
            <a:r>
              <a:rPr lang="es-MX" sz="3600" kern="100" dirty="0">
                <a:latin typeface="Calibri" panose="020F0502020204030204" pitchFamily="34" charset="0"/>
                <a:cs typeface="Arial" panose="020B0604020202020204" pitchFamily="34" charset="0"/>
              </a:rPr>
              <a:t>Además, existe el potencial de expandir y mejorar el modelo en investigaciones futuras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70440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2987500"/>
            <a:ext cx="11985674" cy="88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Dudas? Preguntas?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2987500"/>
            <a:ext cx="11985674" cy="88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Muchas Gracias!</a:t>
            </a:r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6">
            <a:extLst>
              <a:ext uri="{FF2B5EF4-FFF2-40B4-BE49-F238E27FC236}">
                <a16:creationId xmlns:a16="http://schemas.microsoft.com/office/drawing/2014/main" id="{DD8F9269-B45B-FF57-D02F-94A848BA9AA7}"/>
              </a:ext>
            </a:extLst>
          </p:cNvPr>
          <p:cNvSpPr txBox="1">
            <a:spLocks/>
          </p:cNvSpPr>
          <p:nvPr/>
        </p:nvSpPr>
        <p:spPr>
          <a:xfrm>
            <a:off x="264941" y="1979651"/>
            <a:ext cx="11662117" cy="28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58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Tema</a:t>
            </a:r>
          </a:p>
          <a:p>
            <a:endParaRPr lang="es-MX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Determinar la localía del clásico de la fecha del Torneo Argentino de Primera División a partir de la distancia recorrida de los equipos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8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63" y="1220121"/>
            <a:ext cx="11985674" cy="4417758"/>
          </a:xfrm>
        </p:spPr>
        <p:txBody>
          <a:bodyPr>
            <a:normAutofit/>
          </a:bodyPr>
          <a:lstStyle/>
          <a:p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Importancia de la localía en los clásicos</a:t>
            </a:r>
          </a:p>
          <a:p>
            <a:endParaRPr lang="es-AR" sz="5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Ventaja deportiva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Equidad competitiva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Impacto económico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Seguridad y logística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4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79651"/>
            <a:ext cx="11662117" cy="2898698"/>
          </a:xfrm>
        </p:spPr>
        <p:txBody>
          <a:bodyPr>
            <a:normAutofit/>
          </a:bodyPr>
          <a:lstStyle/>
          <a:p>
            <a:r>
              <a:rPr lang="es-MX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Uso de la teoría de grafos en el modelo</a:t>
            </a:r>
          </a:p>
          <a:p>
            <a:endParaRPr lang="es-MX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Nos proporciona un marco conceptual y herramientas matemáticas para analizar el problema planteado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7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5943"/>
            <a:ext cx="11662117" cy="4262510"/>
          </a:xfrm>
        </p:spPr>
        <p:txBody>
          <a:bodyPr>
            <a:normAutofit/>
          </a:bodyPr>
          <a:lstStyle/>
          <a:p>
            <a:r>
              <a:rPr lang="es-AR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Grafo completo</a:t>
            </a:r>
            <a:endParaRPr lang="es-AR" sz="5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AR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6A8BAC-C597-B218-7BE6-0686CC8F7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 b="2857"/>
          <a:stretch/>
        </p:blipFill>
        <p:spPr>
          <a:xfrm>
            <a:off x="3722077" y="947056"/>
            <a:ext cx="4747846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5943"/>
            <a:ext cx="11662117" cy="4262510"/>
          </a:xfrm>
        </p:spPr>
        <p:txBody>
          <a:bodyPr>
            <a:normAutofit/>
          </a:bodyPr>
          <a:lstStyle/>
          <a:p>
            <a:r>
              <a:rPr lang="es-A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Matriz de valores de distancias</a:t>
            </a:r>
            <a:endParaRPr lang="es-AR" sz="5400" dirty="0"/>
          </a:p>
        </p:txBody>
      </p:sp>
      <p:pic>
        <p:nvPicPr>
          <p:cNvPr id="4" name="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FFEAD69C-BF02-3EC6-B3F6-6BCA0FD1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8" y="1257300"/>
            <a:ext cx="11662700" cy="48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3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5C54FA5F-97D3-95D3-CB0E-2C470FA4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1" y="195943"/>
            <a:ext cx="11662117" cy="4262510"/>
          </a:xfrm>
        </p:spPr>
        <p:txBody>
          <a:bodyPr>
            <a:normAutofit/>
          </a:bodyPr>
          <a:lstStyle/>
          <a:p>
            <a:r>
              <a:rPr lang="es-A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Matriz de recorridos</a:t>
            </a:r>
            <a:endParaRPr lang="es-AR" sz="5400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12814E47-3911-E4D1-58BA-353CA6899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97"/>
          <a:stretch/>
        </p:blipFill>
        <p:spPr>
          <a:xfrm>
            <a:off x="2106634" y="1110342"/>
            <a:ext cx="7978729" cy="54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6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6">
            <a:extLst>
              <a:ext uri="{FF2B5EF4-FFF2-40B4-BE49-F238E27FC236}">
                <a16:creationId xmlns:a16="http://schemas.microsoft.com/office/drawing/2014/main" id="{BECDE419-6E25-7CE8-B6CF-A100CA2AE53D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Determinación de la localía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Comparamos las distancias recorridas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hasta ese encuentro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El equipo que haya recorrido la mayor cantidad de km</a:t>
            </a:r>
          </a:p>
          <a:p>
            <a:r>
              <a:rPr lang="es-MX" sz="3900" kern="100" dirty="0">
                <a:latin typeface="Calibri" panose="020F0502020204030204" pitchFamily="34" charset="0"/>
                <a:cs typeface="Arial" panose="020B0604020202020204" pitchFamily="34" charset="0"/>
              </a:rPr>
              <a:t>será designado como local</a:t>
            </a:r>
            <a:endParaRPr lang="es-AR" sz="39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6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6">
            <a:extLst>
              <a:ext uri="{FF2B5EF4-FFF2-40B4-BE49-F238E27FC236}">
                <a16:creationId xmlns:a16="http://schemas.microsoft.com/office/drawing/2014/main" id="{2B71E6F2-1E12-2CC8-1A79-11BE6A720CDF}"/>
              </a:ext>
            </a:extLst>
          </p:cNvPr>
          <p:cNvSpPr txBox="1">
            <a:spLocks/>
          </p:cNvSpPr>
          <p:nvPr/>
        </p:nvSpPr>
        <p:spPr>
          <a:xfrm>
            <a:off x="103163" y="1220121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5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1BC907-0B5C-67C6-1993-DA2FF969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75" y="2526989"/>
            <a:ext cx="2333056" cy="27259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85571B-CFC1-6791-FA33-26E1C3B10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71" y="2637502"/>
            <a:ext cx="2087472" cy="2504968"/>
          </a:xfrm>
          <a:prstGeom prst="rect">
            <a:avLst/>
          </a:prstGeom>
        </p:spPr>
      </p:pic>
      <p:sp>
        <p:nvSpPr>
          <p:cNvPr id="14" name="Subtítulo 6">
            <a:extLst>
              <a:ext uri="{FF2B5EF4-FFF2-40B4-BE49-F238E27FC236}">
                <a16:creationId xmlns:a16="http://schemas.microsoft.com/office/drawing/2014/main" id="{ED186483-7F9C-B235-64E4-85C26EB07F5D}"/>
              </a:ext>
            </a:extLst>
          </p:cNvPr>
          <p:cNvSpPr txBox="1">
            <a:spLocks/>
          </p:cNvSpPr>
          <p:nvPr/>
        </p:nvSpPr>
        <p:spPr>
          <a:xfrm>
            <a:off x="103163" y="5523897"/>
            <a:ext cx="11985674" cy="441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Fecha 7</a:t>
            </a:r>
          </a:p>
          <a:p>
            <a:endParaRPr lang="es-AR" sz="5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14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246</Words>
  <Application>Microsoft Office PowerPoint</Application>
  <PresentationFormat>Panorámica</PresentationFormat>
  <Paragraphs>50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 Bersano</dc:creator>
  <cp:lastModifiedBy>Vane Bersano</cp:lastModifiedBy>
  <cp:revision>2</cp:revision>
  <dcterms:created xsi:type="dcterms:W3CDTF">2023-07-07T23:35:31Z</dcterms:created>
  <dcterms:modified xsi:type="dcterms:W3CDTF">2023-07-08T02:05:36Z</dcterms:modified>
</cp:coreProperties>
</file>