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75" r:id="rId14"/>
    <p:sldId id="264" r:id="rId15"/>
    <p:sldId id="263" r:id="rId16"/>
    <p:sldId id="274" r:id="rId17"/>
    <p:sldId id="262" r:id="rId18"/>
    <p:sldId id="261" r:id="rId19"/>
    <p:sldId id="259" r:id="rId20"/>
    <p:sldId id="260" r:id="rId21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9" autoAdjust="0"/>
    <p:restoredTop sz="94660"/>
  </p:normalViewPr>
  <p:slideViewPr>
    <p:cSldViewPr snapToGrid="0">
      <p:cViewPr varScale="1">
        <p:scale>
          <a:sx n="399" d="100"/>
          <a:sy n="399" d="100"/>
        </p:scale>
        <p:origin x="41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4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66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81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6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50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5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5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59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077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73DF-19F3-4808-A626-7611918E8624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95BE-4117-4657-9F33-867BD36D64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2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88493DD-591C-C1CC-5C2C-F980D1CE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5" y="390454"/>
            <a:ext cx="9240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9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D9337048-6EBB-4BEF-A25D-59FDF486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9" y="380927"/>
            <a:ext cx="97168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C08872B-3FDD-DC5C-031D-64441C9B3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4" y="380927"/>
            <a:ext cx="101931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364DAF73-DF43-F27F-9205-5329BBF87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3" y="414269"/>
            <a:ext cx="80973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28C91BBA-3938-8AB0-9784-6322ED8D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7" y="376164"/>
            <a:ext cx="82879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A42C4DB-7261-8A5E-74DD-A14655BB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4" y="380927"/>
            <a:ext cx="83831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9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CD076C-D3EE-07C0-EA4E-CD15AF522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7" y="380927"/>
            <a:ext cx="85737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8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C8D0CFB-26AB-01C7-E10D-67D78B12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5" y="380927"/>
            <a:ext cx="92405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F7FA918-A0FB-7A78-7122-284112A6B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5" y="376164"/>
            <a:ext cx="107647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811D80A-BE53-5213-6A56-80BC9A55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" y="428559"/>
            <a:ext cx="77163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D80811E-AB78-FBC5-E4CA-763F66B19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1" y="390454"/>
            <a:ext cx="87642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ogotipo">
            <a:extLst>
              <a:ext uri="{FF2B5EF4-FFF2-40B4-BE49-F238E27FC236}">
                <a16:creationId xmlns:a16="http://schemas.microsoft.com/office/drawing/2014/main" id="{5D888306-0422-9185-EA8D-6B032589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1" y="380927"/>
            <a:ext cx="84784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B83498B-BB16-256E-AAFB-134D1E13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7" y="385690"/>
            <a:ext cx="85737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1805121D-139E-F2C9-644A-89050126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" y="380927"/>
            <a:ext cx="69542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50FDF285-BA59-DE47-BC65-15E7CA95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0" y="376164"/>
            <a:ext cx="102884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BCF092E-48CD-39C6-73BB-D680C38C1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2" y="376164"/>
            <a:ext cx="90500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7C2A485-65FC-B2F7-CFE5-7584FFE37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2" y="371401"/>
            <a:ext cx="9050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C92CDF9A-8D05-3F16-BF7E-4B6C4B9B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3" y="304717"/>
            <a:ext cx="80973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155D536-09BA-A766-4E96-86FC71B1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3" y="299953"/>
            <a:ext cx="78115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a cara de baloncesto&#10;&#10;Descripción generada automáticamente con confianza media">
            <a:extLst>
              <a:ext uri="{FF2B5EF4-FFF2-40B4-BE49-F238E27FC236}">
                <a16:creationId xmlns:a16="http://schemas.microsoft.com/office/drawing/2014/main" id="{CAD33384-CEFF-2920-299B-632347C6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3" y="380927"/>
            <a:ext cx="62873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6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0</Words>
  <Application>Microsoft Office PowerPoint</Application>
  <PresentationFormat>Personalizado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Paula Fernandez</dc:creator>
  <cp:lastModifiedBy>Cecilia Paula Fernandez</cp:lastModifiedBy>
  <cp:revision>2</cp:revision>
  <dcterms:created xsi:type="dcterms:W3CDTF">2023-07-05T13:04:41Z</dcterms:created>
  <dcterms:modified xsi:type="dcterms:W3CDTF">2023-07-05T14:13:22Z</dcterms:modified>
</cp:coreProperties>
</file>