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6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420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91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447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79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226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372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490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564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943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87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157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891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A5902-8313-D144-4E41-4EEE8B31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/>
              <a:t>Trabajo práctico - Matemáticas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3842A-1BC3-CFB7-18CE-0E8C7992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7014"/>
            <a:ext cx="5915025" cy="37288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dirty="0"/>
              <a:t> Teoría de grafos aplicada al futbol.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A77709-40C5-8C95-173A-2A7216AFB0C6}"/>
              </a:ext>
            </a:extLst>
          </p:cNvPr>
          <p:cNvSpPr txBox="1"/>
          <p:nvPr/>
        </p:nvSpPr>
        <p:spPr>
          <a:xfrm>
            <a:off x="730344" y="1687374"/>
            <a:ext cx="539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Tecnicatura Universitaria en Programación – Comisión 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3A692AA-2A8D-87E4-A28E-C5120BF6D346}"/>
              </a:ext>
            </a:extLst>
          </p:cNvPr>
          <p:cNvSpPr/>
          <p:nvPr/>
        </p:nvSpPr>
        <p:spPr>
          <a:xfrm>
            <a:off x="2781350" y="5422229"/>
            <a:ext cx="1296218" cy="1296218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Integrantes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231D10B-DD51-EDE9-34AF-1A0DCDBAAE12}"/>
              </a:ext>
            </a:extLst>
          </p:cNvPr>
          <p:cNvCxnSpPr>
            <a:cxnSpLocks/>
            <a:stCxn id="10" idx="7"/>
            <a:endCxn id="65" idx="3"/>
          </p:cNvCxnSpPr>
          <p:nvPr/>
        </p:nvCxnSpPr>
        <p:spPr>
          <a:xfrm flipV="1">
            <a:off x="3887741" y="4559049"/>
            <a:ext cx="1020909" cy="10530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1CE3BAF-F158-957F-2DB1-0DC738D253D6}"/>
              </a:ext>
            </a:extLst>
          </p:cNvPr>
          <p:cNvCxnSpPr>
            <a:cxnSpLocks/>
            <a:stCxn id="10" idx="1"/>
            <a:endCxn id="67" idx="5"/>
          </p:cNvCxnSpPr>
          <p:nvPr/>
        </p:nvCxnSpPr>
        <p:spPr>
          <a:xfrm flipH="1" flipV="1">
            <a:off x="1947628" y="4565168"/>
            <a:ext cx="1023549" cy="1046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D93C8BB-DA66-605D-2228-A763388E103B}"/>
              </a:ext>
            </a:extLst>
          </p:cNvPr>
          <p:cNvCxnSpPr>
            <a:cxnSpLocks/>
            <a:stCxn id="10" idx="3"/>
            <a:endCxn id="66" idx="6"/>
          </p:cNvCxnSpPr>
          <p:nvPr/>
        </p:nvCxnSpPr>
        <p:spPr>
          <a:xfrm flipH="1">
            <a:off x="2110320" y="6528620"/>
            <a:ext cx="860857" cy="707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41D4DD8-B52A-E1F5-947E-DCCAC18D978F}"/>
              </a:ext>
            </a:extLst>
          </p:cNvPr>
          <p:cNvCxnSpPr>
            <a:cxnSpLocks/>
            <a:stCxn id="10" idx="5"/>
            <a:endCxn id="68" idx="2"/>
          </p:cNvCxnSpPr>
          <p:nvPr/>
        </p:nvCxnSpPr>
        <p:spPr>
          <a:xfrm>
            <a:off x="3887741" y="6528620"/>
            <a:ext cx="859940" cy="70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B1B49F0-8242-12D3-6C4B-E6714FD9C57B}"/>
              </a:ext>
            </a:extLst>
          </p:cNvPr>
          <p:cNvSpPr/>
          <p:nvPr/>
        </p:nvSpPr>
        <p:spPr>
          <a:xfrm>
            <a:off x="4745957" y="3610803"/>
            <a:ext cx="1110939" cy="1110939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AR" sz="1600" dirty="0" err="1">
                <a:solidFill>
                  <a:schemeClr val="tx1"/>
                </a:solidFill>
              </a:rPr>
              <a:t>Rabbia</a:t>
            </a:r>
            <a:br>
              <a:rPr lang="es-AR" sz="1600" dirty="0">
                <a:solidFill>
                  <a:schemeClr val="tx1"/>
                </a:solidFill>
              </a:rPr>
            </a:br>
            <a:r>
              <a:rPr lang="es-AR" sz="1600" dirty="0">
                <a:solidFill>
                  <a:schemeClr val="tx1"/>
                </a:solidFill>
              </a:rPr>
              <a:t>Alexis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8F4B247B-16E2-4981-E18F-3A9619E54B29}"/>
              </a:ext>
            </a:extLst>
          </p:cNvPr>
          <p:cNvSpPr/>
          <p:nvPr/>
        </p:nvSpPr>
        <p:spPr>
          <a:xfrm>
            <a:off x="999381" y="6680967"/>
            <a:ext cx="1110939" cy="1110939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Cepeda</a:t>
            </a:r>
            <a:br>
              <a:rPr lang="es-AR" sz="1600" dirty="0">
                <a:solidFill>
                  <a:schemeClr val="tx1"/>
                </a:solidFill>
              </a:rPr>
            </a:br>
            <a:r>
              <a:rPr lang="es-AR" sz="1600" dirty="0">
                <a:solidFill>
                  <a:schemeClr val="tx1"/>
                </a:solidFill>
              </a:rPr>
              <a:t>Marcelo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EE05B6C8-73D5-6B3D-4584-0D98D73161BD}"/>
              </a:ext>
            </a:extLst>
          </p:cNvPr>
          <p:cNvSpPr/>
          <p:nvPr/>
        </p:nvSpPr>
        <p:spPr>
          <a:xfrm>
            <a:off x="999382" y="3616922"/>
            <a:ext cx="1110939" cy="1110939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Dell Olio</a:t>
            </a:r>
            <a:br>
              <a:rPr lang="es-AR" sz="1600" dirty="0">
                <a:solidFill>
                  <a:schemeClr val="tx1"/>
                </a:solidFill>
              </a:rPr>
            </a:br>
            <a:r>
              <a:rPr lang="es-AR" sz="1600" dirty="0">
                <a:solidFill>
                  <a:schemeClr val="tx1"/>
                </a:solidFill>
              </a:rPr>
              <a:t> Lucia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53DC214-069C-FF04-E2D1-FF1B349AB878}"/>
              </a:ext>
            </a:extLst>
          </p:cNvPr>
          <p:cNvSpPr/>
          <p:nvPr/>
        </p:nvSpPr>
        <p:spPr>
          <a:xfrm>
            <a:off x="4747681" y="6680966"/>
            <a:ext cx="1110939" cy="1110939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Molina</a:t>
            </a:r>
            <a:br>
              <a:rPr lang="es-AR" sz="1600" dirty="0">
                <a:solidFill>
                  <a:schemeClr val="tx1"/>
                </a:solidFill>
              </a:rPr>
            </a:br>
            <a:r>
              <a:rPr lang="es-AR" sz="1600" dirty="0">
                <a:solidFill>
                  <a:schemeClr val="tx1"/>
                </a:solidFill>
              </a:rPr>
              <a:t>Paula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DFD6584-2D77-E10A-A2A2-9BAC45C93A21}"/>
              </a:ext>
            </a:extLst>
          </p:cNvPr>
          <p:cNvSpPr/>
          <p:nvPr/>
        </p:nvSpPr>
        <p:spPr>
          <a:xfrm>
            <a:off x="1096568" y="8130113"/>
            <a:ext cx="916564" cy="9165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Legajo</a:t>
            </a:r>
            <a:br>
              <a:rPr lang="es-AR" sz="1100" dirty="0">
                <a:solidFill>
                  <a:schemeClr val="tx1"/>
                </a:solidFill>
              </a:rPr>
            </a:br>
            <a:r>
              <a:rPr lang="es-AR" sz="1100" dirty="0">
                <a:solidFill>
                  <a:schemeClr val="tx1"/>
                </a:solidFill>
              </a:rPr>
              <a:t>53022 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C441045-49F7-F82A-E622-E0A14F38D813}"/>
              </a:ext>
            </a:extLst>
          </p:cNvPr>
          <p:cNvSpPr/>
          <p:nvPr/>
        </p:nvSpPr>
        <p:spPr>
          <a:xfrm>
            <a:off x="4843144" y="8130113"/>
            <a:ext cx="916564" cy="9165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Legajo</a:t>
            </a:r>
            <a:br>
              <a:rPr lang="es-AR" sz="1100" dirty="0">
                <a:solidFill>
                  <a:schemeClr val="tx1"/>
                </a:solidFill>
              </a:rPr>
            </a:br>
            <a:r>
              <a:rPr lang="es-AR" sz="1100" dirty="0">
                <a:solidFill>
                  <a:schemeClr val="tx1"/>
                </a:solidFill>
              </a:rPr>
              <a:t>53234  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B4007E1-9281-420D-2C08-6943D5D8B3DA}"/>
              </a:ext>
            </a:extLst>
          </p:cNvPr>
          <p:cNvSpPr/>
          <p:nvPr/>
        </p:nvSpPr>
        <p:spPr>
          <a:xfrm>
            <a:off x="1096569" y="5028486"/>
            <a:ext cx="916564" cy="9165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Legajo</a:t>
            </a:r>
            <a:br>
              <a:rPr lang="es-AR" sz="1100" dirty="0">
                <a:solidFill>
                  <a:schemeClr val="tx1"/>
                </a:solidFill>
              </a:rPr>
            </a:br>
            <a:r>
              <a:rPr lang="es-AR" sz="1100" dirty="0">
                <a:solidFill>
                  <a:schemeClr val="tx1"/>
                </a:solidFill>
              </a:rPr>
              <a:t>933024 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0749B2F-E4D0-38D4-F92E-6C18E6FAFF12}"/>
              </a:ext>
            </a:extLst>
          </p:cNvPr>
          <p:cNvSpPr/>
          <p:nvPr/>
        </p:nvSpPr>
        <p:spPr>
          <a:xfrm>
            <a:off x="4843144" y="5028486"/>
            <a:ext cx="916564" cy="9165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Legajo</a:t>
            </a:r>
            <a:br>
              <a:rPr lang="es-AR" sz="1100" dirty="0">
                <a:solidFill>
                  <a:schemeClr val="tx1"/>
                </a:solidFill>
              </a:rPr>
            </a:br>
            <a:r>
              <a:rPr lang="es-AR" sz="1100" dirty="0">
                <a:solidFill>
                  <a:schemeClr val="tx1"/>
                </a:solidFill>
              </a:rPr>
              <a:t>57053  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47F8912-4EF3-375A-E3C4-7E5DE922F155}"/>
              </a:ext>
            </a:extLst>
          </p:cNvPr>
          <p:cNvCxnSpPr>
            <a:cxnSpLocks/>
            <a:stCxn id="67" idx="4"/>
            <a:endCxn id="7" idx="0"/>
          </p:cNvCxnSpPr>
          <p:nvPr/>
        </p:nvCxnSpPr>
        <p:spPr>
          <a:xfrm flipH="1">
            <a:off x="1554851" y="4727861"/>
            <a:ext cx="1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98169C5-FB41-29E9-E6F0-F77C283A4BDA}"/>
              </a:ext>
            </a:extLst>
          </p:cNvPr>
          <p:cNvCxnSpPr>
            <a:cxnSpLocks/>
            <a:stCxn id="65" idx="4"/>
            <a:endCxn id="8" idx="0"/>
          </p:cNvCxnSpPr>
          <p:nvPr/>
        </p:nvCxnSpPr>
        <p:spPr>
          <a:xfrm flipH="1">
            <a:off x="5301426" y="4721742"/>
            <a:ext cx="1" cy="30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C98FDDF-BC93-10DC-7D4B-E5920E658137}"/>
              </a:ext>
            </a:extLst>
          </p:cNvPr>
          <p:cNvCxnSpPr>
            <a:cxnSpLocks/>
            <a:stCxn id="68" idx="4"/>
            <a:endCxn id="5" idx="0"/>
          </p:cNvCxnSpPr>
          <p:nvPr/>
        </p:nvCxnSpPr>
        <p:spPr>
          <a:xfrm flipH="1">
            <a:off x="5301426" y="7791905"/>
            <a:ext cx="1725" cy="33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DB2043E-D972-CC8C-F35D-9A30D74B21C7}"/>
              </a:ext>
            </a:extLst>
          </p:cNvPr>
          <p:cNvCxnSpPr>
            <a:cxnSpLocks/>
            <a:stCxn id="66" idx="4"/>
            <a:endCxn id="4" idx="0"/>
          </p:cNvCxnSpPr>
          <p:nvPr/>
        </p:nvCxnSpPr>
        <p:spPr>
          <a:xfrm flipH="1">
            <a:off x="1554850" y="7791906"/>
            <a:ext cx="1" cy="33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A5476A6-C7D6-4318-92B8-13E2087DBABB}"/>
              </a:ext>
            </a:extLst>
          </p:cNvPr>
          <p:cNvGrpSpPr/>
          <p:nvPr/>
        </p:nvGrpSpPr>
        <p:grpSpPr>
          <a:xfrm>
            <a:off x="805343" y="1463040"/>
            <a:ext cx="5247315" cy="8068400"/>
            <a:chOff x="494460" y="441683"/>
            <a:chExt cx="5911558" cy="9089757"/>
          </a:xfrm>
        </p:grpSpPr>
        <p:grpSp>
          <p:nvGrpSpPr>
            <p:cNvPr id="574" name="Grupo 573">
              <a:extLst>
                <a:ext uri="{FF2B5EF4-FFF2-40B4-BE49-F238E27FC236}">
                  <a16:creationId xmlns:a16="http://schemas.microsoft.com/office/drawing/2014/main" id="{24ED0ECB-9CD7-5AA7-1ED6-FEDA94BEE7FC}"/>
                </a:ext>
              </a:extLst>
            </p:cNvPr>
            <p:cNvGrpSpPr/>
            <p:nvPr/>
          </p:nvGrpSpPr>
          <p:grpSpPr>
            <a:xfrm>
              <a:off x="854460" y="782519"/>
              <a:ext cx="5191558" cy="8388921"/>
              <a:chOff x="854460" y="782519"/>
              <a:chExt cx="5191558" cy="8388921"/>
            </a:xfrm>
          </p:grpSpPr>
          <p:cxnSp>
            <p:nvCxnSpPr>
              <p:cNvPr id="555" name="Conector recto 554">
                <a:extLst>
                  <a:ext uri="{FF2B5EF4-FFF2-40B4-BE49-F238E27FC236}">
                    <a16:creationId xmlns:a16="http://schemas.microsoft.com/office/drawing/2014/main" id="{69524CA5-79AA-A7AF-7703-F7FFDE6CF9B9}"/>
                  </a:ext>
                </a:extLst>
              </p:cNvPr>
              <p:cNvCxnSpPr/>
              <p:nvPr/>
            </p:nvCxnSpPr>
            <p:spPr>
              <a:xfrm>
                <a:off x="2413687" y="1205209"/>
                <a:ext cx="2147665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Conector recto 556">
                <a:extLst>
                  <a:ext uri="{FF2B5EF4-FFF2-40B4-BE49-F238E27FC236}">
                    <a16:creationId xmlns:a16="http://schemas.microsoft.com/office/drawing/2014/main" id="{ED6BEAA4-F384-A709-AE51-841BBE567379}"/>
                  </a:ext>
                </a:extLst>
              </p:cNvPr>
              <p:cNvCxnSpPr/>
              <p:nvPr/>
            </p:nvCxnSpPr>
            <p:spPr>
              <a:xfrm>
                <a:off x="1789184" y="1993188"/>
                <a:ext cx="3493218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ector recto 558">
                <a:extLst>
                  <a:ext uri="{FF2B5EF4-FFF2-40B4-BE49-F238E27FC236}">
                    <a16:creationId xmlns:a16="http://schemas.microsoft.com/office/drawing/2014/main" id="{E038D8E4-1816-5C56-0748-9E0267D0E27D}"/>
                  </a:ext>
                </a:extLst>
              </p:cNvPr>
              <p:cNvCxnSpPr/>
              <p:nvPr/>
            </p:nvCxnSpPr>
            <p:spPr>
              <a:xfrm flipV="1">
                <a:off x="1191070" y="2974848"/>
                <a:ext cx="4473140" cy="27228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ector recto 560">
                <a:extLst>
                  <a:ext uri="{FF2B5EF4-FFF2-40B4-BE49-F238E27FC236}">
                    <a16:creationId xmlns:a16="http://schemas.microsoft.com/office/drawing/2014/main" id="{405D1EA9-ECEA-57DA-27C9-4BD8D34CEFFC}"/>
                  </a:ext>
                </a:extLst>
              </p:cNvPr>
              <p:cNvCxnSpPr/>
              <p:nvPr/>
            </p:nvCxnSpPr>
            <p:spPr>
              <a:xfrm>
                <a:off x="1046122" y="4060540"/>
                <a:ext cx="4956280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Conector recto 562">
                <a:extLst>
                  <a:ext uri="{FF2B5EF4-FFF2-40B4-BE49-F238E27FC236}">
                    <a16:creationId xmlns:a16="http://schemas.microsoft.com/office/drawing/2014/main" id="{5C30BB39-A54C-4491-2632-D52B2F506CB8}"/>
                  </a:ext>
                </a:extLst>
              </p:cNvPr>
              <p:cNvCxnSpPr/>
              <p:nvPr/>
            </p:nvCxnSpPr>
            <p:spPr>
              <a:xfrm>
                <a:off x="854460" y="5104823"/>
                <a:ext cx="5191558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Conector recto 564">
                <a:extLst>
                  <a:ext uri="{FF2B5EF4-FFF2-40B4-BE49-F238E27FC236}">
                    <a16:creationId xmlns:a16="http://schemas.microsoft.com/office/drawing/2014/main" id="{FAE694B1-7FB6-991D-2B5F-72A497D62598}"/>
                  </a:ext>
                </a:extLst>
              </p:cNvPr>
              <p:cNvCxnSpPr/>
              <p:nvPr/>
            </p:nvCxnSpPr>
            <p:spPr>
              <a:xfrm>
                <a:off x="1046122" y="6156960"/>
                <a:ext cx="4889817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Conector recto 566">
                <a:extLst>
                  <a:ext uri="{FF2B5EF4-FFF2-40B4-BE49-F238E27FC236}">
                    <a16:creationId xmlns:a16="http://schemas.microsoft.com/office/drawing/2014/main" id="{ED8338CA-2AB1-DF9F-5A92-EBEE20FD557C}"/>
                  </a:ext>
                </a:extLst>
              </p:cNvPr>
              <p:cNvCxnSpPr/>
              <p:nvPr/>
            </p:nvCxnSpPr>
            <p:spPr>
              <a:xfrm>
                <a:off x="1165344" y="7126653"/>
                <a:ext cx="4520674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ector recto 568">
                <a:extLst>
                  <a:ext uri="{FF2B5EF4-FFF2-40B4-BE49-F238E27FC236}">
                    <a16:creationId xmlns:a16="http://schemas.microsoft.com/office/drawing/2014/main" id="{CB8B93B0-4DBF-B4C3-F647-010CDE8D8A65}"/>
                  </a:ext>
                </a:extLst>
              </p:cNvPr>
              <p:cNvCxnSpPr/>
              <p:nvPr/>
            </p:nvCxnSpPr>
            <p:spPr>
              <a:xfrm>
                <a:off x="1804416" y="8108821"/>
                <a:ext cx="3522465" cy="33821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Conector recto 570">
                <a:extLst>
                  <a:ext uri="{FF2B5EF4-FFF2-40B4-BE49-F238E27FC236}">
                    <a16:creationId xmlns:a16="http://schemas.microsoft.com/office/drawing/2014/main" id="{5C9F7D7C-15E8-A4B2-13EF-D2F5117A1621}"/>
                  </a:ext>
                </a:extLst>
              </p:cNvPr>
              <p:cNvCxnSpPr/>
              <p:nvPr/>
            </p:nvCxnSpPr>
            <p:spPr>
              <a:xfrm flipV="1">
                <a:off x="2413687" y="8744317"/>
                <a:ext cx="2147665" cy="13404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Conector recto 572">
                <a:extLst>
                  <a:ext uri="{FF2B5EF4-FFF2-40B4-BE49-F238E27FC236}">
                    <a16:creationId xmlns:a16="http://schemas.microsoft.com/office/drawing/2014/main" id="{5E8EBAA6-9DC9-FCF6-09DF-F292AD2B98D4}"/>
                  </a:ext>
                </a:extLst>
              </p:cNvPr>
              <p:cNvCxnSpPr/>
              <p:nvPr/>
            </p:nvCxnSpPr>
            <p:spPr>
              <a:xfrm flipH="1">
                <a:off x="3481516" y="782519"/>
                <a:ext cx="16543" cy="8388921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" name="Grupo 550">
              <a:extLst>
                <a:ext uri="{FF2B5EF4-FFF2-40B4-BE49-F238E27FC236}">
                  <a16:creationId xmlns:a16="http://schemas.microsoft.com/office/drawing/2014/main" id="{3033945D-8EBC-AF85-F5D5-627A3FA9C712}"/>
                </a:ext>
              </a:extLst>
            </p:cNvPr>
            <p:cNvGrpSpPr/>
            <p:nvPr/>
          </p:nvGrpSpPr>
          <p:grpSpPr>
            <a:xfrm>
              <a:off x="4549852" y="1161683"/>
              <a:ext cx="1722720" cy="4995277"/>
              <a:chOff x="4549852" y="1161683"/>
              <a:chExt cx="1722720" cy="4995277"/>
            </a:xfrm>
          </p:grpSpPr>
          <p:cxnSp>
            <p:nvCxnSpPr>
              <p:cNvPr id="519" name="Conector recto 518">
                <a:extLst>
                  <a:ext uri="{FF2B5EF4-FFF2-40B4-BE49-F238E27FC236}">
                    <a16:creationId xmlns:a16="http://schemas.microsoft.com/office/drawing/2014/main" id="{B9CA8D6A-4894-4E52-0FE7-37DA0BAE3382}"/>
                  </a:ext>
                </a:extLst>
              </p:cNvPr>
              <p:cNvCxnSpPr/>
              <p:nvPr/>
            </p:nvCxnSpPr>
            <p:spPr>
              <a:xfrm flipH="1" flipV="1">
                <a:off x="4561352" y="1248736"/>
                <a:ext cx="1401372" cy="486192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Conector recto 520">
                <a:extLst>
                  <a:ext uri="{FF2B5EF4-FFF2-40B4-BE49-F238E27FC236}">
                    <a16:creationId xmlns:a16="http://schemas.microsoft.com/office/drawing/2014/main" id="{663ED180-89BE-2EA7-A265-5042456D7481}"/>
                  </a:ext>
                </a:extLst>
              </p:cNvPr>
              <p:cNvCxnSpPr/>
              <p:nvPr/>
            </p:nvCxnSpPr>
            <p:spPr>
              <a:xfrm flipH="1" flipV="1">
                <a:off x="5253419" y="2014200"/>
                <a:ext cx="792599" cy="414276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Conector recto 522">
                <a:extLst>
                  <a:ext uri="{FF2B5EF4-FFF2-40B4-BE49-F238E27FC236}">
                    <a16:creationId xmlns:a16="http://schemas.microsoft.com/office/drawing/2014/main" id="{BEA049BD-F0E1-2B87-C4E6-97E97257D4BF}"/>
                  </a:ext>
                </a:extLst>
              </p:cNvPr>
              <p:cNvCxnSpPr/>
              <p:nvPr/>
            </p:nvCxnSpPr>
            <p:spPr>
              <a:xfrm flipH="1" flipV="1">
                <a:off x="5642402" y="3002076"/>
                <a:ext cx="270170" cy="308542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Conector recto 524">
                <a:extLst>
                  <a:ext uri="{FF2B5EF4-FFF2-40B4-BE49-F238E27FC236}">
                    <a16:creationId xmlns:a16="http://schemas.microsoft.com/office/drawing/2014/main" id="{EEF0BC9F-3D0E-0D78-A6B9-9B8451E9C365}"/>
                  </a:ext>
                </a:extLst>
              </p:cNvPr>
              <p:cNvCxnSpPr/>
              <p:nvPr/>
            </p:nvCxnSpPr>
            <p:spPr>
              <a:xfrm flipV="1">
                <a:off x="5912572" y="4020137"/>
                <a:ext cx="23367" cy="213682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Conector recto 528">
                <a:extLst>
                  <a:ext uri="{FF2B5EF4-FFF2-40B4-BE49-F238E27FC236}">
                    <a16:creationId xmlns:a16="http://schemas.microsoft.com/office/drawing/2014/main" id="{128F1C24-3388-DF65-57CB-339EC3BF563C}"/>
                  </a:ext>
                </a:extLst>
              </p:cNvPr>
              <p:cNvCxnSpPr/>
              <p:nvPr/>
            </p:nvCxnSpPr>
            <p:spPr>
              <a:xfrm flipV="1">
                <a:off x="5865514" y="5070960"/>
                <a:ext cx="180504" cy="108600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Conector recto 530">
                <a:extLst>
                  <a:ext uri="{FF2B5EF4-FFF2-40B4-BE49-F238E27FC236}">
                    <a16:creationId xmlns:a16="http://schemas.microsoft.com/office/drawing/2014/main" id="{F555AB36-875E-50F7-B634-D4E841A35D3C}"/>
                  </a:ext>
                </a:extLst>
              </p:cNvPr>
              <p:cNvCxnSpPr/>
              <p:nvPr/>
            </p:nvCxnSpPr>
            <p:spPr>
              <a:xfrm flipH="1" flipV="1">
                <a:off x="4561352" y="1205209"/>
                <a:ext cx="1711220" cy="391379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Conector recto 532">
                <a:extLst>
                  <a:ext uri="{FF2B5EF4-FFF2-40B4-BE49-F238E27FC236}">
                    <a16:creationId xmlns:a16="http://schemas.microsoft.com/office/drawing/2014/main" id="{AB447AA9-F2AE-C392-8465-0318B7B3531C}"/>
                  </a:ext>
                </a:extLst>
              </p:cNvPr>
              <p:cNvCxnSpPr/>
              <p:nvPr/>
            </p:nvCxnSpPr>
            <p:spPr>
              <a:xfrm flipH="1" flipV="1">
                <a:off x="5214452" y="1993188"/>
                <a:ext cx="954700" cy="312581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Conector recto 534">
                <a:extLst>
                  <a:ext uri="{FF2B5EF4-FFF2-40B4-BE49-F238E27FC236}">
                    <a16:creationId xmlns:a16="http://schemas.microsoft.com/office/drawing/2014/main" id="{B028E9A6-EDE4-6331-A93F-31BCF418D281}"/>
                  </a:ext>
                </a:extLst>
              </p:cNvPr>
              <p:cNvCxnSpPr/>
              <p:nvPr/>
            </p:nvCxnSpPr>
            <p:spPr>
              <a:xfrm flipH="1" flipV="1">
                <a:off x="5649718" y="3002076"/>
                <a:ext cx="519434" cy="211692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Conector recto 536">
                <a:extLst>
                  <a:ext uri="{FF2B5EF4-FFF2-40B4-BE49-F238E27FC236}">
                    <a16:creationId xmlns:a16="http://schemas.microsoft.com/office/drawing/2014/main" id="{4C161500-75EB-2D83-F0F2-3FE16650EBEC}"/>
                  </a:ext>
                </a:extLst>
              </p:cNvPr>
              <p:cNvCxnSpPr/>
              <p:nvPr/>
            </p:nvCxnSpPr>
            <p:spPr>
              <a:xfrm flipH="1" flipV="1">
                <a:off x="5962724" y="4085580"/>
                <a:ext cx="83294" cy="93214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Conector recto 539">
                <a:extLst>
                  <a:ext uri="{FF2B5EF4-FFF2-40B4-BE49-F238E27FC236}">
                    <a16:creationId xmlns:a16="http://schemas.microsoft.com/office/drawing/2014/main" id="{094AA600-5B75-2BFD-999A-D30878FCFC2E}"/>
                  </a:ext>
                </a:extLst>
              </p:cNvPr>
              <p:cNvCxnSpPr/>
              <p:nvPr/>
            </p:nvCxnSpPr>
            <p:spPr>
              <a:xfrm flipH="1" flipV="1">
                <a:off x="4561352" y="1161683"/>
                <a:ext cx="1607800" cy="288240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Conector recto 541">
                <a:extLst>
                  <a:ext uri="{FF2B5EF4-FFF2-40B4-BE49-F238E27FC236}">
                    <a16:creationId xmlns:a16="http://schemas.microsoft.com/office/drawing/2014/main" id="{8847D439-21F8-48D7-72E0-D14EAC1C5B70}"/>
                  </a:ext>
                </a:extLst>
              </p:cNvPr>
              <p:cNvCxnSpPr/>
              <p:nvPr/>
            </p:nvCxnSpPr>
            <p:spPr>
              <a:xfrm flipH="1" flipV="1">
                <a:off x="5282402" y="2014200"/>
                <a:ext cx="763616" cy="193492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Conector recto 543">
                <a:extLst>
                  <a:ext uri="{FF2B5EF4-FFF2-40B4-BE49-F238E27FC236}">
                    <a16:creationId xmlns:a16="http://schemas.microsoft.com/office/drawing/2014/main" id="{FB0D1ADB-7C4A-EACD-D045-CE1EBF4DCD76}"/>
                  </a:ext>
                </a:extLst>
              </p:cNvPr>
              <p:cNvCxnSpPr/>
              <p:nvPr/>
            </p:nvCxnSpPr>
            <p:spPr>
              <a:xfrm flipH="1" flipV="1">
                <a:off x="5613419" y="2963523"/>
                <a:ext cx="432599" cy="112205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Conector recto 545">
                <a:extLst>
                  <a:ext uri="{FF2B5EF4-FFF2-40B4-BE49-F238E27FC236}">
                    <a16:creationId xmlns:a16="http://schemas.microsoft.com/office/drawing/2014/main" id="{CF73107B-7031-8085-D221-CE6A31F427D5}"/>
                  </a:ext>
                </a:extLst>
              </p:cNvPr>
              <p:cNvCxnSpPr/>
              <p:nvPr/>
            </p:nvCxnSpPr>
            <p:spPr>
              <a:xfrm flipH="1" flipV="1">
                <a:off x="4549852" y="1205209"/>
                <a:ext cx="1136166" cy="176963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Conector recto 547">
                <a:extLst>
                  <a:ext uri="{FF2B5EF4-FFF2-40B4-BE49-F238E27FC236}">
                    <a16:creationId xmlns:a16="http://schemas.microsoft.com/office/drawing/2014/main" id="{B0FBF4CC-E6D8-0E40-B826-2F03AF2C8162}"/>
                  </a:ext>
                </a:extLst>
              </p:cNvPr>
              <p:cNvCxnSpPr/>
              <p:nvPr/>
            </p:nvCxnSpPr>
            <p:spPr>
              <a:xfrm flipH="1" flipV="1">
                <a:off x="5247047" y="1965475"/>
                <a:ext cx="417163" cy="99804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Conector recto 549">
                <a:extLst>
                  <a:ext uri="{FF2B5EF4-FFF2-40B4-BE49-F238E27FC236}">
                    <a16:creationId xmlns:a16="http://schemas.microsoft.com/office/drawing/2014/main" id="{B6E0D664-F103-BE67-2598-2AD1DB9074CD}"/>
                  </a:ext>
                </a:extLst>
              </p:cNvPr>
              <p:cNvCxnSpPr/>
              <p:nvPr/>
            </p:nvCxnSpPr>
            <p:spPr>
              <a:xfrm flipH="1" flipV="1">
                <a:off x="4607744" y="1248736"/>
                <a:ext cx="809218" cy="76546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7" name="Grupo 516">
              <a:extLst>
                <a:ext uri="{FF2B5EF4-FFF2-40B4-BE49-F238E27FC236}">
                  <a16:creationId xmlns:a16="http://schemas.microsoft.com/office/drawing/2014/main" id="{453AC579-63CC-4B04-D75C-08D3DF0BCF7A}"/>
                </a:ext>
              </a:extLst>
            </p:cNvPr>
            <p:cNvGrpSpPr/>
            <p:nvPr/>
          </p:nvGrpSpPr>
          <p:grpSpPr>
            <a:xfrm>
              <a:off x="4518218" y="1248736"/>
              <a:ext cx="1527800" cy="7508985"/>
              <a:chOff x="4518218" y="1248736"/>
              <a:chExt cx="1527800" cy="7508985"/>
            </a:xfrm>
          </p:grpSpPr>
          <p:cxnSp>
            <p:nvCxnSpPr>
              <p:cNvPr id="475" name="Conector recto 474">
                <a:extLst>
                  <a:ext uri="{FF2B5EF4-FFF2-40B4-BE49-F238E27FC236}">
                    <a16:creationId xmlns:a16="http://schemas.microsoft.com/office/drawing/2014/main" id="{F3BFFE40-4E1F-85AB-B8B4-6A818A0D8ED6}"/>
                  </a:ext>
                </a:extLst>
              </p:cNvPr>
              <p:cNvCxnSpPr/>
              <p:nvPr/>
            </p:nvCxnSpPr>
            <p:spPr>
              <a:xfrm flipV="1">
                <a:off x="4561352" y="1248736"/>
                <a:ext cx="0" cy="749558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Conector recto 476">
                <a:extLst>
                  <a:ext uri="{FF2B5EF4-FFF2-40B4-BE49-F238E27FC236}">
                    <a16:creationId xmlns:a16="http://schemas.microsoft.com/office/drawing/2014/main" id="{AEF5B65C-5E5C-2C9A-FE66-1793F5E409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1352" y="2059605"/>
                <a:ext cx="691062" cy="662258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Conector recto 479">
                <a:extLst>
                  <a:ext uri="{FF2B5EF4-FFF2-40B4-BE49-F238E27FC236}">
                    <a16:creationId xmlns:a16="http://schemas.microsoft.com/office/drawing/2014/main" id="{FD469173-CA3B-F01A-B8EA-76C30C3E6B14}"/>
                  </a:ext>
                </a:extLst>
              </p:cNvPr>
              <p:cNvCxnSpPr/>
              <p:nvPr/>
            </p:nvCxnSpPr>
            <p:spPr>
              <a:xfrm flipV="1">
                <a:off x="4607744" y="3002076"/>
                <a:ext cx="994980" cy="575564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Conector recto 481">
                <a:extLst>
                  <a:ext uri="{FF2B5EF4-FFF2-40B4-BE49-F238E27FC236}">
                    <a16:creationId xmlns:a16="http://schemas.microsoft.com/office/drawing/2014/main" id="{77392D37-B08D-60A0-C25E-A0A6273A9A15}"/>
                  </a:ext>
                </a:extLst>
              </p:cNvPr>
              <p:cNvCxnSpPr/>
              <p:nvPr/>
            </p:nvCxnSpPr>
            <p:spPr>
              <a:xfrm flipV="1">
                <a:off x="4607744" y="4044091"/>
                <a:ext cx="1387556" cy="470022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Conector recto 483">
                <a:extLst>
                  <a:ext uri="{FF2B5EF4-FFF2-40B4-BE49-F238E27FC236}">
                    <a16:creationId xmlns:a16="http://schemas.microsoft.com/office/drawing/2014/main" id="{F682D845-1F2F-592F-B397-EDA27C55531F}"/>
                  </a:ext>
                </a:extLst>
              </p:cNvPr>
              <p:cNvCxnSpPr/>
              <p:nvPr/>
            </p:nvCxnSpPr>
            <p:spPr>
              <a:xfrm flipV="1">
                <a:off x="4607744" y="5084001"/>
                <a:ext cx="1438274" cy="359818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Conector recto 485">
                <a:extLst>
                  <a:ext uri="{FF2B5EF4-FFF2-40B4-BE49-F238E27FC236}">
                    <a16:creationId xmlns:a16="http://schemas.microsoft.com/office/drawing/2014/main" id="{4EE00847-EE4C-A10F-8F24-B42C173FB30F}"/>
                  </a:ext>
                </a:extLst>
              </p:cNvPr>
              <p:cNvCxnSpPr/>
              <p:nvPr/>
            </p:nvCxnSpPr>
            <p:spPr>
              <a:xfrm flipV="1">
                <a:off x="4549852" y="6156960"/>
                <a:ext cx="1412872" cy="252522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Conector recto 487">
                <a:extLst>
                  <a:ext uri="{FF2B5EF4-FFF2-40B4-BE49-F238E27FC236}">
                    <a16:creationId xmlns:a16="http://schemas.microsoft.com/office/drawing/2014/main" id="{5A7FFCAF-1B1D-E94B-2729-1EE38F375CAA}"/>
                  </a:ext>
                </a:extLst>
              </p:cNvPr>
              <p:cNvCxnSpPr/>
              <p:nvPr/>
            </p:nvCxnSpPr>
            <p:spPr>
              <a:xfrm flipV="1">
                <a:off x="4607744" y="7126653"/>
                <a:ext cx="1078274" cy="161766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Conector recto 489">
                <a:extLst>
                  <a:ext uri="{FF2B5EF4-FFF2-40B4-BE49-F238E27FC236}">
                    <a16:creationId xmlns:a16="http://schemas.microsoft.com/office/drawing/2014/main" id="{D5D03C10-6135-B937-6F6F-FC7288F08FAA}"/>
                  </a:ext>
                </a:extLst>
              </p:cNvPr>
              <p:cNvCxnSpPr/>
              <p:nvPr/>
            </p:nvCxnSpPr>
            <p:spPr>
              <a:xfrm flipV="1">
                <a:off x="4607744" y="8108821"/>
                <a:ext cx="648544" cy="57336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Conector recto 491">
                <a:extLst>
                  <a:ext uri="{FF2B5EF4-FFF2-40B4-BE49-F238E27FC236}">
                    <a16:creationId xmlns:a16="http://schemas.microsoft.com/office/drawing/2014/main" id="{2D6D57E4-9504-0AE4-3D1E-141BE934447E}"/>
                  </a:ext>
                </a:extLst>
              </p:cNvPr>
              <p:cNvCxnSpPr/>
              <p:nvPr/>
            </p:nvCxnSpPr>
            <p:spPr>
              <a:xfrm flipH="1" flipV="1">
                <a:off x="4607744" y="1248736"/>
                <a:ext cx="719137" cy="686008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Conector recto 493">
                <a:extLst>
                  <a:ext uri="{FF2B5EF4-FFF2-40B4-BE49-F238E27FC236}">
                    <a16:creationId xmlns:a16="http://schemas.microsoft.com/office/drawing/2014/main" id="{E70703C3-2FE1-653D-8952-2C5749930ED5}"/>
                  </a:ext>
                </a:extLst>
              </p:cNvPr>
              <p:cNvCxnSpPr/>
              <p:nvPr/>
            </p:nvCxnSpPr>
            <p:spPr>
              <a:xfrm flipH="1" flipV="1">
                <a:off x="5192573" y="2100826"/>
                <a:ext cx="108949" cy="600799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Conector recto 495">
                <a:extLst>
                  <a:ext uri="{FF2B5EF4-FFF2-40B4-BE49-F238E27FC236}">
                    <a16:creationId xmlns:a16="http://schemas.microsoft.com/office/drawing/2014/main" id="{5D753C84-36D5-99F9-CF5F-E72F8906B5BE}"/>
                  </a:ext>
                </a:extLst>
              </p:cNvPr>
              <p:cNvCxnSpPr/>
              <p:nvPr/>
            </p:nvCxnSpPr>
            <p:spPr>
              <a:xfrm flipV="1">
                <a:off x="5253419" y="2945497"/>
                <a:ext cx="388983" cy="512950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Conector recto 497">
                <a:extLst>
                  <a:ext uri="{FF2B5EF4-FFF2-40B4-BE49-F238E27FC236}">
                    <a16:creationId xmlns:a16="http://schemas.microsoft.com/office/drawing/2014/main" id="{C105716E-E7D0-499D-4ACB-BD2D5A3CA6B4}"/>
                  </a:ext>
                </a:extLst>
              </p:cNvPr>
              <p:cNvCxnSpPr/>
              <p:nvPr/>
            </p:nvCxnSpPr>
            <p:spPr>
              <a:xfrm flipV="1">
                <a:off x="5247047" y="3984960"/>
                <a:ext cx="688892" cy="409004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Conector recto 499">
                <a:extLst>
                  <a:ext uri="{FF2B5EF4-FFF2-40B4-BE49-F238E27FC236}">
                    <a16:creationId xmlns:a16="http://schemas.microsoft.com/office/drawing/2014/main" id="{24BFFDF1-CAE8-09E0-7100-AB79CCD3F5CC}"/>
                  </a:ext>
                </a:extLst>
              </p:cNvPr>
              <p:cNvCxnSpPr/>
              <p:nvPr/>
            </p:nvCxnSpPr>
            <p:spPr>
              <a:xfrm flipV="1">
                <a:off x="5326881" y="5148206"/>
                <a:ext cx="675521" cy="296061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Conector recto 501">
                <a:extLst>
                  <a:ext uri="{FF2B5EF4-FFF2-40B4-BE49-F238E27FC236}">
                    <a16:creationId xmlns:a16="http://schemas.microsoft.com/office/drawing/2014/main" id="{EA2673A1-A84E-663C-1E2E-C20A9ECB178D}"/>
                  </a:ext>
                </a:extLst>
              </p:cNvPr>
              <p:cNvCxnSpPr/>
              <p:nvPr/>
            </p:nvCxnSpPr>
            <p:spPr>
              <a:xfrm flipV="1">
                <a:off x="5214452" y="6059545"/>
                <a:ext cx="748272" cy="208309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Conector recto 503">
                <a:extLst>
                  <a:ext uri="{FF2B5EF4-FFF2-40B4-BE49-F238E27FC236}">
                    <a16:creationId xmlns:a16="http://schemas.microsoft.com/office/drawing/2014/main" id="{D560C9E6-B83B-634A-A0F3-0AB88D2D629D}"/>
                  </a:ext>
                </a:extLst>
              </p:cNvPr>
              <p:cNvCxnSpPr/>
              <p:nvPr/>
            </p:nvCxnSpPr>
            <p:spPr>
              <a:xfrm flipV="1">
                <a:off x="5282402" y="7101093"/>
                <a:ext cx="403616" cy="97390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Conector recto 505">
                <a:extLst>
                  <a:ext uri="{FF2B5EF4-FFF2-40B4-BE49-F238E27FC236}">
                    <a16:creationId xmlns:a16="http://schemas.microsoft.com/office/drawing/2014/main" id="{D1CBD8DF-6AD1-F58E-8D2A-E0407363A9FB}"/>
                  </a:ext>
                </a:extLst>
              </p:cNvPr>
              <p:cNvCxnSpPr/>
              <p:nvPr/>
            </p:nvCxnSpPr>
            <p:spPr>
              <a:xfrm flipH="1" flipV="1">
                <a:off x="4518218" y="1248736"/>
                <a:ext cx="1272982" cy="58779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Conector recto 507">
                <a:extLst>
                  <a:ext uri="{FF2B5EF4-FFF2-40B4-BE49-F238E27FC236}">
                    <a16:creationId xmlns:a16="http://schemas.microsoft.com/office/drawing/2014/main" id="{0C6BA75C-FFA9-576B-C310-58EBC962A1F4}"/>
                  </a:ext>
                </a:extLst>
              </p:cNvPr>
              <p:cNvCxnSpPr/>
              <p:nvPr/>
            </p:nvCxnSpPr>
            <p:spPr>
              <a:xfrm flipH="1" flipV="1">
                <a:off x="5247047" y="1916402"/>
                <a:ext cx="395355" cy="521025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Conector recto 509">
                <a:extLst>
                  <a:ext uri="{FF2B5EF4-FFF2-40B4-BE49-F238E27FC236}">
                    <a16:creationId xmlns:a16="http://schemas.microsoft.com/office/drawing/2014/main" id="{B0F3B7F2-18FB-C736-94EF-0045C40D3B17}"/>
                  </a:ext>
                </a:extLst>
              </p:cNvPr>
              <p:cNvCxnSpPr/>
              <p:nvPr/>
            </p:nvCxnSpPr>
            <p:spPr>
              <a:xfrm flipV="1">
                <a:off x="5664641" y="2963523"/>
                <a:ext cx="0" cy="416313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Conector recto 511">
                <a:extLst>
                  <a:ext uri="{FF2B5EF4-FFF2-40B4-BE49-F238E27FC236}">
                    <a16:creationId xmlns:a16="http://schemas.microsoft.com/office/drawing/2014/main" id="{D3E16511-E2F9-388C-34CC-B25CD36E4DD9}"/>
                  </a:ext>
                </a:extLst>
              </p:cNvPr>
              <p:cNvCxnSpPr/>
              <p:nvPr/>
            </p:nvCxnSpPr>
            <p:spPr>
              <a:xfrm flipV="1">
                <a:off x="5686018" y="4011043"/>
                <a:ext cx="276706" cy="307020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Conector recto 513">
                <a:extLst>
                  <a:ext uri="{FF2B5EF4-FFF2-40B4-BE49-F238E27FC236}">
                    <a16:creationId xmlns:a16="http://schemas.microsoft.com/office/drawing/2014/main" id="{24FD360D-2BE1-5E06-C359-054D93C7AD76}"/>
                  </a:ext>
                </a:extLst>
              </p:cNvPr>
              <p:cNvCxnSpPr/>
              <p:nvPr/>
            </p:nvCxnSpPr>
            <p:spPr>
              <a:xfrm flipV="1">
                <a:off x="5664641" y="5045088"/>
                <a:ext cx="381377" cy="206299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Conector recto 515">
                <a:extLst>
                  <a:ext uri="{FF2B5EF4-FFF2-40B4-BE49-F238E27FC236}">
                    <a16:creationId xmlns:a16="http://schemas.microsoft.com/office/drawing/2014/main" id="{A0283B3C-7217-BC08-73B5-C45773407BB8}"/>
                  </a:ext>
                </a:extLst>
              </p:cNvPr>
              <p:cNvCxnSpPr/>
              <p:nvPr/>
            </p:nvCxnSpPr>
            <p:spPr>
              <a:xfrm flipV="1">
                <a:off x="5613419" y="6123019"/>
                <a:ext cx="381881" cy="100363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upo 472">
              <a:extLst>
                <a:ext uri="{FF2B5EF4-FFF2-40B4-BE49-F238E27FC236}">
                  <a16:creationId xmlns:a16="http://schemas.microsoft.com/office/drawing/2014/main" id="{96ADF60F-1A85-F1A1-DB63-7725EDBA139D}"/>
                </a:ext>
              </a:extLst>
            </p:cNvPr>
            <p:cNvGrpSpPr/>
            <p:nvPr/>
          </p:nvGrpSpPr>
          <p:grpSpPr>
            <a:xfrm>
              <a:off x="1191070" y="1205209"/>
              <a:ext cx="4854948" cy="7966231"/>
              <a:chOff x="1191070" y="1205209"/>
              <a:chExt cx="4854948" cy="7966231"/>
            </a:xfrm>
          </p:grpSpPr>
          <p:cxnSp>
            <p:nvCxnSpPr>
              <p:cNvPr id="410" name="Conector recto 409">
                <a:extLst>
                  <a:ext uri="{FF2B5EF4-FFF2-40B4-BE49-F238E27FC236}">
                    <a16:creationId xmlns:a16="http://schemas.microsoft.com/office/drawing/2014/main" id="{D2AFA53B-C722-177A-035A-30397CFB851A}"/>
                  </a:ext>
                </a:extLst>
              </p:cNvPr>
              <p:cNvCxnSpPr/>
              <p:nvPr/>
            </p:nvCxnSpPr>
            <p:spPr>
              <a:xfrm flipV="1">
                <a:off x="1214460" y="1248736"/>
                <a:ext cx="3303758" cy="587829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onector recto 411">
                <a:extLst>
                  <a:ext uri="{FF2B5EF4-FFF2-40B4-BE49-F238E27FC236}">
                    <a16:creationId xmlns:a16="http://schemas.microsoft.com/office/drawing/2014/main" id="{2C9F5997-3195-8427-9784-DD268716313B}"/>
                  </a:ext>
                </a:extLst>
              </p:cNvPr>
              <p:cNvCxnSpPr/>
              <p:nvPr/>
            </p:nvCxnSpPr>
            <p:spPr>
              <a:xfrm flipV="1">
                <a:off x="1241023" y="1993188"/>
                <a:ext cx="3951550" cy="512065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Conector recto 413">
                <a:extLst>
                  <a:ext uri="{FF2B5EF4-FFF2-40B4-BE49-F238E27FC236}">
                    <a16:creationId xmlns:a16="http://schemas.microsoft.com/office/drawing/2014/main" id="{89246973-1A20-D594-1DFD-0C310BB307F6}"/>
                  </a:ext>
                </a:extLst>
              </p:cNvPr>
              <p:cNvCxnSpPr/>
              <p:nvPr/>
            </p:nvCxnSpPr>
            <p:spPr>
              <a:xfrm flipV="1">
                <a:off x="1241023" y="2974848"/>
                <a:ext cx="4444995" cy="412747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Conector recto 415">
                <a:extLst>
                  <a:ext uri="{FF2B5EF4-FFF2-40B4-BE49-F238E27FC236}">
                    <a16:creationId xmlns:a16="http://schemas.microsoft.com/office/drawing/2014/main" id="{D1748D15-40DB-B85D-08E9-210077B78E24}"/>
                  </a:ext>
                </a:extLst>
              </p:cNvPr>
              <p:cNvCxnSpPr/>
              <p:nvPr/>
            </p:nvCxnSpPr>
            <p:spPr>
              <a:xfrm flipV="1">
                <a:off x="1296109" y="4020137"/>
                <a:ext cx="4749909" cy="308218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Conector recto 417">
                <a:extLst>
                  <a:ext uri="{FF2B5EF4-FFF2-40B4-BE49-F238E27FC236}">
                    <a16:creationId xmlns:a16="http://schemas.microsoft.com/office/drawing/2014/main" id="{A3DBFEB4-DEB0-739E-F590-7C13F0EC97AA}"/>
                  </a:ext>
                </a:extLst>
              </p:cNvPr>
              <p:cNvCxnSpPr/>
              <p:nvPr/>
            </p:nvCxnSpPr>
            <p:spPr>
              <a:xfrm flipV="1">
                <a:off x="1214460" y="5148206"/>
                <a:ext cx="4831558" cy="196563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Conector recto 419">
                <a:extLst>
                  <a:ext uri="{FF2B5EF4-FFF2-40B4-BE49-F238E27FC236}">
                    <a16:creationId xmlns:a16="http://schemas.microsoft.com/office/drawing/2014/main" id="{6002A8F8-DBB8-C964-559D-EC798CFEBE9D}"/>
                  </a:ext>
                </a:extLst>
              </p:cNvPr>
              <p:cNvCxnSpPr/>
              <p:nvPr/>
            </p:nvCxnSpPr>
            <p:spPr>
              <a:xfrm flipV="1">
                <a:off x="1241023" y="6156960"/>
                <a:ext cx="4624491" cy="97007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Conector recto 423">
                <a:extLst>
                  <a:ext uri="{FF2B5EF4-FFF2-40B4-BE49-F238E27FC236}">
                    <a16:creationId xmlns:a16="http://schemas.microsoft.com/office/drawing/2014/main" id="{ABE59DFB-9DE2-8423-9F1F-9CA14EA9F1DE}"/>
                  </a:ext>
                </a:extLst>
              </p:cNvPr>
              <p:cNvCxnSpPr/>
              <p:nvPr/>
            </p:nvCxnSpPr>
            <p:spPr>
              <a:xfrm>
                <a:off x="1214460" y="7081248"/>
                <a:ext cx="4067942" cy="99375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Conector recto 425">
                <a:extLst>
                  <a:ext uri="{FF2B5EF4-FFF2-40B4-BE49-F238E27FC236}">
                    <a16:creationId xmlns:a16="http://schemas.microsoft.com/office/drawing/2014/main" id="{184ED1C5-6810-BBD3-C3F1-9C42818DBD96}"/>
                  </a:ext>
                </a:extLst>
              </p:cNvPr>
              <p:cNvCxnSpPr/>
              <p:nvPr/>
            </p:nvCxnSpPr>
            <p:spPr>
              <a:xfrm>
                <a:off x="1191070" y="7127035"/>
                <a:ext cx="3358782" cy="155515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Conector recto 427">
                <a:extLst>
                  <a:ext uri="{FF2B5EF4-FFF2-40B4-BE49-F238E27FC236}">
                    <a16:creationId xmlns:a16="http://schemas.microsoft.com/office/drawing/2014/main" id="{19A33990-26B6-B9E6-62E7-926A960A83CE}"/>
                  </a:ext>
                </a:extLst>
              </p:cNvPr>
              <p:cNvCxnSpPr/>
              <p:nvPr/>
            </p:nvCxnSpPr>
            <p:spPr>
              <a:xfrm>
                <a:off x="1214460" y="7113844"/>
                <a:ext cx="2300302" cy="205759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Conector recto 429">
                <a:extLst>
                  <a:ext uri="{FF2B5EF4-FFF2-40B4-BE49-F238E27FC236}">
                    <a16:creationId xmlns:a16="http://schemas.microsoft.com/office/drawing/2014/main" id="{C231672A-0507-65E3-A3FD-52D468C98D45}"/>
                  </a:ext>
                </a:extLst>
              </p:cNvPr>
              <p:cNvCxnSpPr/>
              <p:nvPr/>
            </p:nvCxnSpPr>
            <p:spPr>
              <a:xfrm>
                <a:off x="1191070" y="7081248"/>
                <a:ext cx="1222617" cy="167647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Conector recto 431">
                <a:extLst>
                  <a:ext uri="{FF2B5EF4-FFF2-40B4-BE49-F238E27FC236}">
                    <a16:creationId xmlns:a16="http://schemas.microsoft.com/office/drawing/2014/main" id="{D500D306-5F22-091E-C604-006192AFA4E9}"/>
                  </a:ext>
                </a:extLst>
              </p:cNvPr>
              <p:cNvCxnSpPr/>
              <p:nvPr/>
            </p:nvCxnSpPr>
            <p:spPr>
              <a:xfrm>
                <a:off x="1241023" y="7127035"/>
                <a:ext cx="496932" cy="94796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Conector recto 433">
                <a:extLst>
                  <a:ext uri="{FF2B5EF4-FFF2-40B4-BE49-F238E27FC236}">
                    <a16:creationId xmlns:a16="http://schemas.microsoft.com/office/drawing/2014/main" id="{80389E56-C5E4-BE09-0FB5-48D6AAD97C57}"/>
                  </a:ext>
                </a:extLst>
              </p:cNvPr>
              <p:cNvCxnSpPr/>
              <p:nvPr/>
            </p:nvCxnSpPr>
            <p:spPr>
              <a:xfrm flipV="1">
                <a:off x="1804416" y="1205209"/>
                <a:ext cx="2745436" cy="676554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Conector recto 435">
                <a:extLst>
                  <a:ext uri="{FF2B5EF4-FFF2-40B4-BE49-F238E27FC236}">
                    <a16:creationId xmlns:a16="http://schemas.microsoft.com/office/drawing/2014/main" id="{AAB2E986-9994-56D5-606E-C71080260C94}"/>
                  </a:ext>
                </a:extLst>
              </p:cNvPr>
              <p:cNvCxnSpPr/>
              <p:nvPr/>
            </p:nvCxnSpPr>
            <p:spPr>
              <a:xfrm flipV="1">
                <a:off x="1719376" y="2014200"/>
                <a:ext cx="3495076" cy="595655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Conector recto 437">
                <a:extLst>
                  <a:ext uri="{FF2B5EF4-FFF2-40B4-BE49-F238E27FC236}">
                    <a16:creationId xmlns:a16="http://schemas.microsoft.com/office/drawing/2014/main" id="{2616A70D-5091-C5C4-D128-463A5C6F2E92}"/>
                  </a:ext>
                </a:extLst>
              </p:cNvPr>
              <p:cNvCxnSpPr/>
              <p:nvPr/>
            </p:nvCxnSpPr>
            <p:spPr>
              <a:xfrm flipV="1">
                <a:off x="1804416" y="3002076"/>
                <a:ext cx="3881602" cy="496867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Conector recto 439">
                <a:extLst>
                  <a:ext uri="{FF2B5EF4-FFF2-40B4-BE49-F238E27FC236}">
                    <a16:creationId xmlns:a16="http://schemas.microsoft.com/office/drawing/2014/main" id="{B46FA173-3328-14B1-46D4-A8F87E1E0D70}"/>
                  </a:ext>
                </a:extLst>
              </p:cNvPr>
              <p:cNvCxnSpPr/>
              <p:nvPr/>
            </p:nvCxnSpPr>
            <p:spPr>
              <a:xfrm flipV="1">
                <a:off x="1804416" y="3984960"/>
                <a:ext cx="4197986" cy="415768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Conector recto 441">
                <a:extLst>
                  <a:ext uri="{FF2B5EF4-FFF2-40B4-BE49-F238E27FC236}">
                    <a16:creationId xmlns:a16="http://schemas.microsoft.com/office/drawing/2014/main" id="{43518585-6A39-7FE4-C83F-9A47D9182AB6}"/>
                  </a:ext>
                </a:extLst>
              </p:cNvPr>
              <p:cNvCxnSpPr/>
              <p:nvPr/>
            </p:nvCxnSpPr>
            <p:spPr>
              <a:xfrm flipV="1">
                <a:off x="1789184" y="5119004"/>
                <a:ext cx="4256834" cy="299389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Conector recto 443">
                <a:extLst>
                  <a:ext uri="{FF2B5EF4-FFF2-40B4-BE49-F238E27FC236}">
                    <a16:creationId xmlns:a16="http://schemas.microsoft.com/office/drawing/2014/main" id="{C6256406-26AD-B444-9A6E-BEF56CEA94CE}"/>
                  </a:ext>
                </a:extLst>
              </p:cNvPr>
              <p:cNvCxnSpPr/>
              <p:nvPr/>
            </p:nvCxnSpPr>
            <p:spPr>
              <a:xfrm flipV="1">
                <a:off x="2446267" y="1248736"/>
                <a:ext cx="2161477" cy="749558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Conector recto 445">
                <a:extLst>
                  <a:ext uri="{FF2B5EF4-FFF2-40B4-BE49-F238E27FC236}">
                    <a16:creationId xmlns:a16="http://schemas.microsoft.com/office/drawing/2014/main" id="{79FF2B6F-14B0-21E9-6019-BD685B2217B1}"/>
                  </a:ext>
                </a:extLst>
              </p:cNvPr>
              <p:cNvCxnSpPr/>
              <p:nvPr/>
            </p:nvCxnSpPr>
            <p:spPr>
              <a:xfrm flipV="1">
                <a:off x="1737955" y="6110664"/>
                <a:ext cx="4308063" cy="203197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Conector recto 447">
                <a:extLst>
                  <a:ext uri="{FF2B5EF4-FFF2-40B4-BE49-F238E27FC236}">
                    <a16:creationId xmlns:a16="http://schemas.microsoft.com/office/drawing/2014/main" id="{ECA6CC6D-C80A-0EB8-41B2-4D90F585D151}"/>
                  </a:ext>
                </a:extLst>
              </p:cNvPr>
              <p:cNvCxnSpPr/>
              <p:nvPr/>
            </p:nvCxnSpPr>
            <p:spPr>
              <a:xfrm flipV="1">
                <a:off x="1843645" y="7126653"/>
                <a:ext cx="3759079" cy="101598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Conector recto 451">
                <a:extLst>
                  <a:ext uri="{FF2B5EF4-FFF2-40B4-BE49-F238E27FC236}">
                    <a16:creationId xmlns:a16="http://schemas.microsoft.com/office/drawing/2014/main" id="{5F74CD1A-52B6-1CAB-5B7B-BA7B37DB8503}"/>
                  </a:ext>
                </a:extLst>
              </p:cNvPr>
              <p:cNvCxnSpPr/>
              <p:nvPr/>
            </p:nvCxnSpPr>
            <p:spPr>
              <a:xfrm>
                <a:off x="1804416" y="8142642"/>
                <a:ext cx="2745436" cy="61507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Conector recto 453">
                <a:extLst>
                  <a:ext uri="{FF2B5EF4-FFF2-40B4-BE49-F238E27FC236}">
                    <a16:creationId xmlns:a16="http://schemas.microsoft.com/office/drawing/2014/main" id="{823610D7-AE2D-2C2D-BD00-FDBC7297F6FE}"/>
                  </a:ext>
                </a:extLst>
              </p:cNvPr>
              <p:cNvCxnSpPr/>
              <p:nvPr/>
            </p:nvCxnSpPr>
            <p:spPr>
              <a:xfrm>
                <a:off x="1719376" y="8108821"/>
                <a:ext cx="636885" cy="63549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Conector recto 455">
                <a:extLst>
                  <a:ext uri="{FF2B5EF4-FFF2-40B4-BE49-F238E27FC236}">
                    <a16:creationId xmlns:a16="http://schemas.microsoft.com/office/drawing/2014/main" id="{5D8EE925-86AA-0FDB-85A8-23421614F850}"/>
                  </a:ext>
                </a:extLst>
              </p:cNvPr>
              <p:cNvCxnSpPr/>
              <p:nvPr/>
            </p:nvCxnSpPr>
            <p:spPr>
              <a:xfrm flipV="1">
                <a:off x="2446267" y="1916402"/>
                <a:ext cx="2746306" cy="694853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Conector recto 457">
                <a:extLst>
                  <a:ext uri="{FF2B5EF4-FFF2-40B4-BE49-F238E27FC236}">
                    <a16:creationId xmlns:a16="http://schemas.microsoft.com/office/drawing/2014/main" id="{78FD9E44-51C7-8C1A-9215-288E223DB759}"/>
                  </a:ext>
                </a:extLst>
              </p:cNvPr>
              <p:cNvCxnSpPr/>
              <p:nvPr/>
            </p:nvCxnSpPr>
            <p:spPr>
              <a:xfrm flipV="1">
                <a:off x="2446267" y="3133229"/>
                <a:ext cx="3344933" cy="567821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Conector recto 459">
                <a:extLst>
                  <a:ext uri="{FF2B5EF4-FFF2-40B4-BE49-F238E27FC236}">
                    <a16:creationId xmlns:a16="http://schemas.microsoft.com/office/drawing/2014/main" id="{E105A442-38BE-5E42-4935-5A815DE7B1D6}"/>
                  </a:ext>
                </a:extLst>
              </p:cNvPr>
              <p:cNvCxnSpPr/>
              <p:nvPr/>
            </p:nvCxnSpPr>
            <p:spPr>
              <a:xfrm flipV="1">
                <a:off x="2364611" y="4044091"/>
                <a:ext cx="3630689" cy="471363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Conector recto 463">
                <a:extLst>
                  <a:ext uri="{FF2B5EF4-FFF2-40B4-BE49-F238E27FC236}">
                    <a16:creationId xmlns:a16="http://schemas.microsoft.com/office/drawing/2014/main" id="{334CA426-887C-603E-D1CC-C9AE4595BB36}"/>
                  </a:ext>
                </a:extLst>
              </p:cNvPr>
              <p:cNvCxnSpPr/>
              <p:nvPr/>
            </p:nvCxnSpPr>
            <p:spPr>
              <a:xfrm flipV="1">
                <a:off x="2446267" y="5148206"/>
                <a:ext cx="3599751" cy="371672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Conector recto 465">
                <a:extLst>
                  <a:ext uri="{FF2B5EF4-FFF2-40B4-BE49-F238E27FC236}">
                    <a16:creationId xmlns:a16="http://schemas.microsoft.com/office/drawing/2014/main" id="{E8E33268-9D78-BAFD-366D-FE423E000F27}"/>
                  </a:ext>
                </a:extLst>
              </p:cNvPr>
              <p:cNvCxnSpPr/>
              <p:nvPr/>
            </p:nvCxnSpPr>
            <p:spPr>
              <a:xfrm flipV="1">
                <a:off x="2586966" y="6110664"/>
                <a:ext cx="3348973" cy="270077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Conector recto 467">
                <a:extLst>
                  <a:ext uri="{FF2B5EF4-FFF2-40B4-BE49-F238E27FC236}">
                    <a16:creationId xmlns:a16="http://schemas.microsoft.com/office/drawing/2014/main" id="{5E103391-A230-036A-B002-6A381BBAF4C4}"/>
                  </a:ext>
                </a:extLst>
              </p:cNvPr>
              <p:cNvCxnSpPr/>
              <p:nvPr/>
            </p:nvCxnSpPr>
            <p:spPr>
              <a:xfrm flipV="1">
                <a:off x="2413687" y="7126653"/>
                <a:ext cx="3272331" cy="155553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Conector recto 469">
                <a:extLst>
                  <a:ext uri="{FF2B5EF4-FFF2-40B4-BE49-F238E27FC236}">
                    <a16:creationId xmlns:a16="http://schemas.microsoft.com/office/drawing/2014/main" id="{4BCD662B-AA8B-2DF6-7B52-E0AEDDB2553F}"/>
                  </a:ext>
                </a:extLst>
              </p:cNvPr>
              <p:cNvCxnSpPr/>
              <p:nvPr/>
            </p:nvCxnSpPr>
            <p:spPr>
              <a:xfrm flipV="1">
                <a:off x="2413687" y="8142642"/>
                <a:ext cx="2868715" cy="53954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upo 407">
              <a:extLst>
                <a:ext uri="{FF2B5EF4-FFF2-40B4-BE49-F238E27FC236}">
                  <a16:creationId xmlns:a16="http://schemas.microsoft.com/office/drawing/2014/main" id="{9D87CCBF-394A-84B3-F08A-E3C498B87033}"/>
                </a:ext>
              </a:extLst>
            </p:cNvPr>
            <p:cNvGrpSpPr/>
            <p:nvPr/>
          </p:nvGrpSpPr>
          <p:grpSpPr>
            <a:xfrm>
              <a:off x="936109" y="1236908"/>
              <a:ext cx="5109909" cy="7507409"/>
              <a:chOff x="936109" y="1236908"/>
              <a:chExt cx="5109909" cy="7507409"/>
            </a:xfrm>
          </p:grpSpPr>
          <p:cxnSp>
            <p:nvCxnSpPr>
              <p:cNvPr id="383" name="Conector recto 382">
                <a:extLst>
                  <a:ext uri="{FF2B5EF4-FFF2-40B4-BE49-F238E27FC236}">
                    <a16:creationId xmlns:a16="http://schemas.microsoft.com/office/drawing/2014/main" id="{AE606512-9027-3CB2-041A-510C19DA4B2B}"/>
                  </a:ext>
                </a:extLst>
              </p:cNvPr>
              <p:cNvCxnSpPr/>
              <p:nvPr/>
            </p:nvCxnSpPr>
            <p:spPr>
              <a:xfrm flipV="1">
                <a:off x="1046122" y="1236908"/>
                <a:ext cx="3515230" cy="492005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Conector recto 384">
                <a:extLst>
                  <a:ext uri="{FF2B5EF4-FFF2-40B4-BE49-F238E27FC236}">
                    <a16:creationId xmlns:a16="http://schemas.microsoft.com/office/drawing/2014/main" id="{ED125852-7949-C3D5-3551-6900BCF60926}"/>
                  </a:ext>
                </a:extLst>
              </p:cNvPr>
              <p:cNvCxnSpPr/>
              <p:nvPr/>
            </p:nvCxnSpPr>
            <p:spPr>
              <a:xfrm flipV="1">
                <a:off x="1046122" y="2014200"/>
                <a:ext cx="4168330" cy="414276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Conector recto 386">
                <a:extLst>
                  <a:ext uri="{FF2B5EF4-FFF2-40B4-BE49-F238E27FC236}">
                    <a16:creationId xmlns:a16="http://schemas.microsoft.com/office/drawing/2014/main" id="{E2B7AA02-E8C9-1451-0FF4-03C78DA7FA4D}"/>
                  </a:ext>
                </a:extLst>
              </p:cNvPr>
              <p:cNvCxnSpPr/>
              <p:nvPr/>
            </p:nvCxnSpPr>
            <p:spPr>
              <a:xfrm flipV="1">
                <a:off x="1025444" y="3029145"/>
                <a:ext cx="4609856" cy="312781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Conector recto 388">
                <a:extLst>
                  <a:ext uri="{FF2B5EF4-FFF2-40B4-BE49-F238E27FC236}">
                    <a16:creationId xmlns:a16="http://schemas.microsoft.com/office/drawing/2014/main" id="{9E8B5471-F980-68F1-C84B-A649DF4BDFC3}"/>
                  </a:ext>
                </a:extLst>
              </p:cNvPr>
              <p:cNvCxnSpPr/>
              <p:nvPr/>
            </p:nvCxnSpPr>
            <p:spPr>
              <a:xfrm flipV="1">
                <a:off x="960630" y="4011043"/>
                <a:ext cx="5041772" cy="21459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Conector recto 390">
                <a:extLst>
                  <a:ext uri="{FF2B5EF4-FFF2-40B4-BE49-F238E27FC236}">
                    <a16:creationId xmlns:a16="http://schemas.microsoft.com/office/drawing/2014/main" id="{EE84E3D8-817F-1F39-872C-AA57C000D374}"/>
                  </a:ext>
                </a:extLst>
              </p:cNvPr>
              <p:cNvCxnSpPr/>
              <p:nvPr/>
            </p:nvCxnSpPr>
            <p:spPr>
              <a:xfrm flipV="1">
                <a:off x="960630" y="5148206"/>
                <a:ext cx="5085388" cy="97481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Conector recto 392">
                <a:extLst>
                  <a:ext uri="{FF2B5EF4-FFF2-40B4-BE49-F238E27FC236}">
                    <a16:creationId xmlns:a16="http://schemas.microsoft.com/office/drawing/2014/main" id="{864AE1D9-BD8F-2970-AC6B-14AFF9005EF7}"/>
                  </a:ext>
                </a:extLst>
              </p:cNvPr>
              <p:cNvCxnSpPr/>
              <p:nvPr/>
            </p:nvCxnSpPr>
            <p:spPr>
              <a:xfrm>
                <a:off x="1066800" y="6156960"/>
                <a:ext cx="4798714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Conector recto 394">
                <a:extLst>
                  <a:ext uri="{FF2B5EF4-FFF2-40B4-BE49-F238E27FC236}">
                    <a16:creationId xmlns:a16="http://schemas.microsoft.com/office/drawing/2014/main" id="{10E073FC-B246-833A-FE7E-87300387010D}"/>
                  </a:ext>
                </a:extLst>
              </p:cNvPr>
              <p:cNvCxnSpPr/>
              <p:nvPr/>
            </p:nvCxnSpPr>
            <p:spPr>
              <a:xfrm>
                <a:off x="936109" y="6137786"/>
                <a:ext cx="4699191" cy="97605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Conector recto 398">
                <a:extLst>
                  <a:ext uri="{FF2B5EF4-FFF2-40B4-BE49-F238E27FC236}">
                    <a16:creationId xmlns:a16="http://schemas.microsoft.com/office/drawing/2014/main" id="{B32EBDEA-BD9B-C780-D688-84C666E57647}"/>
                  </a:ext>
                </a:extLst>
              </p:cNvPr>
              <p:cNvCxnSpPr/>
              <p:nvPr/>
            </p:nvCxnSpPr>
            <p:spPr>
              <a:xfrm>
                <a:off x="1046122" y="6137786"/>
                <a:ext cx="4236280" cy="193721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Conector recto 400">
                <a:extLst>
                  <a:ext uri="{FF2B5EF4-FFF2-40B4-BE49-F238E27FC236}">
                    <a16:creationId xmlns:a16="http://schemas.microsoft.com/office/drawing/2014/main" id="{085BA2D9-D9EA-96D6-18DF-5AC7F0D69707}"/>
                  </a:ext>
                </a:extLst>
              </p:cNvPr>
              <p:cNvCxnSpPr/>
              <p:nvPr/>
            </p:nvCxnSpPr>
            <p:spPr>
              <a:xfrm>
                <a:off x="1066800" y="6110664"/>
                <a:ext cx="3551673" cy="263365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Conector recto 402">
                <a:extLst>
                  <a:ext uri="{FF2B5EF4-FFF2-40B4-BE49-F238E27FC236}">
                    <a16:creationId xmlns:a16="http://schemas.microsoft.com/office/drawing/2014/main" id="{9EC80029-0921-D682-204B-492DB3763F6E}"/>
                  </a:ext>
                </a:extLst>
              </p:cNvPr>
              <p:cNvCxnSpPr/>
              <p:nvPr/>
            </p:nvCxnSpPr>
            <p:spPr>
              <a:xfrm>
                <a:off x="1046122" y="6087496"/>
                <a:ext cx="1367565" cy="265682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Conector recto 404">
                <a:extLst>
                  <a:ext uri="{FF2B5EF4-FFF2-40B4-BE49-F238E27FC236}">
                    <a16:creationId xmlns:a16="http://schemas.microsoft.com/office/drawing/2014/main" id="{93C7DCC0-38E8-3827-CD05-C977771A9ACF}"/>
                  </a:ext>
                </a:extLst>
              </p:cNvPr>
              <p:cNvCxnSpPr/>
              <p:nvPr/>
            </p:nvCxnSpPr>
            <p:spPr>
              <a:xfrm>
                <a:off x="960630" y="6087496"/>
                <a:ext cx="883015" cy="198750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Conector recto 406">
                <a:extLst>
                  <a:ext uri="{FF2B5EF4-FFF2-40B4-BE49-F238E27FC236}">
                    <a16:creationId xmlns:a16="http://schemas.microsoft.com/office/drawing/2014/main" id="{BB7640B1-5009-2A45-C25E-CEFAA2979036}"/>
                  </a:ext>
                </a:extLst>
              </p:cNvPr>
              <p:cNvCxnSpPr/>
              <p:nvPr/>
            </p:nvCxnSpPr>
            <p:spPr>
              <a:xfrm>
                <a:off x="992486" y="6156960"/>
                <a:ext cx="198584" cy="95688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upo 380">
              <a:extLst>
                <a:ext uri="{FF2B5EF4-FFF2-40B4-BE49-F238E27FC236}">
                  <a16:creationId xmlns:a16="http://schemas.microsoft.com/office/drawing/2014/main" id="{D679F159-628E-C9EA-584A-2253911D3EFB}"/>
                </a:ext>
              </a:extLst>
            </p:cNvPr>
            <p:cNvGrpSpPr/>
            <p:nvPr/>
          </p:nvGrpSpPr>
          <p:grpSpPr>
            <a:xfrm>
              <a:off x="831070" y="1205209"/>
              <a:ext cx="5214948" cy="7539108"/>
              <a:chOff x="831070" y="1205209"/>
              <a:chExt cx="5214948" cy="7539108"/>
            </a:xfrm>
          </p:grpSpPr>
          <p:cxnSp>
            <p:nvCxnSpPr>
              <p:cNvPr id="352" name="Conector recto 351">
                <a:extLst>
                  <a:ext uri="{FF2B5EF4-FFF2-40B4-BE49-F238E27FC236}">
                    <a16:creationId xmlns:a16="http://schemas.microsoft.com/office/drawing/2014/main" id="{CD93636C-CEA9-85A6-E77A-7DCBC8A7FC0E}"/>
                  </a:ext>
                </a:extLst>
              </p:cNvPr>
              <p:cNvCxnSpPr/>
              <p:nvPr/>
            </p:nvCxnSpPr>
            <p:spPr>
              <a:xfrm flipV="1">
                <a:off x="903888" y="1205209"/>
                <a:ext cx="3657464" cy="391379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ector recto 355">
                <a:extLst>
                  <a:ext uri="{FF2B5EF4-FFF2-40B4-BE49-F238E27FC236}">
                    <a16:creationId xmlns:a16="http://schemas.microsoft.com/office/drawing/2014/main" id="{89F2CCAA-8D22-DFBE-9EB4-E4E33B2AB4D6}"/>
                  </a:ext>
                </a:extLst>
              </p:cNvPr>
              <p:cNvCxnSpPr/>
              <p:nvPr/>
            </p:nvCxnSpPr>
            <p:spPr>
              <a:xfrm flipV="1">
                <a:off x="831070" y="2100826"/>
                <a:ext cx="4383382" cy="304738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Conector recto 357">
                <a:extLst>
                  <a:ext uri="{FF2B5EF4-FFF2-40B4-BE49-F238E27FC236}">
                    <a16:creationId xmlns:a16="http://schemas.microsoft.com/office/drawing/2014/main" id="{1DD07573-D732-C344-E445-0E98528421FF}"/>
                  </a:ext>
                </a:extLst>
              </p:cNvPr>
              <p:cNvCxnSpPr/>
              <p:nvPr/>
            </p:nvCxnSpPr>
            <p:spPr>
              <a:xfrm flipV="1">
                <a:off x="854460" y="3060192"/>
                <a:ext cx="4748264" cy="205881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Conector recto 359">
                <a:extLst>
                  <a:ext uri="{FF2B5EF4-FFF2-40B4-BE49-F238E27FC236}">
                    <a16:creationId xmlns:a16="http://schemas.microsoft.com/office/drawing/2014/main" id="{6B281C65-B475-B2D4-1D10-F42076B0A82A}"/>
                  </a:ext>
                </a:extLst>
              </p:cNvPr>
              <p:cNvCxnSpPr/>
              <p:nvPr/>
            </p:nvCxnSpPr>
            <p:spPr>
              <a:xfrm flipV="1">
                <a:off x="903888" y="4044091"/>
                <a:ext cx="5058836" cy="107491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Conector recto 361">
                <a:extLst>
                  <a:ext uri="{FF2B5EF4-FFF2-40B4-BE49-F238E27FC236}">
                    <a16:creationId xmlns:a16="http://schemas.microsoft.com/office/drawing/2014/main" id="{8AADC8BC-877A-11C2-74AD-65F23EB1419E}"/>
                  </a:ext>
                </a:extLst>
              </p:cNvPr>
              <p:cNvCxnSpPr/>
              <p:nvPr/>
            </p:nvCxnSpPr>
            <p:spPr>
              <a:xfrm>
                <a:off x="854460" y="5119004"/>
                <a:ext cx="5191558" cy="101878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Conector recto 363">
                <a:extLst>
                  <a:ext uri="{FF2B5EF4-FFF2-40B4-BE49-F238E27FC236}">
                    <a16:creationId xmlns:a16="http://schemas.microsoft.com/office/drawing/2014/main" id="{64CE9D6B-D70D-935A-35A8-94EE1561937D}"/>
                  </a:ext>
                </a:extLst>
              </p:cNvPr>
              <p:cNvCxnSpPr/>
              <p:nvPr/>
            </p:nvCxnSpPr>
            <p:spPr>
              <a:xfrm>
                <a:off x="854460" y="5119004"/>
                <a:ext cx="4787942" cy="198332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Conector recto 365">
                <a:extLst>
                  <a:ext uri="{FF2B5EF4-FFF2-40B4-BE49-F238E27FC236}">
                    <a16:creationId xmlns:a16="http://schemas.microsoft.com/office/drawing/2014/main" id="{4E1A2C2C-21CE-35BB-3584-FFC8D50B8671}"/>
                  </a:ext>
                </a:extLst>
              </p:cNvPr>
              <p:cNvCxnSpPr/>
              <p:nvPr/>
            </p:nvCxnSpPr>
            <p:spPr>
              <a:xfrm>
                <a:off x="831070" y="5084001"/>
                <a:ext cx="4451332" cy="299099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Conector recto 367">
                <a:extLst>
                  <a:ext uri="{FF2B5EF4-FFF2-40B4-BE49-F238E27FC236}">
                    <a16:creationId xmlns:a16="http://schemas.microsoft.com/office/drawing/2014/main" id="{AD1644DF-1A75-5986-E979-5596D84347F6}"/>
                  </a:ext>
                </a:extLst>
              </p:cNvPr>
              <p:cNvCxnSpPr/>
              <p:nvPr/>
            </p:nvCxnSpPr>
            <p:spPr>
              <a:xfrm>
                <a:off x="854460" y="5148206"/>
                <a:ext cx="3753284" cy="359611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Conector recto 373">
                <a:extLst>
                  <a:ext uri="{FF2B5EF4-FFF2-40B4-BE49-F238E27FC236}">
                    <a16:creationId xmlns:a16="http://schemas.microsoft.com/office/drawing/2014/main" id="{323ADE76-314E-C45F-BF52-356FE45ED6C0}"/>
                  </a:ext>
                </a:extLst>
              </p:cNvPr>
              <p:cNvCxnSpPr/>
              <p:nvPr/>
            </p:nvCxnSpPr>
            <p:spPr>
              <a:xfrm>
                <a:off x="903888" y="5070960"/>
                <a:ext cx="1542379" cy="361122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Conector recto 375">
                <a:extLst>
                  <a:ext uri="{FF2B5EF4-FFF2-40B4-BE49-F238E27FC236}">
                    <a16:creationId xmlns:a16="http://schemas.microsoft.com/office/drawing/2014/main" id="{5F65296D-DE5F-526F-2387-64EF08681A84}"/>
                  </a:ext>
                </a:extLst>
              </p:cNvPr>
              <p:cNvCxnSpPr/>
              <p:nvPr/>
            </p:nvCxnSpPr>
            <p:spPr>
              <a:xfrm>
                <a:off x="903888" y="5119004"/>
                <a:ext cx="967300" cy="285175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Conector recto 377">
                <a:extLst>
                  <a:ext uri="{FF2B5EF4-FFF2-40B4-BE49-F238E27FC236}">
                    <a16:creationId xmlns:a16="http://schemas.microsoft.com/office/drawing/2014/main" id="{A7CD425A-B54F-DFEE-0DD8-D167D3F9A893}"/>
                  </a:ext>
                </a:extLst>
              </p:cNvPr>
              <p:cNvCxnSpPr/>
              <p:nvPr/>
            </p:nvCxnSpPr>
            <p:spPr>
              <a:xfrm>
                <a:off x="903888" y="5119004"/>
                <a:ext cx="337135" cy="200803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Conector recto 379">
                <a:extLst>
                  <a:ext uri="{FF2B5EF4-FFF2-40B4-BE49-F238E27FC236}">
                    <a16:creationId xmlns:a16="http://schemas.microsoft.com/office/drawing/2014/main" id="{40003A28-41E8-86F4-0415-699BFFF69458}"/>
                  </a:ext>
                </a:extLst>
              </p:cNvPr>
              <p:cNvCxnSpPr/>
              <p:nvPr/>
            </p:nvCxnSpPr>
            <p:spPr>
              <a:xfrm>
                <a:off x="854460" y="5084001"/>
                <a:ext cx="212340" cy="105378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Grupo 347">
              <a:extLst>
                <a:ext uri="{FF2B5EF4-FFF2-40B4-BE49-F238E27FC236}">
                  <a16:creationId xmlns:a16="http://schemas.microsoft.com/office/drawing/2014/main" id="{9C995058-2A27-6923-7B82-D61CC47F3485}"/>
                </a:ext>
              </a:extLst>
            </p:cNvPr>
            <p:cNvGrpSpPr/>
            <p:nvPr/>
          </p:nvGrpSpPr>
          <p:grpSpPr>
            <a:xfrm>
              <a:off x="831070" y="1205209"/>
              <a:ext cx="5214948" cy="7966231"/>
              <a:chOff x="831070" y="1205209"/>
              <a:chExt cx="5214948" cy="7966231"/>
            </a:xfrm>
          </p:grpSpPr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238F8CB8-039C-F4AD-E05D-F6BB91702B89}"/>
                  </a:ext>
                </a:extLst>
              </p:cNvPr>
              <p:cNvCxnSpPr/>
              <p:nvPr/>
            </p:nvCxnSpPr>
            <p:spPr>
              <a:xfrm flipV="1">
                <a:off x="992486" y="1205209"/>
                <a:ext cx="3557366" cy="283888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4E318918-704B-03CC-9A74-A52A9DFDEA84}"/>
                  </a:ext>
                </a:extLst>
              </p:cNvPr>
              <p:cNvCxnSpPr/>
              <p:nvPr/>
            </p:nvCxnSpPr>
            <p:spPr>
              <a:xfrm flipV="1">
                <a:off x="1066800" y="2014200"/>
                <a:ext cx="4147652" cy="202989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E7DB2D9A-ECCD-8F19-52C0-9A2F6E502663}"/>
                  </a:ext>
                </a:extLst>
              </p:cNvPr>
              <p:cNvCxnSpPr/>
              <p:nvPr/>
            </p:nvCxnSpPr>
            <p:spPr>
              <a:xfrm flipV="1">
                <a:off x="1066800" y="2974848"/>
                <a:ext cx="4546619" cy="106924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FB957B56-DDED-E50B-1208-DE15A0673D45}"/>
                  </a:ext>
                </a:extLst>
              </p:cNvPr>
              <p:cNvCxnSpPr/>
              <p:nvPr/>
            </p:nvCxnSpPr>
            <p:spPr>
              <a:xfrm>
                <a:off x="1066800" y="4044091"/>
                <a:ext cx="4979218" cy="107491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F62F2D2C-6E0D-C71F-7248-AF583FD58951}"/>
                  </a:ext>
                </a:extLst>
              </p:cNvPr>
              <p:cNvCxnSpPr/>
              <p:nvPr/>
            </p:nvCxnSpPr>
            <p:spPr>
              <a:xfrm>
                <a:off x="1066800" y="4011043"/>
                <a:ext cx="4895924" cy="21459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12E18909-059A-FC64-BA56-316C24709DD5}"/>
                  </a:ext>
                </a:extLst>
              </p:cNvPr>
              <p:cNvCxnSpPr/>
              <p:nvPr/>
            </p:nvCxnSpPr>
            <p:spPr>
              <a:xfrm>
                <a:off x="1066800" y="4044091"/>
                <a:ext cx="4546619" cy="305823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9E5C7EAC-47BE-0552-335F-1C4859169BBB}"/>
                  </a:ext>
                </a:extLst>
              </p:cNvPr>
              <p:cNvCxnSpPr/>
              <p:nvPr/>
            </p:nvCxnSpPr>
            <p:spPr>
              <a:xfrm>
                <a:off x="1025444" y="4020137"/>
                <a:ext cx="4256958" cy="405486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AFE18D47-3BFC-33CA-B791-10743C1F7233}"/>
                  </a:ext>
                </a:extLst>
              </p:cNvPr>
              <p:cNvCxnSpPr/>
              <p:nvPr/>
            </p:nvCxnSpPr>
            <p:spPr>
              <a:xfrm>
                <a:off x="1066800" y="4044091"/>
                <a:ext cx="3483052" cy="470022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5B0C6598-B603-14D0-AE36-3BE69ED142FE}"/>
                  </a:ext>
                </a:extLst>
              </p:cNvPr>
              <p:cNvCxnSpPr/>
              <p:nvPr/>
            </p:nvCxnSpPr>
            <p:spPr>
              <a:xfrm>
                <a:off x="1066800" y="4011043"/>
                <a:ext cx="2462248" cy="516039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AB8B6764-0274-0ED7-96C2-4827A8F0F7A1}"/>
                  </a:ext>
                </a:extLst>
              </p:cNvPr>
              <p:cNvCxnSpPr/>
              <p:nvPr/>
            </p:nvCxnSpPr>
            <p:spPr>
              <a:xfrm>
                <a:off x="1066800" y="4001949"/>
                <a:ext cx="1379467" cy="480949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EF1C6EC8-842C-A16C-53CF-EFB7A06F07F9}"/>
                  </a:ext>
                </a:extLst>
              </p:cNvPr>
              <p:cNvCxnSpPr/>
              <p:nvPr/>
            </p:nvCxnSpPr>
            <p:spPr>
              <a:xfrm>
                <a:off x="1025444" y="4044091"/>
                <a:ext cx="778972" cy="403090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Conector recto 342">
                <a:extLst>
                  <a:ext uri="{FF2B5EF4-FFF2-40B4-BE49-F238E27FC236}">
                    <a16:creationId xmlns:a16="http://schemas.microsoft.com/office/drawing/2014/main" id="{7FEFD60D-10EB-5532-ADA3-B7D1016AD88A}"/>
                  </a:ext>
                </a:extLst>
              </p:cNvPr>
              <p:cNvCxnSpPr/>
              <p:nvPr/>
            </p:nvCxnSpPr>
            <p:spPr>
              <a:xfrm>
                <a:off x="1066800" y="4011043"/>
                <a:ext cx="147660" cy="311599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Conector recto 344">
                <a:extLst>
                  <a:ext uri="{FF2B5EF4-FFF2-40B4-BE49-F238E27FC236}">
                    <a16:creationId xmlns:a16="http://schemas.microsoft.com/office/drawing/2014/main" id="{92D69E32-B5AB-E400-6D6C-04CD02F6B9AE}"/>
                  </a:ext>
                </a:extLst>
              </p:cNvPr>
              <p:cNvCxnSpPr/>
              <p:nvPr/>
            </p:nvCxnSpPr>
            <p:spPr>
              <a:xfrm flipH="1">
                <a:off x="1025444" y="3984960"/>
                <a:ext cx="41356" cy="217200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cto 346">
                <a:extLst>
                  <a:ext uri="{FF2B5EF4-FFF2-40B4-BE49-F238E27FC236}">
                    <a16:creationId xmlns:a16="http://schemas.microsoft.com/office/drawing/2014/main" id="{1CE2C5A6-FBAE-B3C5-092D-73B368C91E92}"/>
                  </a:ext>
                </a:extLst>
              </p:cNvPr>
              <p:cNvCxnSpPr/>
              <p:nvPr/>
            </p:nvCxnSpPr>
            <p:spPr>
              <a:xfrm flipH="1">
                <a:off x="831070" y="3974592"/>
                <a:ext cx="194374" cy="107760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Grupo 316">
              <a:extLst>
                <a:ext uri="{FF2B5EF4-FFF2-40B4-BE49-F238E27FC236}">
                  <a16:creationId xmlns:a16="http://schemas.microsoft.com/office/drawing/2014/main" id="{2E97AFE2-48C0-9F2F-F401-091B1CAFE326}"/>
                </a:ext>
              </a:extLst>
            </p:cNvPr>
            <p:cNvGrpSpPr/>
            <p:nvPr/>
          </p:nvGrpSpPr>
          <p:grpSpPr>
            <a:xfrm>
              <a:off x="992486" y="1242976"/>
              <a:ext cx="4970238" cy="7514745"/>
              <a:chOff x="992486" y="1242976"/>
              <a:chExt cx="4970238" cy="7514745"/>
            </a:xfrm>
          </p:grpSpPr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0EE727AF-E3AF-367F-32C0-B9AE7031A956}"/>
                  </a:ext>
                </a:extLst>
              </p:cNvPr>
              <p:cNvCxnSpPr/>
              <p:nvPr/>
            </p:nvCxnSpPr>
            <p:spPr>
              <a:xfrm flipV="1">
                <a:off x="1296109" y="1242976"/>
                <a:ext cx="3265243" cy="175910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E45FDB90-A83A-DF2B-1276-E23CCD57E344}"/>
                  </a:ext>
                </a:extLst>
              </p:cNvPr>
              <p:cNvCxnSpPr/>
              <p:nvPr/>
            </p:nvCxnSpPr>
            <p:spPr>
              <a:xfrm flipV="1">
                <a:off x="1337032" y="2014200"/>
                <a:ext cx="3877420" cy="96064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5ABE704E-59AA-C2EA-057E-397C0C7EE6D6}"/>
                  </a:ext>
                </a:extLst>
              </p:cNvPr>
              <p:cNvCxnSpPr/>
              <p:nvPr/>
            </p:nvCxnSpPr>
            <p:spPr>
              <a:xfrm>
                <a:off x="1296109" y="3002076"/>
                <a:ext cx="4639830" cy="101806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D1908553-66E7-23D7-CBA0-5E87D4DC77A9}"/>
                  </a:ext>
                </a:extLst>
              </p:cNvPr>
              <p:cNvCxnSpPr/>
              <p:nvPr/>
            </p:nvCxnSpPr>
            <p:spPr>
              <a:xfrm>
                <a:off x="1296109" y="2945497"/>
                <a:ext cx="4666615" cy="201996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48DFDC15-BE36-7238-29AE-DEB2E8CCFB1B}"/>
                  </a:ext>
                </a:extLst>
              </p:cNvPr>
              <p:cNvCxnSpPr/>
              <p:nvPr/>
            </p:nvCxnSpPr>
            <p:spPr>
              <a:xfrm>
                <a:off x="1255276" y="3060192"/>
                <a:ext cx="4610238" cy="298705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8DAF5153-0A30-ED58-16A1-62EDEA6C1386}"/>
                  </a:ext>
                </a:extLst>
              </p:cNvPr>
              <p:cNvCxnSpPr/>
              <p:nvPr/>
            </p:nvCxnSpPr>
            <p:spPr>
              <a:xfrm>
                <a:off x="1241023" y="3002076"/>
                <a:ext cx="4375954" cy="410024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D79BC704-E437-8983-E600-FAAA3359B649}"/>
                  </a:ext>
                </a:extLst>
              </p:cNvPr>
              <p:cNvCxnSpPr/>
              <p:nvPr/>
            </p:nvCxnSpPr>
            <p:spPr>
              <a:xfrm>
                <a:off x="1296109" y="2916404"/>
                <a:ext cx="3918343" cy="504578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8DECE59E-FCAF-1DA5-0595-9DD104E0114B}"/>
                  </a:ext>
                </a:extLst>
              </p:cNvPr>
              <p:cNvCxnSpPr/>
              <p:nvPr/>
            </p:nvCxnSpPr>
            <p:spPr>
              <a:xfrm>
                <a:off x="1255276" y="3002076"/>
                <a:ext cx="3306076" cy="575564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BA19A6DB-228E-34E4-4CC8-C61B16D7A33A}"/>
                  </a:ext>
                </a:extLst>
              </p:cNvPr>
              <p:cNvCxnSpPr/>
              <p:nvPr/>
            </p:nvCxnSpPr>
            <p:spPr>
              <a:xfrm>
                <a:off x="1263888" y="3002076"/>
                <a:ext cx="1182379" cy="575564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0DF64EAA-B6A6-8097-6144-8B53B5025056}"/>
                  </a:ext>
                </a:extLst>
              </p:cNvPr>
              <p:cNvCxnSpPr/>
              <p:nvPr/>
            </p:nvCxnSpPr>
            <p:spPr>
              <a:xfrm>
                <a:off x="1241023" y="3002076"/>
                <a:ext cx="602622" cy="496011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E16D1A02-A568-9A2D-B40E-0208B1D3241D}"/>
                  </a:ext>
                </a:extLst>
              </p:cNvPr>
              <p:cNvCxnSpPr/>
              <p:nvPr/>
            </p:nvCxnSpPr>
            <p:spPr>
              <a:xfrm>
                <a:off x="1296109" y="2900120"/>
                <a:ext cx="40923" cy="421372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0A0F27CA-B4D5-1114-EE3E-28627B159359}"/>
                  </a:ext>
                </a:extLst>
              </p:cNvPr>
              <p:cNvCxnSpPr/>
              <p:nvPr/>
            </p:nvCxnSpPr>
            <p:spPr>
              <a:xfrm flipH="1">
                <a:off x="1066800" y="2916404"/>
                <a:ext cx="197088" cy="317109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CC883A32-0BF0-6847-E16D-36808705789B}"/>
                  </a:ext>
                </a:extLst>
              </p:cNvPr>
              <p:cNvCxnSpPr/>
              <p:nvPr/>
            </p:nvCxnSpPr>
            <p:spPr>
              <a:xfrm flipH="1">
                <a:off x="992486" y="2952199"/>
                <a:ext cx="303623" cy="206552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58836723-E761-0979-D909-A581CF371810}"/>
                  </a:ext>
                </a:extLst>
              </p:cNvPr>
              <p:cNvCxnSpPr/>
              <p:nvPr/>
            </p:nvCxnSpPr>
            <p:spPr>
              <a:xfrm flipH="1">
                <a:off x="1066800" y="2952199"/>
                <a:ext cx="197088" cy="106793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upo 281">
              <a:extLst>
                <a:ext uri="{FF2B5EF4-FFF2-40B4-BE49-F238E27FC236}">
                  <a16:creationId xmlns:a16="http://schemas.microsoft.com/office/drawing/2014/main" id="{26AB37CE-2D3F-41FF-8602-A359FE63330C}"/>
                </a:ext>
              </a:extLst>
            </p:cNvPr>
            <p:cNvGrpSpPr/>
            <p:nvPr/>
          </p:nvGrpSpPr>
          <p:grpSpPr>
            <a:xfrm>
              <a:off x="936109" y="1205209"/>
              <a:ext cx="5026615" cy="7552512"/>
              <a:chOff x="936109" y="1205209"/>
              <a:chExt cx="5026615" cy="7552512"/>
            </a:xfrm>
          </p:grpSpPr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8429A75F-3906-D9FF-3AAA-5C36981FA41B}"/>
                  </a:ext>
                </a:extLst>
              </p:cNvPr>
              <p:cNvCxnSpPr/>
              <p:nvPr/>
            </p:nvCxnSpPr>
            <p:spPr>
              <a:xfrm flipV="1">
                <a:off x="1797796" y="1205209"/>
                <a:ext cx="2763556" cy="76026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4260EC0E-8BE2-0DD4-1325-FA80991DCCE4}"/>
                  </a:ext>
                </a:extLst>
              </p:cNvPr>
              <p:cNvCxnSpPr/>
              <p:nvPr/>
            </p:nvCxnSpPr>
            <p:spPr>
              <a:xfrm>
                <a:off x="1749643" y="1965475"/>
                <a:ext cx="3853081" cy="100937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4108FCF6-B355-E5DA-FA4A-5B9955B424B4}"/>
                  </a:ext>
                </a:extLst>
              </p:cNvPr>
              <p:cNvCxnSpPr/>
              <p:nvPr/>
            </p:nvCxnSpPr>
            <p:spPr>
              <a:xfrm>
                <a:off x="1797796" y="1916402"/>
                <a:ext cx="4067718" cy="207159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E8819BAD-5317-A5B7-F12F-20FEB91C2216}"/>
                  </a:ext>
                </a:extLst>
              </p:cNvPr>
              <p:cNvCxnSpPr/>
              <p:nvPr/>
            </p:nvCxnSpPr>
            <p:spPr>
              <a:xfrm>
                <a:off x="1804416" y="1965475"/>
                <a:ext cx="4158308" cy="305224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ector recto 260">
                <a:extLst>
                  <a:ext uri="{FF2B5EF4-FFF2-40B4-BE49-F238E27FC236}">
                    <a16:creationId xmlns:a16="http://schemas.microsoft.com/office/drawing/2014/main" id="{A0BA0CD0-8A89-F196-592C-AB3E8DE5D3D3}"/>
                  </a:ext>
                </a:extLst>
              </p:cNvPr>
              <p:cNvCxnSpPr/>
              <p:nvPr/>
            </p:nvCxnSpPr>
            <p:spPr>
              <a:xfrm>
                <a:off x="1797796" y="1965475"/>
                <a:ext cx="4067718" cy="412202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cto 262">
                <a:extLst>
                  <a:ext uri="{FF2B5EF4-FFF2-40B4-BE49-F238E27FC236}">
                    <a16:creationId xmlns:a16="http://schemas.microsoft.com/office/drawing/2014/main" id="{39B4512B-56D6-9B33-C68B-EF89744E4C42}"/>
                  </a:ext>
                </a:extLst>
              </p:cNvPr>
              <p:cNvCxnSpPr/>
              <p:nvPr/>
            </p:nvCxnSpPr>
            <p:spPr>
              <a:xfrm>
                <a:off x="1797796" y="1965475"/>
                <a:ext cx="3819181" cy="507276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8B1F4D19-D9BE-EB0D-0D83-B10B4995CD16}"/>
                  </a:ext>
                </a:extLst>
              </p:cNvPr>
              <p:cNvCxnSpPr/>
              <p:nvPr/>
            </p:nvCxnSpPr>
            <p:spPr>
              <a:xfrm>
                <a:off x="1843645" y="1916402"/>
                <a:ext cx="3370807" cy="605435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B17FD356-1949-320F-90A1-EC1EF810EEB7}"/>
                  </a:ext>
                </a:extLst>
              </p:cNvPr>
              <p:cNvCxnSpPr/>
              <p:nvPr/>
            </p:nvCxnSpPr>
            <p:spPr>
              <a:xfrm>
                <a:off x="1737955" y="1916402"/>
                <a:ext cx="2780263" cy="682791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412D0974-CA8B-5A6A-6E89-5D6AAF2D41E1}"/>
                  </a:ext>
                </a:extLst>
              </p:cNvPr>
              <p:cNvCxnSpPr/>
              <p:nvPr/>
            </p:nvCxnSpPr>
            <p:spPr>
              <a:xfrm>
                <a:off x="1737955" y="1916402"/>
                <a:ext cx="708312" cy="684131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C4820144-A102-4A01-C485-8810DB8EF1BE}"/>
                  </a:ext>
                </a:extLst>
              </p:cNvPr>
              <p:cNvCxnSpPr/>
              <p:nvPr/>
            </p:nvCxnSpPr>
            <p:spPr>
              <a:xfrm>
                <a:off x="1737955" y="1916402"/>
                <a:ext cx="0" cy="604578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76873D67-FDB0-8D13-B774-FAB341D81B70}"/>
                  </a:ext>
                </a:extLst>
              </p:cNvPr>
              <p:cNvCxnSpPr/>
              <p:nvPr/>
            </p:nvCxnSpPr>
            <p:spPr>
              <a:xfrm flipH="1">
                <a:off x="1255276" y="1916402"/>
                <a:ext cx="482679" cy="518592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900147BC-FBCF-F46E-628F-5C6C094EDC27}"/>
                  </a:ext>
                </a:extLst>
              </p:cNvPr>
              <p:cNvCxnSpPr/>
              <p:nvPr/>
            </p:nvCxnSpPr>
            <p:spPr>
              <a:xfrm flipH="1">
                <a:off x="1025444" y="1916402"/>
                <a:ext cx="772352" cy="417109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BC5186B0-9D8C-FB72-8AB9-2BF86CA996D4}"/>
                  </a:ext>
                </a:extLst>
              </p:cNvPr>
              <p:cNvCxnSpPr/>
              <p:nvPr/>
            </p:nvCxnSpPr>
            <p:spPr>
              <a:xfrm flipH="1">
                <a:off x="936109" y="1916402"/>
                <a:ext cx="801846" cy="308682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B8276780-0C35-07AA-2F99-4C2E5E87D625}"/>
                  </a:ext>
                </a:extLst>
              </p:cNvPr>
              <p:cNvCxnSpPr/>
              <p:nvPr/>
            </p:nvCxnSpPr>
            <p:spPr>
              <a:xfrm flipH="1">
                <a:off x="1066800" y="1916402"/>
                <a:ext cx="730996" cy="205819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B53646DF-1D63-FC10-79E7-842B99BB13DF}"/>
                  </a:ext>
                </a:extLst>
              </p:cNvPr>
              <p:cNvCxnSpPr/>
              <p:nvPr/>
            </p:nvCxnSpPr>
            <p:spPr>
              <a:xfrm flipH="1">
                <a:off x="1241023" y="1965475"/>
                <a:ext cx="556773" cy="10947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upo 244">
              <a:extLst>
                <a:ext uri="{FF2B5EF4-FFF2-40B4-BE49-F238E27FC236}">
                  <a16:creationId xmlns:a16="http://schemas.microsoft.com/office/drawing/2014/main" id="{B7BC774D-30FE-B4A4-6BD2-0C284069DDE2}"/>
                </a:ext>
              </a:extLst>
            </p:cNvPr>
            <p:cNvGrpSpPr/>
            <p:nvPr/>
          </p:nvGrpSpPr>
          <p:grpSpPr>
            <a:xfrm>
              <a:off x="992486" y="1161683"/>
              <a:ext cx="4975173" cy="7596038"/>
              <a:chOff x="992486" y="1161683"/>
              <a:chExt cx="4975173" cy="7596038"/>
            </a:xfrm>
          </p:grpSpPr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918E1045-9960-0EFC-7CBE-1AA847F733B8}"/>
                  </a:ext>
                </a:extLst>
              </p:cNvPr>
              <p:cNvCxnSpPr/>
              <p:nvPr/>
            </p:nvCxnSpPr>
            <p:spPr>
              <a:xfrm flipH="1">
                <a:off x="1797796" y="1248736"/>
                <a:ext cx="648471" cy="66766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A8DC1089-FA8E-68DE-6401-022BB2DF113B}"/>
                  </a:ext>
                </a:extLst>
              </p:cNvPr>
              <p:cNvCxnSpPr/>
              <p:nvPr/>
            </p:nvCxnSpPr>
            <p:spPr>
              <a:xfrm flipH="1">
                <a:off x="1241023" y="1248736"/>
                <a:ext cx="1205244" cy="181145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B14CCB8C-6B84-3443-1802-5F937316A420}"/>
                  </a:ext>
                </a:extLst>
              </p:cNvPr>
              <p:cNvCxnSpPr/>
              <p:nvPr/>
            </p:nvCxnSpPr>
            <p:spPr>
              <a:xfrm flipH="1">
                <a:off x="1029643" y="1248736"/>
                <a:ext cx="1416624" cy="273926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E335998F-8552-A16C-25A7-51087555B848}"/>
                  </a:ext>
                </a:extLst>
              </p:cNvPr>
              <p:cNvCxnSpPr/>
              <p:nvPr/>
            </p:nvCxnSpPr>
            <p:spPr>
              <a:xfrm flipH="1">
                <a:off x="992486" y="1248736"/>
                <a:ext cx="1453781" cy="376898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F814E672-485D-D373-3770-92DEAF9044CA}"/>
                  </a:ext>
                </a:extLst>
              </p:cNvPr>
              <p:cNvCxnSpPr/>
              <p:nvPr/>
            </p:nvCxnSpPr>
            <p:spPr>
              <a:xfrm flipH="1">
                <a:off x="1029643" y="1248736"/>
                <a:ext cx="1416624" cy="479851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E96A1A32-FE18-DAE4-79C4-B391D8700FA1}"/>
                  </a:ext>
                </a:extLst>
              </p:cNvPr>
              <p:cNvCxnSpPr/>
              <p:nvPr/>
            </p:nvCxnSpPr>
            <p:spPr>
              <a:xfrm flipH="1">
                <a:off x="1296109" y="1248736"/>
                <a:ext cx="1150158" cy="585358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C9CED8C4-507B-68FC-0CAB-C930EEAC8692}"/>
                  </a:ext>
                </a:extLst>
              </p:cNvPr>
              <p:cNvCxnSpPr/>
              <p:nvPr/>
            </p:nvCxnSpPr>
            <p:spPr>
              <a:xfrm flipH="1">
                <a:off x="1749643" y="1248736"/>
                <a:ext cx="696624" cy="672685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8A1FA424-FEFA-CB38-BC72-8E42FDBF84F4}"/>
                  </a:ext>
                </a:extLst>
              </p:cNvPr>
              <p:cNvCxnSpPr/>
              <p:nvPr/>
            </p:nvCxnSpPr>
            <p:spPr>
              <a:xfrm>
                <a:off x="2446267" y="1248736"/>
                <a:ext cx="0" cy="743345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46922D3C-040B-C247-8384-10FC3A1F1B7B}"/>
                  </a:ext>
                </a:extLst>
              </p:cNvPr>
              <p:cNvCxnSpPr/>
              <p:nvPr/>
            </p:nvCxnSpPr>
            <p:spPr>
              <a:xfrm>
                <a:off x="2446267" y="1248736"/>
                <a:ext cx="2103585" cy="750898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8E2736BF-EF71-6350-6CFF-2B44CB846CE0}"/>
                  </a:ext>
                </a:extLst>
              </p:cNvPr>
              <p:cNvCxnSpPr/>
              <p:nvPr/>
            </p:nvCxnSpPr>
            <p:spPr>
              <a:xfrm>
                <a:off x="2446267" y="1248736"/>
                <a:ext cx="2746306" cy="671345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66A7B22C-7C50-DAF7-F997-92A1A99729A3}"/>
                  </a:ext>
                </a:extLst>
              </p:cNvPr>
              <p:cNvCxnSpPr/>
              <p:nvPr/>
            </p:nvCxnSpPr>
            <p:spPr>
              <a:xfrm>
                <a:off x="2446267" y="1248736"/>
                <a:ext cx="3156457" cy="585358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1F192D58-CCB7-3733-E85E-23F98C8B4D65}"/>
                  </a:ext>
                </a:extLst>
              </p:cNvPr>
              <p:cNvCxnSpPr/>
              <p:nvPr/>
            </p:nvCxnSpPr>
            <p:spPr>
              <a:xfrm>
                <a:off x="2446267" y="1248736"/>
                <a:ext cx="3489672" cy="479851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CE8EB391-E7A8-A920-0F73-644861E38A4C}"/>
                  </a:ext>
                </a:extLst>
              </p:cNvPr>
              <p:cNvCxnSpPr/>
              <p:nvPr/>
            </p:nvCxnSpPr>
            <p:spPr>
              <a:xfrm>
                <a:off x="2446267" y="1161683"/>
                <a:ext cx="3521392" cy="384263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B2D6CAA3-F36F-F143-6379-2C5C99B3CA96}"/>
                  </a:ext>
                </a:extLst>
              </p:cNvPr>
              <p:cNvCxnSpPr/>
              <p:nvPr/>
            </p:nvCxnSpPr>
            <p:spPr>
              <a:xfrm>
                <a:off x="2446267" y="1161683"/>
                <a:ext cx="3489672" cy="282631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8FB802E8-C3D2-342C-843A-5E627E2D4780}"/>
                  </a:ext>
                </a:extLst>
              </p:cNvPr>
              <p:cNvCxnSpPr/>
              <p:nvPr/>
            </p:nvCxnSpPr>
            <p:spPr>
              <a:xfrm>
                <a:off x="2446267" y="1248736"/>
                <a:ext cx="3065268" cy="170418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C6A2604A-123A-0AE5-570B-76C903AF38D2}"/>
                  </a:ext>
                </a:extLst>
              </p:cNvPr>
              <p:cNvCxnSpPr/>
              <p:nvPr/>
            </p:nvCxnSpPr>
            <p:spPr>
              <a:xfrm>
                <a:off x="2446267" y="1248736"/>
                <a:ext cx="2801392" cy="66766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upo 209">
              <a:extLst>
                <a:ext uri="{FF2B5EF4-FFF2-40B4-BE49-F238E27FC236}">
                  <a16:creationId xmlns:a16="http://schemas.microsoft.com/office/drawing/2014/main" id="{0F0D28AC-E0D7-6B57-04B4-4CC8A1B866DB}"/>
                </a:ext>
              </a:extLst>
            </p:cNvPr>
            <p:cNvGrpSpPr/>
            <p:nvPr/>
          </p:nvGrpSpPr>
          <p:grpSpPr>
            <a:xfrm>
              <a:off x="903888" y="1248736"/>
              <a:ext cx="5063771" cy="7874745"/>
              <a:chOff x="903888" y="1248736"/>
              <a:chExt cx="5063771" cy="7874745"/>
            </a:xfrm>
          </p:grpSpPr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70E8C104-68C5-CFA1-2BDD-B105D92BAD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6267" y="8682188"/>
                <a:ext cx="987445" cy="36548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ector recto 174">
                <a:extLst>
                  <a:ext uri="{FF2B5EF4-FFF2-40B4-BE49-F238E27FC236}">
                    <a16:creationId xmlns:a16="http://schemas.microsoft.com/office/drawing/2014/main" id="{CC3C8467-66B4-B075-E5B2-F03056E4B2F9}"/>
                  </a:ext>
                </a:extLst>
              </p:cNvPr>
              <p:cNvCxnSpPr/>
              <p:nvPr/>
            </p:nvCxnSpPr>
            <p:spPr>
              <a:xfrm flipV="1">
                <a:off x="3457247" y="8757721"/>
                <a:ext cx="1092605" cy="28995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ector recto 176">
                <a:extLst>
                  <a:ext uri="{FF2B5EF4-FFF2-40B4-BE49-F238E27FC236}">
                    <a16:creationId xmlns:a16="http://schemas.microsoft.com/office/drawing/2014/main" id="{2B86595B-3CE0-2639-6A80-3479A5A2CE0D}"/>
                  </a:ext>
                </a:extLst>
              </p:cNvPr>
              <p:cNvCxnSpPr/>
              <p:nvPr/>
            </p:nvCxnSpPr>
            <p:spPr>
              <a:xfrm flipH="1" flipV="1">
                <a:off x="1797796" y="7975592"/>
                <a:ext cx="1647951" cy="114788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ector recto 178">
                <a:extLst>
                  <a:ext uri="{FF2B5EF4-FFF2-40B4-BE49-F238E27FC236}">
                    <a16:creationId xmlns:a16="http://schemas.microsoft.com/office/drawing/2014/main" id="{FE144F5A-DB3F-D7AE-AA0F-53C85595F10B}"/>
                  </a:ext>
                </a:extLst>
              </p:cNvPr>
              <p:cNvCxnSpPr/>
              <p:nvPr/>
            </p:nvCxnSpPr>
            <p:spPr>
              <a:xfrm flipV="1">
                <a:off x="3433712" y="7962188"/>
                <a:ext cx="1758861" cy="116129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cto 180">
                <a:extLst>
                  <a:ext uri="{FF2B5EF4-FFF2-40B4-BE49-F238E27FC236}">
                    <a16:creationId xmlns:a16="http://schemas.microsoft.com/office/drawing/2014/main" id="{610D44D8-954A-69EF-658B-7B163EBEA812}"/>
                  </a:ext>
                </a:extLst>
              </p:cNvPr>
              <p:cNvCxnSpPr/>
              <p:nvPr/>
            </p:nvCxnSpPr>
            <p:spPr>
              <a:xfrm flipV="1">
                <a:off x="3433712" y="7102324"/>
                <a:ext cx="2169012" cy="194535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71AC2FBC-DB1B-F2A6-15E6-CC3C4BDE715C}"/>
                  </a:ext>
                </a:extLst>
              </p:cNvPr>
              <p:cNvCxnSpPr/>
              <p:nvPr/>
            </p:nvCxnSpPr>
            <p:spPr>
              <a:xfrm flipH="1" flipV="1">
                <a:off x="1255276" y="7102324"/>
                <a:ext cx="2178436" cy="202115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7B3A1FF-6E12-0F4A-32B2-06F751B2C7A7}"/>
                  </a:ext>
                </a:extLst>
              </p:cNvPr>
              <p:cNvCxnSpPr/>
              <p:nvPr/>
            </p:nvCxnSpPr>
            <p:spPr>
              <a:xfrm flipH="1" flipV="1">
                <a:off x="1066800" y="6047248"/>
                <a:ext cx="2357489" cy="298702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2C150A2A-B5E4-F04C-5C06-05B3CDC44EA8}"/>
                  </a:ext>
                </a:extLst>
              </p:cNvPr>
              <p:cNvCxnSpPr/>
              <p:nvPr/>
            </p:nvCxnSpPr>
            <p:spPr>
              <a:xfrm flipH="1" flipV="1">
                <a:off x="1066800" y="6047248"/>
                <a:ext cx="2390447" cy="300042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02EBA967-8E06-63BF-736C-5B87C26F981E}"/>
                  </a:ext>
                </a:extLst>
              </p:cNvPr>
              <p:cNvCxnSpPr/>
              <p:nvPr/>
            </p:nvCxnSpPr>
            <p:spPr>
              <a:xfrm flipH="1" flipV="1">
                <a:off x="903888" y="5004318"/>
                <a:ext cx="2541859" cy="404335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3FB45002-36A7-4312-5337-CC99472ED655}"/>
                  </a:ext>
                </a:extLst>
              </p:cNvPr>
              <p:cNvCxnSpPr/>
              <p:nvPr/>
            </p:nvCxnSpPr>
            <p:spPr>
              <a:xfrm flipH="1" flipV="1">
                <a:off x="1066800" y="3987996"/>
                <a:ext cx="2366912" cy="504627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8FDE7463-78C2-BC70-4A0A-A245E363BC46}"/>
                  </a:ext>
                </a:extLst>
              </p:cNvPr>
              <p:cNvCxnSpPr/>
              <p:nvPr/>
            </p:nvCxnSpPr>
            <p:spPr>
              <a:xfrm flipH="1" flipV="1">
                <a:off x="1255276" y="2952917"/>
                <a:ext cx="2201971" cy="617056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BBD479-7EF9-2895-892B-16C242F5AF0F}"/>
                  </a:ext>
                </a:extLst>
              </p:cNvPr>
              <p:cNvCxnSpPr/>
              <p:nvPr/>
            </p:nvCxnSpPr>
            <p:spPr>
              <a:xfrm flipH="1" flipV="1">
                <a:off x="1797796" y="2014200"/>
                <a:ext cx="1635916" cy="702007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B0ED57EE-C26D-33E5-F686-9C6B952F4C91}"/>
                  </a:ext>
                </a:extLst>
              </p:cNvPr>
              <p:cNvCxnSpPr/>
              <p:nvPr/>
            </p:nvCxnSpPr>
            <p:spPr>
              <a:xfrm flipH="1" flipV="1">
                <a:off x="2446267" y="1248736"/>
                <a:ext cx="999480" cy="779894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1041A530-82BD-3437-3E9A-A2B28EE3C5DB}"/>
                  </a:ext>
                </a:extLst>
              </p:cNvPr>
              <p:cNvCxnSpPr/>
              <p:nvPr/>
            </p:nvCxnSpPr>
            <p:spPr>
              <a:xfrm flipV="1">
                <a:off x="3457247" y="1248736"/>
                <a:ext cx="1092605" cy="779894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4CDF4BD8-ACCB-FC9D-F902-BB8E72128995}"/>
                  </a:ext>
                </a:extLst>
              </p:cNvPr>
              <p:cNvCxnSpPr/>
              <p:nvPr/>
            </p:nvCxnSpPr>
            <p:spPr>
              <a:xfrm flipV="1">
                <a:off x="3424289" y="2014200"/>
                <a:ext cx="1768284" cy="703347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9612FF39-D876-2B28-656A-710E00A5772B}"/>
                  </a:ext>
                </a:extLst>
              </p:cNvPr>
              <p:cNvCxnSpPr/>
              <p:nvPr/>
            </p:nvCxnSpPr>
            <p:spPr>
              <a:xfrm flipV="1">
                <a:off x="3457247" y="2952917"/>
                <a:ext cx="2087981" cy="609475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8971ED1C-75D9-ECAD-509C-AA8C200A24DD}"/>
                  </a:ext>
                </a:extLst>
              </p:cNvPr>
              <p:cNvCxnSpPr/>
              <p:nvPr/>
            </p:nvCxnSpPr>
            <p:spPr>
              <a:xfrm flipV="1">
                <a:off x="3445747" y="4157472"/>
                <a:ext cx="2345453" cy="489020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BE10D04B-ABE7-A251-F0F0-05A2AD183D77}"/>
                  </a:ext>
                </a:extLst>
              </p:cNvPr>
              <p:cNvCxnSpPr/>
              <p:nvPr/>
            </p:nvCxnSpPr>
            <p:spPr>
              <a:xfrm flipV="1">
                <a:off x="3457247" y="4953000"/>
                <a:ext cx="2510412" cy="417048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988C154D-F0CD-5FFD-E6EC-785F0591D9A5}"/>
                  </a:ext>
                </a:extLst>
              </p:cNvPr>
              <p:cNvCxnSpPr/>
              <p:nvPr/>
            </p:nvCxnSpPr>
            <p:spPr>
              <a:xfrm flipV="1">
                <a:off x="3457247" y="6156960"/>
                <a:ext cx="2333953" cy="289071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upo 172">
              <a:extLst>
                <a:ext uri="{FF2B5EF4-FFF2-40B4-BE49-F238E27FC236}">
                  <a16:creationId xmlns:a16="http://schemas.microsoft.com/office/drawing/2014/main" id="{88259D22-93D2-53E1-1468-529650654273}"/>
                </a:ext>
              </a:extLst>
            </p:cNvPr>
            <p:cNvGrpSpPr/>
            <p:nvPr/>
          </p:nvGrpSpPr>
          <p:grpSpPr>
            <a:xfrm>
              <a:off x="968102" y="733794"/>
              <a:ext cx="4943453" cy="8023927"/>
              <a:chOff x="992486" y="733794"/>
              <a:chExt cx="4943453" cy="8023927"/>
            </a:xfrm>
          </p:grpSpPr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852DCBE2-36E8-65E7-5BBF-D2520E771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95923"/>
                <a:ext cx="1137063" cy="796179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F086AD00-FE0F-415C-A15A-9FFD47D1BE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6267" y="795923"/>
                <a:ext cx="978022" cy="45281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9E63DE26-7EB2-A071-B0A4-560E00E077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4416" y="795923"/>
                <a:ext cx="1619873" cy="112047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B9DF9F04-308D-3EED-6AAE-9A08D28BE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1023" y="795923"/>
                <a:ext cx="2183266" cy="215699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C8B00643-1596-3D50-7C27-980A73CFC0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6800" y="795923"/>
                <a:ext cx="2357489" cy="319207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A52AEED4-3D63-2830-A401-0EEBEDDD9E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2486" y="795923"/>
                <a:ext cx="2431803" cy="420839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FAF754A0-6F68-B868-DE88-B6AA25C32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9643" y="795923"/>
                <a:ext cx="2394646" cy="523792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468C74BC-2943-1483-F13E-2050DEEC38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5276" y="795923"/>
                <a:ext cx="2169013" cy="630640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E3A2B906-5530-B016-BC92-AAC5C88726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9643" y="795923"/>
                <a:ext cx="1674646" cy="716626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>
                <a:extLst>
                  <a:ext uri="{FF2B5EF4-FFF2-40B4-BE49-F238E27FC236}">
                    <a16:creationId xmlns:a16="http://schemas.microsoft.com/office/drawing/2014/main" id="{34157E07-4E95-8391-2CDE-9672D7851505}"/>
                  </a:ext>
                </a:extLst>
              </p:cNvPr>
              <p:cNvCxnSpPr>
                <a:cxnSpLocks/>
                <a:stCxn id="15" idx="4"/>
              </p:cNvCxnSpPr>
              <p:nvPr/>
            </p:nvCxnSpPr>
            <p:spPr>
              <a:xfrm flipH="1">
                <a:off x="2446267" y="1161683"/>
                <a:ext cx="1018577" cy="752050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66E941DA-0FD8-29B0-C41F-95625433A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95923"/>
                <a:ext cx="1768284" cy="716626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81DFB9F2-E35C-E648-F310-AC0B5BED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95923"/>
                <a:ext cx="2192688" cy="630640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5CE43D32-324A-1798-E359-9FB6A6C8AC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95923"/>
                <a:ext cx="2441225" cy="525132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>
                <a:extLst>
                  <a:ext uri="{FF2B5EF4-FFF2-40B4-BE49-F238E27FC236}">
                    <a16:creationId xmlns:a16="http://schemas.microsoft.com/office/drawing/2014/main" id="{CF618E23-FE49-0679-BC6A-A0DEB879A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7247" y="815087"/>
                <a:ext cx="2478692" cy="420263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DDC7B74E-AAF8-5AF7-D2B8-51316E198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95923"/>
                <a:ext cx="2366911" cy="317866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602F9830-55A9-E931-9A43-DB01F72D8D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33794"/>
                <a:ext cx="2137602" cy="224105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26C1CF50-F123-7E9F-D477-F4E1DB7FF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82519"/>
                <a:ext cx="1790163" cy="123168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83">
                <a:extLst>
                  <a:ext uri="{FF2B5EF4-FFF2-40B4-BE49-F238E27FC236}">
                    <a16:creationId xmlns:a16="http://schemas.microsoft.com/office/drawing/2014/main" id="{39902C5C-AC7F-DCDF-016D-7AC6111F9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82519"/>
                <a:ext cx="1125563" cy="4662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o 154">
              <a:extLst>
                <a:ext uri="{FF2B5EF4-FFF2-40B4-BE49-F238E27FC236}">
                  <a16:creationId xmlns:a16="http://schemas.microsoft.com/office/drawing/2014/main" id="{5CBF10CC-84C8-C098-E812-FF7071B0F011}"/>
                </a:ext>
              </a:extLst>
            </p:cNvPr>
            <p:cNvGrpSpPr/>
            <p:nvPr/>
          </p:nvGrpSpPr>
          <p:grpSpPr>
            <a:xfrm>
              <a:off x="494460" y="441683"/>
              <a:ext cx="5911558" cy="9089757"/>
              <a:chOff x="494460" y="441683"/>
              <a:chExt cx="5911558" cy="9089757"/>
            </a:xfrm>
          </p:grpSpPr>
          <p:pic>
            <p:nvPicPr>
              <p:cNvPr id="5" name="Imagen 4" descr="Un dibujo de un personaje animado&#10;&#10;Descripción generada automáticamente con confianza baja">
                <a:extLst>
                  <a:ext uri="{FF2B5EF4-FFF2-40B4-BE49-F238E27FC236}">
                    <a16:creationId xmlns:a16="http://schemas.microsoft.com/office/drawing/2014/main" id="{3690747C-7430-CAB2-3C8D-0CEDA8B8A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460" y="4759004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7" name="Imagen 6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91104342-362B-DBB9-14CA-C1C1856DD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3419" y="7720292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9" name="Imagen 8" descr="Un dibujo animado&#10;&#10;Descripción generada automáticamente con confianza baja">
                <a:extLst>
                  <a:ext uri="{FF2B5EF4-FFF2-40B4-BE49-F238E27FC236}">
                    <a16:creationId xmlns:a16="http://schemas.microsoft.com/office/drawing/2014/main" id="{F7503B28-F514-5CF2-FEC8-1DFF19983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5177" y="8387166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1" name="Imagen 10" descr="Logotipo&#10;&#10;Descripción generada automáticamente">
                <a:extLst>
                  <a:ext uri="{FF2B5EF4-FFF2-40B4-BE49-F238E27FC236}">
                    <a16:creationId xmlns:a16="http://schemas.microsoft.com/office/drawing/2014/main" id="{5CBAF982-9036-21D6-221C-2E55F82FC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5300" y="3684091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3" name="Imagen 12" descr="Imagen que contiene Forma&#10;&#10;Descripción generada automáticamente">
                <a:extLst>
                  <a:ext uri="{FF2B5EF4-FFF2-40B4-BE49-F238E27FC236}">
                    <a16:creationId xmlns:a16="http://schemas.microsoft.com/office/drawing/2014/main" id="{D4CD0FBC-8484-2A26-6637-03B58965D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3419" y="1633188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5" name="Imagen 14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A68245FE-73DB-F44B-7575-486D30617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4844" y="441683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7" name="Imagen 16" descr="Imagen que contiene dibujo, señal&#10;&#10;Descripción generada automáticamente">
                <a:extLst>
                  <a:ext uri="{FF2B5EF4-FFF2-40B4-BE49-F238E27FC236}">
                    <a16:creationId xmlns:a16="http://schemas.microsoft.com/office/drawing/2014/main" id="{0BCE73F1-9BC2-7626-CDF0-3F264647F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070" y="2642494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9" name="Imagen 18" descr="Un dibujo de un personaje animado&#10;&#10;Descripción generada automáticamente con confianza baja">
                <a:extLst>
                  <a:ext uri="{FF2B5EF4-FFF2-40B4-BE49-F238E27FC236}">
                    <a16:creationId xmlns:a16="http://schemas.microsoft.com/office/drawing/2014/main" id="{A6E4E3D2-61C1-AE66-877D-242638AF3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2402" y="2642494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1" name="Imagen 20" descr="Dibujo de baloncesto&#10;&#10;Descripción generada automáticamente con confianza media">
                <a:extLst>
                  <a:ext uri="{FF2B5EF4-FFF2-40B4-BE49-F238E27FC236}">
                    <a16:creationId xmlns:a16="http://schemas.microsoft.com/office/drawing/2014/main" id="{9234CF08-AA09-FB65-C8DE-A3311FF4D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2572" y="5777786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" name="Imagen 22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E73DC5A7-D563-F993-A7DB-563688160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3687" y="876908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5" name="Imagen 24" descr="Dibujo en fondo blanco&#10;&#10;Descripción generada automáticamente con confianza media">
                <a:extLst>
                  <a:ext uri="{FF2B5EF4-FFF2-40B4-BE49-F238E27FC236}">
                    <a16:creationId xmlns:a16="http://schemas.microsoft.com/office/drawing/2014/main" id="{095ED3C9-B835-1597-6470-326AD2F97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3687" y="8387166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7" name="Imagen 26" descr="Un dibujo animado con letras&#10;&#10;Descripción generada automáticamente con confianza media">
                <a:extLst>
                  <a:ext uri="{FF2B5EF4-FFF2-40B4-BE49-F238E27FC236}">
                    <a16:creationId xmlns:a16="http://schemas.microsoft.com/office/drawing/2014/main" id="{F19672A2-11BC-218B-A564-9DCA7F9EF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4844" y="8811440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9" name="Imagen 28" descr="Imagen que contiene Icono&#10;&#10;Descripción generada automáticamente">
                <a:extLst>
                  <a:ext uri="{FF2B5EF4-FFF2-40B4-BE49-F238E27FC236}">
                    <a16:creationId xmlns:a16="http://schemas.microsoft.com/office/drawing/2014/main" id="{2C5D188A-72D9-D03E-9D6C-2E4D95C87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070" y="6767035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31" name="Imagen 30" descr="Icono&#10;&#10;Descripción generada automáticamente">
                <a:extLst>
                  <a:ext uri="{FF2B5EF4-FFF2-40B4-BE49-F238E27FC236}">
                    <a16:creationId xmlns:a16="http://schemas.microsoft.com/office/drawing/2014/main" id="{80EF1639-8CCE-06FA-1833-D6DBC9477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5177" y="880169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33" name="Imagen 32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71BC30CA-B424-66CB-1D3B-F14628E5D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2634" y="1633188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35" name="Imagen 34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74C7C7B4-8331-FA29-2DF2-F3FFCBEAA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065" y="5777786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37" name="Imagen 36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3B74D295-F650-30B7-5974-D33419D5F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750" y="3684091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39" name="Imagen 38" descr="Imagen que contiene Logotipo&#10;&#10;Descripción generada automáticamente">
                <a:extLst>
                  <a:ext uri="{FF2B5EF4-FFF2-40B4-BE49-F238E27FC236}">
                    <a16:creationId xmlns:a16="http://schemas.microsoft.com/office/drawing/2014/main" id="{AA405A45-A876-121E-3C44-468FA2E5D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2402" y="6767035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1" name="Imagen 40" descr="Un dibujo de una cara feliz&#10;&#10;Descripción generada automáticamente con confianza baja">
                <a:extLst>
                  <a:ext uri="{FF2B5EF4-FFF2-40B4-BE49-F238E27FC236}">
                    <a16:creationId xmlns:a16="http://schemas.microsoft.com/office/drawing/2014/main" id="{FD31EA99-A9B4-F0C7-9C6C-D9C9C828A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6018" y="4759004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3" name="Imagen 42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11CABF4D-A065-0032-3FC0-C719A6DCC3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9184" y="7720292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7E811276-56B0-0ED3-B2E5-50C3C15AD8AD}"/>
              </a:ext>
            </a:extLst>
          </p:cNvPr>
          <p:cNvSpPr txBox="1"/>
          <p:nvPr/>
        </p:nvSpPr>
        <p:spPr>
          <a:xfrm>
            <a:off x="-182880" y="451104"/>
            <a:ext cx="719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latin typeface="Avenir Next LT Pro" panose="020B0504020202020204" pitchFamily="34" charset="0"/>
              </a:rPr>
              <a:t>GRAFO COMPLETO DEL TORNEO</a:t>
            </a:r>
          </a:p>
        </p:txBody>
      </p:sp>
    </p:spTree>
    <p:extLst>
      <p:ext uri="{BB962C8B-B14F-4D97-AF65-F5344CB8AC3E}">
        <p14:creationId xmlns:p14="http://schemas.microsoft.com/office/powerpoint/2010/main" val="267627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3690747C-7430-CAB2-3C8D-0CEDA8B8A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883549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1104342-362B-DBB9-14CA-C1C1856DD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926502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F7503B28-F514-5CF2-FEC8-1DFF19983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23" y="676456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5CBAF982-9036-21D6-221C-2E55F82FC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593515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D4CD0FBC-8484-2A26-6637-03B58965D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759625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68245FE-73DB-F44B-7575-486D30617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677509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n 1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0BCE73F1-9BC2-7626-CDF0-3F264647F6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8" y="593563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n 18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A6E4E3D2-61C1-AE66-877D-242638AF3C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843125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n 20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9234CF08-AA09-FB65-C8DE-A3311FF4D7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23" y="635729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Imagen 2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73DC5A7-D563-F993-A7DB-563688160B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801498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Imagen 24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095ED3C9-B835-1597-6470-326AD2F97C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86" y="718394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Imagen 26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F19672A2-11BC-218B-A564-9DCA7F9EF3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41" y="759639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n 28" descr="Imagen que contiene Icono&#10;&#10;Descripción generada automáticamente">
            <a:extLst>
              <a:ext uri="{FF2B5EF4-FFF2-40B4-BE49-F238E27FC236}">
                <a16:creationId xmlns:a16="http://schemas.microsoft.com/office/drawing/2014/main" id="{2C5D188A-72D9-D03E-9D6C-2E4D95C87A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99" y="551798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80EF1639-8CCE-06FA-1833-D6DBC9477A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718408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Imagen 3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1BC30CA-B424-66CB-1D3B-F14628E5D5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79" y="884275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agen 3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4C7C7B4-8331-FA29-2DF2-F3FFCBEAAB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49" y="843067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agen 3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B74D295-F650-30B7-5974-D33419D5F6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551798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agen 3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A405A45-A876-121E-3C44-468FA2E5DE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50" y="926236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agen 40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FD31EA99-A9B4-F0C7-9C6C-D9C9C828AA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635600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Imagen 4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1CABF4D-A065-0032-3FC0-C719A6DCC3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50" y="800500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47" name="Imagen 546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DC3FBE1A-87CF-23AF-92F9-B7C2AE0E0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351" y="593566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49" name="Imagen 54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0E22579-3816-7900-DAE7-D7AC30D3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73" y="759499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2" name="Imagen 551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79C729B1-422F-C77B-8DE2-10EBA3C55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884311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3" name="Imagen 552" descr="Logotipo&#10;&#10;Descripción generada automáticamente">
            <a:extLst>
              <a:ext uri="{FF2B5EF4-FFF2-40B4-BE49-F238E27FC236}">
                <a16:creationId xmlns:a16="http://schemas.microsoft.com/office/drawing/2014/main" id="{93EC02F6-CA4E-F0CD-8C58-CB00FFE0D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22" y="676657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4" name="Imagen 553" descr="Imagen que contiene Forma&#10;&#10;Descripción generada automáticamente">
            <a:extLst>
              <a:ext uri="{FF2B5EF4-FFF2-40B4-BE49-F238E27FC236}">
                <a16:creationId xmlns:a16="http://schemas.microsoft.com/office/drawing/2014/main" id="{B9E61735-1670-AE39-2023-DBE8B7994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593515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6" name="Imagen 55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A417B47-7523-6DDC-AF4A-8BDA3F2AD1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17" y="842550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8" name="Imagen 557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7CFBCBE4-C8DC-E86D-7C10-F20B9D1B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635600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0" name="Imagen 559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9DB3119A-3600-96C8-4AF1-C3B89002FA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884096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2" name="Imagen 561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A2E4B035-FA56-3808-F603-31FECD0839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57" y="7176481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4" name="Imagen 56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F4D965F-A9A0-C218-BDC5-AD64905EC7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22" y="635554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6" name="Imagen 565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ED239C55-990E-24A2-ABC5-1446C124DF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759625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8" name="Imagen 567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0343DA72-5C99-3402-FED1-9AE574ED83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718408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0" name="Imagen 569" descr="Imagen que contiene Icono&#10;&#10;Descripción generada automáticamente">
            <a:extLst>
              <a:ext uri="{FF2B5EF4-FFF2-40B4-BE49-F238E27FC236}">
                <a16:creationId xmlns:a16="http://schemas.microsoft.com/office/drawing/2014/main" id="{B54B450E-BE5C-F444-2852-CB663F86DD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676747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2" name="Imagen 571" descr="Icono&#10;&#10;Descripción generada automáticamente">
            <a:extLst>
              <a:ext uri="{FF2B5EF4-FFF2-40B4-BE49-F238E27FC236}">
                <a16:creationId xmlns:a16="http://schemas.microsoft.com/office/drawing/2014/main" id="{34D2CEE3-B4BE-CCEC-B14D-50AB67FA05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78" y="925740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5" name="Imagen 57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5B9D9C2-B823-3CD1-D3B4-B3B2B3C1B9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843125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5" name="Imagen 6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5ACE895-E10D-8598-D15F-63928B5318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551798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7" name="Imagen 6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33F5790-5227-9F0E-D51A-C66050AB73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468" y="551752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8" name="Imagen 6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74E4905-4D78-05DA-8A73-89C6DEBDCCC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801498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0" name="Imagen 6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754C93D5-692A-8A82-36C3-8264C50823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75" y="801413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2" name="Imagen 7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D94DFF6-2D0B-7E8F-CE81-17BBB8E652E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926502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0" name="Rectángulo 89">
            <a:extLst>
              <a:ext uri="{FF2B5EF4-FFF2-40B4-BE49-F238E27FC236}">
                <a16:creationId xmlns:a16="http://schemas.microsoft.com/office/drawing/2014/main" id="{C2A0A9A0-6716-A1E7-E6B4-61AB18766E54}"/>
              </a:ext>
            </a:extLst>
          </p:cNvPr>
          <p:cNvSpPr/>
          <p:nvPr/>
        </p:nvSpPr>
        <p:spPr>
          <a:xfrm>
            <a:off x="3467128" y="233264"/>
            <a:ext cx="2730500" cy="4636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E08912DB-14FF-0BE6-06D9-6C3C38575402}"/>
              </a:ext>
            </a:extLst>
          </p:cNvPr>
          <p:cNvSpPr/>
          <p:nvPr/>
        </p:nvSpPr>
        <p:spPr>
          <a:xfrm>
            <a:off x="698500" y="5036711"/>
            <a:ext cx="2730500" cy="4708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65AF9806-198A-382B-DD56-0F856B1DDC65}"/>
              </a:ext>
            </a:extLst>
          </p:cNvPr>
          <p:cNvSpPr/>
          <p:nvPr/>
        </p:nvSpPr>
        <p:spPr>
          <a:xfrm>
            <a:off x="3467128" y="5036711"/>
            <a:ext cx="2730500" cy="4708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7" name="Imagen 46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369C7A9F-39D0-DEA2-4581-648C4559A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229057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" name="Imagen 4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1C6DB31-9C7A-4925-8069-4992BE3F4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10" y="146351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" name="Imagen 50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ACDB1665-13A6-57E8-42EC-B21B5F4F2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353528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3" name="Imagen 52" descr="Logotipo&#10;&#10;Descripción generada automáticamente">
            <a:extLst>
              <a:ext uri="{FF2B5EF4-FFF2-40B4-BE49-F238E27FC236}">
                <a16:creationId xmlns:a16="http://schemas.microsoft.com/office/drawing/2014/main" id="{EF3746F6-0C87-1459-0486-C18979296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187758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" name="Imagen 54" descr="Imagen que contiene Forma&#10;&#10;Descripción generada automáticamente">
            <a:extLst>
              <a:ext uri="{FF2B5EF4-FFF2-40B4-BE49-F238E27FC236}">
                <a16:creationId xmlns:a16="http://schemas.microsoft.com/office/drawing/2014/main" id="{ABFFB498-F7EF-37E5-0FEE-45B7964A1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104280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" name="Imagen 5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A398217-6868-75F3-030E-ACF00B2C8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92" y="311738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9" name="Imagen 58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B0DF898C-E95E-8E30-2418-0B63517E8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62774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Imagen 60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97C4925B-FDAD-0537-154C-F011BDE1AE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436995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3" name="Imagen 62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BF22E83D-1A5F-ADE2-47FC-1B7570799D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312378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9" name="Imagen 44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096CFB1-27ED-97B8-3C6F-62074FDBFA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270680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0" name="Imagen 449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76C11786-6E4A-9549-2C80-9DCD952F5E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394971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1" name="Imagen 450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AE94D28-C6B1-EF56-81D1-F8D5916322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353528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3" name="Imagen 452" descr="Imagen que contiene Icono&#10;&#10;Descripción generada automáticamente">
            <a:extLst>
              <a:ext uri="{FF2B5EF4-FFF2-40B4-BE49-F238E27FC236}">
                <a16:creationId xmlns:a16="http://schemas.microsoft.com/office/drawing/2014/main" id="{7110D68E-FE94-1CA5-C225-E7A2DF20B1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270680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5" name="Imagen 454" descr="Icono&#10;&#10;Descripción generada automáticamente">
            <a:extLst>
              <a:ext uri="{FF2B5EF4-FFF2-40B4-BE49-F238E27FC236}">
                <a16:creationId xmlns:a16="http://schemas.microsoft.com/office/drawing/2014/main" id="{509CF5F4-119C-677D-99CE-5D5B216943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70" y="104280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7" name="Imagen 45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F14D85D-9E01-D896-FF53-F1244789C7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146351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9" name="Imagen 45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8F10928-D1AF-C41E-97B3-A0A7AF29BD1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229057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1" name="Imagen 46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CB5D85C-674A-A2EA-E60D-0306B53A68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62774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2" name="Imagen 46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2F1BA81-C5F9-86F2-A81D-A934590866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436995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3" name="Imagen 46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E56666E-B161-2BE9-2757-B710E90F63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394971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5" name="Imagen 46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180A5F7-5663-E985-F92E-9D911FF49BC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187758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D3445D0-9211-C685-1C35-A07FC41CD296}"/>
              </a:ext>
            </a:extLst>
          </p:cNvPr>
          <p:cNvCxnSpPr>
            <a:cxnSpLocks/>
            <a:stCxn id="461" idx="2"/>
          </p:cNvCxnSpPr>
          <p:nvPr/>
        </p:nvCxnSpPr>
        <p:spPr>
          <a:xfrm flipH="1">
            <a:off x="4090275" y="814391"/>
            <a:ext cx="151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1FB898B5-D85B-6957-DF51-599C39F51B1A}"/>
              </a:ext>
            </a:extLst>
          </p:cNvPr>
          <p:cNvCxnSpPr>
            <a:cxnSpLocks/>
            <a:stCxn id="455" idx="2"/>
          </p:cNvCxnSpPr>
          <p:nvPr/>
        </p:nvCxnSpPr>
        <p:spPr>
          <a:xfrm flipH="1">
            <a:off x="4090275" y="1229447"/>
            <a:ext cx="1504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B34AE46C-43DE-EBEE-A115-87B006B53DE8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4090275" y="1645820"/>
            <a:ext cx="1519735" cy="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2D867837-6D8F-E47C-6D74-45AD92ED1EC5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4090275" y="2062676"/>
            <a:ext cx="1512115" cy="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0381A458-EE2F-7692-6AC2-FA9490529882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4090275" y="2474967"/>
            <a:ext cx="1512115" cy="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043BA298-D8B0-924F-8B8F-875CBD40480E}"/>
              </a:ext>
            </a:extLst>
          </p:cNvPr>
          <p:cNvCxnSpPr>
            <a:cxnSpLocks/>
            <a:stCxn id="449" idx="2"/>
          </p:cNvCxnSpPr>
          <p:nvPr/>
        </p:nvCxnSpPr>
        <p:spPr>
          <a:xfrm flipH="1">
            <a:off x="4090275" y="2893447"/>
            <a:ext cx="151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4995C364-8FBE-86A1-53EE-3CB7D5CF5F46}"/>
              </a:ext>
            </a:extLst>
          </p:cNvPr>
          <p:cNvCxnSpPr>
            <a:cxnSpLocks/>
            <a:stCxn id="57" idx="2"/>
            <a:endCxn id="63" idx="6"/>
          </p:cNvCxnSpPr>
          <p:nvPr/>
        </p:nvCxnSpPr>
        <p:spPr>
          <a:xfrm flipH="1">
            <a:off x="4090275" y="3304029"/>
            <a:ext cx="1511217" cy="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80FB951A-14A9-F80E-366C-F798DB77D1F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4090275" y="3721928"/>
            <a:ext cx="151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B409DBED-1792-6757-BE45-6D44C113D1DF}"/>
              </a:ext>
            </a:extLst>
          </p:cNvPr>
          <p:cNvCxnSpPr>
            <a:cxnSpLocks/>
            <a:stCxn id="463" idx="2"/>
          </p:cNvCxnSpPr>
          <p:nvPr/>
        </p:nvCxnSpPr>
        <p:spPr>
          <a:xfrm flipH="1" flipV="1">
            <a:off x="4090275" y="4134493"/>
            <a:ext cx="1512115" cy="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0276605B-0618-51A6-21D4-95524B4372A4}"/>
              </a:ext>
            </a:extLst>
          </p:cNvPr>
          <p:cNvCxnSpPr>
            <a:cxnSpLocks/>
            <a:stCxn id="61" idx="2"/>
          </p:cNvCxnSpPr>
          <p:nvPr/>
        </p:nvCxnSpPr>
        <p:spPr>
          <a:xfrm flipH="1" flipV="1">
            <a:off x="4090275" y="4552362"/>
            <a:ext cx="1512115" cy="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164D5573-4ABB-40E2-3E50-7230D2FD44B1}"/>
              </a:ext>
            </a:extLst>
          </p:cNvPr>
          <p:cNvCxnSpPr>
            <a:stCxn id="29" idx="2"/>
            <a:endCxn id="37" idx="6"/>
          </p:cNvCxnSpPr>
          <p:nvPr/>
        </p:nvCxnSpPr>
        <p:spPr>
          <a:xfrm flipH="1">
            <a:off x="1315334" y="5704624"/>
            <a:ext cx="151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8F7D2444-C053-F34E-ECEC-18B635EE081B}"/>
              </a:ext>
            </a:extLst>
          </p:cNvPr>
          <p:cNvCxnSpPr>
            <a:stCxn id="17" idx="2"/>
            <a:endCxn id="11" idx="6"/>
          </p:cNvCxnSpPr>
          <p:nvPr/>
        </p:nvCxnSpPr>
        <p:spPr>
          <a:xfrm flipH="1" flipV="1">
            <a:off x="1315334" y="6121798"/>
            <a:ext cx="1513594" cy="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4EBF2272-4EBF-8CD4-AD87-A7462AAEF49B}"/>
              </a:ext>
            </a:extLst>
          </p:cNvPr>
          <p:cNvCxnSpPr>
            <a:stCxn id="21" idx="2"/>
            <a:endCxn id="41" idx="6"/>
          </p:cNvCxnSpPr>
          <p:nvPr/>
        </p:nvCxnSpPr>
        <p:spPr>
          <a:xfrm flipH="1" flipV="1">
            <a:off x="1315334" y="6542642"/>
            <a:ext cx="1514389" cy="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74A5128A-8826-A02C-5086-50ACD6C27AB9}"/>
              </a:ext>
            </a:extLst>
          </p:cNvPr>
          <p:cNvCxnSpPr>
            <a:stCxn id="9" idx="2"/>
            <a:endCxn id="15" idx="6"/>
          </p:cNvCxnSpPr>
          <p:nvPr/>
        </p:nvCxnSpPr>
        <p:spPr>
          <a:xfrm flipH="1">
            <a:off x="1315334" y="6951208"/>
            <a:ext cx="1514389" cy="1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2BF1EA19-BA54-F1AA-0662-D1E935058A29}"/>
              </a:ext>
            </a:extLst>
          </p:cNvPr>
          <p:cNvCxnSpPr>
            <a:stCxn id="25" idx="2"/>
            <a:endCxn id="31" idx="6"/>
          </p:cNvCxnSpPr>
          <p:nvPr/>
        </p:nvCxnSpPr>
        <p:spPr>
          <a:xfrm flipH="1">
            <a:off x="1315334" y="7370590"/>
            <a:ext cx="1514452" cy="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DECBCFD9-08AF-16E9-B819-11C1EF6ED11D}"/>
              </a:ext>
            </a:extLst>
          </p:cNvPr>
          <p:cNvCxnSpPr>
            <a:stCxn id="27" idx="2"/>
            <a:endCxn id="13" idx="6"/>
          </p:cNvCxnSpPr>
          <p:nvPr/>
        </p:nvCxnSpPr>
        <p:spPr>
          <a:xfrm flipH="1" flipV="1">
            <a:off x="1315334" y="7782892"/>
            <a:ext cx="1514507" cy="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D4668698-8EB6-A531-232A-01A26922C177}"/>
              </a:ext>
            </a:extLst>
          </p:cNvPr>
          <p:cNvCxnSpPr>
            <a:stCxn id="43" idx="2"/>
            <a:endCxn id="23" idx="6"/>
          </p:cNvCxnSpPr>
          <p:nvPr/>
        </p:nvCxnSpPr>
        <p:spPr>
          <a:xfrm flipH="1">
            <a:off x="1315334" y="8191649"/>
            <a:ext cx="1515216" cy="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54EA4BE8-34D6-0C65-6EC6-902DA1C094AA}"/>
              </a:ext>
            </a:extLst>
          </p:cNvPr>
          <p:cNvCxnSpPr>
            <a:stCxn id="35" idx="2"/>
            <a:endCxn id="19" idx="6"/>
          </p:cNvCxnSpPr>
          <p:nvPr/>
        </p:nvCxnSpPr>
        <p:spPr>
          <a:xfrm flipH="1">
            <a:off x="1315334" y="8617314"/>
            <a:ext cx="1513215" cy="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9937EDEB-8995-1B19-2ADC-44556C5502DD}"/>
              </a:ext>
            </a:extLst>
          </p:cNvPr>
          <p:cNvCxnSpPr>
            <a:stCxn id="33" idx="2"/>
            <a:endCxn id="5" idx="6"/>
          </p:cNvCxnSpPr>
          <p:nvPr/>
        </p:nvCxnSpPr>
        <p:spPr>
          <a:xfrm flipH="1" flipV="1">
            <a:off x="1315334" y="9022134"/>
            <a:ext cx="1508645" cy="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410AF195-7CCA-7877-4021-A235C0192105}"/>
              </a:ext>
            </a:extLst>
          </p:cNvPr>
          <p:cNvCxnSpPr>
            <a:stCxn id="39" idx="2"/>
            <a:endCxn id="7" idx="6"/>
          </p:cNvCxnSpPr>
          <p:nvPr/>
        </p:nvCxnSpPr>
        <p:spPr>
          <a:xfrm flipH="1">
            <a:off x="1315334" y="9449006"/>
            <a:ext cx="1515216" cy="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45E788D-1857-6470-CB51-FDB560ECE90E}"/>
              </a:ext>
            </a:extLst>
          </p:cNvPr>
          <p:cNvCxnSpPr>
            <a:stCxn id="67" idx="2"/>
            <a:endCxn id="65" idx="6"/>
          </p:cNvCxnSpPr>
          <p:nvPr/>
        </p:nvCxnSpPr>
        <p:spPr>
          <a:xfrm flipH="1">
            <a:off x="4091849" y="5704170"/>
            <a:ext cx="1508619" cy="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2E4C181-421C-02D4-B274-E69415C9B2A9}"/>
              </a:ext>
            </a:extLst>
          </p:cNvPr>
          <p:cNvCxnSpPr>
            <a:stCxn id="547" idx="2"/>
            <a:endCxn id="554" idx="6"/>
          </p:cNvCxnSpPr>
          <p:nvPr/>
        </p:nvCxnSpPr>
        <p:spPr>
          <a:xfrm flipH="1" flipV="1">
            <a:off x="4091849" y="6121798"/>
            <a:ext cx="1509502" cy="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289F062-103D-D42B-D81B-1376B1F61AA1}"/>
              </a:ext>
            </a:extLst>
          </p:cNvPr>
          <p:cNvCxnSpPr>
            <a:stCxn id="564" idx="2"/>
            <a:endCxn id="558" idx="6"/>
          </p:cNvCxnSpPr>
          <p:nvPr/>
        </p:nvCxnSpPr>
        <p:spPr>
          <a:xfrm flipH="1">
            <a:off x="4091849" y="6542189"/>
            <a:ext cx="1509373" cy="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F4646AF-7F6E-BE24-7931-0E13F2F7BBB8}"/>
              </a:ext>
            </a:extLst>
          </p:cNvPr>
          <p:cNvCxnSpPr>
            <a:stCxn id="553" idx="2"/>
            <a:endCxn id="570" idx="6"/>
          </p:cNvCxnSpPr>
          <p:nvPr/>
        </p:nvCxnSpPr>
        <p:spPr>
          <a:xfrm flipH="1">
            <a:off x="4091849" y="6953215"/>
            <a:ext cx="1509373" cy="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35ED616-0C2E-593C-E731-DF77EE8E634A}"/>
              </a:ext>
            </a:extLst>
          </p:cNvPr>
          <p:cNvCxnSpPr>
            <a:stCxn id="562" idx="2"/>
            <a:endCxn id="568" idx="6"/>
          </p:cNvCxnSpPr>
          <p:nvPr/>
        </p:nvCxnSpPr>
        <p:spPr>
          <a:xfrm flipH="1">
            <a:off x="4091849" y="7363123"/>
            <a:ext cx="1508908" cy="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C3BF3CA-C744-AB4A-C09F-F2AED4AD9EBC}"/>
              </a:ext>
            </a:extLst>
          </p:cNvPr>
          <p:cNvCxnSpPr>
            <a:stCxn id="549" idx="2"/>
            <a:endCxn id="566" idx="6"/>
          </p:cNvCxnSpPr>
          <p:nvPr/>
        </p:nvCxnSpPr>
        <p:spPr>
          <a:xfrm flipH="1">
            <a:off x="4091849" y="7781641"/>
            <a:ext cx="1511724" cy="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203EFE2-1774-C846-267F-26F414B21D30}"/>
              </a:ext>
            </a:extLst>
          </p:cNvPr>
          <p:cNvCxnSpPr>
            <a:stCxn id="70" idx="2"/>
            <a:endCxn id="68" idx="6"/>
          </p:cNvCxnSpPr>
          <p:nvPr/>
        </p:nvCxnSpPr>
        <p:spPr>
          <a:xfrm flipH="1">
            <a:off x="4091849" y="8200772"/>
            <a:ext cx="1519726" cy="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8C18857-D5CE-2888-CAC9-CA6EE2E9CC23}"/>
              </a:ext>
            </a:extLst>
          </p:cNvPr>
          <p:cNvCxnSpPr>
            <a:stCxn id="556" idx="2"/>
            <a:endCxn id="575" idx="6"/>
          </p:cNvCxnSpPr>
          <p:nvPr/>
        </p:nvCxnSpPr>
        <p:spPr>
          <a:xfrm flipH="1">
            <a:off x="4091849" y="8612150"/>
            <a:ext cx="1508468" cy="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3109EF2-D3DD-95B8-3094-DC89A469FFA8}"/>
              </a:ext>
            </a:extLst>
          </p:cNvPr>
          <p:cNvCxnSpPr>
            <a:stCxn id="560" idx="2"/>
            <a:endCxn id="552" idx="6"/>
          </p:cNvCxnSpPr>
          <p:nvPr/>
        </p:nvCxnSpPr>
        <p:spPr>
          <a:xfrm flipH="1">
            <a:off x="4091849" y="9027608"/>
            <a:ext cx="1510541" cy="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C1542BF1-3DDB-0611-99AE-37D8957AD186}"/>
              </a:ext>
            </a:extLst>
          </p:cNvPr>
          <p:cNvCxnSpPr>
            <a:stCxn id="572" idx="2"/>
            <a:endCxn id="72" idx="6"/>
          </p:cNvCxnSpPr>
          <p:nvPr/>
        </p:nvCxnSpPr>
        <p:spPr>
          <a:xfrm flipH="1">
            <a:off x="4091849" y="9444046"/>
            <a:ext cx="1520029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0887680-11F4-28F1-E9DE-C50D35F4CD31}"/>
              </a:ext>
            </a:extLst>
          </p:cNvPr>
          <p:cNvSpPr txBox="1"/>
          <p:nvPr/>
        </p:nvSpPr>
        <p:spPr>
          <a:xfrm>
            <a:off x="4465708" y="5127644"/>
            <a:ext cx="7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/>
              <a:t>FECHA 4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8E114D7-2783-552C-DEC8-35C7C694826B}"/>
              </a:ext>
            </a:extLst>
          </p:cNvPr>
          <p:cNvSpPr txBox="1"/>
          <p:nvPr/>
        </p:nvSpPr>
        <p:spPr>
          <a:xfrm>
            <a:off x="1689363" y="5135264"/>
            <a:ext cx="7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/>
              <a:t>FECHA 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7DD98DF-FFFA-2A61-98F4-C8EF10F01130}"/>
              </a:ext>
            </a:extLst>
          </p:cNvPr>
          <p:cNvSpPr txBox="1"/>
          <p:nvPr/>
        </p:nvSpPr>
        <p:spPr>
          <a:xfrm>
            <a:off x="4451892" y="233264"/>
            <a:ext cx="7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FECHA 2</a:t>
            </a:r>
          </a:p>
        </p:txBody>
      </p: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3F36B744-DFE7-4099-18D2-8DC0C92496F8}"/>
              </a:ext>
            </a:extLst>
          </p:cNvPr>
          <p:cNvGrpSpPr/>
          <p:nvPr/>
        </p:nvGrpSpPr>
        <p:grpSpPr>
          <a:xfrm>
            <a:off x="698500" y="236588"/>
            <a:ext cx="2730500" cy="4632703"/>
            <a:chOff x="698500" y="236588"/>
            <a:chExt cx="2730500" cy="4632703"/>
          </a:xfrm>
        </p:grpSpPr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FCFE898B-287F-0CCB-32EA-22967D4D4DDE}"/>
                </a:ext>
              </a:extLst>
            </p:cNvPr>
            <p:cNvSpPr/>
            <p:nvPr/>
          </p:nvSpPr>
          <p:spPr>
            <a:xfrm>
              <a:off x="698500" y="237212"/>
              <a:ext cx="2730500" cy="46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DC801DA3-75FA-E037-6C09-89CCA7EC0F12}"/>
                </a:ext>
              </a:extLst>
            </p:cNvPr>
            <p:cNvSpPr txBox="1"/>
            <p:nvPr/>
          </p:nvSpPr>
          <p:spPr>
            <a:xfrm>
              <a:off x="1682691" y="236588"/>
              <a:ext cx="800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400" b="1" dirty="0"/>
                <a:t>FECHA 1</a:t>
              </a:r>
            </a:p>
          </p:txBody>
        </p: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35081E5-72F6-211F-6589-1B2F20EFD6C7}"/>
                </a:ext>
              </a:extLst>
            </p:cNvPr>
            <p:cNvGrpSpPr/>
            <p:nvPr/>
          </p:nvGrpSpPr>
          <p:grpSpPr>
            <a:xfrm>
              <a:off x="942050" y="572789"/>
              <a:ext cx="2261079" cy="4170450"/>
              <a:chOff x="942050" y="572789"/>
              <a:chExt cx="2261079" cy="4170450"/>
            </a:xfrm>
          </p:grpSpPr>
          <p:pic>
            <p:nvPicPr>
              <p:cNvPr id="487" name="Imagen 486" descr="Un dibujo de un personaje animado&#10;&#10;Descripción generada automáticamente con confianza baja">
                <a:extLst>
                  <a:ext uri="{FF2B5EF4-FFF2-40B4-BE49-F238E27FC236}">
                    <a16:creationId xmlns:a16="http://schemas.microsoft.com/office/drawing/2014/main" id="{BABE0EDD-6BDE-52D4-1D30-E04CA6BD5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1463513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89" name="Imagen 488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4BA37D91-1A61-4054-6983-2AD29A2C9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627749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91" name="Imagen 490" descr="Un dibujo animado&#10;&#10;Descripción generada automáticamente con confianza baja">
                <a:extLst>
                  <a:ext uri="{FF2B5EF4-FFF2-40B4-BE49-F238E27FC236}">
                    <a16:creationId xmlns:a16="http://schemas.microsoft.com/office/drawing/2014/main" id="{B8CF25A2-638B-B86B-A700-79577F91F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627749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93" name="Imagen 492" descr="Logotipo&#10;&#10;Descripción generada automáticamente">
                <a:extLst>
                  <a:ext uri="{FF2B5EF4-FFF2-40B4-BE49-F238E27FC236}">
                    <a16:creationId xmlns:a16="http://schemas.microsoft.com/office/drawing/2014/main" id="{F711A64E-E9F5-F584-FBD4-42E0CAF58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1042805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95" name="Imagen 494" descr="Imagen que contiene Forma&#10;&#10;Descripción generada automáticamente">
                <a:extLst>
                  <a:ext uri="{FF2B5EF4-FFF2-40B4-BE49-F238E27FC236}">
                    <a16:creationId xmlns:a16="http://schemas.microsoft.com/office/drawing/2014/main" id="{5E9663F9-C662-9A1F-1440-CBC891B4AF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1042805"/>
                <a:ext cx="383729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97" name="Imagen 496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956C243C-5FE3-1E54-E8C8-1D954AEC9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3535286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99" name="Imagen 498" descr="Imagen que contiene dibujo, señal&#10;&#10;Descripción generada automáticamente">
                <a:extLst>
                  <a:ext uri="{FF2B5EF4-FFF2-40B4-BE49-F238E27FC236}">
                    <a16:creationId xmlns:a16="http://schemas.microsoft.com/office/drawing/2014/main" id="{F106CDBC-2A1F-3EE9-652C-20C507127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1463513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01" name="Imagen 500" descr="Un dibujo de un personaje animado&#10;&#10;Descripción generada automáticamente con confianza baja">
                <a:extLst>
                  <a:ext uri="{FF2B5EF4-FFF2-40B4-BE49-F238E27FC236}">
                    <a16:creationId xmlns:a16="http://schemas.microsoft.com/office/drawing/2014/main" id="{0F2A3A55-EB83-ED85-58CB-21E3FAC98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1877584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03" name="Imagen 502" descr="Dibujo de baloncesto&#10;&#10;Descripción generada automáticamente con confianza media">
                <a:extLst>
                  <a:ext uri="{FF2B5EF4-FFF2-40B4-BE49-F238E27FC236}">
                    <a16:creationId xmlns:a16="http://schemas.microsoft.com/office/drawing/2014/main" id="{867824DC-D250-D5E3-08C0-9FF9F95AD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1877584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05" name="Imagen 504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47B1BB19-66D2-9BC8-5893-D995A480C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2290576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07" name="Imagen 506" descr="Dibujo en fondo blanco&#10;&#10;Descripción generada automáticamente con confianza media">
                <a:extLst>
                  <a:ext uri="{FF2B5EF4-FFF2-40B4-BE49-F238E27FC236}">
                    <a16:creationId xmlns:a16="http://schemas.microsoft.com/office/drawing/2014/main" id="{09A7BBEA-DFEC-D1A4-5735-8D156EBC9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2290576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09" name="Imagen 508" descr="Un dibujo animado con letras&#10;&#10;Descripción generada automáticamente con confianza media">
                <a:extLst>
                  <a:ext uri="{FF2B5EF4-FFF2-40B4-BE49-F238E27FC236}">
                    <a16:creationId xmlns:a16="http://schemas.microsoft.com/office/drawing/2014/main" id="{ED19C017-222C-198C-198E-8007C5B7F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2706805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11" name="Imagen 510" descr="Imagen que contiene Icono&#10;&#10;Descripción generada automáticamente">
                <a:extLst>
                  <a:ext uri="{FF2B5EF4-FFF2-40B4-BE49-F238E27FC236}">
                    <a16:creationId xmlns:a16="http://schemas.microsoft.com/office/drawing/2014/main" id="{8A996C1F-FAE1-E7F5-EAF1-F570B2D6E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2706805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13" name="Imagen 512" descr="Icono&#10;&#10;Descripción generada automáticamente">
                <a:extLst>
                  <a:ext uri="{FF2B5EF4-FFF2-40B4-BE49-F238E27FC236}">
                    <a16:creationId xmlns:a16="http://schemas.microsoft.com/office/drawing/2014/main" id="{F67C5DD7-D462-71BF-1985-904A2C120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3120276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15" name="Imagen 514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F15CDA9F-0960-C900-C7B0-3521F706B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3120276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18" name="Imagen 517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18B8EA28-8986-B6DB-1651-A01460C237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3535286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20" name="Imagen 519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2AF6E9D0-EEE6-6E92-5ABC-BA3446C2F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3949717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22" name="Imagen 521" descr="Imagen que contiene Logotipo&#10;&#10;Descripción generada automáticamente">
                <a:extLst>
                  <a:ext uri="{FF2B5EF4-FFF2-40B4-BE49-F238E27FC236}">
                    <a16:creationId xmlns:a16="http://schemas.microsoft.com/office/drawing/2014/main" id="{08366E49-CF07-EF08-2334-A787A2F21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3949717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24" name="Imagen 523" descr="Un dibujo de una cara feliz&#10;&#10;Descripción generada automáticamente con confianza baja">
                <a:extLst>
                  <a:ext uri="{FF2B5EF4-FFF2-40B4-BE49-F238E27FC236}">
                    <a16:creationId xmlns:a16="http://schemas.microsoft.com/office/drawing/2014/main" id="{D89B66C2-9AF4-81CB-4134-C459B6E07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4369955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26" name="Imagen 525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F6BB46B7-F6C5-1916-1BB9-63FC39361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4369955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cxnSp>
            <p:nvCxnSpPr>
              <p:cNvPr id="527" name="Conector recto de flecha 526">
                <a:extLst>
                  <a:ext uri="{FF2B5EF4-FFF2-40B4-BE49-F238E27FC236}">
                    <a16:creationId xmlns:a16="http://schemas.microsoft.com/office/drawing/2014/main" id="{FB3540B5-501B-201C-2213-1C9980F0FAEF}"/>
                  </a:ext>
                </a:extLst>
              </p:cNvPr>
              <p:cNvCxnSpPr>
                <a:cxnSpLocks/>
                <a:stCxn id="491" idx="2"/>
              </p:cNvCxnSpPr>
              <p:nvPr/>
            </p:nvCxnSpPr>
            <p:spPr>
              <a:xfrm flipH="1" flipV="1">
                <a:off x="1315334" y="814369"/>
                <a:ext cx="1509288" cy="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Conector recto de flecha 527">
                <a:extLst>
                  <a:ext uri="{FF2B5EF4-FFF2-40B4-BE49-F238E27FC236}">
                    <a16:creationId xmlns:a16="http://schemas.microsoft.com/office/drawing/2014/main" id="{D1C26C61-15F4-3406-699C-3317E3FD78C1}"/>
                  </a:ext>
                </a:extLst>
              </p:cNvPr>
              <p:cNvCxnSpPr>
                <a:cxnSpLocks/>
                <a:stCxn id="495" idx="2"/>
              </p:cNvCxnSpPr>
              <p:nvPr/>
            </p:nvCxnSpPr>
            <p:spPr>
              <a:xfrm flipH="1" flipV="1">
                <a:off x="1315334" y="1228030"/>
                <a:ext cx="1504066" cy="1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Conector recto de flecha 529">
                <a:extLst>
                  <a:ext uri="{FF2B5EF4-FFF2-40B4-BE49-F238E27FC236}">
                    <a16:creationId xmlns:a16="http://schemas.microsoft.com/office/drawing/2014/main" id="{1B13AC5A-BE8B-66FC-DACB-D7F44094F346}"/>
                  </a:ext>
                </a:extLst>
              </p:cNvPr>
              <p:cNvCxnSpPr>
                <a:cxnSpLocks/>
                <a:stCxn id="499" idx="2"/>
              </p:cNvCxnSpPr>
              <p:nvPr/>
            </p:nvCxnSpPr>
            <p:spPr>
              <a:xfrm flipH="1" flipV="1">
                <a:off x="1315334" y="1647562"/>
                <a:ext cx="1509288" cy="25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Conector recto de flecha 531">
                <a:extLst>
                  <a:ext uri="{FF2B5EF4-FFF2-40B4-BE49-F238E27FC236}">
                    <a16:creationId xmlns:a16="http://schemas.microsoft.com/office/drawing/2014/main" id="{9CD28928-A439-3AEA-A237-DF9139B82B97}"/>
                  </a:ext>
                </a:extLst>
              </p:cNvPr>
              <p:cNvCxnSpPr>
                <a:cxnSpLocks/>
                <a:stCxn id="503" idx="2"/>
              </p:cNvCxnSpPr>
              <p:nvPr/>
            </p:nvCxnSpPr>
            <p:spPr>
              <a:xfrm flipH="1" flipV="1">
                <a:off x="1315334" y="2062804"/>
                <a:ext cx="1509288" cy="14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Conector recto de flecha 533">
                <a:extLst>
                  <a:ext uri="{FF2B5EF4-FFF2-40B4-BE49-F238E27FC236}">
                    <a16:creationId xmlns:a16="http://schemas.microsoft.com/office/drawing/2014/main" id="{609577CE-BC43-9CB1-AF33-F3BF3CF7EFE8}"/>
                  </a:ext>
                </a:extLst>
              </p:cNvPr>
              <p:cNvCxnSpPr>
                <a:cxnSpLocks/>
                <a:stCxn id="507" idx="2"/>
              </p:cNvCxnSpPr>
              <p:nvPr/>
            </p:nvCxnSpPr>
            <p:spPr>
              <a:xfrm flipH="1" flipV="1">
                <a:off x="1315334" y="2473341"/>
                <a:ext cx="1509288" cy="3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Conector recto de flecha 535">
                <a:extLst>
                  <a:ext uri="{FF2B5EF4-FFF2-40B4-BE49-F238E27FC236}">
                    <a16:creationId xmlns:a16="http://schemas.microsoft.com/office/drawing/2014/main" id="{AFAB18BE-6A2A-E18E-E484-2F8F5F70C075}"/>
                  </a:ext>
                </a:extLst>
              </p:cNvPr>
              <p:cNvCxnSpPr>
                <a:cxnSpLocks/>
                <a:stCxn id="509" idx="2"/>
              </p:cNvCxnSpPr>
              <p:nvPr/>
            </p:nvCxnSpPr>
            <p:spPr>
              <a:xfrm flipH="1">
                <a:off x="1315334" y="2893447"/>
                <a:ext cx="15092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Conector recto de flecha 537">
                <a:extLst>
                  <a:ext uri="{FF2B5EF4-FFF2-40B4-BE49-F238E27FC236}">
                    <a16:creationId xmlns:a16="http://schemas.microsoft.com/office/drawing/2014/main" id="{51E9A813-017F-C69A-4E8C-CBCB650BA5F0}"/>
                  </a:ext>
                </a:extLst>
              </p:cNvPr>
              <p:cNvCxnSpPr>
                <a:cxnSpLocks/>
                <a:stCxn id="515" idx="2"/>
                <a:endCxn id="513" idx="6"/>
              </p:cNvCxnSpPr>
              <p:nvPr/>
            </p:nvCxnSpPr>
            <p:spPr>
              <a:xfrm flipH="1">
                <a:off x="1315334" y="3306918"/>
                <a:ext cx="15092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Conector recto de flecha 538">
                <a:extLst>
                  <a:ext uri="{FF2B5EF4-FFF2-40B4-BE49-F238E27FC236}">
                    <a16:creationId xmlns:a16="http://schemas.microsoft.com/office/drawing/2014/main" id="{0794B29B-D142-D11C-0FA3-667E7239F2F1}"/>
                  </a:ext>
                </a:extLst>
              </p:cNvPr>
              <p:cNvCxnSpPr>
                <a:cxnSpLocks/>
                <a:stCxn id="518" idx="2"/>
              </p:cNvCxnSpPr>
              <p:nvPr/>
            </p:nvCxnSpPr>
            <p:spPr>
              <a:xfrm flipH="1" flipV="1">
                <a:off x="1315334" y="3721245"/>
                <a:ext cx="1509288" cy="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Conector recto de flecha 540">
                <a:extLst>
                  <a:ext uri="{FF2B5EF4-FFF2-40B4-BE49-F238E27FC236}">
                    <a16:creationId xmlns:a16="http://schemas.microsoft.com/office/drawing/2014/main" id="{3FF029C3-EFAB-5C4E-1B23-2DCB11F463A7}"/>
                  </a:ext>
                </a:extLst>
              </p:cNvPr>
              <p:cNvCxnSpPr>
                <a:cxnSpLocks/>
                <a:stCxn id="522" idx="2"/>
              </p:cNvCxnSpPr>
              <p:nvPr/>
            </p:nvCxnSpPr>
            <p:spPr>
              <a:xfrm flipH="1" flipV="1">
                <a:off x="1315334" y="4136338"/>
                <a:ext cx="1509288" cy="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Conector recto de flecha 542">
                <a:extLst>
                  <a:ext uri="{FF2B5EF4-FFF2-40B4-BE49-F238E27FC236}">
                    <a16:creationId xmlns:a16="http://schemas.microsoft.com/office/drawing/2014/main" id="{C1D3E865-14E1-A791-B44D-92AC908848AE}"/>
                  </a:ext>
                </a:extLst>
              </p:cNvPr>
              <p:cNvCxnSpPr>
                <a:cxnSpLocks/>
                <a:stCxn id="526" idx="2"/>
              </p:cNvCxnSpPr>
              <p:nvPr/>
            </p:nvCxnSpPr>
            <p:spPr>
              <a:xfrm flipH="1" flipV="1">
                <a:off x="1315334" y="4555232"/>
                <a:ext cx="1509288" cy="1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6" name="CuadroTexto 545">
                <a:extLst>
                  <a:ext uri="{FF2B5EF4-FFF2-40B4-BE49-F238E27FC236}">
                    <a16:creationId xmlns:a16="http://schemas.microsoft.com/office/drawing/2014/main" id="{75CC63A8-BD3E-C970-9D7F-F6BC79572534}"/>
                  </a:ext>
                </a:extLst>
              </p:cNvPr>
              <p:cNvSpPr txBox="1"/>
              <p:nvPr/>
            </p:nvSpPr>
            <p:spPr>
              <a:xfrm>
                <a:off x="1836441" y="572789"/>
                <a:ext cx="631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23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48" name="CuadroTexto 547">
                <a:extLst>
                  <a:ext uri="{FF2B5EF4-FFF2-40B4-BE49-F238E27FC236}">
                    <a16:creationId xmlns:a16="http://schemas.microsoft.com/office/drawing/2014/main" id="{AFDE38FD-3000-8580-8735-E33A2E082921}"/>
                  </a:ext>
                </a:extLst>
              </p:cNvPr>
              <p:cNvSpPr txBox="1"/>
              <p:nvPr/>
            </p:nvSpPr>
            <p:spPr>
              <a:xfrm>
                <a:off x="1797167" y="981755"/>
                <a:ext cx="7104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704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50" name="CuadroTexto 549">
                <a:extLst>
                  <a:ext uri="{FF2B5EF4-FFF2-40B4-BE49-F238E27FC236}">
                    <a16:creationId xmlns:a16="http://schemas.microsoft.com/office/drawing/2014/main" id="{1F86EE46-F511-B561-C6E2-CBD63C9DA30C}"/>
                  </a:ext>
                </a:extLst>
              </p:cNvPr>
              <p:cNvSpPr txBox="1"/>
              <p:nvPr/>
            </p:nvSpPr>
            <p:spPr>
              <a:xfrm>
                <a:off x="1797167" y="1409648"/>
                <a:ext cx="7104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525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51" name="CuadroTexto 550">
                <a:extLst>
                  <a:ext uri="{FF2B5EF4-FFF2-40B4-BE49-F238E27FC236}">
                    <a16:creationId xmlns:a16="http://schemas.microsoft.com/office/drawing/2014/main" id="{377FBB87-8DFE-4C8B-F86B-D13E3588F389}"/>
                  </a:ext>
                </a:extLst>
              </p:cNvPr>
              <p:cNvSpPr txBox="1"/>
              <p:nvPr/>
            </p:nvSpPr>
            <p:spPr>
              <a:xfrm>
                <a:off x="1836441" y="1820575"/>
                <a:ext cx="631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58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55" name="CuadroTexto 554">
                <a:extLst>
                  <a:ext uri="{FF2B5EF4-FFF2-40B4-BE49-F238E27FC236}">
                    <a16:creationId xmlns:a16="http://schemas.microsoft.com/office/drawing/2014/main" id="{46C2429E-6E35-3C01-94AD-23F1C733E578}"/>
                  </a:ext>
                </a:extLst>
              </p:cNvPr>
              <p:cNvSpPr txBox="1"/>
              <p:nvPr/>
            </p:nvSpPr>
            <p:spPr>
              <a:xfrm>
                <a:off x="1875715" y="2232014"/>
                <a:ext cx="553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7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57" name="CuadroTexto 556">
                <a:extLst>
                  <a:ext uri="{FF2B5EF4-FFF2-40B4-BE49-F238E27FC236}">
                    <a16:creationId xmlns:a16="http://schemas.microsoft.com/office/drawing/2014/main" id="{58388182-FF96-A2E2-4005-DD5C505411EB}"/>
                  </a:ext>
                </a:extLst>
              </p:cNvPr>
              <p:cNvSpPr txBox="1"/>
              <p:nvPr/>
            </p:nvSpPr>
            <p:spPr>
              <a:xfrm>
                <a:off x="1797167" y="2641955"/>
                <a:ext cx="7104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284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59" name="CuadroTexto 558">
                <a:extLst>
                  <a:ext uri="{FF2B5EF4-FFF2-40B4-BE49-F238E27FC236}">
                    <a16:creationId xmlns:a16="http://schemas.microsoft.com/office/drawing/2014/main" id="{46320CE6-8CE2-D05E-B0F4-7C4DF389971D}"/>
                  </a:ext>
                </a:extLst>
              </p:cNvPr>
              <p:cNvSpPr txBox="1"/>
              <p:nvPr/>
            </p:nvSpPr>
            <p:spPr>
              <a:xfrm>
                <a:off x="1836441" y="3046726"/>
                <a:ext cx="631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20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61" name="CuadroTexto 560">
                <a:extLst>
                  <a:ext uri="{FF2B5EF4-FFF2-40B4-BE49-F238E27FC236}">
                    <a16:creationId xmlns:a16="http://schemas.microsoft.com/office/drawing/2014/main" id="{B589982D-1986-B68F-8ADA-DCCF078C3BBF}"/>
                  </a:ext>
                </a:extLst>
              </p:cNvPr>
              <p:cNvSpPr txBox="1"/>
              <p:nvPr/>
            </p:nvSpPr>
            <p:spPr>
              <a:xfrm>
                <a:off x="1797167" y="3473300"/>
                <a:ext cx="7104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316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63" name="CuadroTexto 562">
                <a:extLst>
                  <a:ext uri="{FF2B5EF4-FFF2-40B4-BE49-F238E27FC236}">
                    <a16:creationId xmlns:a16="http://schemas.microsoft.com/office/drawing/2014/main" id="{E720D0FE-7BBA-BEB7-1FF3-B4E99CCE8E8A}"/>
                  </a:ext>
                </a:extLst>
              </p:cNvPr>
              <p:cNvSpPr txBox="1"/>
              <p:nvPr/>
            </p:nvSpPr>
            <p:spPr>
              <a:xfrm>
                <a:off x="1797167" y="3878381"/>
                <a:ext cx="7104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677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65" name="CuadroTexto 564">
                <a:extLst>
                  <a:ext uri="{FF2B5EF4-FFF2-40B4-BE49-F238E27FC236}">
                    <a16:creationId xmlns:a16="http://schemas.microsoft.com/office/drawing/2014/main" id="{D41776DA-3854-F4F8-2CD5-1799BFBB0F27}"/>
                  </a:ext>
                </a:extLst>
              </p:cNvPr>
              <p:cNvSpPr txBox="1"/>
              <p:nvPr/>
            </p:nvSpPr>
            <p:spPr>
              <a:xfrm>
                <a:off x="1797167" y="4305665"/>
                <a:ext cx="7104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461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</p:grpSp>
      </p:grpSp>
      <p:sp>
        <p:nvSpPr>
          <p:cNvPr id="567" name="CuadroTexto 566">
            <a:extLst>
              <a:ext uri="{FF2B5EF4-FFF2-40B4-BE49-F238E27FC236}">
                <a16:creationId xmlns:a16="http://schemas.microsoft.com/office/drawing/2014/main" id="{D738009C-DFD5-97CD-92E4-3B3031CA7C0F}"/>
              </a:ext>
            </a:extLst>
          </p:cNvPr>
          <p:cNvSpPr txBox="1"/>
          <p:nvPr/>
        </p:nvSpPr>
        <p:spPr>
          <a:xfrm>
            <a:off x="4563644" y="572789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763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9" name="CuadroTexto 568">
            <a:extLst>
              <a:ext uri="{FF2B5EF4-FFF2-40B4-BE49-F238E27FC236}">
                <a16:creationId xmlns:a16="http://schemas.microsoft.com/office/drawing/2014/main" id="{745EEA3D-26E5-085C-666E-6A0E9E7D5395}"/>
              </a:ext>
            </a:extLst>
          </p:cNvPr>
          <p:cNvSpPr txBox="1"/>
          <p:nvPr/>
        </p:nvSpPr>
        <p:spPr>
          <a:xfrm>
            <a:off x="4634571" y="98175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5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1" name="CuadroTexto 570">
            <a:extLst>
              <a:ext uri="{FF2B5EF4-FFF2-40B4-BE49-F238E27FC236}">
                <a16:creationId xmlns:a16="http://schemas.microsoft.com/office/drawing/2014/main" id="{9B564684-9ABA-39CC-876E-8612B9110EE3}"/>
              </a:ext>
            </a:extLst>
          </p:cNvPr>
          <p:cNvSpPr txBox="1"/>
          <p:nvPr/>
        </p:nvSpPr>
        <p:spPr>
          <a:xfrm>
            <a:off x="4634571" y="1409648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9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3" name="CuadroTexto 572">
            <a:extLst>
              <a:ext uri="{FF2B5EF4-FFF2-40B4-BE49-F238E27FC236}">
                <a16:creationId xmlns:a16="http://schemas.microsoft.com/office/drawing/2014/main" id="{98B657B3-5FBD-8D54-A57A-CAFE58A3CE7C}"/>
              </a:ext>
            </a:extLst>
          </p:cNvPr>
          <p:cNvSpPr txBox="1"/>
          <p:nvPr/>
        </p:nvSpPr>
        <p:spPr>
          <a:xfrm>
            <a:off x="4556024" y="182057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695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4" name="CuadroTexto 573">
            <a:extLst>
              <a:ext uri="{FF2B5EF4-FFF2-40B4-BE49-F238E27FC236}">
                <a16:creationId xmlns:a16="http://schemas.microsoft.com/office/drawing/2014/main" id="{2CCEA550-7B78-2BD5-9C98-D8A873BCBD8C}"/>
              </a:ext>
            </a:extLst>
          </p:cNvPr>
          <p:cNvSpPr txBox="1"/>
          <p:nvPr/>
        </p:nvSpPr>
        <p:spPr>
          <a:xfrm>
            <a:off x="4556025" y="2232014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476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C182AE5-6DEB-31A1-520E-91651DABE12B}"/>
              </a:ext>
            </a:extLst>
          </p:cNvPr>
          <p:cNvSpPr txBox="1"/>
          <p:nvPr/>
        </p:nvSpPr>
        <p:spPr>
          <a:xfrm>
            <a:off x="4595298" y="264195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21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05E080F-7505-10C0-5352-BC14AF99699E}"/>
              </a:ext>
            </a:extLst>
          </p:cNvPr>
          <p:cNvSpPr txBox="1"/>
          <p:nvPr/>
        </p:nvSpPr>
        <p:spPr>
          <a:xfrm>
            <a:off x="4556024" y="3046726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320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639DCCB-6EAB-6297-C15B-B8AABB148A54}"/>
              </a:ext>
            </a:extLst>
          </p:cNvPr>
          <p:cNvSpPr txBox="1"/>
          <p:nvPr/>
        </p:nvSpPr>
        <p:spPr>
          <a:xfrm>
            <a:off x="4556024" y="3473300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312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8CF656D8-8E68-2F96-359B-9A7627BC6FFC}"/>
              </a:ext>
            </a:extLst>
          </p:cNvPr>
          <p:cNvSpPr txBox="1"/>
          <p:nvPr/>
        </p:nvSpPr>
        <p:spPr>
          <a:xfrm>
            <a:off x="4556024" y="3878381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480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F830F78-165F-3EC7-44CC-10794843FD02}"/>
              </a:ext>
            </a:extLst>
          </p:cNvPr>
          <p:cNvSpPr txBox="1"/>
          <p:nvPr/>
        </p:nvSpPr>
        <p:spPr>
          <a:xfrm>
            <a:off x="4595298" y="430566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87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15" name="CuadroTexto 614">
            <a:extLst>
              <a:ext uri="{FF2B5EF4-FFF2-40B4-BE49-F238E27FC236}">
                <a16:creationId xmlns:a16="http://schemas.microsoft.com/office/drawing/2014/main" id="{B30C2705-1631-8A0D-A741-1D1534BDEB85}"/>
              </a:ext>
            </a:extLst>
          </p:cNvPr>
          <p:cNvSpPr txBox="1"/>
          <p:nvPr/>
        </p:nvSpPr>
        <p:spPr>
          <a:xfrm>
            <a:off x="4578884" y="5464829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704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16" name="CuadroTexto 615">
            <a:extLst>
              <a:ext uri="{FF2B5EF4-FFF2-40B4-BE49-F238E27FC236}">
                <a16:creationId xmlns:a16="http://schemas.microsoft.com/office/drawing/2014/main" id="{53A4C024-0923-B95C-2521-9FD894B99D04}"/>
              </a:ext>
            </a:extLst>
          </p:cNvPr>
          <p:cNvSpPr txBox="1"/>
          <p:nvPr/>
        </p:nvSpPr>
        <p:spPr>
          <a:xfrm>
            <a:off x="4571264" y="587379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473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17" name="CuadroTexto 616">
            <a:extLst>
              <a:ext uri="{FF2B5EF4-FFF2-40B4-BE49-F238E27FC236}">
                <a16:creationId xmlns:a16="http://schemas.microsoft.com/office/drawing/2014/main" id="{AA34E181-0228-BA97-B459-B08E56EB8DCF}"/>
              </a:ext>
            </a:extLst>
          </p:cNvPr>
          <p:cNvSpPr txBox="1"/>
          <p:nvPr/>
        </p:nvSpPr>
        <p:spPr>
          <a:xfrm>
            <a:off x="4610538" y="63016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52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18" name="CuadroTexto 617">
            <a:extLst>
              <a:ext uri="{FF2B5EF4-FFF2-40B4-BE49-F238E27FC236}">
                <a16:creationId xmlns:a16="http://schemas.microsoft.com/office/drawing/2014/main" id="{28F9272B-CA04-233E-651B-8E1A12D9A83D}"/>
              </a:ext>
            </a:extLst>
          </p:cNvPr>
          <p:cNvSpPr txBox="1"/>
          <p:nvPr/>
        </p:nvSpPr>
        <p:spPr>
          <a:xfrm>
            <a:off x="4571264" y="671261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685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19" name="CuadroTexto 618">
            <a:extLst>
              <a:ext uri="{FF2B5EF4-FFF2-40B4-BE49-F238E27FC236}">
                <a16:creationId xmlns:a16="http://schemas.microsoft.com/office/drawing/2014/main" id="{B984200E-2995-92C3-5706-2EC393D9FE6A}"/>
              </a:ext>
            </a:extLst>
          </p:cNvPr>
          <p:cNvSpPr txBox="1"/>
          <p:nvPr/>
        </p:nvSpPr>
        <p:spPr>
          <a:xfrm>
            <a:off x="4571265" y="7124054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309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0" name="CuadroTexto 619">
            <a:extLst>
              <a:ext uri="{FF2B5EF4-FFF2-40B4-BE49-F238E27FC236}">
                <a16:creationId xmlns:a16="http://schemas.microsoft.com/office/drawing/2014/main" id="{E7CEEF24-04DB-BE7A-681A-4ECB88E38DBD}"/>
              </a:ext>
            </a:extLst>
          </p:cNvPr>
          <p:cNvSpPr txBox="1"/>
          <p:nvPr/>
        </p:nvSpPr>
        <p:spPr>
          <a:xfrm>
            <a:off x="4610538" y="753399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18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1" name="CuadroTexto 620">
            <a:extLst>
              <a:ext uri="{FF2B5EF4-FFF2-40B4-BE49-F238E27FC236}">
                <a16:creationId xmlns:a16="http://schemas.microsoft.com/office/drawing/2014/main" id="{5F2D4833-67AD-45E4-3D8E-AAA9BA5D1BEC}"/>
              </a:ext>
            </a:extLst>
          </p:cNvPr>
          <p:cNvSpPr txBox="1"/>
          <p:nvPr/>
        </p:nvSpPr>
        <p:spPr>
          <a:xfrm>
            <a:off x="4571264" y="7938766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455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2" name="CuadroTexto 621">
            <a:extLst>
              <a:ext uri="{FF2B5EF4-FFF2-40B4-BE49-F238E27FC236}">
                <a16:creationId xmlns:a16="http://schemas.microsoft.com/office/drawing/2014/main" id="{7F3708ED-7049-28F3-F288-E4F5DFB99ED2}"/>
              </a:ext>
            </a:extLst>
          </p:cNvPr>
          <p:cNvSpPr txBox="1"/>
          <p:nvPr/>
        </p:nvSpPr>
        <p:spPr>
          <a:xfrm>
            <a:off x="4571264" y="8365340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313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3" name="CuadroTexto 622">
            <a:extLst>
              <a:ext uri="{FF2B5EF4-FFF2-40B4-BE49-F238E27FC236}">
                <a16:creationId xmlns:a16="http://schemas.microsoft.com/office/drawing/2014/main" id="{7A0D013C-D253-BE40-2BFF-A7770069B12C}"/>
              </a:ext>
            </a:extLst>
          </p:cNvPr>
          <p:cNvSpPr txBox="1"/>
          <p:nvPr/>
        </p:nvSpPr>
        <p:spPr>
          <a:xfrm>
            <a:off x="4610538" y="877042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55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4" name="CuadroTexto 623">
            <a:extLst>
              <a:ext uri="{FF2B5EF4-FFF2-40B4-BE49-F238E27FC236}">
                <a16:creationId xmlns:a16="http://schemas.microsoft.com/office/drawing/2014/main" id="{BB89C0F5-4C38-3054-C2E7-BC491EEDB7AC}"/>
              </a:ext>
            </a:extLst>
          </p:cNvPr>
          <p:cNvSpPr txBox="1"/>
          <p:nvPr/>
        </p:nvSpPr>
        <p:spPr>
          <a:xfrm>
            <a:off x="4610538" y="919770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21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5" name="CuadroTexto 624">
            <a:extLst>
              <a:ext uri="{FF2B5EF4-FFF2-40B4-BE49-F238E27FC236}">
                <a16:creationId xmlns:a16="http://schemas.microsoft.com/office/drawing/2014/main" id="{51784BB6-4841-4986-EAEA-DAE306D3660F}"/>
              </a:ext>
            </a:extLst>
          </p:cNvPr>
          <p:cNvSpPr txBox="1"/>
          <p:nvPr/>
        </p:nvSpPr>
        <p:spPr>
          <a:xfrm>
            <a:off x="1797584" y="5464829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683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6" name="CuadroTexto 625">
            <a:extLst>
              <a:ext uri="{FF2B5EF4-FFF2-40B4-BE49-F238E27FC236}">
                <a16:creationId xmlns:a16="http://schemas.microsoft.com/office/drawing/2014/main" id="{F3802247-2EDA-D2C7-9EA0-DA676E7545E3}"/>
              </a:ext>
            </a:extLst>
          </p:cNvPr>
          <p:cNvSpPr txBox="1"/>
          <p:nvPr/>
        </p:nvSpPr>
        <p:spPr>
          <a:xfrm>
            <a:off x="1789964" y="587379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764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7" name="CuadroTexto 626">
            <a:extLst>
              <a:ext uri="{FF2B5EF4-FFF2-40B4-BE49-F238E27FC236}">
                <a16:creationId xmlns:a16="http://schemas.microsoft.com/office/drawing/2014/main" id="{5D4C4743-ABF5-DDE7-7865-2600E959512B}"/>
              </a:ext>
            </a:extLst>
          </p:cNvPr>
          <p:cNvSpPr txBox="1"/>
          <p:nvPr/>
        </p:nvSpPr>
        <p:spPr>
          <a:xfrm>
            <a:off x="1789964" y="6301688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477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8" name="CuadroTexto 627">
            <a:extLst>
              <a:ext uri="{FF2B5EF4-FFF2-40B4-BE49-F238E27FC236}">
                <a16:creationId xmlns:a16="http://schemas.microsoft.com/office/drawing/2014/main" id="{24BBAEAD-24A5-9B9C-64CB-D4C3F4AB0440}"/>
              </a:ext>
            </a:extLst>
          </p:cNvPr>
          <p:cNvSpPr txBox="1"/>
          <p:nvPr/>
        </p:nvSpPr>
        <p:spPr>
          <a:xfrm>
            <a:off x="1789964" y="671261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323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9" name="CuadroTexto 628">
            <a:extLst>
              <a:ext uri="{FF2B5EF4-FFF2-40B4-BE49-F238E27FC236}">
                <a16:creationId xmlns:a16="http://schemas.microsoft.com/office/drawing/2014/main" id="{54A791D6-C558-4A1F-33E3-4AA020970C87}"/>
              </a:ext>
            </a:extLst>
          </p:cNvPr>
          <p:cNvSpPr txBox="1"/>
          <p:nvPr/>
        </p:nvSpPr>
        <p:spPr>
          <a:xfrm>
            <a:off x="1868512" y="7124054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30" name="CuadroTexto 629">
            <a:extLst>
              <a:ext uri="{FF2B5EF4-FFF2-40B4-BE49-F238E27FC236}">
                <a16:creationId xmlns:a16="http://schemas.microsoft.com/office/drawing/2014/main" id="{0778AC66-67D1-520D-1129-5E48101DA9B4}"/>
              </a:ext>
            </a:extLst>
          </p:cNvPr>
          <p:cNvSpPr txBox="1"/>
          <p:nvPr/>
        </p:nvSpPr>
        <p:spPr>
          <a:xfrm>
            <a:off x="1789964" y="753399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304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31" name="CuadroTexto 630">
            <a:extLst>
              <a:ext uri="{FF2B5EF4-FFF2-40B4-BE49-F238E27FC236}">
                <a16:creationId xmlns:a16="http://schemas.microsoft.com/office/drawing/2014/main" id="{CFDE320A-85F9-F9A1-FDC9-19DFEA7DF276}"/>
              </a:ext>
            </a:extLst>
          </p:cNvPr>
          <p:cNvSpPr txBox="1"/>
          <p:nvPr/>
        </p:nvSpPr>
        <p:spPr>
          <a:xfrm>
            <a:off x="1829238" y="793876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21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32" name="CuadroTexto 631">
            <a:extLst>
              <a:ext uri="{FF2B5EF4-FFF2-40B4-BE49-F238E27FC236}">
                <a16:creationId xmlns:a16="http://schemas.microsoft.com/office/drawing/2014/main" id="{49763BA3-5A8F-DDB9-C428-127F5E4504AA}"/>
              </a:ext>
            </a:extLst>
          </p:cNvPr>
          <p:cNvSpPr txBox="1"/>
          <p:nvPr/>
        </p:nvSpPr>
        <p:spPr>
          <a:xfrm>
            <a:off x="1829238" y="8365340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62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33" name="CuadroTexto 632">
            <a:extLst>
              <a:ext uri="{FF2B5EF4-FFF2-40B4-BE49-F238E27FC236}">
                <a16:creationId xmlns:a16="http://schemas.microsoft.com/office/drawing/2014/main" id="{58A9BE5F-D8F3-9609-5403-621F3C466B11}"/>
              </a:ext>
            </a:extLst>
          </p:cNvPr>
          <p:cNvSpPr txBox="1"/>
          <p:nvPr/>
        </p:nvSpPr>
        <p:spPr>
          <a:xfrm>
            <a:off x="1789964" y="8770421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458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34" name="CuadroTexto 633">
            <a:extLst>
              <a:ext uri="{FF2B5EF4-FFF2-40B4-BE49-F238E27FC236}">
                <a16:creationId xmlns:a16="http://schemas.microsoft.com/office/drawing/2014/main" id="{EA15EB47-6937-8945-D626-7B40D68DE487}"/>
              </a:ext>
            </a:extLst>
          </p:cNvPr>
          <p:cNvSpPr txBox="1"/>
          <p:nvPr/>
        </p:nvSpPr>
        <p:spPr>
          <a:xfrm>
            <a:off x="1829238" y="919770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26 </a:t>
            </a:r>
            <a:r>
              <a:rPr lang="es-AR" sz="1200" dirty="0" err="1"/>
              <a:t>kms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30442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3690747C-7430-CAB2-3C8D-0CEDA8B8A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66" y="8025141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1104342-362B-DBB9-14CA-C1C1856DD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38" y="553320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F7503B28-F514-5CF2-FEC8-1DFF19983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761141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5CBAF982-9036-21D6-221C-2E55F82FC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33" y="8856981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D4CD0FBC-8484-2A26-6637-03B58965D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553360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68245FE-73DB-F44B-7575-486D30617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636819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n 1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0BCE73F1-9BC2-7626-CDF0-3F264647F6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04" y="593982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n 18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A6E4E3D2-61C1-AE66-877D-242638AF3C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843834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n 20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9234CF08-AA09-FB65-C8DE-A3311FF4D7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719583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Imagen 2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73DC5A7-D563-F993-A7DB-563688160B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33" y="843860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Imagen 24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095ED3C9-B835-1597-6470-326AD2F97C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802532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Imagen 26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F19672A2-11BC-218B-A564-9DCA7F9EF3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98" y="637608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n 28" descr="Imagen que contiene Icono&#10;&#10;Descripción generada automáticamente">
            <a:extLst>
              <a:ext uri="{FF2B5EF4-FFF2-40B4-BE49-F238E27FC236}">
                <a16:creationId xmlns:a16="http://schemas.microsoft.com/office/drawing/2014/main" id="{2C5D188A-72D9-D03E-9D6C-2E4D95C87A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98" y="719583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80EF1639-8CCE-06FA-1833-D6DBC9477A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98" y="677961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Imagen 3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1BC30CA-B424-66CB-1D3B-F14628E5D5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927721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agen 3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4C7C7B4-8331-FA29-2DF2-F3FFCBEAAB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677961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agen 3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B74D295-F650-30B7-5974-D33419D5F6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672" y="761429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agen 3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A405A45-A876-121E-3C44-468FA2E5DE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885086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agen 40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FD31EA99-A9B4-F0C7-9C6C-D9C9C828AA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27" y="927525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Imagen 4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1CABF4D-A065-0032-3FC0-C719A6DCC3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594734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7" name="Imagen 486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BABE0EDD-6BDE-52D4-1D30-E04CA6BD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445830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9" name="Imagen 48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BA37D91-1A61-4054-6983-2AD29A2C9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238371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1" name="Imagen 490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B8CF25A2-638B-B86B-A700-79577F91F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33" y="445801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3" name="Imagen 492" descr="Logotipo&#10;&#10;Descripción generada automáticamente">
            <a:extLst>
              <a:ext uri="{FF2B5EF4-FFF2-40B4-BE49-F238E27FC236}">
                <a16:creationId xmlns:a16="http://schemas.microsoft.com/office/drawing/2014/main" id="{F711A64E-E9F5-F584-FBD4-42E0CAF58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362575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5" name="Imagen 494" descr="Imagen que contiene Forma&#10;&#10;Descripción generada automáticamente">
            <a:extLst>
              <a:ext uri="{FF2B5EF4-FFF2-40B4-BE49-F238E27FC236}">
                <a16:creationId xmlns:a16="http://schemas.microsoft.com/office/drawing/2014/main" id="{5E9663F9-C662-9A1F-1440-CBC891B4A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196734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7" name="Imagen 49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56C243C-5FE3-1E54-E8C8-1D954AEC9F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321149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9" name="Imagen 498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F106CDBC-2A1F-3EE9-652C-20C507127B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113456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1" name="Imagen 500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0F2A3A55-EB83-ED85-58CB-21E3FAC98F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05" y="113616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3" name="Imagen 502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867824DC-D250-D5E3-08C0-9FF9F95AD5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68" y="279858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5" name="Imagen 50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7B1BB19-66D2-9BC8-5893-D995A480C4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33" y="155608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7" name="Imagen 506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09A7BBEA-DFEC-D1A4-5735-8D156EBC9F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27" y="362385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9" name="Imagen 508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ED19C017-222C-198C-198E-8007C5B7F8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36" y="71348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1" name="Imagen 510" descr="Imagen que contiene Icono&#10;&#10;Descripción generada automáticamente">
            <a:extLst>
              <a:ext uri="{FF2B5EF4-FFF2-40B4-BE49-F238E27FC236}">
                <a16:creationId xmlns:a16="http://schemas.microsoft.com/office/drawing/2014/main" id="{8A996C1F-FAE1-E7F5-EAF1-F570B2D6EF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792" y="239116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3" name="Imagen 512" descr="Icono&#10;&#10;Descripción generada automáticamente">
            <a:extLst>
              <a:ext uri="{FF2B5EF4-FFF2-40B4-BE49-F238E27FC236}">
                <a16:creationId xmlns:a16="http://schemas.microsoft.com/office/drawing/2014/main" id="{F67C5DD7-D462-71BF-1985-904A2C1209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280004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5" name="Imagen 5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15CDA9F-0960-C900-C7B0-3521F706BD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16" y="196497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8" name="Imagen 51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8B8EA28-8986-B6DB-1651-A01460C237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71" y="404034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0" name="Imagen 51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AF6E9D0-EEE6-6E92-5ABC-BA3446C2F6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155589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2" name="Imagen 52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8366E49-CF07-EF08-2334-A787A2F212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71398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4" name="Imagen 52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D89B66C2-9AF4-81CB-4134-C459B6E07E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404005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6" name="Imagen 52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6BB46B7-F6C5-1916-1BB9-63FC3936129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27" y="321149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9" name="Rectángulo 88">
            <a:extLst>
              <a:ext uri="{FF2B5EF4-FFF2-40B4-BE49-F238E27FC236}">
                <a16:creationId xmlns:a16="http://schemas.microsoft.com/office/drawing/2014/main" id="{FCFE898B-287F-0CCB-32EA-22967D4D4DDE}"/>
              </a:ext>
            </a:extLst>
          </p:cNvPr>
          <p:cNvSpPr/>
          <p:nvPr/>
        </p:nvSpPr>
        <p:spPr>
          <a:xfrm>
            <a:off x="698500" y="320921"/>
            <a:ext cx="2730500" cy="4633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7" name="Imagen 46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369C7A9F-39D0-DEA2-4581-648C4559A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03" y="362575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" name="Imagen 4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1C6DB31-9C7A-4925-8069-4992BE3F4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445830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" name="Imagen 50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ACDB1665-13A6-57E8-42EC-B21B5F4F2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280004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3" name="Imagen 52" descr="Logotipo&#10;&#10;Descripción generada automáticamente">
            <a:extLst>
              <a:ext uri="{FF2B5EF4-FFF2-40B4-BE49-F238E27FC236}">
                <a16:creationId xmlns:a16="http://schemas.microsoft.com/office/drawing/2014/main" id="{EF3746F6-0C87-1459-0486-C18979296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52" y="2387821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" name="Imagen 54" descr="Imagen que contiene Forma&#10;&#10;Descripción generada automáticamente">
            <a:extLst>
              <a:ext uri="{FF2B5EF4-FFF2-40B4-BE49-F238E27FC236}">
                <a16:creationId xmlns:a16="http://schemas.microsoft.com/office/drawing/2014/main" id="{ABFFB498-F7EF-37E5-0FEE-45B7964A1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71398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" name="Imagen 5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A398217-6868-75F3-030E-ACF00B2C8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55" y="113512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9" name="Imagen 58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B0DF898C-E95E-8E30-2418-0B63517E8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113512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Imagen 60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97C4925B-FDAD-0537-154C-F011BDE1AE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58" y="321164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3" name="Imagen 62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BF22E83D-1A5F-ADE2-47FC-1B7570799D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52" y="71398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9" name="Imagen 44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096CFB1-27ED-97B8-3C6F-62074FDBFA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238371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0" name="Imagen 449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76C11786-6E4A-9549-2C80-9DCD952F5E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321149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1" name="Imagen 450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AE94D28-C6B1-EF56-81D1-F8D5916322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362575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3" name="Imagen 452" descr="Imagen que contiene Icono&#10;&#10;Descripción generada automáticamente">
            <a:extLst>
              <a:ext uri="{FF2B5EF4-FFF2-40B4-BE49-F238E27FC236}">
                <a16:creationId xmlns:a16="http://schemas.microsoft.com/office/drawing/2014/main" id="{7110D68E-FE94-1CA5-C225-E7A2DF20B1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196313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5" name="Imagen 454" descr="Icono&#10;&#10;Descripción generada automáticamente">
            <a:extLst>
              <a:ext uri="{FF2B5EF4-FFF2-40B4-BE49-F238E27FC236}">
                <a16:creationId xmlns:a16="http://schemas.microsoft.com/office/drawing/2014/main" id="{509CF5F4-119C-677D-99CE-5D5B216943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72" y="403528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7" name="Imagen 45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F14D85D-9E01-D896-FF53-F1244789C7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40" y="279907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9" name="Imagen 45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8F10928-D1AF-C41E-97B3-A0A7AF29BD1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155589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1" name="Imagen 46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CB5D85C-674A-A2EA-E60D-0306B53A68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752" y="4456941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2" name="Imagen 46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2F1BA81-C5F9-86F2-A81D-A934590866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404005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3" name="Imagen 46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E56666E-B161-2BE9-2757-B710E90F63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77" y="196538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5" name="Imagen 46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180A5F7-5663-E985-F92E-9D911FF49BC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52" y="155005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BBB99CF-A4FD-B925-6937-AA2CFC10A759}"/>
              </a:ext>
            </a:extLst>
          </p:cNvPr>
          <p:cNvCxnSpPr>
            <a:stCxn id="509" idx="2"/>
            <a:endCxn id="522" idx="6"/>
          </p:cNvCxnSpPr>
          <p:nvPr/>
        </p:nvCxnSpPr>
        <p:spPr>
          <a:xfrm flipH="1">
            <a:off x="1312210" y="900122"/>
            <a:ext cx="1515226" cy="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16063FE-98FB-EFED-2543-257C378BF1A9}"/>
              </a:ext>
            </a:extLst>
          </p:cNvPr>
          <p:cNvCxnSpPr>
            <a:stCxn id="505" idx="2"/>
            <a:endCxn id="520" idx="6"/>
          </p:cNvCxnSpPr>
          <p:nvPr/>
        </p:nvCxnSpPr>
        <p:spPr>
          <a:xfrm flipH="1" flipV="1">
            <a:off x="1312210" y="1742540"/>
            <a:ext cx="1507823" cy="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0988149-94B6-93AA-5A7E-72E871B187A3}"/>
              </a:ext>
            </a:extLst>
          </p:cNvPr>
          <p:cNvCxnSpPr>
            <a:stCxn id="511" idx="2"/>
            <a:endCxn id="489" idx="6"/>
          </p:cNvCxnSpPr>
          <p:nvPr/>
        </p:nvCxnSpPr>
        <p:spPr>
          <a:xfrm flipH="1" flipV="1">
            <a:off x="1312210" y="2570356"/>
            <a:ext cx="1507582" cy="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09E0A6E-18F4-3B65-2D03-C432BE68FF6E}"/>
              </a:ext>
            </a:extLst>
          </p:cNvPr>
          <p:cNvCxnSpPr>
            <a:stCxn id="503" idx="2"/>
            <a:endCxn id="513" idx="6"/>
          </p:cNvCxnSpPr>
          <p:nvPr/>
        </p:nvCxnSpPr>
        <p:spPr>
          <a:xfrm flipH="1">
            <a:off x="1312210" y="2985226"/>
            <a:ext cx="1513158" cy="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0755044-B87A-1022-4008-91ED3B46208F}"/>
              </a:ext>
            </a:extLst>
          </p:cNvPr>
          <p:cNvCxnSpPr>
            <a:stCxn id="526" idx="2"/>
            <a:endCxn id="497" idx="6"/>
          </p:cNvCxnSpPr>
          <p:nvPr/>
        </p:nvCxnSpPr>
        <p:spPr>
          <a:xfrm flipH="1">
            <a:off x="1312210" y="3398137"/>
            <a:ext cx="1508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1EEB4769-5396-577A-DB79-568F0CF62B73}"/>
              </a:ext>
            </a:extLst>
          </p:cNvPr>
          <p:cNvCxnSpPr>
            <a:stCxn id="507" idx="2"/>
            <a:endCxn id="493" idx="6"/>
          </p:cNvCxnSpPr>
          <p:nvPr/>
        </p:nvCxnSpPr>
        <p:spPr>
          <a:xfrm flipH="1">
            <a:off x="1312210" y="3810495"/>
            <a:ext cx="1503917" cy="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E0582DD-467B-FFC2-F5FF-3A4D42FC876B}"/>
              </a:ext>
            </a:extLst>
          </p:cNvPr>
          <p:cNvCxnSpPr>
            <a:stCxn id="518" idx="2"/>
            <a:endCxn id="524" idx="6"/>
          </p:cNvCxnSpPr>
          <p:nvPr/>
        </p:nvCxnSpPr>
        <p:spPr>
          <a:xfrm flipH="1" flipV="1">
            <a:off x="1312210" y="4226696"/>
            <a:ext cx="1509561" cy="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D8D7CA0B-CEB2-1D6F-71DA-7CA31EFD4547}"/>
              </a:ext>
            </a:extLst>
          </p:cNvPr>
          <p:cNvCxnSpPr>
            <a:stCxn id="491" idx="2"/>
            <a:endCxn id="487" idx="6"/>
          </p:cNvCxnSpPr>
          <p:nvPr/>
        </p:nvCxnSpPr>
        <p:spPr>
          <a:xfrm flipH="1">
            <a:off x="1312210" y="4644654"/>
            <a:ext cx="1507823" cy="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34C50912-AD7A-69DA-37A9-A962AAF7E16E}"/>
              </a:ext>
            </a:extLst>
          </p:cNvPr>
          <p:cNvCxnSpPr>
            <a:stCxn id="63" idx="2"/>
            <a:endCxn id="55" idx="6"/>
          </p:cNvCxnSpPr>
          <p:nvPr/>
        </p:nvCxnSpPr>
        <p:spPr>
          <a:xfrm flipH="1">
            <a:off x="4099567" y="900627"/>
            <a:ext cx="1500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recto de flecha 451">
            <a:extLst>
              <a:ext uri="{FF2B5EF4-FFF2-40B4-BE49-F238E27FC236}">
                <a16:creationId xmlns:a16="http://schemas.microsoft.com/office/drawing/2014/main" id="{81126C5C-A8A6-5DDD-8AFB-CC0B707F3F95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4099567" y="1321768"/>
            <a:ext cx="1509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ector recto de flecha 457">
            <a:extLst>
              <a:ext uri="{FF2B5EF4-FFF2-40B4-BE49-F238E27FC236}">
                <a16:creationId xmlns:a16="http://schemas.microsoft.com/office/drawing/2014/main" id="{1638484A-F26B-83ED-EF50-AB42D0A3BD44}"/>
              </a:ext>
            </a:extLst>
          </p:cNvPr>
          <p:cNvCxnSpPr>
            <a:stCxn id="465" idx="2"/>
            <a:endCxn id="459" idx="6"/>
          </p:cNvCxnSpPr>
          <p:nvPr/>
        </p:nvCxnSpPr>
        <p:spPr>
          <a:xfrm flipH="1">
            <a:off x="4099567" y="1736697"/>
            <a:ext cx="1500785" cy="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ector recto de flecha 463">
            <a:extLst>
              <a:ext uri="{FF2B5EF4-FFF2-40B4-BE49-F238E27FC236}">
                <a16:creationId xmlns:a16="http://schemas.microsoft.com/office/drawing/2014/main" id="{91809DBF-DB6A-878C-FEC5-A80CF020C6D6}"/>
              </a:ext>
            </a:extLst>
          </p:cNvPr>
          <p:cNvCxnSpPr>
            <a:cxnSpLocks/>
            <a:stCxn id="463" idx="2"/>
            <a:endCxn id="453" idx="6"/>
          </p:cNvCxnSpPr>
          <p:nvPr/>
        </p:nvCxnSpPr>
        <p:spPr>
          <a:xfrm flipH="1" flipV="1">
            <a:off x="4099567" y="2149776"/>
            <a:ext cx="1511510" cy="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recto de flecha 467">
            <a:extLst>
              <a:ext uri="{FF2B5EF4-FFF2-40B4-BE49-F238E27FC236}">
                <a16:creationId xmlns:a16="http://schemas.microsoft.com/office/drawing/2014/main" id="{D8DB7F5A-F789-E261-3EDF-30DEA973BC42}"/>
              </a:ext>
            </a:extLst>
          </p:cNvPr>
          <p:cNvCxnSpPr>
            <a:stCxn id="53" idx="2"/>
            <a:endCxn id="449" idx="6"/>
          </p:cNvCxnSpPr>
          <p:nvPr/>
        </p:nvCxnSpPr>
        <p:spPr>
          <a:xfrm flipH="1" flipV="1">
            <a:off x="4099567" y="2570356"/>
            <a:ext cx="1500785" cy="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ctor recto de flecha 469">
            <a:extLst>
              <a:ext uri="{FF2B5EF4-FFF2-40B4-BE49-F238E27FC236}">
                <a16:creationId xmlns:a16="http://schemas.microsoft.com/office/drawing/2014/main" id="{F798C914-BA91-3F19-44A2-BAE009217AE6}"/>
              </a:ext>
            </a:extLst>
          </p:cNvPr>
          <p:cNvCxnSpPr>
            <a:stCxn id="457" idx="2"/>
            <a:endCxn id="51" idx="6"/>
          </p:cNvCxnSpPr>
          <p:nvPr/>
        </p:nvCxnSpPr>
        <p:spPr>
          <a:xfrm flipH="1">
            <a:off x="4099567" y="2985716"/>
            <a:ext cx="1507973" cy="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ector recto de flecha 471">
            <a:extLst>
              <a:ext uri="{FF2B5EF4-FFF2-40B4-BE49-F238E27FC236}">
                <a16:creationId xmlns:a16="http://schemas.microsoft.com/office/drawing/2014/main" id="{2546C9E8-6C86-EA0D-FBB1-AA5C0DDA361F}"/>
              </a:ext>
            </a:extLst>
          </p:cNvPr>
          <p:cNvCxnSpPr>
            <a:stCxn id="61" idx="2"/>
            <a:endCxn id="450" idx="6"/>
          </p:cNvCxnSpPr>
          <p:nvPr/>
        </p:nvCxnSpPr>
        <p:spPr>
          <a:xfrm flipH="1" flipV="1">
            <a:off x="4099567" y="3398137"/>
            <a:ext cx="1506891" cy="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ector recto de flecha 473">
            <a:extLst>
              <a:ext uri="{FF2B5EF4-FFF2-40B4-BE49-F238E27FC236}">
                <a16:creationId xmlns:a16="http://schemas.microsoft.com/office/drawing/2014/main" id="{920B5417-B379-6466-77E7-C5A2D8E8635E}"/>
              </a:ext>
            </a:extLst>
          </p:cNvPr>
          <p:cNvCxnSpPr>
            <a:stCxn id="47" idx="2"/>
            <a:endCxn id="451" idx="6"/>
          </p:cNvCxnSpPr>
          <p:nvPr/>
        </p:nvCxnSpPr>
        <p:spPr>
          <a:xfrm flipH="1">
            <a:off x="4099567" y="3812392"/>
            <a:ext cx="151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ector recto de flecha 475">
            <a:extLst>
              <a:ext uri="{FF2B5EF4-FFF2-40B4-BE49-F238E27FC236}">
                <a16:creationId xmlns:a16="http://schemas.microsoft.com/office/drawing/2014/main" id="{96C8795D-A269-0451-9AA5-DD9ACD7C4E98}"/>
              </a:ext>
            </a:extLst>
          </p:cNvPr>
          <p:cNvCxnSpPr>
            <a:stCxn id="455" idx="2"/>
            <a:endCxn id="462" idx="6"/>
          </p:cNvCxnSpPr>
          <p:nvPr/>
        </p:nvCxnSpPr>
        <p:spPr>
          <a:xfrm flipH="1">
            <a:off x="4099567" y="4221928"/>
            <a:ext cx="1508405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ector recto de flecha 477">
            <a:extLst>
              <a:ext uri="{FF2B5EF4-FFF2-40B4-BE49-F238E27FC236}">
                <a16:creationId xmlns:a16="http://schemas.microsoft.com/office/drawing/2014/main" id="{54F89DC3-A8D3-57D6-5F0D-5271C55BA7B2}"/>
              </a:ext>
            </a:extLst>
          </p:cNvPr>
          <p:cNvCxnSpPr>
            <a:stCxn id="461" idx="2"/>
            <a:endCxn id="49" idx="6"/>
          </p:cNvCxnSpPr>
          <p:nvPr/>
        </p:nvCxnSpPr>
        <p:spPr>
          <a:xfrm flipH="1">
            <a:off x="4099567" y="4643583"/>
            <a:ext cx="1510185" cy="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ector recto de flecha 479">
            <a:extLst>
              <a:ext uri="{FF2B5EF4-FFF2-40B4-BE49-F238E27FC236}">
                <a16:creationId xmlns:a16="http://schemas.microsoft.com/office/drawing/2014/main" id="{01FE0D06-189E-D9C2-9800-5C660D2A78CC}"/>
              </a:ext>
            </a:extLst>
          </p:cNvPr>
          <p:cNvCxnSpPr>
            <a:stCxn id="7" idx="2"/>
            <a:endCxn id="13" idx="6"/>
          </p:cNvCxnSpPr>
          <p:nvPr/>
        </p:nvCxnSpPr>
        <p:spPr>
          <a:xfrm flipH="1">
            <a:off x="1312210" y="5719842"/>
            <a:ext cx="1509528" cy="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cto de flecha 481">
            <a:extLst>
              <a:ext uri="{FF2B5EF4-FFF2-40B4-BE49-F238E27FC236}">
                <a16:creationId xmlns:a16="http://schemas.microsoft.com/office/drawing/2014/main" id="{0A64D676-F9CB-1242-A289-B3ABD96A480D}"/>
              </a:ext>
            </a:extLst>
          </p:cNvPr>
          <p:cNvCxnSpPr>
            <a:stCxn id="17" idx="2"/>
            <a:endCxn id="43" idx="6"/>
          </p:cNvCxnSpPr>
          <p:nvPr/>
        </p:nvCxnSpPr>
        <p:spPr>
          <a:xfrm flipH="1">
            <a:off x="1312210" y="6126469"/>
            <a:ext cx="1515194" cy="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ector recto de flecha 483">
            <a:extLst>
              <a:ext uri="{FF2B5EF4-FFF2-40B4-BE49-F238E27FC236}">
                <a16:creationId xmlns:a16="http://schemas.microsoft.com/office/drawing/2014/main" id="{A5432288-1B77-F08B-DC06-96FAB1CAE94E}"/>
              </a:ext>
            </a:extLst>
          </p:cNvPr>
          <p:cNvCxnSpPr>
            <a:stCxn id="27" idx="2"/>
            <a:endCxn id="15" idx="6"/>
          </p:cNvCxnSpPr>
          <p:nvPr/>
        </p:nvCxnSpPr>
        <p:spPr>
          <a:xfrm flipH="1" flipV="1">
            <a:off x="1312210" y="6554834"/>
            <a:ext cx="1509288" cy="7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cto de flecha 485">
            <a:extLst>
              <a:ext uri="{FF2B5EF4-FFF2-40B4-BE49-F238E27FC236}">
                <a16:creationId xmlns:a16="http://schemas.microsoft.com/office/drawing/2014/main" id="{F5591D8C-267D-ECA2-96A4-27C7C1D6C48E}"/>
              </a:ext>
            </a:extLst>
          </p:cNvPr>
          <p:cNvCxnSpPr>
            <a:stCxn id="31" idx="2"/>
            <a:endCxn id="35" idx="6"/>
          </p:cNvCxnSpPr>
          <p:nvPr/>
        </p:nvCxnSpPr>
        <p:spPr>
          <a:xfrm flipH="1">
            <a:off x="1312210" y="6966259"/>
            <a:ext cx="1509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ector recto de flecha 489">
            <a:extLst>
              <a:ext uri="{FF2B5EF4-FFF2-40B4-BE49-F238E27FC236}">
                <a16:creationId xmlns:a16="http://schemas.microsoft.com/office/drawing/2014/main" id="{E74B17F0-8205-69D6-140A-4BB4879262BD}"/>
              </a:ext>
            </a:extLst>
          </p:cNvPr>
          <p:cNvCxnSpPr>
            <a:stCxn id="29" idx="2"/>
            <a:endCxn id="21" idx="6"/>
          </p:cNvCxnSpPr>
          <p:nvPr/>
        </p:nvCxnSpPr>
        <p:spPr>
          <a:xfrm flipH="1">
            <a:off x="1312210" y="7382475"/>
            <a:ext cx="1509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ector recto de flecha 493">
            <a:extLst>
              <a:ext uri="{FF2B5EF4-FFF2-40B4-BE49-F238E27FC236}">
                <a16:creationId xmlns:a16="http://schemas.microsoft.com/office/drawing/2014/main" id="{615224B1-D589-8666-13E3-2B9EB5F3F7FC}"/>
              </a:ext>
            </a:extLst>
          </p:cNvPr>
          <p:cNvCxnSpPr>
            <a:stCxn id="37" idx="2"/>
            <a:endCxn id="9" idx="6"/>
          </p:cNvCxnSpPr>
          <p:nvPr/>
        </p:nvCxnSpPr>
        <p:spPr>
          <a:xfrm flipH="1" flipV="1">
            <a:off x="1312210" y="7798058"/>
            <a:ext cx="1510462" cy="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recto de flecha 497">
            <a:extLst>
              <a:ext uri="{FF2B5EF4-FFF2-40B4-BE49-F238E27FC236}">
                <a16:creationId xmlns:a16="http://schemas.microsoft.com/office/drawing/2014/main" id="{64E2676D-6CC1-9C79-AA92-F06D9CDAA368}"/>
              </a:ext>
            </a:extLst>
          </p:cNvPr>
          <p:cNvCxnSpPr>
            <a:stCxn id="5" idx="2"/>
            <a:endCxn id="25" idx="6"/>
          </p:cNvCxnSpPr>
          <p:nvPr/>
        </p:nvCxnSpPr>
        <p:spPr>
          <a:xfrm flipH="1">
            <a:off x="1312210" y="8211783"/>
            <a:ext cx="1509056" cy="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ector recto de flecha 501">
            <a:extLst>
              <a:ext uri="{FF2B5EF4-FFF2-40B4-BE49-F238E27FC236}">
                <a16:creationId xmlns:a16="http://schemas.microsoft.com/office/drawing/2014/main" id="{049BC767-DC5F-B39A-4AB3-7F4846771DD4}"/>
              </a:ext>
            </a:extLst>
          </p:cNvPr>
          <p:cNvCxnSpPr>
            <a:stCxn id="23" idx="2"/>
            <a:endCxn id="19" idx="6"/>
          </p:cNvCxnSpPr>
          <p:nvPr/>
        </p:nvCxnSpPr>
        <p:spPr>
          <a:xfrm flipH="1" flipV="1">
            <a:off x="1312210" y="8624986"/>
            <a:ext cx="1507823" cy="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de flecha 505">
            <a:extLst>
              <a:ext uri="{FF2B5EF4-FFF2-40B4-BE49-F238E27FC236}">
                <a16:creationId xmlns:a16="http://schemas.microsoft.com/office/drawing/2014/main" id="{AD509E24-48E5-6F95-7216-4B286A988D26}"/>
              </a:ext>
            </a:extLst>
          </p:cNvPr>
          <p:cNvCxnSpPr>
            <a:stCxn id="11" idx="2"/>
            <a:endCxn id="39" idx="6"/>
          </p:cNvCxnSpPr>
          <p:nvPr/>
        </p:nvCxnSpPr>
        <p:spPr>
          <a:xfrm flipH="1" flipV="1">
            <a:off x="1312210" y="9037502"/>
            <a:ext cx="1507823" cy="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ector recto de flecha 509">
            <a:extLst>
              <a:ext uri="{FF2B5EF4-FFF2-40B4-BE49-F238E27FC236}">
                <a16:creationId xmlns:a16="http://schemas.microsoft.com/office/drawing/2014/main" id="{21BA7963-390F-FE66-49DB-69B4BAF12292}"/>
              </a:ext>
            </a:extLst>
          </p:cNvPr>
          <p:cNvCxnSpPr>
            <a:stCxn id="41" idx="2"/>
            <a:endCxn id="33" idx="6"/>
          </p:cNvCxnSpPr>
          <p:nvPr/>
        </p:nvCxnSpPr>
        <p:spPr>
          <a:xfrm flipH="1">
            <a:off x="1312210" y="9461901"/>
            <a:ext cx="1503917" cy="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onector recto de flecha 513">
            <a:extLst>
              <a:ext uri="{FF2B5EF4-FFF2-40B4-BE49-F238E27FC236}">
                <a16:creationId xmlns:a16="http://schemas.microsoft.com/office/drawing/2014/main" id="{25E9587E-1366-7D49-1E09-7C414B1F3019}"/>
              </a:ext>
            </a:extLst>
          </p:cNvPr>
          <p:cNvCxnSpPr>
            <a:stCxn id="501" idx="2"/>
            <a:endCxn id="499" idx="6"/>
          </p:cNvCxnSpPr>
          <p:nvPr/>
        </p:nvCxnSpPr>
        <p:spPr>
          <a:xfrm flipH="1" flipV="1">
            <a:off x="1312210" y="1321207"/>
            <a:ext cx="1509295" cy="1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7" name="Conector recto de flecha 516">
            <a:extLst>
              <a:ext uri="{FF2B5EF4-FFF2-40B4-BE49-F238E27FC236}">
                <a16:creationId xmlns:a16="http://schemas.microsoft.com/office/drawing/2014/main" id="{58F62A93-5518-9446-55B4-2B380DC6A6F4}"/>
              </a:ext>
            </a:extLst>
          </p:cNvPr>
          <p:cNvCxnSpPr>
            <a:stCxn id="515" idx="2"/>
            <a:endCxn id="495" idx="6"/>
          </p:cNvCxnSpPr>
          <p:nvPr/>
        </p:nvCxnSpPr>
        <p:spPr>
          <a:xfrm flipH="1">
            <a:off x="1312210" y="2151617"/>
            <a:ext cx="1507606" cy="2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65A3D8F9-7A32-51C4-61B4-A72F8FF87E7A}"/>
              </a:ext>
            </a:extLst>
          </p:cNvPr>
          <p:cNvSpPr/>
          <p:nvPr/>
        </p:nvSpPr>
        <p:spPr>
          <a:xfrm>
            <a:off x="3515896" y="320921"/>
            <a:ext cx="2730500" cy="4632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8F7D5B-CD54-2787-EC20-E1DA5259B370}"/>
              </a:ext>
            </a:extLst>
          </p:cNvPr>
          <p:cNvSpPr/>
          <p:nvPr/>
        </p:nvSpPr>
        <p:spPr>
          <a:xfrm>
            <a:off x="698500" y="5163140"/>
            <a:ext cx="2730500" cy="4614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39559F-F6A3-C35A-F4DD-395876F55DB8}"/>
              </a:ext>
            </a:extLst>
          </p:cNvPr>
          <p:cNvSpPr txBox="1"/>
          <p:nvPr/>
        </p:nvSpPr>
        <p:spPr>
          <a:xfrm>
            <a:off x="1674123" y="5133796"/>
            <a:ext cx="7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/>
              <a:t>FECHA 7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971B59-62AF-4FB7-694E-8DF85079BDB8}"/>
              </a:ext>
            </a:extLst>
          </p:cNvPr>
          <p:cNvSpPr txBox="1"/>
          <p:nvPr/>
        </p:nvSpPr>
        <p:spPr>
          <a:xfrm>
            <a:off x="4464910" y="323995"/>
            <a:ext cx="7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/>
              <a:t>FECHA 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B752CCB-89B0-4363-24A8-E6BCD4B14CB0}"/>
              </a:ext>
            </a:extLst>
          </p:cNvPr>
          <p:cNvSpPr txBox="1"/>
          <p:nvPr/>
        </p:nvSpPr>
        <p:spPr>
          <a:xfrm>
            <a:off x="1681743" y="331615"/>
            <a:ext cx="7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/>
              <a:t>FECHA 5</a:t>
            </a:r>
          </a:p>
        </p:txBody>
      </p:sp>
      <p:sp>
        <p:nvSpPr>
          <p:cNvPr id="556" name="CuadroTexto 555">
            <a:extLst>
              <a:ext uri="{FF2B5EF4-FFF2-40B4-BE49-F238E27FC236}">
                <a16:creationId xmlns:a16="http://schemas.microsoft.com/office/drawing/2014/main" id="{B6E5E1EA-F5B7-E0C0-C4FC-84007B11A89E}"/>
              </a:ext>
            </a:extLst>
          </p:cNvPr>
          <p:cNvSpPr txBox="1"/>
          <p:nvPr/>
        </p:nvSpPr>
        <p:spPr>
          <a:xfrm>
            <a:off x="4665051" y="66422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57" name="CuadroTexto 556">
            <a:extLst>
              <a:ext uri="{FF2B5EF4-FFF2-40B4-BE49-F238E27FC236}">
                <a16:creationId xmlns:a16="http://schemas.microsoft.com/office/drawing/2014/main" id="{91142B16-B92F-2A66-5129-B1464BF38469}"/>
              </a:ext>
            </a:extLst>
          </p:cNvPr>
          <p:cNvSpPr txBox="1"/>
          <p:nvPr/>
        </p:nvSpPr>
        <p:spPr>
          <a:xfrm>
            <a:off x="4578884" y="107319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366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B11E6316-92F3-299E-0514-7BBA0CF4F95B}"/>
              </a:ext>
            </a:extLst>
          </p:cNvPr>
          <p:cNvSpPr txBox="1"/>
          <p:nvPr/>
        </p:nvSpPr>
        <p:spPr>
          <a:xfrm>
            <a:off x="4618158" y="1501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11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544F88D5-A05F-7F4B-F4DE-AE14CEE77C8C}"/>
              </a:ext>
            </a:extLst>
          </p:cNvPr>
          <p:cNvSpPr txBox="1"/>
          <p:nvPr/>
        </p:nvSpPr>
        <p:spPr>
          <a:xfrm>
            <a:off x="4578884" y="191201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451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0" name="CuadroTexto 559">
            <a:extLst>
              <a:ext uri="{FF2B5EF4-FFF2-40B4-BE49-F238E27FC236}">
                <a16:creationId xmlns:a16="http://schemas.microsoft.com/office/drawing/2014/main" id="{0A94AB35-A8EB-DDE4-AB0E-02CE55C7A454}"/>
              </a:ext>
            </a:extLst>
          </p:cNvPr>
          <p:cNvSpPr txBox="1"/>
          <p:nvPr/>
        </p:nvSpPr>
        <p:spPr>
          <a:xfrm>
            <a:off x="4578885" y="2323454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706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1" name="CuadroTexto 560">
            <a:extLst>
              <a:ext uri="{FF2B5EF4-FFF2-40B4-BE49-F238E27FC236}">
                <a16:creationId xmlns:a16="http://schemas.microsoft.com/office/drawing/2014/main" id="{8CFAAF46-22D0-4DA8-2192-CC2AAB1209DF}"/>
              </a:ext>
            </a:extLst>
          </p:cNvPr>
          <p:cNvSpPr txBox="1"/>
          <p:nvPr/>
        </p:nvSpPr>
        <p:spPr>
          <a:xfrm>
            <a:off x="4618158" y="273339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36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2" name="CuadroTexto 561">
            <a:extLst>
              <a:ext uri="{FF2B5EF4-FFF2-40B4-BE49-F238E27FC236}">
                <a16:creationId xmlns:a16="http://schemas.microsoft.com/office/drawing/2014/main" id="{925ABAC0-8D58-11EE-5A53-8577EDD7629C}"/>
              </a:ext>
            </a:extLst>
          </p:cNvPr>
          <p:cNvSpPr txBox="1"/>
          <p:nvPr/>
        </p:nvSpPr>
        <p:spPr>
          <a:xfrm>
            <a:off x="4618158" y="313816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54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3" name="CuadroTexto 562">
            <a:extLst>
              <a:ext uri="{FF2B5EF4-FFF2-40B4-BE49-F238E27FC236}">
                <a16:creationId xmlns:a16="http://schemas.microsoft.com/office/drawing/2014/main" id="{139A4EA3-FFE1-E9B4-1E1A-50211417AF30}"/>
              </a:ext>
            </a:extLst>
          </p:cNvPr>
          <p:cNvSpPr txBox="1"/>
          <p:nvPr/>
        </p:nvSpPr>
        <p:spPr>
          <a:xfrm>
            <a:off x="4578884" y="3564740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175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4" name="CuadroTexto 563">
            <a:extLst>
              <a:ext uri="{FF2B5EF4-FFF2-40B4-BE49-F238E27FC236}">
                <a16:creationId xmlns:a16="http://schemas.microsoft.com/office/drawing/2014/main" id="{BBC305D3-CFD7-D023-D1A1-B89FF70872B3}"/>
              </a:ext>
            </a:extLst>
          </p:cNvPr>
          <p:cNvSpPr txBox="1"/>
          <p:nvPr/>
        </p:nvSpPr>
        <p:spPr>
          <a:xfrm>
            <a:off x="4618158" y="396982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37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5" name="CuadroTexto 564">
            <a:extLst>
              <a:ext uri="{FF2B5EF4-FFF2-40B4-BE49-F238E27FC236}">
                <a16:creationId xmlns:a16="http://schemas.microsoft.com/office/drawing/2014/main" id="{D95B341B-DFFB-2441-0C7E-0EED6DF2CB77}"/>
              </a:ext>
            </a:extLst>
          </p:cNvPr>
          <p:cNvSpPr txBox="1"/>
          <p:nvPr/>
        </p:nvSpPr>
        <p:spPr>
          <a:xfrm>
            <a:off x="4618158" y="439710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37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6" name="CuadroTexto 565">
            <a:extLst>
              <a:ext uri="{FF2B5EF4-FFF2-40B4-BE49-F238E27FC236}">
                <a16:creationId xmlns:a16="http://schemas.microsoft.com/office/drawing/2014/main" id="{F98C75DF-5829-9A72-4927-F7103EEA7BBA}"/>
              </a:ext>
            </a:extLst>
          </p:cNvPr>
          <p:cNvSpPr txBox="1"/>
          <p:nvPr/>
        </p:nvSpPr>
        <p:spPr>
          <a:xfrm>
            <a:off x="1797584" y="664229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278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7" name="CuadroTexto 566">
            <a:extLst>
              <a:ext uri="{FF2B5EF4-FFF2-40B4-BE49-F238E27FC236}">
                <a16:creationId xmlns:a16="http://schemas.microsoft.com/office/drawing/2014/main" id="{4D8CA5B6-70CE-26B6-972C-BCDD3FB0D83C}"/>
              </a:ext>
            </a:extLst>
          </p:cNvPr>
          <p:cNvSpPr txBox="1"/>
          <p:nvPr/>
        </p:nvSpPr>
        <p:spPr>
          <a:xfrm>
            <a:off x="1868511" y="107319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8" name="CuadroTexto 567">
            <a:extLst>
              <a:ext uri="{FF2B5EF4-FFF2-40B4-BE49-F238E27FC236}">
                <a16:creationId xmlns:a16="http://schemas.microsoft.com/office/drawing/2014/main" id="{46870A17-4D5C-610E-0293-D1B78AA396C9}"/>
              </a:ext>
            </a:extLst>
          </p:cNvPr>
          <p:cNvSpPr txBox="1"/>
          <p:nvPr/>
        </p:nvSpPr>
        <p:spPr>
          <a:xfrm>
            <a:off x="1789964" y="1501088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714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9" name="CuadroTexto 568">
            <a:extLst>
              <a:ext uri="{FF2B5EF4-FFF2-40B4-BE49-F238E27FC236}">
                <a16:creationId xmlns:a16="http://schemas.microsoft.com/office/drawing/2014/main" id="{9DE89F62-CE26-25AD-4D6F-279B62DABA16}"/>
              </a:ext>
            </a:extLst>
          </p:cNvPr>
          <p:cNvSpPr txBox="1"/>
          <p:nvPr/>
        </p:nvSpPr>
        <p:spPr>
          <a:xfrm>
            <a:off x="1829238" y="191201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17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0" name="CuadroTexto 569">
            <a:extLst>
              <a:ext uri="{FF2B5EF4-FFF2-40B4-BE49-F238E27FC236}">
                <a16:creationId xmlns:a16="http://schemas.microsoft.com/office/drawing/2014/main" id="{DDA39ACD-534B-C42F-010F-BEFFFFF83C2A}"/>
              </a:ext>
            </a:extLst>
          </p:cNvPr>
          <p:cNvSpPr txBox="1"/>
          <p:nvPr/>
        </p:nvSpPr>
        <p:spPr>
          <a:xfrm>
            <a:off x="1829239" y="2323454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12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1" name="CuadroTexto 570">
            <a:extLst>
              <a:ext uri="{FF2B5EF4-FFF2-40B4-BE49-F238E27FC236}">
                <a16:creationId xmlns:a16="http://schemas.microsoft.com/office/drawing/2014/main" id="{3AE51E36-B574-FB41-7500-A96EBFD9163E}"/>
              </a:ext>
            </a:extLst>
          </p:cNvPr>
          <p:cNvSpPr txBox="1"/>
          <p:nvPr/>
        </p:nvSpPr>
        <p:spPr>
          <a:xfrm>
            <a:off x="1868511" y="273339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6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2" name="CuadroTexto 571">
            <a:extLst>
              <a:ext uri="{FF2B5EF4-FFF2-40B4-BE49-F238E27FC236}">
                <a16:creationId xmlns:a16="http://schemas.microsoft.com/office/drawing/2014/main" id="{291055FA-0B2D-D2F9-0E0C-B8E88BE20390}"/>
              </a:ext>
            </a:extLst>
          </p:cNvPr>
          <p:cNvSpPr txBox="1"/>
          <p:nvPr/>
        </p:nvSpPr>
        <p:spPr>
          <a:xfrm>
            <a:off x="1789964" y="3138166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304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3" name="CuadroTexto 572">
            <a:extLst>
              <a:ext uri="{FF2B5EF4-FFF2-40B4-BE49-F238E27FC236}">
                <a16:creationId xmlns:a16="http://schemas.microsoft.com/office/drawing/2014/main" id="{AD8644DA-1EE4-41B1-BD47-891842E9A442}"/>
              </a:ext>
            </a:extLst>
          </p:cNvPr>
          <p:cNvSpPr txBox="1"/>
          <p:nvPr/>
        </p:nvSpPr>
        <p:spPr>
          <a:xfrm>
            <a:off x="1789964" y="3564740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714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4" name="CuadroTexto 573">
            <a:extLst>
              <a:ext uri="{FF2B5EF4-FFF2-40B4-BE49-F238E27FC236}">
                <a16:creationId xmlns:a16="http://schemas.microsoft.com/office/drawing/2014/main" id="{4A71E717-0C42-00FB-33AE-972A5744CCA1}"/>
              </a:ext>
            </a:extLst>
          </p:cNvPr>
          <p:cNvSpPr txBox="1"/>
          <p:nvPr/>
        </p:nvSpPr>
        <p:spPr>
          <a:xfrm>
            <a:off x="1789964" y="3969821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474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5" name="CuadroTexto 574">
            <a:extLst>
              <a:ext uri="{FF2B5EF4-FFF2-40B4-BE49-F238E27FC236}">
                <a16:creationId xmlns:a16="http://schemas.microsoft.com/office/drawing/2014/main" id="{56AB5B38-7285-81EB-1C5D-DFC539FBDB8B}"/>
              </a:ext>
            </a:extLst>
          </p:cNvPr>
          <p:cNvSpPr txBox="1"/>
          <p:nvPr/>
        </p:nvSpPr>
        <p:spPr>
          <a:xfrm>
            <a:off x="1789964" y="439710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484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356F37D-163B-52C5-3757-8EAB49BA438C}"/>
              </a:ext>
            </a:extLst>
          </p:cNvPr>
          <p:cNvSpPr txBox="1"/>
          <p:nvPr/>
        </p:nvSpPr>
        <p:spPr>
          <a:xfrm>
            <a:off x="1829238" y="548006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55EA7B1-8BB2-3955-C58A-654734B48F8D}"/>
              </a:ext>
            </a:extLst>
          </p:cNvPr>
          <p:cNvSpPr txBox="1"/>
          <p:nvPr/>
        </p:nvSpPr>
        <p:spPr>
          <a:xfrm>
            <a:off x="1821618" y="58890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70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4359497-8DBF-A8CC-D847-8840DF12D4C1}"/>
              </a:ext>
            </a:extLst>
          </p:cNvPr>
          <p:cNvSpPr txBox="1"/>
          <p:nvPr/>
        </p:nvSpPr>
        <p:spPr>
          <a:xfrm>
            <a:off x="1860891" y="6316928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A9AF12F-90F2-B20D-373E-B758E070923F}"/>
              </a:ext>
            </a:extLst>
          </p:cNvPr>
          <p:cNvSpPr txBox="1"/>
          <p:nvPr/>
        </p:nvSpPr>
        <p:spPr>
          <a:xfrm>
            <a:off x="1821618" y="672785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10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3A246D7-EA7D-4083-FBD5-AD7E46B98AEA}"/>
              </a:ext>
            </a:extLst>
          </p:cNvPr>
          <p:cNvSpPr txBox="1"/>
          <p:nvPr/>
        </p:nvSpPr>
        <p:spPr>
          <a:xfrm>
            <a:off x="1821619" y="7139294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19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ED67008-734C-592E-D925-9FE7EC95B442}"/>
              </a:ext>
            </a:extLst>
          </p:cNvPr>
          <p:cNvSpPr txBox="1"/>
          <p:nvPr/>
        </p:nvSpPr>
        <p:spPr>
          <a:xfrm>
            <a:off x="1782344" y="754923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712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A427620-4716-6D9A-041B-EF77A60D2A62}"/>
              </a:ext>
            </a:extLst>
          </p:cNvPr>
          <p:cNvSpPr txBox="1"/>
          <p:nvPr/>
        </p:nvSpPr>
        <p:spPr>
          <a:xfrm>
            <a:off x="1782344" y="7954006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484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BF0A50E-8330-F847-E2C7-3ED636BCE8F3}"/>
              </a:ext>
            </a:extLst>
          </p:cNvPr>
          <p:cNvSpPr txBox="1"/>
          <p:nvPr/>
        </p:nvSpPr>
        <p:spPr>
          <a:xfrm>
            <a:off x="1821618" y="8380580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51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EE8710D-9D48-4FCD-E8CC-7B599C57DEB0}"/>
              </a:ext>
            </a:extLst>
          </p:cNvPr>
          <p:cNvSpPr txBox="1"/>
          <p:nvPr/>
        </p:nvSpPr>
        <p:spPr>
          <a:xfrm>
            <a:off x="1782344" y="8785661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679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B904F88-4C8E-6613-C225-EAFFAF063357}"/>
              </a:ext>
            </a:extLst>
          </p:cNvPr>
          <p:cNvSpPr txBox="1"/>
          <p:nvPr/>
        </p:nvSpPr>
        <p:spPr>
          <a:xfrm>
            <a:off x="1782344" y="921294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455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A7F44945-1560-7815-9F33-FDB05E7A7E95}"/>
              </a:ext>
            </a:extLst>
          </p:cNvPr>
          <p:cNvSpPr/>
          <p:nvPr/>
        </p:nvSpPr>
        <p:spPr>
          <a:xfrm>
            <a:off x="3519287" y="5158536"/>
            <a:ext cx="2730500" cy="4633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Ejemplo: </a:t>
            </a:r>
            <a:br>
              <a:rPr lang="es-AR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AR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Clásico de Rosario</a:t>
            </a:r>
            <a:endParaRPr lang="es-AR" sz="20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Tomemos como ejemplo el clásico de Rosario, que es uno de los enfrentamientos más esperados en el fútbol argentino.</a:t>
            </a:r>
            <a:br>
              <a:rPr lang="es-AR" sz="1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AR" sz="1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clásico involucra a dos equipos históricos de la ciudad de Rosario: Rosario Central y </a:t>
            </a:r>
            <a:r>
              <a:rPr lang="es-AR" sz="14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Newell's</a:t>
            </a:r>
            <a:r>
              <a:rPr lang="es-AR" sz="1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Old Boys.</a:t>
            </a:r>
            <a:r>
              <a:rPr lang="es-A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Hasta la fecha del clásico, tanto Rosario Central como </a:t>
            </a:r>
            <a:r>
              <a:rPr lang="es-A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Newell's</a:t>
            </a:r>
            <a:r>
              <a:rPr lang="es-A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Old Boys han jugado un total de 6 partidos cada uno. De esos 6 partidos han jugado 3 como local y 3 como visitante. Para determinar la localía veamos la matriz a continuación. </a:t>
            </a:r>
            <a:endParaRPr lang="es-AR" sz="1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9642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619</TotalTime>
  <Words>299</Words>
  <Application>Microsoft Office PowerPoint</Application>
  <PresentationFormat>A4 (210 x 297 mm)</PresentationFormat>
  <Paragraphs>92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Tema de Office</vt:lpstr>
      <vt:lpstr>Trabajo práctico - Matemáticas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 Paula Fernandez</dc:creator>
  <cp:lastModifiedBy>Cecilia Paula Fernandez</cp:lastModifiedBy>
  <cp:revision>24</cp:revision>
  <dcterms:created xsi:type="dcterms:W3CDTF">2023-07-05T14:14:26Z</dcterms:created>
  <dcterms:modified xsi:type="dcterms:W3CDTF">2023-07-06T20:18:25Z</dcterms:modified>
</cp:coreProperties>
</file>