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8" autoAdjust="0"/>
    <p:restoredTop sz="94660"/>
  </p:normalViewPr>
  <p:slideViewPr>
    <p:cSldViewPr snapToGrid="0">
      <p:cViewPr>
        <p:scale>
          <a:sx n="150" d="100"/>
          <a:sy n="150" d="100"/>
        </p:scale>
        <p:origin x="3882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20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1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44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79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226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37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90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564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94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87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157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25AE-20DD-4B2C-8715-B9DC853B4453}" type="datetimeFigureOut">
              <a:rPr lang="es-AR" smtClean="0"/>
              <a:t>5/7/2023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91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rupo 573">
            <a:extLst>
              <a:ext uri="{FF2B5EF4-FFF2-40B4-BE49-F238E27FC236}">
                <a16:creationId xmlns:a16="http://schemas.microsoft.com/office/drawing/2014/main" id="{24ED0ECB-9CD7-5AA7-1ED6-FEDA94BEE7FC}"/>
              </a:ext>
            </a:extLst>
          </p:cNvPr>
          <p:cNvGrpSpPr/>
          <p:nvPr/>
        </p:nvGrpSpPr>
        <p:grpSpPr>
          <a:xfrm>
            <a:off x="854460" y="782519"/>
            <a:ext cx="5191558" cy="8388921"/>
            <a:chOff x="854460" y="782519"/>
            <a:chExt cx="5191558" cy="8388921"/>
          </a:xfrm>
        </p:grpSpPr>
        <p:cxnSp>
          <p:nvCxnSpPr>
            <p:cNvPr id="555" name="Conector recto 554">
              <a:extLst>
                <a:ext uri="{FF2B5EF4-FFF2-40B4-BE49-F238E27FC236}">
                  <a16:creationId xmlns:a16="http://schemas.microsoft.com/office/drawing/2014/main" id="{69524CA5-79AA-A7AF-7703-F7FFDE6CF9B9}"/>
                </a:ext>
              </a:extLst>
            </p:cNvPr>
            <p:cNvCxnSpPr/>
            <p:nvPr/>
          </p:nvCxnSpPr>
          <p:spPr>
            <a:xfrm>
              <a:off x="2413687" y="1205209"/>
              <a:ext cx="2147665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ector recto 556">
              <a:extLst>
                <a:ext uri="{FF2B5EF4-FFF2-40B4-BE49-F238E27FC236}">
                  <a16:creationId xmlns:a16="http://schemas.microsoft.com/office/drawing/2014/main" id="{ED6BEAA4-F384-A709-AE51-841BBE567379}"/>
                </a:ext>
              </a:extLst>
            </p:cNvPr>
            <p:cNvCxnSpPr/>
            <p:nvPr/>
          </p:nvCxnSpPr>
          <p:spPr>
            <a:xfrm>
              <a:off x="1789184" y="1993188"/>
              <a:ext cx="3493218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ector recto 558">
              <a:extLst>
                <a:ext uri="{FF2B5EF4-FFF2-40B4-BE49-F238E27FC236}">
                  <a16:creationId xmlns:a16="http://schemas.microsoft.com/office/drawing/2014/main" id="{E038D8E4-1816-5C56-0748-9E0267D0E27D}"/>
                </a:ext>
              </a:extLst>
            </p:cNvPr>
            <p:cNvCxnSpPr/>
            <p:nvPr/>
          </p:nvCxnSpPr>
          <p:spPr>
            <a:xfrm flipV="1">
              <a:off x="1191070" y="2974848"/>
              <a:ext cx="4473140" cy="2722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Conector recto 560">
              <a:extLst>
                <a:ext uri="{FF2B5EF4-FFF2-40B4-BE49-F238E27FC236}">
                  <a16:creationId xmlns:a16="http://schemas.microsoft.com/office/drawing/2014/main" id="{405D1EA9-ECEA-57DA-27C9-4BD8D34CEFFC}"/>
                </a:ext>
              </a:extLst>
            </p:cNvPr>
            <p:cNvCxnSpPr/>
            <p:nvPr/>
          </p:nvCxnSpPr>
          <p:spPr>
            <a:xfrm>
              <a:off x="1046122" y="4060540"/>
              <a:ext cx="495628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Conector recto 562">
              <a:extLst>
                <a:ext uri="{FF2B5EF4-FFF2-40B4-BE49-F238E27FC236}">
                  <a16:creationId xmlns:a16="http://schemas.microsoft.com/office/drawing/2014/main" id="{5C30BB39-A54C-4491-2632-D52B2F506CB8}"/>
                </a:ext>
              </a:extLst>
            </p:cNvPr>
            <p:cNvCxnSpPr/>
            <p:nvPr/>
          </p:nvCxnSpPr>
          <p:spPr>
            <a:xfrm>
              <a:off x="854460" y="5104823"/>
              <a:ext cx="5191558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Conector recto 564">
              <a:extLst>
                <a:ext uri="{FF2B5EF4-FFF2-40B4-BE49-F238E27FC236}">
                  <a16:creationId xmlns:a16="http://schemas.microsoft.com/office/drawing/2014/main" id="{FAE694B1-7FB6-991D-2B5F-72A497D62598}"/>
                </a:ext>
              </a:extLst>
            </p:cNvPr>
            <p:cNvCxnSpPr/>
            <p:nvPr/>
          </p:nvCxnSpPr>
          <p:spPr>
            <a:xfrm>
              <a:off x="1046122" y="6156960"/>
              <a:ext cx="4889817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Conector recto 566">
              <a:extLst>
                <a:ext uri="{FF2B5EF4-FFF2-40B4-BE49-F238E27FC236}">
                  <a16:creationId xmlns:a16="http://schemas.microsoft.com/office/drawing/2014/main" id="{ED8338CA-2AB1-DF9F-5A92-EBEE20FD557C}"/>
                </a:ext>
              </a:extLst>
            </p:cNvPr>
            <p:cNvCxnSpPr/>
            <p:nvPr/>
          </p:nvCxnSpPr>
          <p:spPr>
            <a:xfrm>
              <a:off x="1165344" y="7126653"/>
              <a:ext cx="4520674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onector recto 568">
              <a:extLst>
                <a:ext uri="{FF2B5EF4-FFF2-40B4-BE49-F238E27FC236}">
                  <a16:creationId xmlns:a16="http://schemas.microsoft.com/office/drawing/2014/main" id="{CB8B93B0-4DBF-B4C3-F647-010CDE8D8A65}"/>
                </a:ext>
              </a:extLst>
            </p:cNvPr>
            <p:cNvCxnSpPr/>
            <p:nvPr/>
          </p:nvCxnSpPr>
          <p:spPr>
            <a:xfrm>
              <a:off x="1804416" y="8108821"/>
              <a:ext cx="3522465" cy="33821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Conector recto 570">
              <a:extLst>
                <a:ext uri="{FF2B5EF4-FFF2-40B4-BE49-F238E27FC236}">
                  <a16:creationId xmlns:a16="http://schemas.microsoft.com/office/drawing/2014/main" id="{5C9F7D7C-15E8-A4B2-13EF-D2F5117A1621}"/>
                </a:ext>
              </a:extLst>
            </p:cNvPr>
            <p:cNvCxnSpPr/>
            <p:nvPr/>
          </p:nvCxnSpPr>
          <p:spPr>
            <a:xfrm flipV="1">
              <a:off x="2413687" y="8744317"/>
              <a:ext cx="2147665" cy="13404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Conector recto 572">
              <a:extLst>
                <a:ext uri="{FF2B5EF4-FFF2-40B4-BE49-F238E27FC236}">
                  <a16:creationId xmlns:a16="http://schemas.microsoft.com/office/drawing/2014/main" id="{5E8EBAA6-9DC9-FCF6-09DF-F292AD2B98D4}"/>
                </a:ext>
              </a:extLst>
            </p:cNvPr>
            <p:cNvCxnSpPr/>
            <p:nvPr/>
          </p:nvCxnSpPr>
          <p:spPr>
            <a:xfrm flipH="1">
              <a:off x="3481516" y="782519"/>
              <a:ext cx="16543" cy="8388921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upo 550">
            <a:extLst>
              <a:ext uri="{FF2B5EF4-FFF2-40B4-BE49-F238E27FC236}">
                <a16:creationId xmlns:a16="http://schemas.microsoft.com/office/drawing/2014/main" id="{3033945D-8EBC-AF85-F5D5-627A3FA9C712}"/>
              </a:ext>
            </a:extLst>
          </p:cNvPr>
          <p:cNvGrpSpPr/>
          <p:nvPr/>
        </p:nvGrpSpPr>
        <p:grpSpPr>
          <a:xfrm>
            <a:off x="4549852" y="1161683"/>
            <a:ext cx="1722720" cy="4995277"/>
            <a:chOff x="4549852" y="1161683"/>
            <a:chExt cx="1722720" cy="4995277"/>
          </a:xfrm>
        </p:grpSpPr>
        <p:cxnSp>
          <p:nvCxnSpPr>
            <p:cNvPr id="519" name="Conector recto 518">
              <a:extLst>
                <a:ext uri="{FF2B5EF4-FFF2-40B4-BE49-F238E27FC236}">
                  <a16:creationId xmlns:a16="http://schemas.microsoft.com/office/drawing/2014/main" id="{B9CA8D6A-4894-4E52-0FE7-37DA0BAE3382}"/>
                </a:ext>
              </a:extLst>
            </p:cNvPr>
            <p:cNvCxnSpPr/>
            <p:nvPr/>
          </p:nvCxnSpPr>
          <p:spPr>
            <a:xfrm flipH="1" flipV="1">
              <a:off x="4561352" y="1248736"/>
              <a:ext cx="1401372" cy="486192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ector recto 520">
              <a:extLst>
                <a:ext uri="{FF2B5EF4-FFF2-40B4-BE49-F238E27FC236}">
                  <a16:creationId xmlns:a16="http://schemas.microsoft.com/office/drawing/2014/main" id="{663ED180-89BE-2EA7-A265-5042456D7481}"/>
                </a:ext>
              </a:extLst>
            </p:cNvPr>
            <p:cNvCxnSpPr/>
            <p:nvPr/>
          </p:nvCxnSpPr>
          <p:spPr>
            <a:xfrm flipH="1" flipV="1">
              <a:off x="5253419" y="2014200"/>
              <a:ext cx="792599" cy="41427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ector recto 522">
              <a:extLst>
                <a:ext uri="{FF2B5EF4-FFF2-40B4-BE49-F238E27FC236}">
                  <a16:creationId xmlns:a16="http://schemas.microsoft.com/office/drawing/2014/main" id="{BEA049BD-F0E1-2B87-C4E6-97E97257D4BF}"/>
                </a:ext>
              </a:extLst>
            </p:cNvPr>
            <p:cNvCxnSpPr/>
            <p:nvPr/>
          </p:nvCxnSpPr>
          <p:spPr>
            <a:xfrm flipH="1" flipV="1">
              <a:off x="5642402" y="3002076"/>
              <a:ext cx="270170" cy="30854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Conector recto 524">
              <a:extLst>
                <a:ext uri="{FF2B5EF4-FFF2-40B4-BE49-F238E27FC236}">
                  <a16:creationId xmlns:a16="http://schemas.microsoft.com/office/drawing/2014/main" id="{EEF0BC9F-3D0E-0D78-A6B9-9B8451E9C365}"/>
                </a:ext>
              </a:extLst>
            </p:cNvPr>
            <p:cNvCxnSpPr/>
            <p:nvPr/>
          </p:nvCxnSpPr>
          <p:spPr>
            <a:xfrm flipV="1">
              <a:off x="5912572" y="4020137"/>
              <a:ext cx="23367" cy="21368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Conector recto 528">
              <a:extLst>
                <a:ext uri="{FF2B5EF4-FFF2-40B4-BE49-F238E27FC236}">
                  <a16:creationId xmlns:a16="http://schemas.microsoft.com/office/drawing/2014/main" id="{128F1C24-3388-DF65-57CB-339EC3BF563C}"/>
                </a:ext>
              </a:extLst>
            </p:cNvPr>
            <p:cNvCxnSpPr/>
            <p:nvPr/>
          </p:nvCxnSpPr>
          <p:spPr>
            <a:xfrm flipV="1">
              <a:off x="5865514" y="5070960"/>
              <a:ext cx="180504" cy="1086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Conector recto 530">
              <a:extLst>
                <a:ext uri="{FF2B5EF4-FFF2-40B4-BE49-F238E27FC236}">
                  <a16:creationId xmlns:a16="http://schemas.microsoft.com/office/drawing/2014/main" id="{F555AB36-875E-50F7-B634-D4E841A35D3C}"/>
                </a:ext>
              </a:extLst>
            </p:cNvPr>
            <p:cNvCxnSpPr/>
            <p:nvPr/>
          </p:nvCxnSpPr>
          <p:spPr>
            <a:xfrm flipH="1" flipV="1">
              <a:off x="4561352" y="1205209"/>
              <a:ext cx="1711220" cy="391379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onector recto 532">
              <a:extLst>
                <a:ext uri="{FF2B5EF4-FFF2-40B4-BE49-F238E27FC236}">
                  <a16:creationId xmlns:a16="http://schemas.microsoft.com/office/drawing/2014/main" id="{AB447AA9-F2AE-C392-8465-0318B7B3531C}"/>
                </a:ext>
              </a:extLst>
            </p:cNvPr>
            <p:cNvCxnSpPr/>
            <p:nvPr/>
          </p:nvCxnSpPr>
          <p:spPr>
            <a:xfrm flipH="1" flipV="1">
              <a:off x="5214452" y="1993188"/>
              <a:ext cx="954700" cy="312581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Conector recto 534">
              <a:extLst>
                <a:ext uri="{FF2B5EF4-FFF2-40B4-BE49-F238E27FC236}">
                  <a16:creationId xmlns:a16="http://schemas.microsoft.com/office/drawing/2014/main" id="{B028E9A6-EDE4-6331-A93F-31BCF418D281}"/>
                </a:ext>
              </a:extLst>
            </p:cNvPr>
            <p:cNvCxnSpPr/>
            <p:nvPr/>
          </p:nvCxnSpPr>
          <p:spPr>
            <a:xfrm flipH="1" flipV="1">
              <a:off x="5649718" y="3002076"/>
              <a:ext cx="519434" cy="211692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Conector recto 536">
              <a:extLst>
                <a:ext uri="{FF2B5EF4-FFF2-40B4-BE49-F238E27FC236}">
                  <a16:creationId xmlns:a16="http://schemas.microsoft.com/office/drawing/2014/main" id="{4C161500-75EB-2D83-F0F2-3FE16650EBEC}"/>
                </a:ext>
              </a:extLst>
            </p:cNvPr>
            <p:cNvCxnSpPr/>
            <p:nvPr/>
          </p:nvCxnSpPr>
          <p:spPr>
            <a:xfrm flipH="1" flipV="1">
              <a:off x="5962724" y="4085580"/>
              <a:ext cx="83294" cy="93214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Conector recto 539">
              <a:extLst>
                <a:ext uri="{FF2B5EF4-FFF2-40B4-BE49-F238E27FC236}">
                  <a16:creationId xmlns:a16="http://schemas.microsoft.com/office/drawing/2014/main" id="{094AA600-5B75-2BFD-999A-D30878FCFC2E}"/>
                </a:ext>
              </a:extLst>
            </p:cNvPr>
            <p:cNvCxnSpPr/>
            <p:nvPr/>
          </p:nvCxnSpPr>
          <p:spPr>
            <a:xfrm flipH="1" flipV="1">
              <a:off x="4561352" y="1161683"/>
              <a:ext cx="1607800" cy="28824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541">
              <a:extLst>
                <a:ext uri="{FF2B5EF4-FFF2-40B4-BE49-F238E27FC236}">
                  <a16:creationId xmlns:a16="http://schemas.microsoft.com/office/drawing/2014/main" id="{8847D439-21F8-48D7-72E0-D14EAC1C5B70}"/>
                </a:ext>
              </a:extLst>
            </p:cNvPr>
            <p:cNvCxnSpPr/>
            <p:nvPr/>
          </p:nvCxnSpPr>
          <p:spPr>
            <a:xfrm flipH="1" flipV="1">
              <a:off x="5282402" y="2014200"/>
              <a:ext cx="763616" cy="19349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onector recto 543">
              <a:extLst>
                <a:ext uri="{FF2B5EF4-FFF2-40B4-BE49-F238E27FC236}">
                  <a16:creationId xmlns:a16="http://schemas.microsoft.com/office/drawing/2014/main" id="{FB0D1ADB-7C4A-EACD-D045-CE1EBF4DCD76}"/>
                </a:ext>
              </a:extLst>
            </p:cNvPr>
            <p:cNvCxnSpPr/>
            <p:nvPr/>
          </p:nvCxnSpPr>
          <p:spPr>
            <a:xfrm flipH="1" flipV="1">
              <a:off x="5613419" y="2963523"/>
              <a:ext cx="432599" cy="11220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onector recto 545">
              <a:extLst>
                <a:ext uri="{FF2B5EF4-FFF2-40B4-BE49-F238E27FC236}">
                  <a16:creationId xmlns:a16="http://schemas.microsoft.com/office/drawing/2014/main" id="{CF73107B-7031-8085-D221-CE6A31F427D5}"/>
                </a:ext>
              </a:extLst>
            </p:cNvPr>
            <p:cNvCxnSpPr/>
            <p:nvPr/>
          </p:nvCxnSpPr>
          <p:spPr>
            <a:xfrm flipH="1" flipV="1">
              <a:off x="4549852" y="1205209"/>
              <a:ext cx="1136166" cy="176963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Conector recto 547">
              <a:extLst>
                <a:ext uri="{FF2B5EF4-FFF2-40B4-BE49-F238E27FC236}">
                  <a16:creationId xmlns:a16="http://schemas.microsoft.com/office/drawing/2014/main" id="{B0FBF4CC-E6D8-0E40-B826-2F03AF2C8162}"/>
                </a:ext>
              </a:extLst>
            </p:cNvPr>
            <p:cNvCxnSpPr/>
            <p:nvPr/>
          </p:nvCxnSpPr>
          <p:spPr>
            <a:xfrm flipH="1" flipV="1">
              <a:off x="5247047" y="1965475"/>
              <a:ext cx="417163" cy="99804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Conector recto 549">
              <a:extLst>
                <a:ext uri="{FF2B5EF4-FFF2-40B4-BE49-F238E27FC236}">
                  <a16:creationId xmlns:a16="http://schemas.microsoft.com/office/drawing/2014/main" id="{B6E0D664-F103-BE67-2598-2AD1DB9074CD}"/>
                </a:ext>
              </a:extLst>
            </p:cNvPr>
            <p:cNvCxnSpPr/>
            <p:nvPr/>
          </p:nvCxnSpPr>
          <p:spPr>
            <a:xfrm flipH="1" flipV="1">
              <a:off x="4607744" y="1248736"/>
              <a:ext cx="809218" cy="7654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upo 516">
            <a:extLst>
              <a:ext uri="{FF2B5EF4-FFF2-40B4-BE49-F238E27FC236}">
                <a16:creationId xmlns:a16="http://schemas.microsoft.com/office/drawing/2014/main" id="{453AC579-63CC-4B04-D75C-08D3DF0BCF7A}"/>
              </a:ext>
            </a:extLst>
          </p:cNvPr>
          <p:cNvGrpSpPr/>
          <p:nvPr/>
        </p:nvGrpSpPr>
        <p:grpSpPr>
          <a:xfrm>
            <a:off x="4518218" y="1248736"/>
            <a:ext cx="1527800" cy="7508985"/>
            <a:chOff x="4518218" y="1248736"/>
            <a:chExt cx="1527800" cy="7508985"/>
          </a:xfrm>
        </p:grpSpPr>
        <p:cxnSp>
          <p:nvCxnSpPr>
            <p:cNvPr id="475" name="Conector recto 474">
              <a:extLst>
                <a:ext uri="{FF2B5EF4-FFF2-40B4-BE49-F238E27FC236}">
                  <a16:creationId xmlns:a16="http://schemas.microsoft.com/office/drawing/2014/main" id="{F3BFFE40-4E1F-85AB-B8B4-6A818A0D8ED6}"/>
                </a:ext>
              </a:extLst>
            </p:cNvPr>
            <p:cNvCxnSpPr/>
            <p:nvPr/>
          </p:nvCxnSpPr>
          <p:spPr>
            <a:xfrm flipV="1">
              <a:off x="4561352" y="1248736"/>
              <a:ext cx="0" cy="749558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Conector recto 476">
              <a:extLst>
                <a:ext uri="{FF2B5EF4-FFF2-40B4-BE49-F238E27FC236}">
                  <a16:creationId xmlns:a16="http://schemas.microsoft.com/office/drawing/2014/main" id="{AEF5B65C-5E5C-2C9A-FE66-1793F5E40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1352" y="2059605"/>
              <a:ext cx="691062" cy="662258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Conector recto 479">
              <a:extLst>
                <a:ext uri="{FF2B5EF4-FFF2-40B4-BE49-F238E27FC236}">
                  <a16:creationId xmlns:a16="http://schemas.microsoft.com/office/drawing/2014/main" id="{FD469173-CA3B-F01A-B8EA-76C30C3E6B14}"/>
                </a:ext>
              </a:extLst>
            </p:cNvPr>
            <p:cNvCxnSpPr/>
            <p:nvPr/>
          </p:nvCxnSpPr>
          <p:spPr>
            <a:xfrm flipV="1">
              <a:off x="4607744" y="3002076"/>
              <a:ext cx="994980" cy="575564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Conector recto 481">
              <a:extLst>
                <a:ext uri="{FF2B5EF4-FFF2-40B4-BE49-F238E27FC236}">
                  <a16:creationId xmlns:a16="http://schemas.microsoft.com/office/drawing/2014/main" id="{77392D37-B08D-60A0-C25E-A0A6273A9A15}"/>
                </a:ext>
              </a:extLst>
            </p:cNvPr>
            <p:cNvCxnSpPr/>
            <p:nvPr/>
          </p:nvCxnSpPr>
          <p:spPr>
            <a:xfrm flipV="1">
              <a:off x="4607744" y="4044091"/>
              <a:ext cx="1387556" cy="47002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Conector recto 483">
              <a:extLst>
                <a:ext uri="{FF2B5EF4-FFF2-40B4-BE49-F238E27FC236}">
                  <a16:creationId xmlns:a16="http://schemas.microsoft.com/office/drawing/2014/main" id="{F682D845-1F2F-592F-B397-EDA27C55531F}"/>
                </a:ext>
              </a:extLst>
            </p:cNvPr>
            <p:cNvCxnSpPr/>
            <p:nvPr/>
          </p:nvCxnSpPr>
          <p:spPr>
            <a:xfrm flipV="1">
              <a:off x="4607744" y="5084001"/>
              <a:ext cx="1438274" cy="359818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ector recto 485">
              <a:extLst>
                <a:ext uri="{FF2B5EF4-FFF2-40B4-BE49-F238E27FC236}">
                  <a16:creationId xmlns:a16="http://schemas.microsoft.com/office/drawing/2014/main" id="{4EE00847-EE4C-A10F-8F24-B42C173FB30F}"/>
                </a:ext>
              </a:extLst>
            </p:cNvPr>
            <p:cNvCxnSpPr/>
            <p:nvPr/>
          </p:nvCxnSpPr>
          <p:spPr>
            <a:xfrm flipV="1">
              <a:off x="4549852" y="6156960"/>
              <a:ext cx="1412872" cy="252522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Conector recto 487">
              <a:extLst>
                <a:ext uri="{FF2B5EF4-FFF2-40B4-BE49-F238E27FC236}">
                  <a16:creationId xmlns:a16="http://schemas.microsoft.com/office/drawing/2014/main" id="{5A7FFCAF-1B1D-E94B-2729-1EE38F375CAA}"/>
                </a:ext>
              </a:extLst>
            </p:cNvPr>
            <p:cNvCxnSpPr/>
            <p:nvPr/>
          </p:nvCxnSpPr>
          <p:spPr>
            <a:xfrm flipV="1">
              <a:off x="4607744" y="7126653"/>
              <a:ext cx="1078274" cy="16176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Conector recto 489">
              <a:extLst>
                <a:ext uri="{FF2B5EF4-FFF2-40B4-BE49-F238E27FC236}">
                  <a16:creationId xmlns:a16="http://schemas.microsoft.com/office/drawing/2014/main" id="{D5D03C10-6135-B937-6F6F-FC7288F08FAA}"/>
                </a:ext>
              </a:extLst>
            </p:cNvPr>
            <p:cNvCxnSpPr/>
            <p:nvPr/>
          </p:nvCxnSpPr>
          <p:spPr>
            <a:xfrm flipV="1">
              <a:off x="4607744" y="8108821"/>
              <a:ext cx="648544" cy="57336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Conector recto 491">
              <a:extLst>
                <a:ext uri="{FF2B5EF4-FFF2-40B4-BE49-F238E27FC236}">
                  <a16:creationId xmlns:a16="http://schemas.microsoft.com/office/drawing/2014/main" id="{2D6D57E4-9504-0AE4-3D1E-141BE934447E}"/>
                </a:ext>
              </a:extLst>
            </p:cNvPr>
            <p:cNvCxnSpPr/>
            <p:nvPr/>
          </p:nvCxnSpPr>
          <p:spPr>
            <a:xfrm flipH="1" flipV="1">
              <a:off x="4607744" y="1248736"/>
              <a:ext cx="719137" cy="686008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ector recto 493">
              <a:extLst>
                <a:ext uri="{FF2B5EF4-FFF2-40B4-BE49-F238E27FC236}">
                  <a16:creationId xmlns:a16="http://schemas.microsoft.com/office/drawing/2014/main" id="{E70703C3-2FE1-653D-8952-2C5749930ED5}"/>
                </a:ext>
              </a:extLst>
            </p:cNvPr>
            <p:cNvCxnSpPr/>
            <p:nvPr/>
          </p:nvCxnSpPr>
          <p:spPr>
            <a:xfrm flipH="1" flipV="1">
              <a:off x="5192573" y="2100826"/>
              <a:ext cx="108949" cy="600799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5D753C84-36D5-99F9-CF5F-E72F8906B5BE}"/>
                </a:ext>
              </a:extLst>
            </p:cNvPr>
            <p:cNvCxnSpPr/>
            <p:nvPr/>
          </p:nvCxnSpPr>
          <p:spPr>
            <a:xfrm flipV="1">
              <a:off x="5253419" y="2945497"/>
              <a:ext cx="388983" cy="512950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Conector recto 497">
              <a:extLst>
                <a:ext uri="{FF2B5EF4-FFF2-40B4-BE49-F238E27FC236}">
                  <a16:creationId xmlns:a16="http://schemas.microsoft.com/office/drawing/2014/main" id="{C105716E-E7D0-499D-4ACB-BD2D5A3CA6B4}"/>
                </a:ext>
              </a:extLst>
            </p:cNvPr>
            <p:cNvCxnSpPr/>
            <p:nvPr/>
          </p:nvCxnSpPr>
          <p:spPr>
            <a:xfrm flipV="1">
              <a:off x="5247047" y="3984960"/>
              <a:ext cx="688892" cy="409004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Conector recto 499">
              <a:extLst>
                <a:ext uri="{FF2B5EF4-FFF2-40B4-BE49-F238E27FC236}">
                  <a16:creationId xmlns:a16="http://schemas.microsoft.com/office/drawing/2014/main" id="{24BFFDF1-CAE8-09E0-7100-AB79CCD3F5CC}"/>
                </a:ext>
              </a:extLst>
            </p:cNvPr>
            <p:cNvCxnSpPr/>
            <p:nvPr/>
          </p:nvCxnSpPr>
          <p:spPr>
            <a:xfrm flipV="1">
              <a:off x="5326881" y="5148206"/>
              <a:ext cx="675521" cy="29606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Conector recto 501">
              <a:extLst>
                <a:ext uri="{FF2B5EF4-FFF2-40B4-BE49-F238E27FC236}">
                  <a16:creationId xmlns:a16="http://schemas.microsoft.com/office/drawing/2014/main" id="{EA2673A1-A84E-663C-1E2E-C20A9ECB178D}"/>
                </a:ext>
              </a:extLst>
            </p:cNvPr>
            <p:cNvCxnSpPr/>
            <p:nvPr/>
          </p:nvCxnSpPr>
          <p:spPr>
            <a:xfrm flipV="1">
              <a:off x="5214452" y="6059545"/>
              <a:ext cx="748272" cy="20830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Conector recto 503">
              <a:extLst>
                <a:ext uri="{FF2B5EF4-FFF2-40B4-BE49-F238E27FC236}">
                  <a16:creationId xmlns:a16="http://schemas.microsoft.com/office/drawing/2014/main" id="{D560C9E6-B83B-634A-A0F3-0AB88D2D629D}"/>
                </a:ext>
              </a:extLst>
            </p:cNvPr>
            <p:cNvCxnSpPr/>
            <p:nvPr/>
          </p:nvCxnSpPr>
          <p:spPr>
            <a:xfrm flipV="1">
              <a:off x="5282402" y="7101093"/>
              <a:ext cx="403616" cy="9739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ector recto 505">
              <a:extLst>
                <a:ext uri="{FF2B5EF4-FFF2-40B4-BE49-F238E27FC236}">
                  <a16:creationId xmlns:a16="http://schemas.microsoft.com/office/drawing/2014/main" id="{D1CBD8DF-6AD1-F58E-8D2A-E0407363A9FB}"/>
                </a:ext>
              </a:extLst>
            </p:cNvPr>
            <p:cNvCxnSpPr/>
            <p:nvPr/>
          </p:nvCxnSpPr>
          <p:spPr>
            <a:xfrm flipH="1" flipV="1">
              <a:off x="4518218" y="1248736"/>
              <a:ext cx="1272982" cy="587791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ector recto 507">
              <a:extLst>
                <a:ext uri="{FF2B5EF4-FFF2-40B4-BE49-F238E27FC236}">
                  <a16:creationId xmlns:a16="http://schemas.microsoft.com/office/drawing/2014/main" id="{0C6BA75C-FFA9-576B-C310-58EBC962A1F4}"/>
                </a:ext>
              </a:extLst>
            </p:cNvPr>
            <p:cNvCxnSpPr/>
            <p:nvPr/>
          </p:nvCxnSpPr>
          <p:spPr>
            <a:xfrm flipH="1" flipV="1">
              <a:off x="5247047" y="1916402"/>
              <a:ext cx="395355" cy="52102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ector recto 509">
              <a:extLst>
                <a:ext uri="{FF2B5EF4-FFF2-40B4-BE49-F238E27FC236}">
                  <a16:creationId xmlns:a16="http://schemas.microsoft.com/office/drawing/2014/main" id="{B0F3B7F2-18FB-C736-94EF-0045C40D3B17}"/>
                </a:ext>
              </a:extLst>
            </p:cNvPr>
            <p:cNvCxnSpPr/>
            <p:nvPr/>
          </p:nvCxnSpPr>
          <p:spPr>
            <a:xfrm flipV="1">
              <a:off x="5664641" y="2963523"/>
              <a:ext cx="0" cy="41631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Conector recto 511">
              <a:extLst>
                <a:ext uri="{FF2B5EF4-FFF2-40B4-BE49-F238E27FC236}">
                  <a16:creationId xmlns:a16="http://schemas.microsoft.com/office/drawing/2014/main" id="{D3E16511-E2F9-388C-34CC-B25CD36E4DD9}"/>
                </a:ext>
              </a:extLst>
            </p:cNvPr>
            <p:cNvCxnSpPr/>
            <p:nvPr/>
          </p:nvCxnSpPr>
          <p:spPr>
            <a:xfrm flipV="1">
              <a:off x="5686018" y="4011043"/>
              <a:ext cx="276706" cy="30702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Conector recto 513">
              <a:extLst>
                <a:ext uri="{FF2B5EF4-FFF2-40B4-BE49-F238E27FC236}">
                  <a16:creationId xmlns:a16="http://schemas.microsoft.com/office/drawing/2014/main" id="{24FD360D-2BE1-5E06-C359-054D93C7AD76}"/>
                </a:ext>
              </a:extLst>
            </p:cNvPr>
            <p:cNvCxnSpPr/>
            <p:nvPr/>
          </p:nvCxnSpPr>
          <p:spPr>
            <a:xfrm flipV="1">
              <a:off x="5664641" y="5045088"/>
              <a:ext cx="381377" cy="206299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Conector recto 515">
              <a:extLst>
                <a:ext uri="{FF2B5EF4-FFF2-40B4-BE49-F238E27FC236}">
                  <a16:creationId xmlns:a16="http://schemas.microsoft.com/office/drawing/2014/main" id="{A0283B3C-7217-BC08-73B5-C45773407BB8}"/>
                </a:ext>
              </a:extLst>
            </p:cNvPr>
            <p:cNvCxnSpPr/>
            <p:nvPr/>
          </p:nvCxnSpPr>
          <p:spPr>
            <a:xfrm flipV="1">
              <a:off x="5613419" y="6123019"/>
              <a:ext cx="381881" cy="100363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3" name="Grupo 472">
            <a:extLst>
              <a:ext uri="{FF2B5EF4-FFF2-40B4-BE49-F238E27FC236}">
                <a16:creationId xmlns:a16="http://schemas.microsoft.com/office/drawing/2014/main" id="{96ADF60F-1A85-F1A1-DB63-7725EDBA139D}"/>
              </a:ext>
            </a:extLst>
          </p:cNvPr>
          <p:cNvGrpSpPr/>
          <p:nvPr/>
        </p:nvGrpSpPr>
        <p:grpSpPr>
          <a:xfrm>
            <a:off x="1191070" y="1205209"/>
            <a:ext cx="4854948" cy="7966231"/>
            <a:chOff x="1191070" y="1205209"/>
            <a:chExt cx="4854948" cy="7966231"/>
          </a:xfrm>
        </p:grpSpPr>
        <p:cxnSp>
          <p:nvCxnSpPr>
            <p:cNvPr id="410" name="Conector recto 409">
              <a:extLst>
                <a:ext uri="{FF2B5EF4-FFF2-40B4-BE49-F238E27FC236}">
                  <a16:creationId xmlns:a16="http://schemas.microsoft.com/office/drawing/2014/main" id="{D2AFA53B-C722-177A-035A-30397CFB851A}"/>
                </a:ext>
              </a:extLst>
            </p:cNvPr>
            <p:cNvCxnSpPr/>
            <p:nvPr/>
          </p:nvCxnSpPr>
          <p:spPr>
            <a:xfrm flipV="1">
              <a:off x="1214460" y="1248736"/>
              <a:ext cx="3303758" cy="587829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cto 411">
              <a:extLst>
                <a:ext uri="{FF2B5EF4-FFF2-40B4-BE49-F238E27FC236}">
                  <a16:creationId xmlns:a16="http://schemas.microsoft.com/office/drawing/2014/main" id="{2C9F5997-3195-8427-9784-DD268716313B}"/>
                </a:ext>
              </a:extLst>
            </p:cNvPr>
            <p:cNvCxnSpPr/>
            <p:nvPr/>
          </p:nvCxnSpPr>
          <p:spPr>
            <a:xfrm flipV="1">
              <a:off x="1241023" y="1993188"/>
              <a:ext cx="3951550" cy="512065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cto 413">
              <a:extLst>
                <a:ext uri="{FF2B5EF4-FFF2-40B4-BE49-F238E27FC236}">
                  <a16:creationId xmlns:a16="http://schemas.microsoft.com/office/drawing/2014/main" id="{89246973-1A20-D594-1DFD-0C310BB307F6}"/>
                </a:ext>
              </a:extLst>
            </p:cNvPr>
            <p:cNvCxnSpPr/>
            <p:nvPr/>
          </p:nvCxnSpPr>
          <p:spPr>
            <a:xfrm flipV="1">
              <a:off x="1241023" y="2974848"/>
              <a:ext cx="4444995" cy="41274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ector recto 415">
              <a:extLst>
                <a:ext uri="{FF2B5EF4-FFF2-40B4-BE49-F238E27FC236}">
                  <a16:creationId xmlns:a16="http://schemas.microsoft.com/office/drawing/2014/main" id="{D1748D15-40DB-B85D-08E9-210077B78E24}"/>
                </a:ext>
              </a:extLst>
            </p:cNvPr>
            <p:cNvCxnSpPr/>
            <p:nvPr/>
          </p:nvCxnSpPr>
          <p:spPr>
            <a:xfrm flipV="1">
              <a:off x="1296109" y="4020137"/>
              <a:ext cx="4749909" cy="308218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ector recto 417">
              <a:extLst>
                <a:ext uri="{FF2B5EF4-FFF2-40B4-BE49-F238E27FC236}">
                  <a16:creationId xmlns:a16="http://schemas.microsoft.com/office/drawing/2014/main" id="{A3DBFEB4-DEB0-739E-F590-7C13F0EC97AA}"/>
                </a:ext>
              </a:extLst>
            </p:cNvPr>
            <p:cNvCxnSpPr/>
            <p:nvPr/>
          </p:nvCxnSpPr>
          <p:spPr>
            <a:xfrm flipV="1">
              <a:off x="1214460" y="5148206"/>
              <a:ext cx="4831558" cy="19656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ector recto 419">
              <a:extLst>
                <a:ext uri="{FF2B5EF4-FFF2-40B4-BE49-F238E27FC236}">
                  <a16:creationId xmlns:a16="http://schemas.microsoft.com/office/drawing/2014/main" id="{6002A8F8-DBB8-C964-559D-EC798CFEBE9D}"/>
                </a:ext>
              </a:extLst>
            </p:cNvPr>
            <p:cNvCxnSpPr/>
            <p:nvPr/>
          </p:nvCxnSpPr>
          <p:spPr>
            <a:xfrm flipV="1">
              <a:off x="1241023" y="6156960"/>
              <a:ext cx="4624491" cy="97007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ector recto 423">
              <a:extLst>
                <a:ext uri="{FF2B5EF4-FFF2-40B4-BE49-F238E27FC236}">
                  <a16:creationId xmlns:a16="http://schemas.microsoft.com/office/drawing/2014/main" id="{ABE59DFB-9DE2-8423-9F1F-9CA14EA9F1DE}"/>
                </a:ext>
              </a:extLst>
            </p:cNvPr>
            <p:cNvCxnSpPr/>
            <p:nvPr/>
          </p:nvCxnSpPr>
          <p:spPr>
            <a:xfrm>
              <a:off x="1214460" y="7081248"/>
              <a:ext cx="4067942" cy="9937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ector recto 425">
              <a:extLst>
                <a:ext uri="{FF2B5EF4-FFF2-40B4-BE49-F238E27FC236}">
                  <a16:creationId xmlns:a16="http://schemas.microsoft.com/office/drawing/2014/main" id="{184ED1C5-6810-BBD3-C3F1-9C42818DBD96}"/>
                </a:ext>
              </a:extLst>
            </p:cNvPr>
            <p:cNvCxnSpPr/>
            <p:nvPr/>
          </p:nvCxnSpPr>
          <p:spPr>
            <a:xfrm>
              <a:off x="1191070" y="7127035"/>
              <a:ext cx="3358782" cy="15551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ector recto 427">
              <a:extLst>
                <a:ext uri="{FF2B5EF4-FFF2-40B4-BE49-F238E27FC236}">
                  <a16:creationId xmlns:a16="http://schemas.microsoft.com/office/drawing/2014/main" id="{19A33990-26B6-B9E6-62E7-926A960A83CE}"/>
                </a:ext>
              </a:extLst>
            </p:cNvPr>
            <p:cNvCxnSpPr/>
            <p:nvPr/>
          </p:nvCxnSpPr>
          <p:spPr>
            <a:xfrm>
              <a:off x="1214460" y="7113844"/>
              <a:ext cx="2300302" cy="205759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ector recto 429">
              <a:extLst>
                <a:ext uri="{FF2B5EF4-FFF2-40B4-BE49-F238E27FC236}">
                  <a16:creationId xmlns:a16="http://schemas.microsoft.com/office/drawing/2014/main" id="{C231672A-0507-65E3-A3FD-52D468C98D45}"/>
                </a:ext>
              </a:extLst>
            </p:cNvPr>
            <p:cNvCxnSpPr/>
            <p:nvPr/>
          </p:nvCxnSpPr>
          <p:spPr>
            <a:xfrm>
              <a:off x="1191070" y="7081248"/>
              <a:ext cx="1222617" cy="16764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ector recto 431">
              <a:extLst>
                <a:ext uri="{FF2B5EF4-FFF2-40B4-BE49-F238E27FC236}">
                  <a16:creationId xmlns:a16="http://schemas.microsoft.com/office/drawing/2014/main" id="{D500D306-5F22-091E-C604-006192AFA4E9}"/>
                </a:ext>
              </a:extLst>
            </p:cNvPr>
            <p:cNvCxnSpPr/>
            <p:nvPr/>
          </p:nvCxnSpPr>
          <p:spPr>
            <a:xfrm>
              <a:off x="1241023" y="7127035"/>
              <a:ext cx="496932" cy="94796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Conector recto 433">
              <a:extLst>
                <a:ext uri="{FF2B5EF4-FFF2-40B4-BE49-F238E27FC236}">
                  <a16:creationId xmlns:a16="http://schemas.microsoft.com/office/drawing/2014/main" id="{80389E56-C5E4-BE09-0FB5-48D6AAD97C57}"/>
                </a:ext>
              </a:extLst>
            </p:cNvPr>
            <p:cNvCxnSpPr/>
            <p:nvPr/>
          </p:nvCxnSpPr>
          <p:spPr>
            <a:xfrm flipV="1">
              <a:off x="1804416" y="1205209"/>
              <a:ext cx="2745436" cy="676554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ector recto 435">
              <a:extLst>
                <a:ext uri="{FF2B5EF4-FFF2-40B4-BE49-F238E27FC236}">
                  <a16:creationId xmlns:a16="http://schemas.microsoft.com/office/drawing/2014/main" id="{AAB2E986-9994-56D5-606E-C71080260C94}"/>
                </a:ext>
              </a:extLst>
            </p:cNvPr>
            <p:cNvCxnSpPr/>
            <p:nvPr/>
          </p:nvCxnSpPr>
          <p:spPr>
            <a:xfrm flipV="1">
              <a:off x="1719376" y="2014200"/>
              <a:ext cx="3495076" cy="595655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cto 437">
              <a:extLst>
                <a:ext uri="{FF2B5EF4-FFF2-40B4-BE49-F238E27FC236}">
                  <a16:creationId xmlns:a16="http://schemas.microsoft.com/office/drawing/2014/main" id="{2616A70D-5091-C5C4-D128-463A5C6F2E92}"/>
                </a:ext>
              </a:extLst>
            </p:cNvPr>
            <p:cNvCxnSpPr/>
            <p:nvPr/>
          </p:nvCxnSpPr>
          <p:spPr>
            <a:xfrm flipV="1">
              <a:off x="1804416" y="3002076"/>
              <a:ext cx="3881602" cy="496867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ector recto 439">
              <a:extLst>
                <a:ext uri="{FF2B5EF4-FFF2-40B4-BE49-F238E27FC236}">
                  <a16:creationId xmlns:a16="http://schemas.microsoft.com/office/drawing/2014/main" id="{B46FA173-3328-14B1-46D4-A8F87E1E0D70}"/>
                </a:ext>
              </a:extLst>
            </p:cNvPr>
            <p:cNvCxnSpPr/>
            <p:nvPr/>
          </p:nvCxnSpPr>
          <p:spPr>
            <a:xfrm flipV="1">
              <a:off x="1804416" y="3984960"/>
              <a:ext cx="4197986" cy="41576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Conector recto 441">
              <a:extLst>
                <a:ext uri="{FF2B5EF4-FFF2-40B4-BE49-F238E27FC236}">
                  <a16:creationId xmlns:a16="http://schemas.microsoft.com/office/drawing/2014/main" id="{43518585-6A39-7FE4-C83F-9A47D9182AB6}"/>
                </a:ext>
              </a:extLst>
            </p:cNvPr>
            <p:cNvCxnSpPr/>
            <p:nvPr/>
          </p:nvCxnSpPr>
          <p:spPr>
            <a:xfrm flipV="1">
              <a:off x="1789184" y="5119004"/>
              <a:ext cx="4256834" cy="29938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ector recto 443">
              <a:extLst>
                <a:ext uri="{FF2B5EF4-FFF2-40B4-BE49-F238E27FC236}">
                  <a16:creationId xmlns:a16="http://schemas.microsoft.com/office/drawing/2014/main" id="{C6256406-26AD-B444-9A6E-BEF56CEA94CE}"/>
                </a:ext>
              </a:extLst>
            </p:cNvPr>
            <p:cNvCxnSpPr/>
            <p:nvPr/>
          </p:nvCxnSpPr>
          <p:spPr>
            <a:xfrm flipV="1">
              <a:off x="2446267" y="1248736"/>
              <a:ext cx="2161477" cy="749558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Conector recto 445">
              <a:extLst>
                <a:ext uri="{FF2B5EF4-FFF2-40B4-BE49-F238E27FC236}">
                  <a16:creationId xmlns:a16="http://schemas.microsoft.com/office/drawing/2014/main" id="{79FF2B6F-14B0-21E9-6019-BD685B2217B1}"/>
                </a:ext>
              </a:extLst>
            </p:cNvPr>
            <p:cNvCxnSpPr/>
            <p:nvPr/>
          </p:nvCxnSpPr>
          <p:spPr>
            <a:xfrm flipV="1">
              <a:off x="1737955" y="6110664"/>
              <a:ext cx="4308063" cy="203197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Conector recto 447">
              <a:extLst>
                <a:ext uri="{FF2B5EF4-FFF2-40B4-BE49-F238E27FC236}">
                  <a16:creationId xmlns:a16="http://schemas.microsoft.com/office/drawing/2014/main" id="{ECA6CC6D-C80A-0EB8-41B2-4D90F585D151}"/>
                </a:ext>
              </a:extLst>
            </p:cNvPr>
            <p:cNvCxnSpPr/>
            <p:nvPr/>
          </p:nvCxnSpPr>
          <p:spPr>
            <a:xfrm flipV="1">
              <a:off x="1843645" y="7126653"/>
              <a:ext cx="3759079" cy="10159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ector recto 451">
              <a:extLst>
                <a:ext uri="{FF2B5EF4-FFF2-40B4-BE49-F238E27FC236}">
                  <a16:creationId xmlns:a16="http://schemas.microsoft.com/office/drawing/2014/main" id="{5F74CD1A-52B6-1CAB-5B7B-BA7B37DB8503}"/>
                </a:ext>
              </a:extLst>
            </p:cNvPr>
            <p:cNvCxnSpPr/>
            <p:nvPr/>
          </p:nvCxnSpPr>
          <p:spPr>
            <a:xfrm>
              <a:off x="1804416" y="8142642"/>
              <a:ext cx="2745436" cy="61507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onector recto 453">
              <a:extLst>
                <a:ext uri="{FF2B5EF4-FFF2-40B4-BE49-F238E27FC236}">
                  <a16:creationId xmlns:a16="http://schemas.microsoft.com/office/drawing/2014/main" id="{823610D7-AE2D-2C2D-BD00-FDBC7297F6FE}"/>
                </a:ext>
              </a:extLst>
            </p:cNvPr>
            <p:cNvCxnSpPr/>
            <p:nvPr/>
          </p:nvCxnSpPr>
          <p:spPr>
            <a:xfrm>
              <a:off x="1719376" y="8108821"/>
              <a:ext cx="636885" cy="63549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Conector recto 455">
              <a:extLst>
                <a:ext uri="{FF2B5EF4-FFF2-40B4-BE49-F238E27FC236}">
                  <a16:creationId xmlns:a16="http://schemas.microsoft.com/office/drawing/2014/main" id="{5D8EE925-86AA-0FDB-85A8-23421614F850}"/>
                </a:ext>
              </a:extLst>
            </p:cNvPr>
            <p:cNvCxnSpPr/>
            <p:nvPr/>
          </p:nvCxnSpPr>
          <p:spPr>
            <a:xfrm flipV="1">
              <a:off x="2446267" y="1916402"/>
              <a:ext cx="2746306" cy="69485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Conector recto 457">
              <a:extLst>
                <a:ext uri="{FF2B5EF4-FFF2-40B4-BE49-F238E27FC236}">
                  <a16:creationId xmlns:a16="http://schemas.microsoft.com/office/drawing/2014/main" id="{78FD9E44-51C7-8C1A-9215-288E223DB759}"/>
                </a:ext>
              </a:extLst>
            </p:cNvPr>
            <p:cNvCxnSpPr/>
            <p:nvPr/>
          </p:nvCxnSpPr>
          <p:spPr>
            <a:xfrm flipV="1">
              <a:off x="2446267" y="3133229"/>
              <a:ext cx="3344933" cy="56782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Conector recto 459">
              <a:extLst>
                <a:ext uri="{FF2B5EF4-FFF2-40B4-BE49-F238E27FC236}">
                  <a16:creationId xmlns:a16="http://schemas.microsoft.com/office/drawing/2014/main" id="{E105A442-38BE-5E42-4935-5A815DE7B1D6}"/>
                </a:ext>
              </a:extLst>
            </p:cNvPr>
            <p:cNvCxnSpPr/>
            <p:nvPr/>
          </p:nvCxnSpPr>
          <p:spPr>
            <a:xfrm flipV="1">
              <a:off x="2364611" y="4044091"/>
              <a:ext cx="3630689" cy="471363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onector recto 463">
              <a:extLst>
                <a:ext uri="{FF2B5EF4-FFF2-40B4-BE49-F238E27FC236}">
                  <a16:creationId xmlns:a16="http://schemas.microsoft.com/office/drawing/2014/main" id="{334CA426-887C-603E-D1CC-C9AE4595BB36}"/>
                </a:ext>
              </a:extLst>
            </p:cNvPr>
            <p:cNvCxnSpPr/>
            <p:nvPr/>
          </p:nvCxnSpPr>
          <p:spPr>
            <a:xfrm flipV="1">
              <a:off x="2446267" y="5148206"/>
              <a:ext cx="3599751" cy="37167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Conector recto 465">
              <a:extLst>
                <a:ext uri="{FF2B5EF4-FFF2-40B4-BE49-F238E27FC236}">
                  <a16:creationId xmlns:a16="http://schemas.microsoft.com/office/drawing/2014/main" id="{E8E33268-9D78-BAFD-366D-FE423E000F27}"/>
                </a:ext>
              </a:extLst>
            </p:cNvPr>
            <p:cNvCxnSpPr/>
            <p:nvPr/>
          </p:nvCxnSpPr>
          <p:spPr>
            <a:xfrm flipV="1">
              <a:off x="2586966" y="6110664"/>
              <a:ext cx="3348973" cy="27007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Conector recto 467">
              <a:extLst>
                <a:ext uri="{FF2B5EF4-FFF2-40B4-BE49-F238E27FC236}">
                  <a16:creationId xmlns:a16="http://schemas.microsoft.com/office/drawing/2014/main" id="{5E103391-A230-036A-B002-6A381BBAF4C4}"/>
                </a:ext>
              </a:extLst>
            </p:cNvPr>
            <p:cNvCxnSpPr/>
            <p:nvPr/>
          </p:nvCxnSpPr>
          <p:spPr>
            <a:xfrm flipV="1">
              <a:off x="2413687" y="7126653"/>
              <a:ext cx="3272331" cy="15555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Conector recto 469">
              <a:extLst>
                <a:ext uri="{FF2B5EF4-FFF2-40B4-BE49-F238E27FC236}">
                  <a16:creationId xmlns:a16="http://schemas.microsoft.com/office/drawing/2014/main" id="{4BCD662B-AA8B-2DF6-7B52-E0AEDDB2553F}"/>
                </a:ext>
              </a:extLst>
            </p:cNvPr>
            <p:cNvCxnSpPr/>
            <p:nvPr/>
          </p:nvCxnSpPr>
          <p:spPr>
            <a:xfrm flipV="1">
              <a:off x="2413687" y="8142642"/>
              <a:ext cx="2868715" cy="53954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upo 407">
            <a:extLst>
              <a:ext uri="{FF2B5EF4-FFF2-40B4-BE49-F238E27FC236}">
                <a16:creationId xmlns:a16="http://schemas.microsoft.com/office/drawing/2014/main" id="{9D87CCBF-394A-84B3-F08A-E3C498B87033}"/>
              </a:ext>
            </a:extLst>
          </p:cNvPr>
          <p:cNvGrpSpPr/>
          <p:nvPr/>
        </p:nvGrpSpPr>
        <p:grpSpPr>
          <a:xfrm>
            <a:off x="936109" y="1236908"/>
            <a:ext cx="5109909" cy="7507409"/>
            <a:chOff x="936109" y="1236908"/>
            <a:chExt cx="5109909" cy="7507409"/>
          </a:xfrm>
        </p:grpSpPr>
        <p:cxnSp>
          <p:nvCxnSpPr>
            <p:cNvPr id="383" name="Conector recto 382">
              <a:extLst>
                <a:ext uri="{FF2B5EF4-FFF2-40B4-BE49-F238E27FC236}">
                  <a16:creationId xmlns:a16="http://schemas.microsoft.com/office/drawing/2014/main" id="{AE606512-9027-3CB2-041A-510C19DA4B2B}"/>
                </a:ext>
              </a:extLst>
            </p:cNvPr>
            <p:cNvCxnSpPr/>
            <p:nvPr/>
          </p:nvCxnSpPr>
          <p:spPr>
            <a:xfrm flipV="1">
              <a:off x="1046122" y="1236908"/>
              <a:ext cx="3515230" cy="49200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ector recto 384">
              <a:extLst>
                <a:ext uri="{FF2B5EF4-FFF2-40B4-BE49-F238E27FC236}">
                  <a16:creationId xmlns:a16="http://schemas.microsoft.com/office/drawing/2014/main" id="{ED125852-7949-C3D5-3551-6900BCF60926}"/>
                </a:ext>
              </a:extLst>
            </p:cNvPr>
            <p:cNvCxnSpPr/>
            <p:nvPr/>
          </p:nvCxnSpPr>
          <p:spPr>
            <a:xfrm flipV="1">
              <a:off x="1046122" y="2014200"/>
              <a:ext cx="4168330" cy="41427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ector recto 386">
              <a:extLst>
                <a:ext uri="{FF2B5EF4-FFF2-40B4-BE49-F238E27FC236}">
                  <a16:creationId xmlns:a16="http://schemas.microsoft.com/office/drawing/2014/main" id="{E2B7AA02-E8C9-1451-0FF4-03C78DA7FA4D}"/>
                </a:ext>
              </a:extLst>
            </p:cNvPr>
            <p:cNvCxnSpPr/>
            <p:nvPr/>
          </p:nvCxnSpPr>
          <p:spPr>
            <a:xfrm flipV="1">
              <a:off x="1025444" y="3029145"/>
              <a:ext cx="4609856" cy="31278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ector recto 388">
              <a:extLst>
                <a:ext uri="{FF2B5EF4-FFF2-40B4-BE49-F238E27FC236}">
                  <a16:creationId xmlns:a16="http://schemas.microsoft.com/office/drawing/2014/main" id="{9E8B5471-F980-68F1-C84B-A649DF4BDFC3}"/>
                </a:ext>
              </a:extLst>
            </p:cNvPr>
            <p:cNvCxnSpPr/>
            <p:nvPr/>
          </p:nvCxnSpPr>
          <p:spPr>
            <a:xfrm flipV="1">
              <a:off x="960630" y="4011043"/>
              <a:ext cx="5041772" cy="214591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ector recto 390">
              <a:extLst>
                <a:ext uri="{FF2B5EF4-FFF2-40B4-BE49-F238E27FC236}">
                  <a16:creationId xmlns:a16="http://schemas.microsoft.com/office/drawing/2014/main" id="{EE84E3D8-817F-1F39-872C-AA57C000D374}"/>
                </a:ext>
              </a:extLst>
            </p:cNvPr>
            <p:cNvCxnSpPr/>
            <p:nvPr/>
          </p:nvCxnSpPr>
          <p:spPr>
            <a:xfrm flipV="1">
              <a:off x="960630" y="5148206"/>
              <a:ext cx="5085388" cy="97481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ector recto 392">
              <a:extLst>
                <a:ext uri="{FF2B5EF4-FFF2-40B4-BE49-F238E27FC236}">
                  <a16:creationId xmlns:a16="http://schemas.microsoft.com/office/drawing/2014/main" id="{864AE1D9-BD8F-2970-AC6B-14AFF9005EF7}"/>
                </a:ext>
              </a:extLst>
            </p:cNvPr>
            <p:cNvCxnSpPr/>
            <p:nvPr/>
          </p:nvCxnSpPr>
          <p:spPr>
            <a:xfrm>
              <a:off x="1066800" y="6156960"/>
              <a:ext cx="479871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ector recto 394">
              <a:extLst>
                <a:ext uri="{FF2B5EF4-FFF2-40B4-BE49-F238E27FC236}">
                  <a16:creationId xmlns:a16="http://schemas.microsoft.com/office/drawing/2014/main" id="{10E073FC-B246-833A-FE7E-87300387010D}"/>
                </a:ext>
              </a:extLst>
            </p:cNvPr>
            <p:cNvCxnSpPr/>
            <p:nvPr/>
          </p:nvCxnSpPr>
          <p:spPr>
            <a:xfrm>
              <a:off x="936109" y="6137786"/>
              <a:ext cx="4699191" cy="97605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ector recto 398">
              <a:extLst>
                <a:ext uri="{FF2B5EF4-FFF2-40B4-BE49-F238E27FC236}">
                  <a16:creationId xmlns:a16="http://schemas.microsoft.com/office/drawing/2014/main" id="{B32EBDEA-BD9B-C780-D688-84C666E57647}"/>
                </a:ext>
              </a:extLst>
            </p:cNvPr>
            <p:cNvCxnSpPr/>
            <p:nvPr/>
          </p:nvCxnSpPr>
          <p:spPr>
            <a:xfrm>
              <a:off x="1046122" y="6137786"/>
              <a:ext cx="4236280" cy="193721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ector recto 400">
              <a:extLst>
                <a:ext uri="{FF2B5EF4-FFF2-40B4-BE49-F238E27FC236}">
                  <a16:creationId xmlns:a16="http://schemas.microsoft.com/office/drawing/2014/main" id="{085BA2D9-D9EA-96D6-18DF-5AC7F0D69707}"/>
                </a:ext>
              </a:extLst>
            </p:cNvPr>
            <p:cNvCxnSpPr/>
            <p:nvPr/>
          </p:nvCxnSpPr>
          <p:spPr>
            <a:xfrm>
              <a:off x="1066800" y="6110664"/>
              <a:ext cx="3551673" cy="26336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ector recto 402">
              <a:extLst>
                <a:ext uri="{FF2B5EF4-FFF2-40B4-BE49-F238E27FC236}">
                  <a16:creationId xmlns:a16="http://schemas.microsoft.com/office/drawing/2014/main" id="{9EC80029-0921-D682-204B-492DB3763F6E}"/>
                </a:ext>
              </a:extLst>
            </p:cNvPr>
            <p:cNvCxnSpPr/>
            <p:nvPr/>
          </p:nvCxnSpPr>
          <p:spPr>
            <a:xfrm>
              <a:off x="1046122" y="6087496"/>
              <a:ext cx="1367565" cy="265682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ector recto 404">
              <a:extLst>
                <a:ext uri="{FF2B5EF4-FFF2-40B4-BE49-F238E27FC236}">
                  <a16:creationId xmlns:a16="http://schemas.microsoft.com/office/drawing/2014/main" id="{93C7DCC0-38E8-3827-CD05-C977771A9ACF}"/>
                </a:ext>
              </a:extLst>
            </p:cNvPr>
            <p:cNvCxnSpPr/>
            <p:nvPr/>
          </p:nvCxnSpPr>
          <p:spPr>
            <a:xfrm>
              <a:off x="960630" y="6087496"/>
              <a:ext cx="883015" cy="198750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ector recto 406">
              <a:extLst>
                <a:ext uri="{FF2B5EF4-FFF2-40B4-BE49-F238E27FC236}">
                  <a16:creationId xmlns:a16="http://schemas.microsoft.com/office/drawing/2014/main" id="{BB7640B1-5009-2A45-C25E-CEFAA2979036}"/>
                </a:ext>
              </a:extLst>
            </p:cNvPr>
            <p:cNvCxnSpPr/>
            <p:nvPr/>
          </p:nvCxnSpPr>
          <p:spPr>
            <a:xfrm>
              <a:off x="992486" y="6156960"/>
              <a:ext cx="198584" cy="9568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D679F159-628E-C9EA-584A-2253911D3EFB}"/>
              </a:ext>
            </a:extLst>
          </p:cNvPr>
          <p:cNvGrpSpPr/>
          <p:nvPr/>
        </p:nvGrpSpPr>
        <p:grpSpPr>
          <a:xfrm>
            <a:off x="831070" y="1205209"/>
            <a:ext cx="5214948" cy="7539108"/>
            <a:chOff x="831070" y="1205209"/>
            <a:chExt cx="5214948" cy="7539108"/>
          </a:xfrm>
        </p:grpSpPr>
        <p:cxnSp>
          <p:nvCxnSpPr>
            <p:cNvPr id="352" name="Conector recto 351">
              <a:extLst>
                <a:ext uri="{FF2B5EF4-FFF2-40B4-BE49-F238E27FC236}">
                  <a16:creationId xmlns:a16="http://schemas.microsoft.com/office/drawing/2014/main" id="{CD93636C-CEA9-85A6-E77A-7DCBC8A7FC0E}"/>
                </a:ext>
              </a:extLst>
            </p:cNvPr>
            <p:cNvCxnSpPr/>
            <p:nvPr/>
          </p:nvCxnSpPr>
          <p:spPr>
            <a:xfrm flipV="1">
              <a:off x="903888" y="1205209"/>
              <a:ext cx="3657464" cy="391379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>
              <a:extLst>
                <a:ext uri="{FF2B5EF4-FFF2-40B4-BE49-F238E27FC236}">
                  <a16:creationId xmlns:a16="http://schemas.microsoft.com/office/drawing/2014/main" id="{89F2CCAA-8D22-DFBE-9EB4-E4E33B2AB4D6}"/>
                </a:ext>
              </a:extLst>
            </p:cNvPr>
            <p:cNvCxnSpPr/>
            <p:nvPr/>
          </p:nvCxnSpPr>
          <p:spPr>
            <a:xfrm flipV="1">
              <a:off x="831070" y="2100826"/>
              <a:ext cx="4383382" cy="304738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>
              <a:extLst>
                <a:ext uri="{FF2B5EF4-FFF2-40B4-BE49-F238E27FC236}">
                  <a16:creationId xmlns:a16="http://schemas.microsoft.com/office/drawing/2014/main" id="{1DD07573-D732-C344-E445-0E98528421FF}"/>
                </a:ext>
              </a:extLst>
            </p:cNvPr>
            <p:cNvCxnSpPr/>
            <p:nvPr/>
          </p:nvCxnSpPr>
          <p:spPr>
            <a:xfrm flipV="1">
              <a:off x="854460" y="3060192"/>
              <a:ext cx="4748264" cy="20588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>
              <a:extLst>
                <a:ext uri="{FF2B5EF4-FFF2-40B4-BE49-F238E27FC236}">
                  <a16:creationId xmlns:a16="http://schemas.microsoft.com/office/drawing/2014/main" id="{6B281C65-B475-B2D4-1D10-F42076B0A82A}"/>
                </a:ext>
              </a:extLst>
            </p:cNvPr>
            <p:cNvCxnSpPr/>
            <p:nvPr/>
          </p:nvCxnSpPr>
          <p:spPr>
            <a:xfrm flipV="1">
              <a:off x="903888" y="4044091"/>
              <a:ext cx="5058836" cy="107491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>
              <a:extLst>
                <a:ext uri="{FF2B5EF4-FFF2-40B4-BE49-F238E27FC236}">
                  <a16:creationId xmlns:a16="http://schemas.microsoft.com/office/drawing/2014/main" id="{8AADC8BC-877A-11C2-74AD-65F23EB1419E}"/>
                </a:ext>
              </a:extLst>
            </p:cNvPr>
            <p:cNvCxnSpPr/>
            <p:nvPr/>
          </p:nvCxnSpPr>
          <p:spPr>
            <a:xfrm>
              <a:off x="854460" y="5119004"/>
              <a:ext cx="5191558" cy="10187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>
              <a:extLst>
                <a:ext uri="{FF2B5EF4-FFF2-40B4-BE49-F238E27FC236}">
                  <a16:creationId xmlns:a16="http://schemas.microsoft.com/office/drawing/2014/main" id="{64CE9D6B-D70D-935A-35A8-94EE1561937D}"/>
                </a:ext>
              </a:extLst>
            </p:cNvPr>
            <p:cNvCxnSpPr/>
            <p:nvPr/>
          </p:nvCxnSpPr>
          <p:spPr>
            <a:xfrm>
              <a:off x="854460" y="5119004"/>
              <a:ext cx="4787942" cy="198332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>
              <a:extLst>
                <a:ext uri="{FF2B5EF4-FFF2-40B4-BE49-F238E27FC236}">
                  <a16:creationId xmlns:a16="http://schemas.microsoft.com/office/drawing/2014/main" id="{4E1A2C2C-21CE-35BB-3584-FFC8D50B8671}"/>
                </a:ext>
              </a:extLst>
            </p:cNvPr>
            <p:cNvCxnSpPr/>
            <p:nvPr/>
          </p:nvCxnSpPr>
          <p:spPr>
            <a:xfrm>
              <a:off x="831070" y="5084001"/>
              <a:ext cx="4451332" cy="299099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>
              <a:extLst>
                <a:ext uri="{FF2B5EF4-FFF2-40B4-BE49-F238E27FC236}">
                  <a16:creationId xmlns:a16="http://schemas.microsoft.com/office/drawing/2014/main" id="{AD1644DF-1A75-5986-E979-5596D84347F6}"/>
                </a:ext>
              </a:extLst>
            </p:cNvPr>
            <p:cNvCxnSpPr/>
            <p:nvPr/>
          </p:nvCxnSpPr>
          <p:spPr>
            <a:xfrm>
              <a:off x="854460" y="5148206"/>
              <a:ext cx="3753284" cy="359611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>
              <a:extLst>
                <a:ext uri="{FF2B5EF4-FFF2-40B4-BE49-F238E27FC236}">
                  <a16:creationId xmlns:a16="http://schemas.microsoft.com/office/drawing/2014/main" id="{323ADE76-314E-C45F-BF52-356FE45ED6C0}"/>
                </a:ext>
              </a:extLst>
            </p:cNvPr>
            <p:cNvCxnSpPr/>
            <p:nvPr/>
          </p:nvCxnSpPr>
          <p:spPr>
            <a:xfrm>
              <a:off x="903888" y="5070960"/>
              <a:ext cx="1542379" cy="361122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>
              <a:extLst>
                <a:ext uri="{FF2B5EF4-FFF2-40B4-BE49-F238E27FC236}">
                  <a16:creationId xmlns:a16="http://schemas.microsoft.com/office/drawing/2014/main" id="{5F65296D-DE5F-526F-2387-64EF08681A84}"/>
                </a:ext>
              </a:extLst>
            </p:cNvPr>
            <p:cNvCxnSpPr/>
            <p:nvPr/>
          </p:nvCxnSpPr>
          <p:spPr>
            <a:xfrm>
              <a:off x="903888" y="5119004"/>
              <a:ext cx="967300" cy="285175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>
              <a:extLst>
                <a:ext uri="{FF2B5EF4-FFF2-40B4-BE49-F238E27FC236}">
                  <a16:creationId xmlns:a16="http://schemas.microsoft.com/office/drawing/2014/main" id="{A7CD425A-B54F-DFEE-0DD8-D167D3F9A893}"/>
                </a:ext>
              </a:extLst>
            </p:cNvPr>
            <p:cNvCxnSpPr/>
            <p:nvPr/>
          </p:nvCxnSpPr>
          <p:spPr>
            <a:xfrm>
              <a:off x="903888" y="5119004"/>
              <a:ext cx="337135" cy="200803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>
              <a:extLst>
                <a:ext uri="{FF2B5EF4-FFF2-40B4-BE49-F238E27FC236}">
                  <a16:creationId xmlns:a16="http://schemas.microsoft.com/office/drawing/2014/main" id="{40003A28-41E8-86F4-0415-699BFFF69458}"/>
                </a:ext>
              </a:extLst>
            </p:cNvPr>
            <p:cNvCxnSpPr/>
            <p:nvPr/>
          </p:nvCxnSpPr>
          <p:spPr>
            <a:xfrm>
              <a:off x="854460" y="5084001"/>
              <a:ext cx="212340" cy="105378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Grupo 347">
            <a:extLst>
              <a:ext uri="{FF2B5EF4-FFF2-40B4-BE49-F238E27FC236}">
                <a16:creationId xmlns:a16="http://schemas.microsoft.com/office/drawing/2014/main" id="{9C995058-2A27-6923-7B82-D61CC47F3485}"/>
              </a:ext>
            </a:extLst>
          </p:cNvPr>
          <p:cNvGrpSpPr/>
          <p:nvPr/>
        </p:nvGrpSpPr>
        <p:grpSpPr>
          <a:xfrm>
            <a:off x="831070" y="1205209"/>
            <a:ext cx="5214948" cy="7966231"/>
            <a:chOff x="831070" y="1205209"/>
            <a:chExt cx="5214948" cy="7966231"/>
          </a:xfrm>
        </p:grpSpPr>
        <p:cxnSp>
          <p:nvCxnSpPr>
            <p:cNvPr id="319" name="Conector recto 318">
              <a:extLst>
                <a:ext uri="{FF2B5EF4-FFF2-40B4-BE49-F238E27FC236}">
                  <a16:creationId xmlns:a16="http://schemas.microsoft.com/office/drawing/2014/main" id="{238F8CB8-039C-F4AD-E05D-F6BB91702B89}"/>
                </a:ext>
              </a:extLst>
            </p:cNvPr>
            <p:cNvCxnSpPr/>
            <p:nvPr/>
          </p:nvCxnSpPr>
          <p:spPr>
            <a:xfrm flipV="1">
              <a:off x="992486" y="1205209"/>
              <a:ext cx="3557366" cy="283888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>
              <a:extLst>
                <a:ext uri="{FF2B5EF4-FFF2-40B4-BE49-F238E27FC236}">
                  <a16:creationId xmlns:a16="http://schemas.microsoft.com/office/drawing/2014/main" id="{4E318918-704B-03CC-9A74-A52A9DFDEA84}"/>
                </a:ext>
              </a:extLst>
            </p:cNvPr>
            <p:cNvCxnSpPr/>
            <p:nvPr/>
          </p:nvCxnSpPr>
          <p:spPr>
            <a:xfrm flipV="1">
              <a:off x="1066800" y="2014200"/>
              <a:ext cx="4147652" cy="20298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>
              <a:extLst>
                <a:ext uri="{FF2B5EF4-FFF2-40B4-BE49-F238E27FC236}">
                  <a16:creationId xmlns:a16="http://schemas.microsoft.com/office/drawing/2014/main" id="{E7DB2D9A-ECCD-8F19-52C0-9A2F6E502663}"/>
                </a:ext>
              </a:extLst>
            </p:cNvPr>
            <p:cNvCxnSpPr/>
            <p:nvPr/>
          </p:nvCxnSpPr>
          <p:spPr>
            <a:xfrm flipV="1">
              <a:off x="1066800" y="2974848"/>
              <a:ext cx="4546619" cy="106924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>
              <a:extLst>
                <a:ext uri="{FF2B5EF4-FFF2-40B4-BE49-F238E27FC236}">
                  <a16:creationId xmlns:a16="http://schemas.microsoft.com/office/drawing/2014/main" id="{FB957B56-DDED-E50B-1208-DE15A0673D45}"/>
                </a:ext>
              </a:extLst>
            </p:cNvPr>
            <p:cNvCxnSpPr/>
            <p:nvPr/>
          </p:nvCxnSpPr>
          <p:spPr>
            <a:xfrm>
              <a:off x="1066800" y="4044091"/>
              <a:ext cx="4979218" cy="107491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ector recto 328">
              <a:extLst>
                <a:ext uri="{FF2B5EF4-FFF2-40B4-BE49-F238E27FC236}">
                  <a16:creationId xmlns:a16="http://schemas.microsoft.com/office/drawing/2014/main" id="{F62F2D2C-6E0D-C71F-7248-AF583FD58951}"/>
                </a:ext>
              </a:extLst>
            </p:cNvPr>
            <p:cNvCxnSpPr/>
            <p:nvPr/>
          </p:nvCxnSpPr>
          <p:spPr>
            <a:xfrm>
              <a:off x="1066800" y="4011043"/>
              <a:ext cx="4895924" cy="214591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>
              <a:extLst>
                <a:ext uri="{FF2B5EF4-FFF2-40B4-BE49-F238E27FC236}">
                  <a16:creationId xmlns:a16="http://schemas.microsoft.com/office/drawing/2014/main" id="{12E18909-059A-FC64-BA56-316C24709DD5}"/>
                </a:ext>
              </a:extLst>
            </p:cNvPr>
            <p:cNvCxnSpPr/>
            <p:nvPr/>
          </p:nvCxnSpPr>
          <p:spPr>
            <a:xfrm>
              <a:off x="1066800" y="4044091"/>
              <a:ext cx="4546619" cy="30582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>
              <a:extLst>
                <a:ext uri="{FF2B5EF4-FFF2-40B4-BE49-F238E27FC236}">
                  <a16:creationId xmlns:a16="http://schemas.microsoft.com/office/drawing/2014/main" id="{9E5C7EAC-47BE-0552-335F-1C4859169BBB}"/>
                </a:ext>
              </a:extLst>
            </p:cNvPr>
            <p:cNvCxnSpPr/>
            <p:nvPr/>
          </p:nvCxnSpPr>
          <p:spPr>
            <a:xfrm>
              <a:off x="1025444" y="4020137"/>
              <a:ext cx="4256958" cy="405486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AFE18D47-3BFC-33CA-B791-10743C1F7233}"/>
                </a:ext>
              </a:extLst>
            </p:cNvPr>
            <p:cNvCxnSpPr/>
            <p:nvPr/>
          </p:nvCxnSpPr>
          <p:spPr>
            <a:xfrm>
              <a:off x="1066800" y="4044091"/>
              <a:ext cx="3483052" cy="47002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>
              <a:extLst>
                <a:ext uri="{FF2B5EF4-FFF2-40B4-BE49-F238E27FC236}">
                  <a16:creationId xmlns:a16="http://schemas.microsoft.com/office/drawing/2014/main" id="{5B0C6598-B603-14D0-AE36-3BE69ED142FE}"/>
                </a:ext>
              </a:extLst>
            </p:cNvPr>
            <p:cNvCxnSpPr/>
            <p:nvPr/>
          </p:nvCxnSpPr>
          <p:spPr>
            <a:xfrm>
              <a:off x="1066800" y="4011043"/>
              <a:ext cx="2462248" cy="516039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>
              <a:extLst>
                <a:ext uri="{FF2B5EF4-FFF2-40B4-BE49-F238E27FC236}">
                  <a16:creationId xmlns:a16="http://schemas.microsoft.com/office/drawing/2014/main" id="{AB8B6764-0274-0ED7-96C2-4827A8F0F7A1}"/>
                </a:ext>
              </a:extLst>
            </p:cNvPr>
            <p:cNvCxnSpPr/>
            <p:nvPr/>
          </p:nvCxnSpPr>
          <p:spPr>
            <a:xfrm>
              <a:off x="1066800" y="4001949"/>
              <a:ext cx="1379467" cy="480949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>
              <a:extLst>
                <a:ext uri="{FF2B5EF4-FFF2-40B4-BE49-F238E27FC236}">
                  <a16:creationId xmlns:a16="http://schemas.microsoft.com/office/drawing/2014/main" id="{EF1C6EC8-842C-A16C-53CF-EFB7A06F07F9}"/>
                </a:ext>
              </a:extLst>
            </p:cNvPr>
            <p:cNvCxnSpPr/>
            <p:nvPr/>
          </p:nvCxnSpPr>
          <p:spPr>
            <a:xfrm>
              <a:off x="1025444" y="4044091"/>
              <a:ext cx="778972" cy="403090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>
              <a:extLst>
                <a:ext uri="{FF2B5EF4-FFF2-40B4-BE49-F238E27FC236}">
                  <a16:creationId xmlns:a16="http://schemas.microsoft.com/office/drawing/2014/main" id="{7FEFD60D-10EB-5532-ADA3-B7D1016AD88A}"/>
                </a:ext>
              </a:extLst>
            </p:cNvPr>
            <p:cNvCxnSpPr/>
            <p:nvPr/>
          </p:nvCxnSpPr>
          <p:spPr>
            <a:xfrm>
              <a:off x="1066800" y="4011043"/>
              <a:ext cx="147660" cy="311599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>
              <a:extLst>
                <a:ext uri="{FF2B5EF4-FFF2-40B4-BE49-F238E27FC236}">
                  <a16:creationId xmlns:a16="http://schemas.microsoft.com/office/drawing/2014/main" id="{92D69E32-B5AB-E400-6D6C-04CD02F6B9AE}"/>
                </a:ext>
              </a:extLst>
            </p:cNvPr>
            <p:cNvCxnSpPr/>
            <p:nvPr/>
          </p:nvCxnSpPr>
          <p:spPr>
            <a:xfrm flipH="1">
              <a:off x="1025444" y="3984960"/>
              <a:ext cx="41356" cy="2172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>
              <a:extLst>
                <a:ext uri="{FF2B5EF4-FFF2-40B4-BE49-F238E27FC236}">
                  <a16:creationId xmlns:a16="http://schemas.microsoft.com/office/drawing/2014/main" id="{1CE2C5A6-FBAE-B3C5-092D-73B368C91E92}"/>
                </a:ext>
              </a:extLst>
            </p:cNvPr>
            <p:cNvCxnSpPr/>
            <p:nvPr/>
          </p:nvCxnSpPr>
          <p:spPr>
            <a:xfrm flipH="1">
              <a:off x="831070" y="3974592"/>
              <a:ext cx="194374" cy="10776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2E97AFE2-48C0-9F2F-F401-091B1CAFE326}"/>
              </a:ext>
            </a:extLst>
          </p:cNvPr>
          <p:cNvGrpSpPr/>
          <p:nvPr/>
        </p:nvGrpSpPr>
        <p:grpSpPr>
          <a:xfrm>
            <a:off x="992486" y="1242976"/>
            <a:ext cx="4970238" cy="7514745"/>
            <a:chOff x="992486" y="1242976"/>
            <a:chExt cx="4970238" cy="7514745"/>
          </a:xfrm>
        </p:grpSpPr>
        <p:cxnSp>
          <p:nvCxnSpPr>
            <p:cNvPr id="284" name="Conector recto 283">
              <a:extLst>
                <a:ext uri="{FF2B5EF4-FFF2-40B4-BE49-F238E27FC236}">
                  <a16:creationId xmlns:a16="http://schemas.microsoft.com/office/drawing/2014/main" id="{0EE727AF-E3AF-367F-32C0-B9AE7031A956}"/>
                </a:ext>
              </a:extLst>
            </p:cNvPr>
            <p:cNvCxnSpPr/>
            <p:nvPr/>
          </p:nvCxnSpPr>
          <p:spPr>
            <a:xfrm flipV="1">
              <a:off x="1296109" y="1242976"/>
              <a:ext cx="3265243" cy="17591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>
              <a:extLst>
                <a:ext uri="{FF2B5EF4-FFF2-40B4-BE49-F238E27FC236}">
                  <a16:creationId xmlns:a16="http://schemas.microsoft.com/office/drawing/2014/main" id="{E45FDB90-A83A-DF2B-1276-E23CCD57E344}"/>
                </a:ext>
              </a:extLst>
            </p:cNvPr>
            <p:cNvCxnSpPr/>
            <p:nvPr/>
          </p:nvCxnSpPr>
          <p:spPr>
            <a:xfrm flipV="1">
              <a:off x="1337032" y="2014200"/>
              <a:ext cx="3877420" cy="96064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>
              <a:extLst>
                <a:ext uri="{FF2B5EF4-FFF2-40B4-BE49-F238E27FC236}">
                  <a16:creationId xmlns:a16="http://schemas.microsoft.com/office/drawing/2014/main" id="{5ABE704E-59AA-C2EA-057E-397C0C7EE6D6}"/>
                </a:ext>
              </a:extLst>
            </p:cNvPr>
            <p:cNvCxnSpPr/>
            <p:nvPr/>
          </p:nvCxnSpPr>
          <p:spPr>
            <a:xfrm>
              <a:off x="1296109" y="3002076"/>
              <a:ext cx="4639830" cy="10180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>
              <a:extLst>
                <a:ext uri="{FF2B5EF4-FFF2-40B4-BE49-F238E27FC236}">
                  <a16:creationId xmlns:a16="http://schemas.microsoft.com/office/drawing/2014/main" id="{D1908553-66E7-23D7-CBA0-5E87D4DC77A9}"/>
                </a:ext>
              </a:extLst>
            </p:cNvPr>
            <p:cNvCxnSpPr/>
            <p:nvPr/>
          </p:nvCxnSpPr>
          <p:spPr>
            <a:xfrm>
              <a:off x="1296109" y="2945497"/>
              <a:ext cx="4666615" cy="201996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>
              <a:extLst>
                <a:ext uri="{FF2B5EF4-FFF2-40B4-BE49-F238E27FC236}">
                  <a16:creationId xmlns:a16="http://schemas.microsoft.com/office/drawing/2014/main" id="{48DFDC15-BE36-7238-29AE-DEB2E8CCFB1B}"/>
                </a:ext>
              </a:extLst>
            </p:cNvPr>
            <p:cNvCxnSpPr/>
            <p:nvPr/>
          </p:nvCxnSpPr>
          <p:spPr>
            <a:xfrm>
              <a:off x="1255276" y="3060192"/>
              <a:ext cx="4610238" cy="298705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>
              <a:extLst>
                <a:ext uri="{FF2B5EF4-FFF2-40B4-BE49-F238E27FC236}">
                  <a16:creationId xmlns:a16="http://schemas.microsoft.com/office/drawing/2014/main" id="{8DAF5153-0A30-ED58-16A1-62EDEA6C1386}"/>
                </a:ext>
              </a:extLst>
            </p:cNvPr>
            <p:cNvCxnSpPr/>
            <p:nvPr/>
          </p:nvCxnSpPr>
          <p:spPr>
            <a:xfrm>
              <a:off x="1241023" y="3002076"/>
              <a:ext cx="4375954" cy="410024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>
              <a:extLst>
                <a:ext uri="{FF2B5EF4-FFF2-40B4-BE49-F238E27FC236}">
                  <a16:creationId xmlns:a16="http://schemas.microsoft.com/office/drawing/2014/main" id="{D79BC704-E437-8983-E600-FAAA3359B649}"/>
                </a:ext>
              </a:extLst>
            </p:cNvPr>
            <p:cNvCxnSpPr/>
            <p:nvPr/>
          </p:nvCxnSpPr>
          <p:spPr>
            <a:xfrm>
              <a:off x="1296109" y="2916404"/>
              <a:ext cx="3918343" cy="504578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>
              <a:extLst>
                <a:ext uri="{FF2B5EF4-FFF2-40B4-BE49-F238E27FC236}">
                  <a16:creationId xmlns:a16="http://schemas.microsoft.com/office/drawing/2014/main" id="{8DECE59E-FCAF-1DA5-0595-9DD104E0114B}"/>
                </a:ext>
              </a:extLst>
            </p:cNvPr>
            <p:cNvCxnSpPr/>
            <p:nvPr/>
          </p:nvCxnSpPr>
          <p:spPr>
            <a:xfrm>
              <a:off x="1255276" y="3002076"/>
              <a:ext cx="3306076" cy="575564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>
              <a:extLst>
                <a:ext uri="{FF2B5EF4-FFF2-40B4-BE49-F238E27FC236}">
                  <a16:creationId xmlns:a16="http://schemas.microsoft.com/office/drawing/2014/main" id="{BA19A6DB-228E-34E4-4CC8-C61B16D7A33A}"/>
                </a:ext>
              </a:extLst>
            </p:cNvPr>
            <p:cNvCxnSpPr/>
            <p:nvPr/>
          </p:nvCxnSpPr>
          <p:spPr>
            <a:xfrm>
              <a:off x="1263888" y="3002076"/>
              <a:ext cx="1182379" cy="575564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>
              <a:extLst>
                <a:ext uri="{FF2B5EF4-FFF2-40B4-BE49-F238E27FC236}">
                  <a16:creationId xmlns:a16="http://schemas.microsoft.com/office/drawing/2014/main" id="{0DF64EAA-B6A6-8097-6144-8B53B5025056}"/>
                </a:ext>
              </a:extLst>
            </p:cNvPr>
            <p:cNvCxnSpPr/>
            <p:nvPr/>
          </p:nvCxnSpPr>
          <p:spPr>
            <a:xfrm>
              <a:off x="1241023" y="3002076"/>
              <a:ext cx="602622" cy="49601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>
              <a:extLst>
                <a:ext uri="{FF2B5EF4-FFF2-40B4-BE49-F238E27FC236}">
                  <a16:creationId xmlns:a16="http://schemas.microsoft.com/office/drawing/2014/main" id="{E16D1A02-A568-9A2D-B40E-0208B1D3241D}"/>
                </a:ext>
              </a:extLst>
            </p:cNvPr>
            <p:cNvCxnSpPr/>
            <p:nvPr/>
          </p:nvCxnSpPr>
          <p:spPr>
            <a:xfrm>
              <a:off x="1296109" y="2900120"/>
              <a:ext cx="40923" cy="42137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>
              <a:extLst>
                <a:ext uri="{FF2B5EF4-FFF2-40B4-BE49-F238E27FC236}">
                  <a16:creationId xmlns:a16="http://schemas.microsoft.com/office/drawing/2014/main" id="{0A0F27CA-B4D5-1114-EE3E-28627B159359}"/>
                </a:ext>
              </a:extLst>
            </p:cNvPr>
            <p:cNvCxnSpPr/>
            <p:nvPr/>
          </p:nvCxnSpPr>
          <p:spPr>
            <a:xfrm flipH="1">
              <a:off x="1066800" y="2916404"/>
              <a:ext cx="197088" cy="317109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>
              <a:extLst>
                <a:ext uri="{FF2B5EF4-FFF2-40B4-BE49-F238E27FC236}">
                  <a16:creationId xmlns:a16="http://schemas.microsoft.com/office/drawing/2014/main" id="{CC883A32-0BF0-6847-E16D-36808705789B}"/>
                </a:ext>
              </a:extLst>
            </p:cNvPr>
            <p:cNvCxnSpPr/>
            <p:nvPr/>
          </p:nvCxnSpPr>
          <p:spPr>
            <a:xfrm flipH="1">
              <a:off x="992486" y="2952199"/>
              <a:ext cx="303623" cy="206552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>
              <a:extLst>
                <a:ext uri="{FF2B5EF4-FFF2-40B4-BE49-F238E27FC236}">
                  <a16:creationId xmlns:a16="http://schemas.microsoft.com/office/drawing/2014/main" id="{58836723-E761-0979-D909-A581CF371810}"/>
                </a:ext>
              </a:extLst>
            </p:cNvPr>
            <p:cNvCxnSpPr/>
            <p:nvPr/>
          </p:nvCxnSpPr>
          <p:spPr>
            <a:xfrm flipH="1">
              <a:off x="1066800" y="2952199"/>
              <a:ext cx="197088" cy="106793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26AB37CE-2D3F-41FF-8602-A359FE63330C}"/>
              </a:ext>
            </a:extLst>
          </p:cNvPr>
          <p:cNvGrpSpPr/>
          <p:nvPr/>
        </p:nvGrpSpPr>
        <p:grpSpPr>
          <a:xfrm>
            <a:off x="936109" y="1205209"/>
            <a:ext cx="5026615" cy="7552512"/>
            <a:chOff x="936109" y="1205209"/>
            <a:chExt cx="5026615" cy="7552512"/>
          </a:xfrm>
        </p:grpSpPr>
        <p:cxnSp>
          <p:nvCxnSpPr>
            <p:cNvPr id="251" name="Conector recto 250">
              <a:extLst>
                <a:ext uri="{FF2B5EF4-FFF2-40B4-BE49-F238E27FC236}">
                  <a16:creationId xmlns:a16="http://schemas.microsoft.com/office/drawing/2014/main" id="{8429A75F-3906-D9FF-3AAA-5C36981FA41B}"/>
                </a:ext>
              </a:extLst>
            </p:cNvPr>
            <p:cNvCxnSpPr/>
            <p:nvPr/>
          </p:nvCxnSpPr>
          <p:spPr>
            <a:xfrm flipV="1">
              <a:off x="1797796" y="1205209"/>
              <a:ext cx="2763556" cy="76026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>
              <a:extLst>
                <a:ext uri="{FF2B5EF4-FFF2-40B4-BE49-F238E27FC236}">
                  <a16:creationId xmlns:a16="http://schemas.microsoft.com/office/drawing/2014/main" id="{4260EC0E-8BE2-0DD4-1325-FA80991DCCE4}"/>
                </a:ext>
              </a:extLst>
            </p:cNvPr>
            <p:cNvCxnSpPr/>
            <p:nvPr/>
          </p:nvCxnSpPr>
          <p:spPr>
            <a:xfrm>
              <a:off x="1749643" y="1965475"/>
              <a:ext cx="3853081" cy="10093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>
              <a:extLst>
                <a:ext uri="{FF2B5EF4-FFF2-40B4-BE49-F238E27FC236}">
                  <a16:creationId xmlns:a16="http://schemas.microsoft.com/office/drawing/2014/main" id="{4108FCF6-B355-E5DA-FA4A-5B9955B424B4}"/>
                </a:ext>
              </a:extLst>
            </p:cNvPr>
            <p:cNvCxnSpPr/>
            <p:nvPr/>
          </p:nvCxnSpPr>
          <p:spPr>
            <a:xfrm>
              <a:off x="1797796" y="1916402"/>
              <a:ext cx="4067718" cy="20715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>
              <a:extLst>
                <a:ext uri="{FF2B5EF4-FFF2-40B4-BE49-F238E27FC236}">
                  <a16:creationId xmlns:a16="http://schemas.microsoft.com/office/drawing/2014/main" id="{E8819BAD-5317-A5B7-F12F-20FEB91C2216}"/>
                </a:ext>
              </a:extLst>
            </p:cNvPr>
            <p:cNvCxnSpPr/>
            <p:nvPr/>
          </p:nvCxnSpPr>
          <p:spPr>
            <a:xfrm>
              <a:off x="1804416" y="1965475"/>
              <a:ext cx="4158308" cy="305224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>
              <a:extLst>
                <a:ext uri="{FF2B5EF4-FFF2-40B4-BE49-F238E27FC236}">
                  <a16:creationId xmlns:a16="http://schemas.microsoft.com/office/drawing/2014/main" id="{A0BA0CD0-8A89-F196-592C-AB3E8DE5D3D3}"/>
                </a:ext>
              </a:extLst>
            </p:cNvPr>
            <p:cNvCxnSpPr/>
            <p:nvPr/>
          </p:nvCxnSpPr>
          <p:spPr>
            <a:xfrm>
              <a:off x="1797796" y="1965475"/>
              <a:ext cx="4067718" cy="412202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>
              <a:extLst>
                <a:ext uri="{FF2B5EF4-FFF2-40B4-BE49-F238E27FC236}">
                  <a16:creationId xmlns:a16="http://schemas.microsoft.com/office/drawing/2014/main" id="{39B4512B-56D6-9B33-C68B-EF89744E4C42}"/>
                </a:ext>
              </a:extLst>
            </p:cNvPr>
            <p:cNvCxnSpPr/>
            <p:nvPr/>
          </p:nvCxnSpPr>
          <p:spPr>
            <a:xfrm>
              <a:off x="1797796" y="1965475"/>
              <a:ext cx="3819181" cy="507276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8B1F4D19-D9BE-EB0D-0D83-B10B4995CD16}"/>
                </a:ext>
              </a:extLst>
            </p:cNvPr>
            <p:cNvCxnSpPr/>
            <p:nvPr/>
          </p:nvCxnSpPr>
          <p:spPr>
            <a:xfrm>
              <a:off x="1843645" y="1916402"/>
              <a:ext cx="3370807" cy="60543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>
              <a:extLst>
                <a:ext uri="{FF2B5EF4-FFF2-40B4-BE49-F238E27FC236}">
                  <a16:creationId xmlns:a16="http://schemas.microsoft.com/office/drawing/2014/main" id="{B17FD356-1949-320F-90A1-EC1EF810EEB7}"/>
                </a:ext>
              </a:extLst>
            </p:cNvPr>
            <p:cNvCxnSpPr/>
            <p:nvPr/>
          </p:nvCxnSpPr>
          <p:spPr>
            <a:xfrm>
              <a:off x="1737955" y="1916402"/>
              <a:ext cx="2780263" cy="68279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>
              <a:extLst>
                <a:ext uri="{FF2B5EF4-FFF2-40B4-BE49-F238E27FC236}">
                  <a16:creationId xmlns:a16="http://schemas.microsoft.com/office/drawing/2014/main" id="{412D0974-CA8B-5A6A-6E89-5D6AAF2D41E1}"/>
                </a:ext>
              </a:extLst>
            </p:cNvPr>
            <p:cNvCxnSpPr/>
            <p:nvPr/>
          </p:nvCxnSpPr>
          <p:spPr>
            <a:xfrm>
              <a:off x="1737955" y="1916402"/>
              <a:ext cx="708312" cy="684131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>
              <a:extLst>
                <a:ext uri="{FF2B5EF4-FFF2-40B4-BE49-F238E27FC236}">
                  <a16:creationId xmlns:a16="http://schemas.microsoft.com/office/drawing/2014/main" id="{C4820144-A102-4A01-C485-8810DB8EF1BE}"/>
                </a:ext>
              </a:extLst>
            </p:cNvPr>
            <p:cNvCxnSpPr/>
            <p:nvPr/>
          </p:nvCxnSpPr>
          <p:spPr>
            <a:xfrm>
              <a:off x="1737955" y="1916402"/>
              <a:ext cx="0" cy="60457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>
              <a:extLst>
                <a:ext uri="{FF2B5EF4-FFF2-40B4-BE49-F238E27FC236}">
                  <a16:creationId xmlns:a16="http://schemas.microsoft.com/office/drawing/2014/main" id="{76873D67-FDB0-8D13-B774-FAB341D81B70}"/>
                </a:ext>
              </a:extLst>
            </p:cNvPr>
            <p:cNvCxnSpPr/>
            <p:nvPr/>
          </p:nvCxnSpPr>
          <p:spPr>
            <a:xfrm flipH="1">
              <a:off x="1255276" y="1916402"/>
              <a:ext cx="482679" cy="518592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>
              <a:extLst>
                <a:ext uri="{FF2B5EF4-FFF2-40B4-BE49-F238E27FC236}">
                  <a16:creationId xmlns:a16="http://schemas.microsoft.com/office/drawing/2014/main" id="{900147BC-FBCF-F46E-628F-5C6C094EDC27}"/>
                </a:ext>
              </a:extLst>
            </p:cNvPr>
            <p:cNvCxnSpPr/>
            <p:nvPr/>
          </p:nvCxnSpPr>
          <p:spPr>
            <a:xfrm flipH="1">
              <a:off x="1025444" y="1916402"/>
              <a:ext cx="772352" cy="41710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>
              <a:extLst>
                <a:ext uri="{FF2B5EF4-FFF2-40B4-BE49-F238E27FC236}">
                  <a16:creationId xmlns:a16="http://schemas.microsoft.com/office/drawing/2014/main" id="{BC5186B0-9D8C-FB72-8AB9-2BF86CA996D4}"/>
                </a:ext>
              </a:extLst>
            </p:cNvPr>
            <p:cNvCxnSpPr/>
            <p:nvPr/>
          </p:nvCxnSpPr>
          <p:spPr>
            <a:xfrm flipH="1">
              <a:off x="936109" y="1916402"/>
              <a:ext cx="801846" cy="30868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>
              <a:extLst>
                <a:ext uri="{FF2B5EF4-FFF2-40B4-BE49-F238E27FC236}">
                  <a16:creationId xmlns:a16="http://schemas.microsoft.com/office/drawing/2014/main" id="{B8276780-0C35-07AA-2F99-4C2E5E87D625}"/>
                </a:ext>
              </a:extLst>
            </p:cNvPr>
            <p:cNvCxnSpPr/>
            <p:nvPr/>
          </p:nvCxnSpPr>
          <p:spPr>
            <a:xfrm flipH="1">
              <a:off x="1066800" y="1916402"/>
              <a:ext cx="730996" cy="20581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>
              <a:extLst>
                <a:ext uri="{FF2B5EF4-FFF2-40B4-BE49-F238E27FC236}">
                  <a16:creationId xmlns:a16="http://schemas.microsoft.com/office/drawing/2014/main" id="{B53646DF-1D63-FC10-79E7-842B99BB13DF}"/>
                </a:ext>
              </a:extLst>
            </p:cNvPr>
            <p:cNvCxnSpPr/>
            <p:nvPr/>
          </p:nvCxnSpPr>
          <p:spPr>
            <a:xfrm flipH="1">
              <a:off x="1241023" y="1965475"/>
              <a:ext cx="556773" cy="109471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B7BC774D-30FE-B4A4-6BD2-0C284069DDE2}"/>
              </a:ext>
            </a:extLst>
          </p:cNvPr>
          <p:cNvGrpSpPr/>
          <p:nvPr/>
        </p:nvGrpSpPr>
        <p:grpSpPr>
          <a:xfrm>
            <a:off x="992486" y="1161683"/>
            <a:ext cx="4975173" cy="7596038"/>
            <a:chOff x="992486" y="1161683"/>
            <a:chExt cx="4975173" cy="7596038"/>
          </a:xfrm>
        </p:grpSpPr>
        <p:cxnSp>
          <p:nvCxnSpPr>
            <p:cNvPr id="214" name="Conector recto 213">
              <a:extLst>
                <a:ext uri="{FF2B5EF4-FFF2-40B4-BE49-F238E27FC236}">
                  <a16:creationId xmlns:a16="http://schemas.microsoft.com/office/drawing/2014/main" id="{918E1045-9960-0EFC-7CBE-1AA847F733B8}"/>
                </a:ext>
              </a:extLst>
            </p:cNvPr>
            <p:cNvCxnSpPr/>
            <p:nvPr/>
          </p:nvCxnSpPr>
          <p:spPr>
            <a:xfrm flipH="1">
              <a:off x="1797796" y="1248736"/>
              <a:ext cx="648471" cy="66766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>
              <a:extLst>
                <a:ext uri="{FF2B5EF4-FFF2-40B4-BE49-F238E27FC236}">
                  <a16:creationId xmlns:a16="http://schemas.microsoft.com/office/drawing/2014/main" id="{A8DC1089-FA8E-68DE-6401-022BB2DF113B}"/>
                </a:ext>
              </a:extLst>
            </p:cNvPr>
            <p:cNvCxnSpPr/>
            <p:nvPr/>
          </p:nvCxnSpPr>
          <p:spPr>
            <a:xfrm flipH="1">
              <a:off x="1241023" y="1248736"/>
              <a:ext cx="1205244" cy="181145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>
              <a:extLst>
                <a:ext uri="{FF2B5EF4-FFF2-40B4-BE49-F238E27FC236}">
                  <a16:creationId xmlns:a16="http://schemas.microsoft.com/office/drawing/2014/main" id="{B14CCB8C-6B84-3443-1802-5F937316A420}"/>
                </a:ext>
              </a:extLst>
            </p:cNvPr>
            <p:cNvCxnSpPr/>
            <p:nvPr/>
          </p:nvCxnSpPr>
          <p:spPr>
            <a:xfrm flipH="1">
              <a:off x="1029643" y="1248736"/>
              <a:ext cx="1416624" cy="273926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>
              <a:extLst>
                <a:ext uri="{FF2B5EF4-FFF2-40B4-BE49-F238E27FC236}">
                  <a16:creationId xmlns:a16="http://schemas.microsoft.com/office/drawing/2014/main" id="{E335998F-8552-A16C-25A7-51087555B848}"/>
                </a:ext>
              </a:extLst>
            </p:cNvPr>
            <p:cNvCxnSpPr/>
            <p:nvPr/>
          </p:nvCxnSpPr>
          <p:spPr>
            <a:xfrm flipH="1">
              <a:off x="992486" y="1248736"/>
              <a:ext cx="1453781" cy="37689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>
              <a:extLst>
                <a:ext uri="{FF2B5EF4-FFF2-40B4-BE49-F238E27FC236}">
                  <a16:creationId xmlns:a16="http://schemas.microsoft.com/office/drawing/2014/main" id="{F814E672-485D-D373-3770-92DEAF9044CA}"/>
                </a:ext>
              </a:extLst>
            </p:cNvPr>
            <p:cNvCxnSpPr/>
            <p:nvPr/>
          </p:nvCxnSpPr>
          <p:spPr>
            <a:xfrm flipH="1">
              <a:off x="1029643" y="1248736"/>
              <a:ext cx="1416624" cy="47985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>
              <a:extLst>
                <a:ext uri="{FF2B5EF4-FFF2-40B4-BE49-F238E27FC236}">
                  <a16:creationId xmlns:a16="http://schemas.microsoft.com/office/drawing/2014/main" id="{E96A1A32-FE18-DAE4-79C4-B391D8700FA1}"/>
                </a:ext>
              </a:extLst>
            </p:cNvPr>
            <p:cNvCxnSpPr/>
            <p:nvPr/>
          </p:nvCxnSpPr>
          <p:spPr>
            <a:xfrm flipH="1">
              <a:off x="1296109" y="1248736"/>
              <a:ext cx="1150158" cy="58535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>
              <a:extLst>
                <a:ext uri="{FF2B5EF4-FFF2-40B4-BE49-F238E27FC236}">
                  <a16:creationId xmlns:a16="http://schemas.microsoft.com/office/drawing/2014/main" id="{C9CED8C4-507B-68FC-0CAB-C930EEAC8692}"/>
                </a:ext>
              </a:extLst>
            </p:cNvPr>
            <p:cNvCxnSpPr/>
            <p:nvPr/>
          </p:nvCxnSpPr>
          <p:spPr>
            <a:xfrm flipH="1">
              <a:off x="1749643" y="1248736"/>
              <a:ext cx="696624" cy="672685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>
              <a:extLst>
                <a:ext uri="{FF2B5EF4-FFF2-40B4-BE49-F238E27FC236}">
                  <a16:creationId xmlns:a16="http://schemas.microsoft.com/office/drawing/2014/main" id="{8A1FA424-FEFA-CB38-BC72-8E42FDBF84F4}"/>
                </a:ext>
              </a:extLst>
            </p:cNvPr>
            <p:cNvCxnSpPr/>
            <p:nvPr/>
          </p:nvCxnSpPr>
          <p:spPr>
            <a:xfrm>
              <a:off x="2446267" y="1248736"/>
              <a:ext cx="0" cy="74334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46922D3C-040B-C247-8384-10FC3A1F1B7B}"/>
                </a:ext>
              </a:extLst>
            </p:cNvPr>
            <p:cNvCxnSpPr/>
            <p:nvPr/>
          </p:nvCxnSpPr>
          <p:spPr>
            <a:xfrm>
              <a:off x="2446267" y="1248736"/>
              <a:ext cx="2103585" cy="750898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>
              <a:extLst>
                <a:ext uri="{FF2B5EF4-FFF2-40B4-BE49-F238E27FC236}">
                  <a16:creationId xmlns:a16="http://schemas.microsoft.com/office/drawing/2014/main" id="{8E2736BF-EF71-6350-6CFF-2B44CB846CE0}"/>
                </a:ext>
              </a:extLst>
            </p:cNvPr>
            <p:cNvCxnSpPr/>
            <p:nvPr/>
          </p:nvCxnSpPr>
          <p:spPr>
            <a:xfrm>
              <a:off x="2446267" y="1248736"/>
              <a:ext cx="2746306" cy="67134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>
              <a:extLst>
                <a:ext uri="{FF2B5EF4-FFF2-40B4-BE49-F238E27FC236}">
                  <a16:creationId xmlns:a16="http://schemas.microsoft.com/office/drawing/2014/main" id="{66A7B22C-7C50-DAF7-F997-92A1A99729A3}"/>
                </a:ext>
              </a:extLst>
            </p:cNvPr>
            <p:cNvCxnSpPr/>
            <p:nvPr/>
          </p:nvCxnSpPr>
          <p:spPr>
            <a:xfrm>
              <a:off x="2446267" y="1248736"/>
              <a:ext cx="3156457" cy="58535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>
              <a:extLst>
                <a:ext uri="{FF2B5EF4-FFF2-40B4-BE49-F238E27FC236}">
                  <a16:creationId xmlns:a16="http://schemas.microsoft.com/office/drawing/2014/main" id="{1F192D58-CCB7-3733-E85E-23F98C8B4D65}"/>
                </a:ext>
              </a:extLst>
            </p:cNvPr>
            <p:cNvCxnSpPr/>
            <p:nvPr/>
          </p:nvCxnSpPr>
          <p:spPr>
            <a:xfrm>
              <a:off x="2446267" y="1248736"/>
              <a:ext cx="3489672" cy="479851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>
              <a:extLst>
                <a:ext uri="{FF2B5EF4-FFF2-40B4-BE49-F238E27FC236}">
                  <a16:creationId xmlns:a16="http://schemas.microsoft.com/office/drawing/2014/main" id="{CE8EB391-E7A8-A920-0F73-644861E38A4C}"/>
                </a:ext>
              </a:extLst>
            </p:cNvPr>
            <p:cNvCxnSpPr/>
            <p:nvPr/>
          </p:nvCxnSpPr>
          <p:spPr>
            <a:xfrm>
              <a:off x="2446267" y="1161683"/>
              <a:ext cx="3521392" cy="38426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>
              <a:extLst>
                <a:ext uri="{FF2B5EF4-FFF2-40B4-BE49-F238E27FC236}">
                  <a16:creationId xmlns:a16="http://schemas.microsoft.com/office/drawing/2014/main" id="{B2D6CAA3-F36F-F143-6379-2C5C99B3CA96}"/>
                </a:ext>
              </a:extLst>
            </p:cNvPr>
            <p:cNvCxnSpPr/>
            <p:nvPr/>
          </p:nvCxnSpPr>
          <p:spPr>
            <a:xfrm>
              <a:off x="2446267" y="1161683"/>
              <a:ext cx="3489672" cy="282631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>
              <a:extLst>
                <a:ext uri="{FF2B5EF4-FFF2-40B4-BE49-F238E27FC236}">
                  <a16:creationId xmlns:a16="http://schemas.microsoft.com/office/drawing/2014/main" id="{8FB802E8-C3D2-342C-843A-5E627E2D4780}"/>
                </a:ext>
              </a:extLst>
            </p:cNvPr>
            <p:cNvCxnSpPr/>
            <p:nvPr/>
          </p:nvCxnSpPr>
          <p:spPr>
            <a:xfrm>
              <a:off x="2446267" y="1248736"/>
              <a:ext cx="3065268" cy="170418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>
              <a:extLst>
                <a:ext uri="{FF2B5EF4-FFF2-40B4-BE49-F238E27FC236}">
                  <a16:creationId xmlns:a16="http://schemas.microsoft.com/office/drawing/2014/main" id="{C6A2604A-123A-0AE5-570B-76C903AF38D2}"/>
                </a:ext>
              </a:extLst>
            </p:cNvPr>
            <p:cNvCxnSpPr/>
            <p:nvPr/>
          </p:nvCxnSpPr>
          <p:spPr>
            <a:xfrm>
              <a:off x="2446267" y="1248736"/>
              <a:ext cx="2801392" cy="66766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0F0D28AC-E0D7-6B57-04B4-4CC8A1B866DB}"/>
              </a:ext>
            </a:extLst>
          </p:cNvPr>
          <p:cNvGrpSpPr/>
          <p:nvPr/>
        </p:nvGrpSpPr>
        <p:grpSpPr>
          <a:xfrm>
            <a:off x="903888" y="1248736"/>
            <a:ext cx="5063771" cy="7874745"/>
            <a:chOff x="903888" y="1248736"/>
            <a:chExt cx="5063771" cy="7874745"/>
          </a:xfrm>
        </p:grpSpPr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70E8C104-68C5-CFA1-2BDD-B105D92BA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6267" y="8682188"/>
              <a:ext cx="987445" cy="3654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CC3C8467-66B4-B075-E5B2-F03056E4B2F9}"/>
                </a:ext>
              </a:extLst>
            </p:cNvPr>
            <p:cNvCxnSpPr/>
            <p:nvPr/>
          </p:nvCxnSpPr>
          <p:spPr>
            <a:xfrm flipV="1">
              <a:off x="3457247" y="8757721"/>
              <a:ext cx="1092605" cy="28995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2B86595B-3CE0-2639-6A80-3479A5A2CE0D}"/>
                </a:ext>
              </a:extLst>
            </p:cNvPr>
            <p:cNvCxnSpPr/>
            <p:nvPr/>
          </p:nvCxnSpPr>
          <p:spPr>
            <a:xfrm flipH="1" flipV="1">
              <a:off x="1797796" y="7975592"/>
              <a:ext cx="1647951" cy="11478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FE144F5A-DB3F-D7AE-AA0F-53C85595F10B}"/>
                </a:ext>
              </a:extLst>
            </p:cNvPr>
            <p:cNvCxnSpPr/>
            <p:nvPr/>
          </p:nvCxnSpPr>
          <p:spPr>
            <a:xfrm flipV="1">
              <a:off x="3433712" y="7962188"/>
              <a:ext cx="1758861" cy="116129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610D44D8-954A-69EF-658B-7B163EBEA812}"/>
                </a:ext>
              </a:extLst>
            </p:cNvPr>
            <p:cNvCxnSpPr/>
            <p:nvPr/>
          </p:nvCxnSpPr>
          <p:spPr>
            <a:xfrm flipV="1">
              <a:off x="3433712" y="7102324"/>
              <a:ext cx="2169012" cy="194535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71AC2FBC-DB1B-F2A6-15E6-CC3C4BDE715C}"/>
                </a:ext>
              </a:extLst>
            </p:cNvPr>
            <p:cNvCxnSpPr/>
            <p:nvPr/>
          </p:nvCxnSpPr>
          <p:spPr>
            <a:xfrm flipH="1" flipV="1">
              <a:off x="1255276" y="7102324"/>
              <a:ext cx="2178436" cy="20211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77B3A1FF-6E12-0F4A-32B2-06F751B2C7A7}"/>
                </a:ext>
              </a:extLst>
            </p:cNvPr>
            <p:cNvCxnSpPr/>
            <p:nvPr/>
          </p:nvCxnSpPr>
          <p:spPr>
            <a:xfrm flipH="1" flipV="1">
              <a:off x="1066800" y="6047248"/>
              <a:ext cx="2357489" cy="2987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2C150A2A-B5E4-F04C-5C06-05B3CDC44EA8}"/>
                </a:ext>
              </a:extLst>
            </p:cNvPr>
            <p:cNvCxnSpPr/>
            <p:nvPr/>
          </p:nvCxnSpPr>
          <p:spPr>
            <a:xfrm flipH="1" flipV="1">
              <a:off x="1066800" y="6047248"/>
              <a:ext cx="2390447" cy="300042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02EBA967-8E06-63BF-736C-5B87C26F981E}"/>
                </a:ext>
              </a:extLst>
            </p:cNvPr>
            <p:cNvCxnSpPr/>
            <p:nvPr/>
          </p:nvCxnSpPr>
          <p:spPr>
            <a:xfrm flipH="1" flipV="1">
              <a:off x="903888" y="5004318"/>
              <a:ext cx="2541859" cy="404335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3FB45002-36A7-4312-5337-CC99472ED655}"/>
                </a:ext>
              </a:extLst>
            </p:cNvPr>
            <p:cNvCxnSpPr/>
            <p:nvPr/>
          </p:nvCxnSpPr>
          <p:spPr>
            <a:xfrm flipH="1" flipV="1">
              <a:off x="1066800" y="3987996"/>
              <a:ext cx="2366912" cy="50462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8FDE7463-78C2-BC70-4A0A-A245E363BC46}"/>
                </a:ext>
              </a:extLst>
            </p:cNvPr>
            <p:cNvCxnSpPr/>
            <p:nvPr/>
          </p:nvCxnSpPr>
          <p:spPr>
            <a:xfrm flipH="1" flipV="1">
              <a:off x="1255276" y="2952917"/>
              <a:ext cx="2201971" cy="617056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13BBD479-7EF9-2895-892B-16C242F5AF0F}"/>
                </a:ext>
              </a:extLst>
            </p:cNvPr>
            <p:cNvCxnSpPr/>
            <p:nvPr/>
          </p:nvCxnSpPr>
          <p:spPr>
            <a:xfrm flipH="1" flipV="1">
              <a:off x="1797796" y="2014200"/>
              <a:ext cx="1635916" cy="702007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B0ED57EE-C26D-33E5-F686-9C6B952F4C91}"/>
                </a:ext>
              </a:extLst>
            </p:cNvPr>
            <p:cNvCxnSpPr/>
            <p:nvPr/>
          </p:nvCxnSpPr>
          <p:spPr>
            <a:xfrm flipH="1" flipV="1">
              <a:off x="2446267" y="1248736"/>
              <a:ext cx="999480" cy="779894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1041A530-82BD-3437-3E9A-A2B28EE3C5DB}"/>
                </a:ext>
              </a:extLst>
            </p:cNvPr>
            <p:cNvCxnSpPr/>
            <p:nvPr/>
          </p:nvCxnSpPr>
          <p:spPr>
            <a:xfrm flipV="1">
              <a:off x="3457247" y="1248736"/>
              <a:ext cx="1092605" cy="779894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4CDF4BD8-ACCB-FC9D-F902-BB8E72128995}"/>
                </a:ext>
              </a:extLst>
            </p:cNvPr>
            <p:cNvCxnSpPr/>
            <p:nvPr/>
          </p:nvCxnSpPr>
          <p:spPr>
            <a:xfrm flipV="1">
              <a:off x="3424289" y="2014200"/>
              <a:ext cx="1768284" cy="703347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9612FF39-D876-2B28-656A-710E00A5772B}"/>
                </a:ext>
              </a:extLst>
            </p:cNvPr>
            <p:cNvCxnSpPr/>
            <p:nvPr/>
          </p:nvCxnSpPr>
          <p:spPr>
            <a:xfrm flipV="1">
              <a:off x="3457247" y="2952917"/>
              <a:ext cx="2087981" cy="609475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8971ED1C-75D9-ECAD-509C-AA8C200A24DD}"/>
                </a:ext>
              </a:extLst>
            </p:cNvPr>
            <p:cNvCxnSpPr/>
            <p:nvPr/>
          </p:nvCxnSpPr>
          <p:spPr>
            <a:xfrm flipV="1">
              <a:off x="3445747" y="4157472"/>
              <a:ext cx="2345453" cy="489020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>
              <a:extLst>
                <a:ext uri="{FF2B5EF4-FFF2-40B4-BE49-F238E27FC236}">
                  <a16:creationId xmlns:a16="http://schemas.microsoft.com/office/drawing/2014/main" id="{BE10D04B-ABE7-A251-F0F0-05A2AD183D77}"/>
                </a:ext>
              </a:extLst>
            </p:cNvPr>
            <p:cNvCxnSpPr/>
            <p:nvPr/>
          </p:nvCxnSpPr>
          <p:spPr>
            <a:xfrm flipV="1">
              <a:off x="3457247" y="4953000"/>
              <a:ext cx="2510412" cy="417048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>
              <a:extLst>
                <a:ext uri="{FF2B5EF4-FFF2-40B4-BE49-F238E27FC236}">
                  <a16:creationId xmlns:a16="http://schemas.microsoft.com/office/drawing/2014/main" id="{988C154D-F0CD-5FFD-E6EC-785F0591D9A5}"/>
                </a:ext>
              </a:extLst>
            </p:cNvPr>
            <p:cNvCxnSpPr/>
            <p:nvPr/>
          </p:nvCxnSpPr>
          <p:spPr>
            <a:xfrm flipV="1">
              <a:off x="3457247" y="6156960"/>
              <a:ext cx="2333953" cy="289071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88259D22-93D2-53E1-1468-529650654273}"/>
              </a:ext>
            </a:extLst>
          </p:cNvPr>
          <p:cNvGrpSpPr/>
          <p:nvPr/>
        </p:nvGrpSpPr>
        <p:grpSpPr>
          <a:xfrm>
            <a:off x="968102" y="733794"/>
            <a:ext cx="4943453" cy="8023927"/>
            <a:chOff x="992486" y="733794"/>
            <a:chExt cx="4943453" cy="8023927"/>
          </a:xfrm>
        </p:grpSpPr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852DCBE2-36E8-65E7-5BBF-D2520E771B05}"/>
                </a:ext>
              </a:extLst>
            </p:cNvPr>
            <p:cNvCxnSpPr>
              <a:cxnSpLocks/>
            </p:cNvCxnSpPr>
            <p:nvPr/>
          </p:nvCxnSpPr>
          <p:spPr>
            <a:xfrm>
              <a:off x="3424289" y="795923"/>
              <a:ext cx="1137063" cy="79617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F086AD00-FE0F-415C-A15A-9FFD47D1B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6267" y="795923"/>
              <a:ext cx="978022" cy="45281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9E63DE26-7EB2-A071-B0A4-560E00E077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416" y="795923"/>
              <a:ext cx="1619873" cy="112047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B9DF9F04-308D-3EED-6AAE-9A08D28BE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1023" y="795923"/>
              <a:ext cx="2183266" cy="215699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C8B00643-1596-3D50-7C27-980A73CFC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" y="795923"/>
              <a:ext cx="2357489" cy="319207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52AEED4-3D63-2830-A401-0EEBEDDD9E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486" y="795923"/>
              <a:ext cx="2431803" cy="420839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FAF754A0-6F68-B868-DE88-B6AA25C32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643" y="795923"/>
              <a:ext cx="2394646" cy="523792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468C74BC-2943-1483-F13E-2050DEEC3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276" y="795923"/>
              <a:ext cx="2169013" cy="63064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3A2B906-5530-B016-BC92-AAC5C88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9643" y="795923"/>
              <a:ext cx="1674646" cy="716626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34157E07-4E95-8391-2CDE-9672D7851505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 flipH="1">
              <a:off x="2446267" y="1161683"/>
              <a:ext cx="1018577" cy="75205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6E941DA-0FD8-29B0-C41F-95625433ACC0}"/>
                </a:ext>
              </a:extLst>
            </p:cNvPr>
            <p:cNvCxnSpPr>
              <a:cxnSpLocks/>
            </p:cNvCxnSpPr>
            <p:nvPr/>
          </p:nvCxnSpPr>
          <p:spPr>
            <a:xfrm>
              <a:off x="3424289" y="795923"/>
              <a:ext cx="1768284" cy="716626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81DFB9F2-E35C-E648-F310-AC0B5BED339F}"/>
                </a:ext>
              </a:extLst>
            </p:cNvPr>
            <p:cNvCxnSpPr>
              <a:cxnSpLocks/>
            </p:cNvCxnSpPr>
            <p:nvPr/>
          </p:nvCxnSpPr>
          <p:spPr>
            <a:xfrm>
              <a:off x="3424289" y="795923"/>
              <a:ext cx="2192688" cy="63064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CE43D32-324A-1798-E359-9FB6A6C8AC31}"/>
                </a:ext>
              </a:extLst>
            </p:cNvPr>
            <p:cNvCxnSpPr>
              <a:cxnSpLocks/>
            </p:cNvCxnSpPr>
            <p:nvPr/>
          </p:nvCxnSpPr>
          <p:spPr>
            <a:xfrm>
              <a:off x="3424289" y="795923"/>
              <a:ext cx="2441225" cy="525132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F618E23-FE49-0679-BC6A-A0DEB879A351}"/>
                </a:ext>
              </a:extLst>
            </p:cNvPr>
            <p:cNvCxnSpPr>
              <a:cxnSpLocks/>
            </p:cNvCxnSpPr>
            <p:nvPr/>
          </p:nvCxnSpPr>
          <p:spPr>
            <a:xfrm>
              <a:off x="3457247" y="815087"/>
              <a:ext cx="2478692" cy="42026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DDC7B74E-AAF8-5AF7-D2B8-51316E198590}"/>
                </a:ext>
              </a:extLst>
            </p:cNvPr>
            <p:cNvCxnSpPr>
              <a:cxnSpLocks/>
            </p:cNvCxnSpPr>
            <p:nvPr/>
          </p:nvCxnSpPr>
          <p:spPr>
            <a:xfrm>
              <a:off x="3424289" y="795923"/>
              <a:ext cx="2366911" cy="317866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602F9830-55A9-E931-9A43-DB01F72D8D63}"/>
                </a:ext>
              </a:extLst>
            </p:cNvPr>
            <p:cNvCxnSpPr>
              <a:cxnSpLocks/>
            </p:cNvCxnSpPr>
            <p:nvPr/>
          </p:nvCxnSpPr>
          <p:spPr>
            <a:xfrm>
              <a:off x="3424289" y="733794"/>
              <a:ext cx="2137602" cy="224105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6C1CF50-F123-7E9F-D477-F4E1DB7FF7A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289" y="782519"/>
              <a:ext cx="1790163" cy="123168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9902C5C-AC7F-DCDF-016D-7AC6111F95C3}"/>
                </a:ext>
              </a:extLst>
            </p:cNvPr>
            <p:cNvCxnSpPr>
              <a:cxnSpLocks/>
            </p:cNvCxnSpPr>
            <p:nvPr/>
          </p:nvCxnSpPr>
          <p:spPr>
            <a:xfrm>
              <a:off x="3424289" y="782519"/>
              <a:ext cx="1125563" cy="46621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5CBF10CC-84C8-C098-E812-FF7071B0F011}"/>
              </a:ext>
            </a:extLst>
          </p:cNvPr>
          <p:cNvGrpSpPr/>
          <p:nvPr/>
        </p:nvGrpSpPr>
        <p:grpSpPr>
          <a:xfrm>
            <a:off x="494460" y="441683"/>
            <a:ext cx="5911558" cy="9089757"/>
            <a:chOff x="494460" y="441683"/>
            <a:chExt cx="5911558" cy="9089757"/>
          </a:xfrm>
        </p:grpSpPr>
        <p:pic>
          <p:nvPicPr>
            <p:cNvPr id="5" name="Imagen 4" descr="Un dibujo de un personaje animado&#10;&#10;Descripción generada automáticamente con confianza baja">
              <a:extLst>
                <a:ext uri="{FF2B5EF4-FFF2-40B4-BE49-F238E27FC236}">
                  <a16:creationId xmlns:a16="http://schemas.microsoft.com/office/drawing/2014/main" id="{3690747C-7430-CAB2-3C8D-0CEDA8B8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60" y="4759004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" name="Imagen 6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91104342-362B-DBB9-14CA-C1C1856DD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419" y="7720292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" name="Imagen 8" descr="Un dibujo animado&#10;&#10;Descripción generada automáticamente con confianza baja">
              <a:extLst>
                <a:ext uri="{FF2B5EF4-FFF2-40B4-BE49-F238E27FC236}">
                  <a16:creationId xmlns:a16="http://schemas.microsoft.com/office/drawing/2014/main" id="{F7503B28-F514-5CF2-FEC8-1DFF19983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177" y="8387166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1" name="Imagen 10" descr="Logotipo&#10;&#10;Descripción generada automáticamente">
              <a:extLst>
                <a:ext uri="{FF2B5EF4-FFF2-40B4-BE49-F238E27FC236}">
                  <a16:creationId xmlns:a16="http://schemas.microsoft.com/office/drawing/2014/main" id="{5CBAF982-9036-21D6-221C-2E55F82FC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300" y="3684091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Imagen 1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D4CD0FBC-8484-2A26-6637-03B58965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419" y="1633188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" name="Imagen 14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A68245FE-73DB-F44B-7575-486D30617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44" y="441683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7" name="Imagen 16" descr="Imagen que contiene dibujo, señal&#10;&#10;Descripción generada automáticamente">
              <a:extLst>
                <a:ext uri="{FF2B5EF4-FFF2-40B4-BE49-F238E27FC236}">
                  <a16:creationId xmlns:a16="http://schemas.microsoft.com/office/drawing/2014/main" id="{0BCE73F1-9BC2-7626-CDF0-3F264647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70" y="2642494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9" name="Imagen 18" descr="Un dibujo de un personaje animado&#10;&#10;Descripción generada automáticamente con confianza baja">
              <a:extLst>
                <a:ext uri="{FF2B5EF4-FFF2-40B4-BE49-F238E27FC236}">
                  <a16:creationId xmlns:a16="http://schemas.microsoft.com/office/drawing/2014/main" id="{A6E4E3D2-61C1-AE66-877D-242638AF3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402" y="2642494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1" name="Imagen 20" descr="Dibujo de baloncesto&#10;&#10;Descripción generada automáticamente con confianza media">
              <a:extLst>
                <a:ext uri="{FF2B5EF4-FFF2-40B4-BE49-F238E27FC236}">
                  <a16:creationId xmlns:a16="http://schemas.microsoft.com/office/drawing/2014/main" id="{9234CF08-AA09-FB65-C8DE-A3311FF4D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572" y="5777786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3" name="Imagen 22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E73DC5A7-D563-F993-A7DB-56368816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687" y="876908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5" name="Imagen 24" descr="Dibujo en fondo blanco&#10;&#10;Descripción generada automáticamente con confianza media">
              <a:extLst>
                <a:ext uri="{FF2B5EF4-FFF2-40B4-BE49-F238E27FC236}">
                  <a16:creationId xmlns:a16="http://schemas.microsoft.com/office/drawing/2014/main" id="{095ED3C9-B835-1597-6470-326AD2F9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687" y="8387166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7" name="Imagen 26" descr="Un dibujo animado con letras&#10;&#10;Descripción generada automáticamente con confianza media">
              <a:extLst>
                <a:ext uri="{FF2B5EF4-FFF2-40B4-BE49-F238E27FC236}">
                  <a16:creationId xmlns:a16="http://schemas.microsoft.com/office/drawing/2014/main" id="{F19672A2-11BC-218B-A564-9DCA7F9E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44" y="8811440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9" name="Imagen 28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2C5D188A-72D9-D03E-9D6C-2E4D95C87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70" y="6767035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1" name="Imagen 30" descr="Icono&#10;&#10;Descripción generada automáticamente">
              <a:extLst>
                <a:ext uri="{FF2B5EF4-FFF2-40B4-BE49-F238E27FC236}">
                  <a16:creationId xmlns:a16="http://schemas.microsoft.com/office/drawing/2014/main" id="{80EF1639-8CCE-06FA-1833-D6DBC947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177" y="880169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3" name="Imagen 32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71BC30CA-B424-66CB-1D3B-F14628E5D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634" y="1633188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5" name="Imagen 34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74C7C7B4-8331-FA29-2DF2-F3FFCBEAA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65" y="5777786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7" name="Imagen 36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3B74D295-F650-30B7-5974-D33419D5F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50" y="3684091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9" name="Imagen 38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AA405A45-A876-121E-3C44-468FA2E5D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402" y="6767035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1" name="Imagen 40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FD31EA99-A9B4-F0C7-9C6C-D9C9C828A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018" y="4759004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3" name="Imagen 42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11CABF4D-A065-0032-3FC0-C719A6DCC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184" y="7720292"/>
              <a:ext cx="720000" cy="72000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627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0747C-7430-CAB2-3C8D-0CEDA8B8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857336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1104342-362B-DBB9-14CA-C1C1856DD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900289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F7503B28-F514-5CF2-FEC8-1DFF19983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648248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5CBAF982-9036-21D6-221C-2E55F82FC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564254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D4CD0FBC-8484-2A26-6637-03B58965D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730364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68245FE-73DB-F44B-7575-486D30617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648248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n 1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BCE73F1-9BC2-7626-CDF0-3F264647F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564254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n 18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A6E4E3D2-61C1-AE66-877D-242638AF3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81386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n 20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9234CF08-AA09-FB65-C8DE-A3311FF4D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60633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Imagen 2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73DC5A7-D563-F993-A7DB-563688160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773761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Imagen 24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095ED3C9-B835-1597-6470-326AD2F97C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689147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Imagen 26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F19672A2-11BC-218B-A564-9DCA7F9EF3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730364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 descr="Imagen que contiene Icono&#10;&#10;Descripción generada automáticamente">
            <a:extLst>
              <a:ext uri="{FF2B5EF4-FFF2-40B4-BE49-F238E27FC236}">
                <a16:creationId xmlns:a16="http://schemas.microsoft.com/office/drawing/2014/main" id="{2C5D188A-72D9-D03E-9D6C-2E4D95C87A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522537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80EF1639-8CCE-06FA-1833-D6DBC9477A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689147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Imagen 3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1BC30CA-B424-66CB-1D3B-F14628E5D5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857336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n 3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C7C7B4-8331-FA29-2DF2-F3FFCBEAAB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81386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agen 3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B74D295-F650-30B7-5974-D33419D5F6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522537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agen 3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A405A45-A876-121E-3C44-468FA2E5DE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900289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agen 40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D31EA99-A9B4-F0C7-9C6C-D9C9C828AA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60633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Imagen 4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CABF4D-A065-0032-3FC0-C719A6DCC3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773761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7" name="Imagen 48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BABE0EDD-6BDE-52D4-1D30-E04CA6BD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154820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9" name="Imagen 48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A37D91-1A61-4054-6983-2AD29A2C9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71040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1" name="Imagen 490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B8CF25A2-638B-B86B-A700-79577F91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71040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3" name="Imagen 492" descr="Logotipo&#10;&#10;Descripción generada automáticamente">
            <a:extLst>
              <a:ext uri="{FF2B5EF4-FFF2-40B4-BE49-F238E27FC236}">
                <a16:creationId xmlns:a16="http://schemas.microsoft.com/office/drawing/2014/main" id="{F711A64E-E9F5-F584-FBD4-42E0CAF58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112931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5" name="Imagen 494" descr="Imagen que contiene Forma&#10;&#10;Descripción generada automáticamente">
            <a:extLst>
              <a:ext uri="{FF2B5EF4-FFF2-40B4-BE49-F238E27FC236}">
                <a16:creationId xmlns:a16="http://schemas.microsoft.com/office/drawing/2014/main" id="{5E9663F9-C662-9A1F-1440-CBC891B4A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112931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7" name="Imagen 49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56C243C-5FE3-1E54-E8C8-1D954AEC9F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362457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9" name="Imagen 49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F106CDBC-2A1F-3EE9-652C-20C507127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154820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1" name="Imagen 500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0F2A3A55-EB83-ED85-58CB-21E3FAC98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196280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3" name="Imagen 502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867824DC-D250-D5E3-08C0-9FF9F95AD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196280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5" name="Imagen 50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7B1BB19-66D2-9BC8-5893-D995A480C4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237754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7" name="Imagen 506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09A7BBEA-DFEC-D1A4-5735-8D156EBC9F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237754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9" name="Imagen 508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ED19C017-222C-198C-198E-8007C5B7F8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279300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1" name="Imagen 5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8A996C1F-FAE1-E7F5-EAF1-F570B2D6EF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279300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3" name="Imagen 512" descr="Icono&#10;&#10;Descripción generada automáticamente">
            <a:extLst>
              <a:ext uri="{FF2B5EF4-FFF2-40B4-BE49-F238E27FC236}">
                <a16:creationId xmlns:a16="http://schemas.microsoft.com/office/drawing/2014/main" id="{F67C5DD7-D462-71BF-1985-904A2C1209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320562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5" name="Imagen 5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15CDA9F-0960-C900-C7B0-3521F706BD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320562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8" name="Imagen 51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8B8EA28-8986-B6DB-1651-A01460C237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362457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0" name="Imagen 51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AF6E9D0-EEE6-6E92-5ABC-BA3446C2F6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404080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2" name="Imagen 52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8366E49-CF07-EF08-2334-A787A2F212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404080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4" name="Imagen 52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D89B66C2-9AF4-81CB-4134-C459B6E07E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445972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6" name="Imagen 52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6BB46B7-F6C5-1916-1BB9-63FC3936129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9" y="445972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27" name="Conector recto de flecha 526">
            <a:extLst>
              <a:ext uri="{FF2B5EF4-FFF2-40B4-BE49-F238E27FC236}">
                <a16:creationId xmlns:a16="http://schemas.microsoft.com/office/drawing/2014/main" id="{FB3540B5-501B-201C-2213-1C9980F0FAEF}"/>
              </a:ext>
            </a:extLst>
          </p:cNvPr>
          <p:cNvCxnSpPr>
            <a:stCxn id="491" idx="2"/>
            <a:endCxn id="489" idx="6"/>
          </p:cNvCxnSpPr>
          <p:nvPr/>
        </p:nvCxnSpPr>
        <p:spPr>
          <a:xfrm flipH="1">
            <a:off x="1315334" y="897045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ector recto de flecha 527">
            <a:extLst>
              <a:ext uri="{FF2B5EF4-FFF2-40B4-BE49-F238E27FC236}">
                <a16:creationId xmlns:a16="http://schemas.microsoft.com/office/drawing/2014/main" id="{D1C26C61-15F4-3406-699C-3317E3FD78C1}"/>
              </a:ext>
            </a:extLst>
          </p:cNvPr>
          <p:cNvCxnSpPr>
            <a:cxnSpLocks/>
            <a:stCxn id="495" idx="2"/>
            <a:endCxn id="493" idx="6"/>
          </p:cNvCxnSpPr>
          <p:nvPr/>
        </p:nvCxnSpPr>
        <p:spPr>
          <a:xfrm flipH="1">
            <a:off x="1315334" y="1315959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ector recto de flecha 529">
            <a:extLst>
              <a:ext uri="{FF2B5EF4-FFF2-40B4-BE49-F238E27FC236}">
                <a16:creationId xmlns:a16="http://schemas.microsoft.com/office/drawing/2014/main" id="{1B13AC5A-BE8B-66FC-DACB-D7F44094F346}"/>
              </a:ext>
            </a:extLst>
          </p:cNvPr>
          <p:cNvCxnSpPr>
            <a:stCxn id="499" idx="2"/>
            <a:endCxn id="487" idx="6"/>
          </p:cNvCxnSpPr>
          <p:nvPr/>
        </p:nvCxnSpPr>
        <p:spPr>
          <a:xfrm flipH="1">
            <a:off x="1315334" y="1734844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Conector recto de flecha 531">
            <a:extLst>
              <a:ext uri="{FF2B5EF4-FFF2-40B4-BE49-F238E27FC236}">
                <a16:creationId xmlns:a16="http://schemas.microsoft.com/office/drawing/2014/main" id="{9CD28928-A439-3AEA-A237-DF9139B82B97}"/>
              </a:ext>
            </a:extLst>
          </p:cNvPr>
          <p:cNvCxnSpPr>
            <a:stCxn id="503" idx="2"/>
            <a:endCxn id="501" idx="6"/>
          </p:cNvCxnSpPr>
          <p:nvPr/>
        </p:nvCxnSpPr>
        <p:spPr>
          <a:xfrm flipH="1">
            <a:off x="1315334" y="2149442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ector recto de flecha 533">
            <a:extLst>
              <a:ext uri="{FF2B5EF4-FFF2-40B4-BE49-F238E27FC236}">
                <a16:creationId xmlns:a16="http://schemas.microsoft.com/office/drawing/2014/main" id="{609577CE-BC43-9CB1-AF33-F3BF3CF7EFE8}"/>
              </a:ext>
            </a:extLst>
          </p:cNvPr>
          <p:cNvCxnSpPr>
            <a:stCxn id="507" idx="2"/>
            <a:endCxn id="505" idx="6"/>
          </p:cNvCxnSpPr>
          <p:nvPr/>
        </p:nvCxnSpPr>
        <p:spPr>
          <a:xfrm flipH="1">
            <a:off x="1315334" y="2564189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Conector recto de flecha 535">
            <a:extLst>
              <a:ext uri="{FF2B5EF4-FFF2-40B4-BE49-F238E27FC236}">
                <a16:creationId xmlns:a16="http://schemas.microsoft.com/office/drawing/2014/main" id="{AFAB18BE-6A2A-E18E-E484-2F8F5F70C075}"/>
              </a:ext>
            </a:extLst>
          </p:cNvPr>
          <p:cNvCxnSpPr>
            <a:cxnSpLocks/>
            <a:stCxn id="509" idx="2"/>
            <a:endCxn id="511" idx="6"/>
          </p:cNvCxnSpPr>
          <p:nvPr/>
        </p:nvCxnSpPr>
        <p:spPr>
          <a:xfrm flipH="1">
            <a:off x="1315334" y="2979644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ector recto de flecha 537">
            <a:extLst>
              <a:ext uri="{FF2B5EF4-FFF2-40B4-BE49-F238E27FC236}">
                <a16:creationId xmlns:a16="http://schemas.microsoft.com/office/drawing/2014/main" id="{51E9A813-017F-C69A-4E8C-CBCB650BA5F0}"/>
              </a:ext>
            </a:extLst>
          </p:cNvPr>
          <p:cNvCxnSpPr>
            <a:stCxn id="515" idx="2"/>
            <a:endCxn id="513" idx="6"/>
          </p:cNvCxnSpPr>
          <p:nvPr/>
        </p:nvCxnSpPr>
        <p:spPr>
          <a:xfrm flipH="1">
            <a:off x="1315334" y="3392262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ector recto de flecha 538">
            <a:extLst>
              <a:ext uri="{FF2B5EF4-FFF2-40B4-BE49-F238E27FC236}">
                <a16:creationId xmlns:a16="http://schemas.microsoft.com/office/drawing/2014/main" id="{0794B29B-D142-D11C-0FA3-667E7239F2F1}"/>
              </a:ext>
            </a:extLst>
          </p:cNvPr>
          <p:cNvCxnSpPr>
            <a:cxnSpLocks/>
            <a:stCxn id="518" idx="2"/>
            <a:endCxn id="497" idx="6"/>
          </p:cNvCxnSpPr>
          <p:nvPr/>
        </p:nvCxnSpPr>
        <p:spPr>
          <a:xfrm flipH="1">
            <a:off x="1315334" y="3811221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Conector recto de flecha 540">
            <a:extLst>
              <a:ext uri="{FF2B5EF4-FFF2-40B4-BE49-F238E27FC236}">
                <a16:creationId xmlns:a16="http://schemas.microsoft.com/office/drawing/2014/main" id="{3FF029C3-EFAB-5C4E-1B23-2DCB11F463A7}"/>
              </a:ext>
            </a:extLst>
          </p:cNvPr>
          <p:cNvCxnSpPr>
            <a:stCxn id="522" idx="2"/>
            <a:endCxn id="520" idx="6"/>
          </p:cNvCxnSpPr>
          <p:nvPr/>
        </p:nvCxnSpPr>
        <p:spPr>
          <a:xfrm flipH="1">
            <a:off x="1315334" y="4227449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Conector recto de flecha 542">
            <a:extLst>
              <a:ext uri="{FF2B5EF4-FFF2-40B4-BE49-F238E27FC236}">
                <a16:creationId xmlns:a16="http://schemas.microsoft.com/office/drawing/2014/main" id="{C1D3E865-14E1-A791-B44D-92AC908848AE}"/>
              </a:ext>
            </a:extLst>
          </p:cNvPr>
          <p:cNvCxnSpPr>
            <a:stCxn id="526" idx="2"/>
            <a:endCxn id="524" idx="6"/>
          </p:cNvCxnSpPr>
          <p:nvPr/>
        </p:nvCxnSpPr>
        <p:spPr>
          <a:xfrm flipH="1">
            <a:off x="1315334" y="4646365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7" name="Imagen 54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DC3FBE1A-87CF-23AF-92F9-B7C2AE0E0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4" y="564254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9" name="Imagen 5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0E22579-3816-7900-DAE7-D7AC30D3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4" y="730364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2" name="Imagen 551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79C729B1-422F-C77B-8DE2-10EBA3C5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857336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3" name="Imagen 552" descr="Logotipo&#10;&#10;Descripción generada automáticamente">
            <a:extLst>
              <a:ext uri="{FF2B5EF4-FFF2-40B4-BE49-F238E27FC236}">
                <a16:creationId xmlns:a16="http://schemas.microsoft.com/office/drawing/2014/main" id="{93EC02F6-CA4E-F0CD-8C58-CB00FFE0D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4" y="648248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4" name="Imagen 553" descr="Imagen que contiene Forma&#10;&#10;Descripción generada automáticamente">
            <a:extLst>
              <a:ext uri="{FF2B5EF4-FFF2-40B4-BE49-F238E27FC236}">
                <a16:creationId xmlns:a16="http://schemas.microsoft.com/office/drawing/2014/main" id="{B9E61735-1670-AE39-2023-DBE8B7994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564254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6" name="Imagen 55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A417B47-7523-6DDC-AF4A-8BDA3F2AD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4" y="81386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8" name="Imagen 557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7CFBCBE4-C8DC-E86D-7C10-F20B9D1B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60633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0" name="Imagen 559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9DB3119A-3600-96C8-4AF1-C3B89002FA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4" y="857336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2" name="Imagen 561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A2E4B035-FA56-3808-F603-31FECD0839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4" y="689147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4" name="Imagen 56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F4D965F-A9A0-C218-BDC5-AD64905EC7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4" y="60633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6" name="Imagen 565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ED239C55-990E-24A2-ABC5-1446C124DF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730364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8" name="Imagen 567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0343DA72-5C99-3402-FED1-9AE574ED83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689147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0" name="Imagen 569" descr="Imagen que contiene Icono&#10;&#10;Descripción generada automáticamente">
            <a:extLst>
              <a:ext uri="{FF2B5EF4-FFF2-40B4-BE49-F238E27FC236}">
                <a16:creationId xmlns:a16="http://schemas.microsoft.com/office/drawing/2014/main" id="{B54B450E-BE5C-F444-2852-CB663F86DD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648248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2" name="Imagen 571" descr="Icono&#10;&#10;Descripción generada automáticamente">
            <a:extLst>
              <a:ext uri="{FF2B5EF4-FFF2-40B4-BE49-F238E27FC236}">
                <a16:creationId xmlns:a16="http://schemas.microsoft.com/office/drawing/2014/main" id="{34D2CEE3-B4BE-CCEC-B14D-50AB67FA05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4" y="900289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5" name="Imagen 57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5B9D9C2-B823-3CD1-D3B4-B3B2B3C1B9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81386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5" name="Imagen 6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5ACE895-E10D-8598-D15F-63928B5318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522537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7" name="Imagen 6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33F5790-5227-9F0E-D51A-C66050AB73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4" y="522537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8" name="Imagen 6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74E4905-4D78-05DA-8A73-89C6DEBDCCC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773761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0" name="Imagen 6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754C93D5-692A-8A82-36C3-8264C50823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4" y="773761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2" name="Imagen 7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D94DFF6-2D0B-7E8F-CE81-17BBB8E652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900289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FCFE898B-287F-0CCB-32EA-22967D4D4DDE}"/>
              </a:ext>
            </a:extLst>
          </p:cNvPr>
          <p:cNvSpPr/>
          <p:nvPr/>
        </p:nvSpPr>
        <p:spPr>
          <a:xfrm>
            <a:off x="698500" y="560454"/>
            <a:ext cx="2730500" cy="439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2A0A9A0-6716-A1E7-E6B4-61AB18766E54}"/>
              </a:ext>
            </a:extLst>
          </p:cNvPr>
          <p:cNvSpPr/>
          <p:nvPr/>
        </p:nvSpPr>
        <p:spPr>
          <a:xfrm>
            <a:off x="3467128" y="560454"/>
            <a:ext cx="2730500" cy="439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08912DB-14FF-0BE6-06D9-6C3C38575402}"/>
              </a:ext>
            </a:extLst>
          </p:cNvPr>
          <p:cNvSpPr/>
          <p:nvPr/>
        </p:nvSpPr>
        <p:spPr>
          <a:xfrm>
            <a:off x="698500" y="5058813"/>
            <a:ext cx="2730500" cy="439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5AF9806-198A-382B-DD56-0F856B1DDC65}"/>
              </a:ext>
            </a:extLst>
          </p:cNvPr>
          <p:cNvSpPr/>
          <p:nvPr/>
        </p:nvSpPr>
        <p:spPr>
          <a:xfrm>
            <a:off x="3467128" y="5058813"/>
            <a:ext cx="2730500" cy="439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9A1CE554-63CE-D9D1-57CE-56648CAC84C6}"/>
              </a:ext>
            </a:extLst>
          </p:cNvPr>
          <p:cNvGrpSpPr/>
          <p:nvPr/>
        </p:nvGrpSpPr>
        <p:grpSpPr>
          <a:xfrm>
            <a:off x="3716991" y="715827"/>
            <a:ext cx="959776" cy="4116803"/>
            <a:chOff x="3716991" y="715827"/>
            <a:chExt cx="959776" cy="4116803"/>
          </a:xfrm>
        </p:grpSpPr>
        <p:pic>
          <p:nvPicPr>
            <p:cNvPr id="47" name="Imagen 46" descr="Un dibujo de un personaje animado&#10;&#10;Descripción generada automáticamente con confianza baja">
              <a:extLst>
                <a:ext uri="{FF2B5EF4-FFF2-40B4-BE49-F238E27FC236}">
                  <a16:creationId xmlns:a16="http://schemas.microsoft.com/office/drawing/2014/main" id="{369C7A9F-39D0-DEA2-4581-648C4559A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83" y="2377547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9" name="Imagen 48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1C6DB31-9C7A-4925-8069-4992BE3F4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83" y="1552997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1" name="Imagen 50" descr="Un dibujo animado&#10;&#10;Descripción generada automáticamente con confianza baja">
              <a:extLst>
                <a:ext uri="{FF2B5EF4-FFF2-40B4-BE49-F238E27FC236}">
                  <a16:creationId xmlns:a16="http://schemas.microsoft.com/office/drawing/2014/main" id="{ACDB1665-13A6-57E8-42EC-B21B5F4F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83" y="3626039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3" name="Imagen 52" descr="Logotipo&#10;&#10;Descripción generada automáticamente">
              <a:extLst>
                <a:ext uri="{FF2B5EF4-FFF2-40B4-BE49-F238E27FC236}">
                  <a16:creationId xmlns:a16="http://schemas.microsoft.com/office/drawing/2014/main" id="{EF3746F6-0C87-1459-0486-C18979296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83" y="1965901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5" name="Imagen 54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ABFFB498-F7EF-37E5-0FEE-45B7964A1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991" y="1132269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7" name="Imagen 56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3A398217-6868-75F3-030E-ACF00B2C8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83" y="3209133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9" name="Imagen 58" descr="Imagen que contiene dibujo, señal&#10;&#10;Descripción generada automáticamente">
              <a:extLst>
                <a:ext uri="{FF2B5EF4-FFF2-40B4-BE49-F238E27FC236}">
                  <a16:creationId xmlns:a16="http://schemas.microsoft.com/office/drawing/2014/main" id="{B0DF898C-E95E-8E30-2418-0B63517E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991" y="715827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1" name="Imagen 60" descr="Un dibujo de un personaje animado&#10;&#10;Descripción generada automáticamente con confianza baja">
              <a:extLst>
                <a:ext uri="{FF2B5EF4-FFF2-40B4-BE49-F238E27FC236}">
                  <a16:creationId xmlns:a16="http://schemas.microsoft.com/office/drawing/2014/main" id="{97C4925B-FDAD-0537-154C-F011BDE1A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83" y="4459346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3" name="Imagen 62" descr="Dibujo de baloncesto&#10;&#10;Descripción generada automáticamente con confianza media">
              <a:extLst>
                <a:ext uri="{FF2B5EF4-FFF2-40B4-BE49-F238E27FC236}">
                  <a16:creationId xmlns:a16="http://schemas.microsoft.com/office/drawing/2014/main" id="{BF22E83D-1A5F-ADE2-47FC-1B757079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991" y="3209133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49" name="Imagen 448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F096CFB1-27ED-97B8-3C6F-62074FDBF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83" y="2796768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50" name="Imagen 449" descr="Dibujo en fondo blanco&#10;&#10;Descripción generada automáticamente con confianza media">
              <a:extLst>
                <a:ext uri="{FF2B5EF4-FFF2-40B4-BE49-F238E27FC236}">
                  <a16:creationId xmlns:a16="http://schemas.microsoft.com/office/drawing/2014/main" id="{76C11786-6E4A-9549-2C80-9DCD952F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991" y="4029315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51" name="Imagen 450" descr="Un dibujo animado con letras&#10;&#10;Descripción generada automáticamente con confianza media">
              <a:extLst>
                <a:ext uri="{FF2B5EF4-FFF2-40B4-BE49-F238E27FC236}">
                  <a16:creationId xmlns:a16="http://schemas.microsoft.com/office/drawing/2014/main" id="{6AE94D28-C6B1-EF56-81D1-F8D591632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991" y="3626039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53" name="Imagen 452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7110D68E-FE94-1CA5-C225-E7A2DF20B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991" y="2796768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55" name="Imagen 454" descr="Icono&#10;&#10;Descripción generada automáticamente">
              <a:extLst>
                <a:ext uri="{FF2B5EF4-FFF2-40B4-BE49-F238E27FC236}">
                  <a16:creationId xmlns:a16="http://schemas.microsoft.com/office/drawing/2014/main" id="{509CF5F4-119C-677D-99CE-5D5B21694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83" y="1132269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57" name="Imagen 456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AF14D85D-9E01-D896-FF53-F1244789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991" y="1552997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59" name="Imagen 458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B8F10928-D1AF-C41E-97B3-A0A7AF29B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991" y="2377547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61" name="Imagen 460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4CB5D85C-674A-A2EA-E60D-0306B53A6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83" y="715827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62" name="Imagen 461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12F1BA81-C5F9-86F2-A81D-A93459086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991" y="4459346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63" name="Imagen 462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0E56666E-B161-2BE9-2757-B710E90F6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83" y="4029315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65" name="Imagen 464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A180A5F7-5663-E985-F92E-9D911FF49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991" y="1965901"/>
              <a:ext cx="373284" cy="373284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104" name="Conector recto de flecha 103">
              <a:extLst>
                <a:ext uri="{FF2B5EF4-FFF2-40B4-BE49-F238E27FC236}">
                  <a16:creationId xmlns:a16="http://schemas.microsoft.com/office/drawing/2014/main" id="{2D3445D0-9211-C685-1C35-A07FC41CD296}"/>
                </a:ext>
              </a:extLst>
            </p:cNvPr>
            <p:cNvCxnSpPr>
              <a:stCxn id="461" idx="2"/>
              <a:endCxn id="59" idx="6"/>
            </p:cNvCxnSpPr>
            <p:nvPr/>
          </p:nvCxnSpPr>
          <p:spPr>
            <a:xfrm flipH="1">
              <a:off x="4090275" y="902469"/>
              <a:ext cx="213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1FB898B5-D85B-6957-DF51-599C39F51B1A}"/>
                </a:ext>
              </a:extLst>
            </p:cNvPr>
            <p:cNvCxnSpPr>
              <a:stCxn id="455" idx="2"/>
              <a:endCxn id="55" idx="6"/>
            </p:cNvCxnSpPr>
            <p:nvPr/>
          </p:nvCxnSpPr>
          <p:spPr>
            <a:xfrm flipH="1">
              <a:off x="4090275" y="1318911"/>
              <a:ext cx="213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B34AE46C-43DE-EBEE-A115-87B006B53DE8}"/>
                </a:ext>
              </a:extLst>
            </p:cNvPr>
            <p:cNvCxnSpPr>
              <a:stCxn id="49" idx="2"/>
              <a:endCxn id="457" idx="6"/>
            </p:cNvCxnSpPr>
            <p:nvPr/>
          </p:nvCxnSpPr>
          <p:spPr>
            <a:xfrm flipH="1">
              <a:off x="4090275" y="1739639"/>
              <a:ext cx="213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de flecha 109">
              <a:extLst>
                <a:ext uri="{FF2B5EF4-FFF2-40B4-BE49-F238E27FC236}">
                  <a16:creationId xmlns:a16="http://schemas.microsoft.com/office/drawing/2014/main" id="{2D867837-6D8F-E47C-6D74-45AD92ED1EC5}"/>
                </a:ext>
              </a:extLst>
            </p:cNvPr>
            <p:cNvCxnSpPr>
              <a:stCxn id="53" idx="2"/>
              <a:endCxn id="465" idx="6"/>
            </p:cNvCxnSpPr>
            <p:nvPr/>
          </p:nvCxnSpPr>
          <p:spPr>
            <a:xfrm flipH="1">
              <a:off x="4090275" y="2152543"/>
              <a:ext cx="213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0381A458-EE2F-7692-6AC2-FA9490529882}"/>
                </a:ext>
              </a:extLst>
            </p:cNvPr>
            <p:cNvCxnSpPr>
              <a:stCxn id="47" idx="2"/>
              <a:endCxn id="459" idx="6"/>
            </p:cNvCxnSpPr>
            <p:nvPr/>
          </p:nvCxnSpPr>
          <p:spPr>
            <a:xfrm flipH="1">
              <a:off x="4090275" y="2564189"/>
              <a:ext cx="213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de flecha 113">
              <a:extLst>
                <a:ext uri="{FF2B5EF4-FFF2-40B4-BE49-F238E27FC236}">
                  <a16:creationId xmlns:a16="http://schemas.microsoft.com/office/drawing/2014/main" id="{043BA298-D8B0-924F-8B8F-875CBD40480E}"/>
                </a:ext>
              </a:extLst>
            </p:cNvPr>
            <p:cNvCxnSpPr>
              <a:stCxn id="449" idx="2"/>
              <a:endCxn id="453" idx="6"/>
            </p:cNvCxnSpPr>
            <p:nvPr/>
          </p:nvCxnSpPr>
          <p:spPr>
            <a:xfrm flipH="1">
              <a:off x="4090275" y="2983410"/>
              <a:ext cx="213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4995C364-8FBE-86A1-53EE-3CB7D5CF5F46}"/>
                </a:ext>
              </a:extLst>
            </p:cNvPr>
            <p:cNvCxnSpPr>
              <a:stCxn id="57" idx="2"/>
              <a:endCxn id="63" idx="6"/>
            </p:cNvCxnSpPr>
            <p:nvPr/>
          </p:nvCxnSpPr>
          <p:spPr>
            <a:xfrm flipH="1">
              <a:off x="4090275" y="3395775"/>
              <a:ext cx="213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80FB951A-14A9-F80E-366C-F798DB77D1FA}"/>
                </a:ext>
              </a:extLst>
            </p:cNvPr>
            <p:cNvCxnSpPr>
              <a:stCxn id="51" idx="2"/>
              <a:endCxn id="451" idx="6"/>
            </p:cNvCxnSpPr>
            <p:nvPr/>
          </p:nvCxnSpPr>
          <p:spPr>
            <a:xfrm flipH="1">
              <a:off x="4090275" y="3812681"/>
              <a:ext cx="213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B409DBED-1792-6757-BE45-6D44C113D1DF}"/>
                </a:ext>
              </a:extLst>
            </p:cNvPr>
            <p:cNvCxnSpPr>
              <a:stCxn id="463" idx="2"/>
              <a:endCxn id="450" idx="6"/>
            </p:cNvCxnSpPr>
            <p:nvPr/>
          </p:nvCxnSpPr>
          <p:spPr>
            <a:xfrm flipH="1">
              <a:off x="4090275" y="4215957"/>
              <a:ext cx="213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de flecha 121">
              <a:extLst>
                <a:ext uri="{FF2B5EF4-FFF2-40B4-BE49-F238E27FC236}">
                  <a16:creationId xmlns:a16="http://schemas.microsoft.com/office/drawing/2014/main" id="{0276605B-0618-51A6-21D4-95524B4372A4}"/>
                </a:ext>
              </a:extLst>
            </p:cNvPr>
            <p:cNvCxnSpPr>
              <a:stCxn id="61" idx="2"/>
              <a:endCxn id="462" idx="6"/>
            </p:cNvCxnSpPr>
            <p:nvPr/>
          </p:nvCxnSpPr>
          <p:spPr>
            <a:xfrm flipH="1">
              <a:off x="4090275" y="4645988"/>
              <a:ext cx="213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164D5573-4ABB-40E2-3E50-7230D2FD44B1}"/>
              </a:ext>
            </a:extLst>
          </p:cNvPr>
          <p:cNvCxnSpPr>
            <a:stCxn id="29" idx="2"/>
            <a:endCxn id="37" idx="6"/>
          </p:cNvCxnSpPr>
          <p:nvPr/>
        </p:nvCxnSpPr>
        <p:spPr>
          <a:xfrm flipH="1">
            <a:off x="1315334" y="5412016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8F7D2444-C053-F34E-ECEC-18B635EE081B}"/>
              </a:ext>
            </a:extLst>
          </p:cNvPr>
          <p:cNvCxnSpPr>
            <a:stCxn id="17" idx="2"/>
            <a:endCxn id="11" idx="6"/>
          </p:cNvCxnSpPr>
          <p:nvPr/>
        </p:nvCxnSpPr>
        <p:spPr>
          <a:xfrm flipH="1">
            <a:off x="1315334" y="5829190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4EBF2272-4EBF-8CD4-AD87-A7462AAEF49B}"/>
              </a:ext>
            </a:extLst>
          </p:cNvPr>
          <p:cNvCxnSpPr>
            <a:stCxn id="21" idx="2"/>
            <a:endCxn id="41" idx="6"/>
          </p:cNvCxnSpPr>
          <p:nvPr/>
        </p:nvCxnSpPr>
        <p:spPr>
          <a:xfrm flipH="1">
            <a:off x="1315334" y="6250034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74A5128A-8826-A02C-5086-50ACD6C27AB9}"/>
              </a:ext>
            </a:extLst>
          </p:cNvPr>
          <p:cNvCxnSpPr>
            <a:stCxn id="9" idx="2"/>
            <a:endCxn id="15" idx="6"/>
          </p:cNvCxnSpPr>
          <p:nvPr/>
        </p:nvCxnSpPr>
        <p:spPr>
          <a:xfrm flipH="1">
            <a:off x="1315334" y="6669129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2BF1EA19-BA54-F1AA-0662-D1E935058A29}"/>
              </a:ext>
            </a:extLst>
          </p:cNvPr>
          <p:cNvCxnSpPr>
            <a:stCxn id="25" idx="2"/>
            <a:endCxn id="31" idx="6"/>
          </p:cNvCxnSpPr>
          <p:nvPr/>
        </p:nvCxnSpPr>
        <p:spPr>
          <a:xfrm flipH="1">
            <a:off x="1315334" y="7078118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DECBCFD9-08AF-16E9-B819-11C1EF6ED11D}"/>
              </a:ext>
            </a:extLst>
          </p:cNvPr>
          <p:cNvCxnSpPr>
            <a:stCxn id="27" idx="2"/>
            <a:endCxn id="13" idx="6"/>
          </p:cNvCxnSpPr>
          <p:nvPr/>
        </p:nvCxnSpPr>
        <p:spPr>
          <a:xfrm flipH="1">
            <a:off x="1315334" y="7490284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D4668698-8EB6-A531-232A-01A26922C177}"/>
              </a:ext>
            </a:extLst>
          </p:cNvPr>
          <p:cNvCxnSpPr>
            <a:stCxn id="43" idx="2"/>
            <a:endCxn id="23" idx="6"/>
          </p:cNvCxnSpPr>
          <p:nvPr/>
        </p:nvCxnSpPr>
        <p:spPr>
          <a:xfrm flipH="1">
            <a:off x="1315334" y="7924260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4EA4BE8-34D6-0C65-6EC6-902DA1C094AA}"/>
              </a:ext>
            </a:extLst>
          </p:cNvPr>
          <p:cNvCxnSpPr>
            <a:stCxn id="35" idx="2"/>
            <a:endCxn id="19" idx="6"/>
          </p:cNvCxnSpPr>
          <p:nvPr/>
        </p:nvCxnSpPr>
        <p:spPr>
          <a:xfrm flipH="1">
            <a:off x="1315334" y="8325288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937EDEB-8995-1B19-2ADC-44556C5502DD}"/>
              </a:ext>
            </a:extLst>
          </p:cNvPr>
          <p:cNvCxnSpPr>
            <a:stCxn id="33" idx="2"/>
            <a:endCxn id="5" idx="6"/>
          </p:cNvCxnSpPr>
          <p:nvPr/>
        </p:nvCxnSpPr>
        <p:spPr>
          <a:xfrm flipH="1">
            <a:off x="1315334" y="8760006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410AF195-7CCA-7877-4021-A235C0192105}"/>
              </a:ext>
            </a:extLst>
          </p:cNvPr>
          <p:cNvCxnSpPr>
            <a:stCxn id="39" idx="2"/>
            <a:endCxn id="7" idx="6"/>
          </p:cNvCxnSpPr>
          <p:nvPr/>
        </p:nvCxnSpPr>
        <p:spPr>
          <a:xfrm flipH="1">
            <a:off x="1315334" y="9189538"/>
            <a:ext cx="18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45E788D-1857-6470-CB51-FDB560ECE90E}"/>
              </a:ext>
            </a:extLst>
          </p:cNvPr>
          <p:cNvCxnSpPr>
            <a:stCxn id="67" idx="2"/>
            <a:endCxn id="65" idx="6"/>
          </p:cNvCxnSpPr>
          <p:nvPr/>
        </p:nvCxnSpPr>
        <p:spPr>
          <a:xfrm flipH="1">
            <a:off x="4091849" y="5412016"/>
            <a:ext cx="20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2E4C181-421C-02D4-B274-E69415C9B2A9}"/>
              </a:ext>
            </a:extLst>
          </p:cNvPr>
          <p:cNvCxnSpPr>
            <a:stCxn id="547" idx="2"/>
            <a:endCxn id="554" idx="6"/>
          </p:cNvCxnSpPr>
          <p:nvPr/>
        </p:nvCxnSpPr>
        <p:spPr>
          <a:xfrm flipH="1">
            <a:off x="4091849" y="5829190"/>
            <a:ext cx="20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289F062-103D-D42B-D81B-1376B1F61AA1}"/>
              </a:ext>
            </a:extLst>
          </p:cNvPr>
          <p:cNvCxnSpPr>
            <a:stCxn id="564" idx="2"/>
            <a:endCxn id="558" idx="6"/>
          </p:cNvCxnSpPr>
          <p:nvPr/>
        </p:nvCxnSpPr>
        <p:spPr>
          <a:xfrm flipH="1">
            <a:off x="4091849" y="6250034"/>
            <a:ext cx="20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F4646AF-7F6E-BE24-7931-0E13F2F7BBB8}"/>
              </a:ext>
            </a:extLst>
          </p:cNvPr>
          <p:cNvCxnSpPr>
            <a:stCxn id="553" idx="2"/>
            <a:endCxn id="570" idx="6"/>
          </p:cNvCxnSpPr>
          <p:nvPr/>
        </p:nvCxnSpPr>
        <p:spPr>
          <a:xfrm flipH="1">
            <a:off x="4091849" y="6669129"/>
            <a:ext cx="20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35ED616-0C2E-593C-E731-DF77EE8E634A}"/>
              </a:ext>
            </a:extLst>
          </p:cNvPr>
          <p:cNvCxnSpPr>
            <a:stCxn id="562" idx="2"/>
            <a:endCxn id="568" idx="6"/>
          </p:cNvCxnSpPr>
          <p:nvPr/>
        </p:nvCxnSpPr>
        <p:spPr>
          <a:xfrm flipH="1">
            <a:off x="4091849" y="7078118"/>
            <a:ext cx="20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3BF3CA-C744-AB4A-C09F-F2AED4AD9EBC}"/>
              </a:ext>
            </a:extLst>
          </p:cNvPr>
          <p:cNvCxnSpPr>
            <a:stCxn id="549" idx="2"/>
            <a:endCxn id="566" idx="6"/>
          </p:cNvCxnSpPr>
          <p:nvPr/>
        </p:nvCxnSpPr>
        <p:spPr>
          <a:xfrm flipH="1">
            <a:off x="4091849" y="7490284"/>
            <a:ext cx="20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203EFE2-1774-C846-267F-26F414B21D30}"/>
              </a:ext>
            </a:extLst>
          </p:cNvPr>
          <p:cNvCxnSpPr>
            <a:stCxn id="70" idx="2"/>
            <a:endCxn id="68" idx="6"/>
          </p:cNvCxnSpPr>
          <p:nvPr/>
        </p:nvCxnSpPr>
        <p:spPr>
          <a:xfrm flipH="1">
            <a:off x="4091849" y="7924260"/>
            <a:ext cx="20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8C18857-D5CE-2888-CAC9-CA6EE2E9CC23}"/>
              </a:ext>
            </a:extLst>
          </p:cNvPr>
          <p:cNvCxnSpPr>
            <a:stCxn id="556" idx="2"/>
            <a:endCxn id="575" idx="6"/>
          </p:cNvCxnSpPr>
          <p:nvPr/>
        </p:nvCxnSpPr>
        <p:spPr>
          <a:xfrm flipH="1">
            <a:off x="4091849" y="8325288"/>
            <a:ext cx="20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3109EF2-D3DD-95B8-3094-DC89A469FFA8}"/>
              </a:ext>
            </a:extLst>
          </p:cNvPr>
          <p:cNvCxnSpPr>
            <a:stCxn id="560" idx="2"/>
            <a:endCxn id="552" idx="6"/>
          </p:cNvCxnSpPr>
          <p:nvPr/>
        </p:nvCxnSpPr>
        <p:spPr>
          <a:xfrm flipH="1">
            <a:off x="4091849" y="8760006"/>
            <a:ext cx="20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1542BF1-3DDB-0611-99AE-37D8957AD186}"/>
              </a:ext>
            </a:extLst>
          </p:cNvPr>
          <p:cNvCxnSpPr>
            <a:stCxn id="572" idx="2"/>
            <a:endCxn id="72" idx="6"/>
          </p:cNvCxnSpPr>
          <p:nvPr/>
        </p:nvCxnSpPr>
        <p:spPr>
          <a:xfrm flipH="1">
            <a:off x="4091849" y="9189538"/>
            <a:ext cx="20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2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0747C-7430-CAB2-3C8D-0CEDA8B8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773576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1104342-362B-DBB9-14CA-C1C1856DD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522880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F7503B28-F514-5CF2-FEC8-1DFF19983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730661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5CBAF982-9036-21D6-221C-2E55F82FC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856892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D4CD0FBC-8484-2A26-6637-03B58965D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522880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68245FE-73DB-F44B-7575-486D30617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60633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n 1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BCE73F1-9BC2-7626-CDF0-3F264647F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564254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n 18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A6E4E3D2-61C1-AE66-877D-242638AF3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814116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n 20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9234CF08-AA09-FB65-C8DE-A3311FF4D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689103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Imagen 2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73DC5A7-D563-F993-A7DB-563688160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814116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Imagen 24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095ED3C9-B835-1597-6470-326AD2F97C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773576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Imagen 26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F19672A2-11BC-218B-A564-9DCA7F9EF3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60633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 descr="Imagen que contiene Icono&#10;&#10;Descripción generada automáticamente">
            <a:extLst>
              <a:ext uri="{FF2B5EF4-FFF2-40B4-BE49-F238E27FC236}">
                <a16:creationId xmlns:a16="http://schemas.microsoft.com/office/drawing/2014/main" id="{2C5D188A-72D9-D03E-9D6C-2E4D95C87A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689103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80EF1639-8CCE-06FA-1833-D6DBC9477A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648243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Imagen 3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1BC30CA-B424-66CB-1D3B-F14628E5D5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900289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n 3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C7C7B4-8331-FA29-2DF2-F3FFCBEAAB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648243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agen 3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B74D295-F650-30B7-5974-D33419D5F6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730661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agen 3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A405A45-A876-121E-3C44-468FA2E5DE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856892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agen 40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D31EA99-A9B4-F0C7-9C6C-D9C9C828AA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900289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Imagen 4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CABF4D-A065-0032-3FC0-C719A6DCC3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564254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7" name="Imagen 48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BABE0EDD-6BDE-52D4-1D30-E04CA6BD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445830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9" name="Imagen 48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A37D91-1A61-4054-6983-2AD29A2C9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238371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1" name="Imagen 490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B8CF25A2-638B-B86B-A700-79577F91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445830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3" name="Imagen 492" descr="Logotipo&#10;&#10;Descripción generada automáticamente">
            <a:extLst>
              <a:ext uri="{FF2B5EF4-FFF2-40B4-BE49-F238E27FC236}">
                <a16:creationId xmlns:a16="http://schemas.microsoft.com/office/drawing/2014/main" id="{F711A64E-E9F5-F584-FBD4-42E0CAF58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36257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5" name="Imagen 494" descr="Imagen que contiene Forma&#10;&#10;Descripción generada automáticamente">
            <a:extLst>
              <a:ext uri="{FF2B5EF4-FFF2-40B4-BE49-F238E27FC236}">
                <a16:creationId xmlns:a16="http://schemas.microsoft.com/office/drawing/2014/main" id="{5E9663F9-C662-9A1F-1440-CBC891B4A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196734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7" name="Imagen 49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56C243C-5FE3-1E54-E8C8-1D954AEC9F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32114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9" name="Imagen 49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F106CDBC-2A1F-3EE9-652C-20C507127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113456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1" name="Imagen 500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0F2A3A55-EB83-ED85-58CB-21E3FAC98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28" y="113651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3" name="Imagen 502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867824DC-D250-D5E3-08C0-9FF9F95AD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28" y="28000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5" name="Imagen 50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7B1BB19-66D2-9BC8-5893-D995A480C4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28" y="155589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7" name="Imagen 506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09A7BBEA-DFEC-D1A4-5735-8D156EBC9F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28" y="36257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9" name="Imagen 508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ED19C017-222C-198C-198E-8007C5B7F8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28" y="71398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1" name="Imagen 5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8A996C1F-FAE1-E7F5-EAF1-F570B2D6EF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28" y="238371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3" name="Imagen 512" descr="Icono&#10;&#10;Descripción generada automáticamente">
            <a:extLst>
              <a:ext uri="{FF2B5EF4-FFF2-40B4-BE49-F238E27FC236}">
                <a16:creationId xmlns:a16="http://schemas.microsoft.com/office/drawing/2014/main" id="{F67C5DD7-D462-71BF-1985-904A2C1209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28000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5" name="Imagen 5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15CDA9F-0960-C900-C7B0-3521F706BD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28" y="196491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8" name="Imagen 51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8B8EA28-8986-B6DB-1651-A01460C237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2" y="40400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0" name="Imagen 51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AF6E9D0-EEE6-6E92-5ABC-BA3446C2F6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155589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2" name="Imagen 52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8366E49-CF07-EF08-2334-A787A2F212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71398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4" name="Imagen 52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D89B66C2-9AF4-81CB-4134-C459B6E07E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40400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6" name="Imagen 52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6BB46B7-F6C5-1916-1BB9-63FC3936129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28" y="32114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FCFE898B-287F-0CCB-32EA-22967D4D4DDE}"/>
              </a:ext>
            </a:extLst>
          </p:cNvPr>
          <p:cNvSpPr/>
          <p:nvPr/>
        </p:nvSpPr>
        <p:spPr>
          <a:xfrm>
            <a:off x="698500" y="560454"/>
            <a:ext cx="2730500" cy="439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2A0A9A0-6716-A1E7-E6B4-61AB18766E54}"/>
              </a:ext>
            </a:extLst>
          </p:cNvPr>
          <p:cNvSpPr/>
          <p:nvPr/>
        </p:nvSpPr>
        <p:spPr>
          <a:xfrm>
            <a:off x="3467128" y="560454"/>
            <a:ext cx="2730500" cy="439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08912DB-14FF-0BE6-06D9-6C3C38575402}"/>
              </a:ext>
            </a:extLst>
          </p:cNvPr>
          <p:cNvSpPr/>
          <p:nvPr/>
        </p:nvSpPr>
        <p:spPr>
          <a:xfrm>
            <a:off x="698500" y="5058813"/>
            <a:ext cx="2730500" cy="439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7" name="Imagen 4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C7A9F-39D0-DEA2-4581-648C4559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6" y="36257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Imagen 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1C6DB31-9C7A-4925-8069-4992BE3F4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445830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Imagen 50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ACDB1665-13A6-57E8-42EC-B21B5F4F2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28000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3" name="Imagen 52" descr="Logotipo&#10;&#10;Descripción generada automáticamente">
            <a:extLst>
              <a:ext uri="{FF2B5EF4-FFF2-40B4-BE49-F238E27FC236}">
                <a16:creationId xmlns:a16="http://schemas.microsoft.com/office/drawing/2014/main" id="{EF3746F6-0C87-1459-0486-C18979296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6" y="238371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Imagen 54" descr="Imagen que contiene Forma&#10;&#10;Descripción generada automáticamente">
            <a:extLst>
              <a:ext uri="{FF2B5EF4-FFF2-40B4-BE49-F238E27FC236}">
                <a16:creationId xmlns:a16="http://schemas.microsoft.com/office/drawing/2014/main" id="{ABFFB498-F7EF-37E5-0FEE-45B7964A1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71398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" name="Imagen 5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A398217-6868-75F3-030E-ACF00B2C8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6" y="113512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9" name="Imagen 5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B0DF898C-E95E-8E30-2418-0B63517E8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113512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Imagen 60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97C4925B-FDAD-0537-154C-F011BDE1A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6" y="32114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Imagen 62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BF22E83D-1A5F-ADE2-47FC-1B7570799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6" y="71398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9" name="Imagen 4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96CFB1-27ED-97B8-3C6F-62074FDBFA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238371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0" name="Imagen 449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76C11786-6E4A-9549-2C80-9DCD952F5E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32114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1" name="Imagen 450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AE94D28-C6B1-EF56-81D1-F8D5916322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36257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3" name="Imagen 452" descr="Imagen que contiene Icono&#10;&#10;Descripción generada automáticamente">
            <a:extLst>
              <a:ext uri="{FF2B5EF4-FFF2-40B4-BE49-F238E27FC236}">
                <a16:creationId xmlns:a16="http://schemas.microsoft.com/office/drawing/2014/main" id="{7110D68E-FE94-1CA5-C225-E7A2DF20B1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196313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5" name="Imagen 454" descr="Icono&#10;&#10;Descripción generada automáticamente">
            <a:extLst>
              <a:ext uri="{FF2B5EF4-FFF2-40B4-BE49-F238E27FC236}">
                <a16:creationId xmlns:a16="http://schemas.microsoft.com/office/drawing/2014/main" id="{509CF5F4-119C-677D-99CE-5D5B216943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6" y="40400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7" name="Imagen 45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F14D85D-9E01-D896-FF53-F1244789C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6" y="28000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9" name="Imagen 45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8F10928-D1AF-C41E-97B3-A0A7AF29BD1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155589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1" name="Imagen 46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CB5D85C-674A-A2EA-E60D-0306B53A68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6" y="445830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2" name="Imagen 46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2F1BA81-C5F9-86F2-A81D-A934590866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40400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3" name="Imagen 46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E56666E-B161-2BE9-2757-B710E90F63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6" y="196313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5" name="Imagen 46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180A5F7-5663-E985-F92E-9D911FF49BC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6" y="155589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BBB99CF-A4FD-B925-6937-AA2CFC10A759}"/>
              </a:ext>
            </a:extLst>
          </p:cNvPr>
          <p:cNvCxnSpPr>
            <a:stCxn id="509" idx="2"/>
            <a:endCxn id="522" idx="6"/>
          </p:cNvCxnSpPr>
          <p:nvPr/>
        </p:nvCxnSpPr>
        <p:spPr>
          <a:xfrm flipH="1">
            <a:off x="1312210" y="900627"/>
            <a:ext cx="18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16063FE-98FB-EFED-2543-257C378BF1A9}"/>
              </a:ext>
            </a:extLst>
          </p:cNvPr>
          <p:cNvCxnSpPr>
            <a:stCxn id="505" idx="2"/>
            <a:endCxn id="520" idx="6"/>
          </p:cNvCxnSpPr>
          <p:nvPr/>
        </p:nvCxnSpPr>
        <p:spPr>
          <a:xfrm flipH="1">
            <a:off x="1312210" y="1742540"/>
            <a:ext cx="18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0988149-94B6-93AA-5A7E-72E871B187A3}"/>
              </a:ext>
            </a:extLst>
          </p:cNvPr>
          <p:cNvCxnSpPr>
            <a:stCxn id="511" idx="2"/>
            <a:endCxn id="489" idx="6"/>
          </p:cNvCxnSpPr>
          <p:nvPr/>
        </p:nvCxnSpPr>
        <p:spPr>
          <a:xfrm flipH="1">
            <a:off x="1312210" y="2570356"/>
            <a:ext cx="18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09E0A6E-18F4-3B65-2D03-C432BE68FF6E}"/>
              </a:ext>
            </a:extLst>
          </p:cNvPr>
          <p:cNvCxnSpPr>
            <a:stCxn id="503" idx="2"/>
            <a:endCxn id="513" idx="6"/>
          </p:cNvCxnSpPr>
          <p:nvPr/>
        </p:nvCxnSpPr>
        <p:spPr>
          <a:xfrm flipH="1">
            <a:off x="1312210" y="2986688"/>
            <a:ext cx="18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0755044-B87A-1022-4008-91ED3B46208F}"/>
              </a:ext>
            </a:extLst>
          </p:cNvPr>
          <p:cNvCxnSpPr>
            <a:stCxn id="526" idx="2"/>
            <a:endCxn id="497" idx="6"/>
          </p:cNvCxnSpPr>
          <p:nvPr/>
        </p:nvCxnSpPr>
        <p:spPr>
          <a:xfrm flipH="1">
            <a:off x="1312210" y="3398137"/>
            <a:ext cx="18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EEB4769-5396-577A-DB79-568F0CF62B73}"/>
              </a:ext>
            </a:extLst>
          </p:cNvPr>
          <p:cNvCxnSpPr>
            <a:stCxn id="507" idx="2"/>
            <a:endCxn id="493" idx="6"/>
          </p:cNvCxnSpPr>
          <p:nvPr/>
        </p:nvCxnSpPr>
        <p:spPr>
          <a:xfrm flipH="1">
            <a:off x="1312210" y="3812392"/>
            <a:ext cx="18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E0582DD-467B-FFC2-F5FF-3A4D42FC876B}"/>
              </a:ext>
            </a:extLst>
          </p:cNvPr>
          <p:cNvCxnSpPr>
            <a:stCxn id="518" idx="2"/>
            <a:endCxn id="524" idx="6"/>
          </p:cNvCxnSpPr>
          <p:nvPr/>
        </p:nvCxnSpPr>
        <p:spPr>
          <a:xfrm flipH="1">
            <a:off x="1312210" y="4226696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8D7CA0B-CEB2-1D6F-71DA-7CA31EFD4547}"/>
              </a:ext>
            </a:extLst>
          </p:cNvPr>
          <p:cNvCxnSpPr>
            <a:stCxn id="491" idx="2"/>
            <a:endCxn id="487" idx="6"/>
          </p:cNvCxnSpPr>
          <p:nvPr/>
        </p:nvCxnSpPr>
        <p:spPr>
          <a:xfrm flipH="1">
            <a:off x="1312210" y="4644951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34C50912-AD7A-69DA-37A9-A962AAF7E16E}"/>
              </a:ext>
            </a:extLst>
          </p:cNvPr>
          <p:cNvCxnSpPr>
            <a:stCxn id="63" idx="2"/>
            <a:endCxn id="55" idx="6"/>
          </p:cNvCxnSpPr>
          <p:nvPr/>
        </p:nvCxnSpPr>
        <p:spPr>
          <a:xfrm flipH="1">
            <a:off x="4099567" y="900627"/>
            <a:ext cx="20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recto de flecha 451">
            <a:extLst>
              <a:ext uri="{FF2B5EF4-FFF2-40B4-BE49-F238E27FC236}">
                <a16:creationId xmlns:a16="http://schemas.microsoft.com/office/drawing/2014/main" id="{81126C5C-A8A6-5DDD-8AFB-CC0B707F3F95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4099567" y="1321768"/>
            <a:ext cx="20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recto de flecha 457">
            <a:extLst>
              <a:ext uri="{FF2B5EF4-FFF2-40B4-BE49-F238E27FC236}">
                <a16:creationId xmlns:a16="http://schemas.microsoft.com/office/drawing/2014/main" id="{1638484A-F26B-83ED-EF50-AB42D0A3BD44}"/>
              </a:ext>
            </a:extLst>
          </p:cNvPr>
          <p:cNvCxnSpPr>
            <a:stCxn id="465" idx="2"/>
            <a:endCxn id="459" idx="6"/>
          </p:cNvCxnSpPr>
          <p:nvPr/>
        </p:nvCxnSpPr>
        <p:spPr>
          <a:xfrm flipH="1">
            <a:off x="4099567" y="1742540"/>
            <a:ext cx="20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ector recto de flecha 463">
            <a:extLst>
              <a:ext uri="{FF2B5EF4-FFF2-40B4-BE49-F238E27FC236}">
                <a16:creationId xmlns:a16="http://schemas.microsoft.com/office/drawing/2014/main" id="{91809DBF-DB6A-878C-FEC5-A80CF020C6D6}"/>
              </a:ext>
            </a:extLst>
          </p:cNvPr>
          <p:cNvCxnSpPr>
            <a:cxnSpLocks/>
            <a:stCxn id="463" idx="2"/>
            <a:endCxn id="453" idx="6"/>
          </p:cNvCxnSpPr>
          <p:nvPr/>
        </p:nvCxnSpPr>
        <p:spPr>
          <a:xfrm flipH="1">
            <a:off x="4099567" y="2149776"/>
            <a:ext cx="20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de flecha 467">
            <a:extLst>
              <a:ext uri="{FF2B5EF4-FFF2-40B4-BE49-F238E27FC236}">
                <a16:creationId xmlns:a16="http://schemas.microsoft.com/office/drawing/2014/main" id="{D8DB7F5A-F789-E261-3EDF-30DEA973BC42}"/>
              </a:ext>
            </a:extLst>
          </p:cNvPr>
          <p:cNvCxnSpPr>
            <a:stCxn id="53" idx="2"/>
            <a:endCxn id="449" idx="6"/>
          </p:cNvCxnSpPr>
          <p:nvPr/>
        </p:nvCxnSpPr>
        <p:spPr>
          <a:xfrm flipH="1">
            <a:off x="4099567" y="2570356"/>
            <a:ext cx="20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recto de flecha 469">
            <a:extLst>
              <a:ext uri="{FF2B5EF4-FFF2-40B4-BE49-F238E27FC236}">
                <a16:creationId xmlns:a16="http://schemas.microsoft.com/office/drawing/2014/main" id="{F798C914-BA91-3F19-44A2-BAE009217AE6}"/>
              </a:ext>
            </a:extLst>
          </p:cNvPr>
          <p:cNvCxnSpPr>
            <a:stCxn id="457" idx="2"/>
            <a:endCxn id="51" idx="6"/>
          </p:cNvCxnSpPr>
          <p:nvPr/>
        </p:nvCxnSpPr>
        <p:spPr>
          <a:xfrm flipH="1">
            <a:off x="4099567" y="2986688"/>
            <a:ext cx="20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ector recto de flecha 471">
            <a:extLst>
              <a:ext uri="{FF2B5EF4-FFF2-40B4-BE49-F238E27FC236}">
                <a16:creationId xmlns:a16="http://schemas.microsoft.com/office/drawing/2014/main" id="{2546C9E8-6C86-EA0D-FBB1-AA5C0DDA361F}"/>
              </a:ext>
            </a:extLst>
          </p:cNvPr>
          <p:cNvCxnSpPr>
            <a:stCxn id="61" idx="2"/>
            <a:endCxn id="450" idx="6"/>
          </p:cNvCxnSpPr>
          <p:nvPr/>
        </p:nvCxnSpPr>
        <p:spPr>
          <a:xfrm flipH="1">
            <a:off x="4099567" y="3398137"/>
            <a:ext cx="20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ector recto de flecha 473">
            <a:extLst>
              <a:ext uri="{FF2B5EF4-FFF2-40B4-BE49-F238E27FC236}">
                <a16:creationId xmlns:a16="http://schemas.microsoft.com/office/drawing/2014/main" id="{920B5417-B379-6466-77E7-C5A2D8E8635E}"/>
              </a:ext>
            </a:extLst>
          </p:cNvPr>
          <p:cNvCxnSpPr>
            <a:stCxn id="47" idx="2"/>
            <a:endCxn id="451" idx="6"/>
          </p:cNvCxnSpPr>
          <p:nvPr/>
        </p:nvCxnSpPr>
        <p:spPr>
          <a:xfrm flipH="1">
            <a:off x="4099567" y="3812392"/>
            <a:ext cx="20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ector recto de flecha 475">
            <a:extLst>
              <a:ext uri="{FF2B5EF4-FFF2-40B4-BE49-F238E27FC236}">
                <a16:creationId xmlns:a16="http://schemas.microsoft.com/office/drawing/2014/main" id="{96C8795D-A269-0451-9AA5-DD9ACD7C4E98}"/>
              </a:ext>
            </a:extLst>
          </p:cNvPr>
          <p:cNvCxnSpPr>
            <a:stCxn id="455" idx="2"/>
            <a:endCxn id="462" idx="6"/>
          </p:cNvCxnSpPr>
          <p:nvPr/>
        </p:nvCxnSpPr>
        <p:spPr>
          <a:xfrm flipH="1">
            <a:off x="4099567" y="4226696"/>
            <a:ext cx="20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recto de flecha 477">
            <a:extLst>
              <a:ext uri="{FF2B5EF4-FFF2-40B4-BE49-F238E27FC236}">
                <a16:creationId xmlns:a16="http://schemas.microsoft.com/office/drawing/2014/main" id="{54F89DC3-A8D3-57D6-5F0D-5271C55BA7B2}"/>
              </a:ext>
            </a:extLst>
          </p:cNvPr>
          <p:cNvCxnSpPr>
            <a:stCxn id="461" idx="2"/>
            <a:endCxn id="49" idx="6"/>
          </p:cNvCxnSpPr>
          <p:nvPr/>
        </p:nvCxnSpPr>
        <p:spPr>
          <a:xfrm flipH="1">
            <a:off x="4099567" y="4644951"/>
            <a:ext cx="20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ector recto de flecha 479">
            <a:extLst>
              <a:ext uri="{FF2B5EF4-FFF2-40B4-BE49-F238E27FC236}">
                <a16:creationId xmlns:a16="http://schemas.microsoft.com/office/drawing/2014/main" id="{01FE0D06-189E-D9C2-9800-5C660D2A78CC}"/>
              </a:ext>
            </a:extLst>
          </p:cNvPr>
          <p:cNvCxnSpPr>
            <a:stCxn id="7" idx="2"/>
            <a:endCxn id="13" idx="6"/>
          </p:cNvCxnSpPr>
          <p:nvPr/>
        </p:nvCxnSpPr>
        <p:spPr>
          <a:xfrm flipH="1">
            <a:off x="1312210" y="5415450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de flecha 481">
            <a:extLst>
              <a:ext uri="{FF2B5EF4-FFF2-40B4-BE49-F238E27FC236}">
                <a16:creationId xmlns:a16="http://schemas.microsoft.com/office/drawing/2014/main" id="{0A64D676-F9CB-1242-A289-B3ABD96A480D}"/>
              </a:ext>
            </a:extLst>
          </p:cNvPr>
          <p:cNvCxnSpPr>
            <a:stCxn id="17" idx="2"/>
            <a:endCxn id="43" idx="6"/>
          </p:cNvCxnSpPr>
          <p:nvPr/>
        </p:nvCxnSpPr>
        <p:spPr>
          <a:xfrm flipH="1">
            <a:off x="1312210" y="5829190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ector recto de flecha 483">
            <a:extLst>
              <a:ext uri="{FF2B5EF4-FFF2-40B4-BE49-F238E27FC236}">
                <a16:creationId xmlns:a16="http://schemas.microsoft.com/office/drawing/2014/main" id="{A5432288-1B77-F08B-DC06-96FAB1CAE94E}"/>
              </a:ext>
            </a:extLst>
          </p:cNvPr>
          <p:cNvCxnSpPr>
            <a:stCxn id="27" idx="2"/>
            <a:endCxn id="15" idx="6"/>
          </p:cNvCxnSpPr>
          <p:nvPr/>
        </p:nvCxnSpPr>
        <p:spPr>
          <a:xfrm flipH="1">
            <a:off x="1312210" y="6250034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cto de flecha 485">
            <a:extLst>
              <a:ext uri="{FF2B5EF4-FFF2-40B4-BE49-F238E27FC236}">
                <a16:creationId xmlns:a16="http://schemas.microsoft.com/office/drawing/2014/main" id="{F5591D8C-267D-ECA2-96A4-27C7C1D6C48E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1312210" y="6669079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ctor recto de flecha 489">
            <a:extLst>
              <a:ext uri="{FF2B5EF4-FFF2-40B4-BE49-F238E27FC236}">
                <a16:creationId xmlns:a16="http://schemas.microsoft.com/office/drawing/2014/main" id="{E74B17F0-8205-69D6-140A-4BB4879262BD}"/>
              </a:ext>
            </a:extLst>
          </p:cNvPr>
          <p:cNvCxnSpPr>
            <a:stCxn id="29" idx="2"/>
            <a:endCxn id="21" idx="6"/>
          </p:cNvCxnSpPr>
          <p:nvPr/>
        </p:nvCxnSpPr>
        <p:spPr>
          <a:xfrm flipH="1">
            <a:off x="1312210" y="7077675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cto de flecha 493">
            <a:extLst>
              <a:ext uri="{FF2B5EF4-FFF2-40B4-BE49-F238E27FC236}">
                <a16:creationId xmlns:a16="http://schemas.microsoft.com/office/drawing/2014/main" id="{615224B1-D589-8666-13E3-2B9EB5F3F7FC}"/>
              </a:ext>
            </a:extLst>
          </p:cNvPr>
          <p:cNvCxnSpPr>
            <a:stCxn id="37" idx="2"/>
            <a:endCxn id="9" idx="6"/>
          </p:cNvCxnSpPr>
          <p:nvPr/>
        </p:nvCxnSpPr>
        <p:spPr>
          <a:xfrm flipH="1">
            <a:off x="1312210" y="7493258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recto de flecha 497">
            <a:extLst>
              <a:ext uri="{FF2B5EF4-FFF2-40B4-BE49-F238E27FC236}">
                <a16:creationId xmlns:a16="http://schemas.microsoft.com/office/drawing/2014/main" id="{64E2676D-6CC1-9C79-AA92-F06D9CDAA368}"/>
              </a:ext>
            </a:extLst>
          </p:cNvPr>
          <p:cNvCxnSpPr>
            <a:stCxn id="5" idx="2"/>
            <a:endCxn id="25" idx="6"/>
          </p:cNvCxnSpPr>
          <p:nvPr/>
        </p:nvCxnSpPr>
        <p:spPr>
          <a:xfrm flipH="1">
            <a:off x="1312210" y="7922409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ctor recto de flecha 501">
            <a:extLst>
              <a:ext uri="{FF2B5EF4-FFF2-40B4-BE49-F238E27FC236}">
                <a16:creationId xmlns:a16="http://schemas.microsoft.com/office/drawing/2014/main" id="{049BC767-DC5F-B39A-4AB3-7F4846771DD4}"/>
              </a:ext>
            </a:extLst>
          </p:cNvPr>
          <p:cNvCxnSpPr>
            <a:stCxn id="23" idx="2"/>
            <a:endCxn id="19" idx="6"/>
          </p:cNvCxnSpPr>
          <p:nvPr/>
        </p:nvCxnSpPr>
        <p:spPr>
          <a:xfrm flipH="1">
            <a:off x="1312210" y="8327806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de flecha 505">
            <a:extLst>
              <a:ext uri="{FF2B5EF4-FFF2-40B4-BE49-F238E27FC236}">
                <a16:creationId xmlns:a16="http://schemas.microsoft.com/office/drawing/2014/main" id="{AD509E24-48E5-6F95-7216-4B286A988D26}"/>
              </a:ext>
            </a:extLst>
          </p:cNvPr>
          <p:cNvCxnSpPr>
            <a:stCxn id="11" idx="2"/>
            <a:endCxn id="39" idx="6"/>
          </p:cNvCxnSpPr>
          <p:nvPr/>
        </p:nvCxnSpPr>
        <p:spPr>
          <a:xfrm flipH="1">
            <a:off x="1312210" y="8755562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recto de flecha 509">
            <a:extLst>
              <a:ext uri="{FF2B5EF4-FFF2-40B4-BE49-F238E27FC236}">
                <a16:creationId xmlns:a16="http://schemas.microsoft.com/office/drawing/2014/main" id="{21BA7963-390F-FE66-49DB-69B4BAF12292}"/>
              </a:ext>
            </a:extLst>
          </p:cNvPr>
          <p:cNvCxnSpPr>
            <a:stCxn id="41" idx="2"/>
            <a:endCxn id="33" idx="6"/>
          </p:cNvCxnSpPr>
          <p:nvPr/>
        </p:nvCxnSpPr>
        <p:spPr>
          <a:xfrm flipH="1">
            <a:off x="1312210" y="9189538"/>
            <a:ext cx="19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ector recto de flecha 513">
            <a:extLst>
              <a:ext uri="{FF2B5EF4-FFF2-40B4-BE49-F238E27FC236}">
                <a16:creationId xmlns:a16="http://schemas.microsoft.com/office/drawing/2014/main" id="{25E9587E-1366-7D49-1E09-7C414B1F3019}"/>
              </a:ext>
            </a:extLst>
          </p:cNvPr>
          <p:cNvCxnSpPr>
            <a:stCxn id="501" idx="2"/>
            <a:endCxn id="499" idx="6"/>
          </p:cNvCxnSpPr>
          <p:nvPr/>
        </p:nvCxnSpPr>
        <p:spPr>
          <a:xfrm flipH="1" flipV="1">
            <a:off x="1312210" y="1321207"/>
            <a:ext cx="189118" cy="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ector recto de flecha 516">
            <a:extLst>
              <a:ext uri="{FF2B5EF4-FFF2-40B4-BE49-F238E27FC236}">
                <a16:creationId xmlns:a16="http://schemas.microsoft.com/office/drawing/2014/main" id="{58F62A93-5518-9446-55B4-2B380DC6A6F4}"/>
              </a:ext>
            </a:extLst>
          </p:cNvPr>
          <p:cNvCxnSpPr>
            <a:stCxn id="515" idx="2"/>
            <a:endCxn id="495" idx="6"/>
          </p:cNvCxnSpPr>
          <p:nvPr/>
        </p:nvCxnSpPr>
        <p:spPr>
          <a:xfrm flipH="1">
            <a:off x="1312210" y="2151553"/>
            <a:ext cx="189118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42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250</TotalTime>
  <Words>0</Words>
  <Application>Microsoft Office PowerPoint</Application>
  <PresentationFormat>A4 (210 x 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Paula Fernandez</dc:creator>
  <cp:lastModifiedBy>Cecilia Paula Fernandez</cp:lastModifiedBy>
  <cp:revision>12</cp:revision>
  <dcterms:created xsi:type="dcterms:W3CDTF">2023-07-05T14:14:26Z</dcterms:created>
  <dcterms:modified xsi:type="dcterms:W3CDTF">2023-07-06T00:28:01Z</dcterms:modified>
</cp:coreProperties>
</file>