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e45830c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e45830c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f46cf1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f46cf1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e45830c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e45830c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e45830c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e45830c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e45830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e45830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e45830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e45830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e45830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e45830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e45830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e45830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e45830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e45830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45830c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45830c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e45830c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e45830c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06303" y="1205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000000"/>
                </a:solidFill>
              </a:rPr>
              <a:t>Trabajo de Inserción Profesional - MisaulasUNQ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04775" y="2653825"/>
            <a:ext cx="6566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</a:rPr>
              <a:t>Docentes: Fernando Dodino, Susana Rosito, Micaela Alonso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176425"/>
            <a:ext cx="6566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</a:rPr>
              <a:t>Alumnos: Víctor Degano, José María Sánchez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625050" y="2038200"/>
            <a:ext cx="18939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2770800" y="2038200"/>
            <a:ext cx="36024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¿Preguntas?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248850" y="2038200"/>
            <a:ext cx="26463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¡Gracias!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103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s-419" sz="2000">
                <a:solidFill>
                  <a:srgbClr val="000000"/>
                </a:solidFill>
              </a:rPr>
              <a:t>Todos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2000">
                <a:solidFill>
                  <a:srgbClr val="000000"/>
                </a:solidFill>
              </a:rPr>
              <a:t>los años, al comienzo de cada cuatrimestre, los estudiantes tienen inconvenientes a la hora de encontrar el aula en la que cursarán.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Esto conlleva tiempo perdido para solucionar dicho problema y, por ende, tiempo de clase.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Licenciamiento</a:t>
            </a:r>
            <a:r>
              <a:rPr lang="es-419"/>
              <a:t>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Se eligió utilizar GNU General Public License porque obliga a quienes desean a utilizar el programa a emplear la misma licencia por el que fue declarado.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Esto evita que quienes deseen usar el software no puedan "cerrarlo" y, de esta manera, restringir el uso libre del mismo.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</a:t>
            </a:r>
            <a:r>
              <a:rPr lang="es-419"/>
              <a:t>: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21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Poder visualizar los mapas de las aulas con indicaciones de cómo llegar a cada una, respecto a la materia que se seleccione en la pantalla principal.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Alcance: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13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Poder visualizar los mapas de las aulas con indicaciones de cómo llegar a cada una, respecto a la materia que se seleccione en la pantalla principal.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Filtrar materias con distintos criterios de búsqueda: por nombre, por fecha comiezo y fecha fin, por aula, etc.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Alcance: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Poder visualizar los mapas de las aulas con la ruta de cómo llegar a cada una, respecto a la materia que se seleccione en la pantalla principal.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Filtrar materias con distintos criterios de búsqueda: por nombre, por fecha comienzo y fecha fin, por aula, etc.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Para la administración: poder agregar varias materias simultáneamente a través de la carga de un excel y también poder hacerlo de manera manual a través de un formulario.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utilizadas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68600"/>
            <a:ext cx="2613300" cy="2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974" y="18686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850" y="1800200"/>
            <a:ext cx="2613300" cy="262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Lecciones aprendidas - desafíos que se presentaron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Configuraciones de Auth0.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Organizar el tiempo de dedicación a la materia con respecto a otras actividades, sumado al singular contexto histórico.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Generar un modelo de datos consistente.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Haber mejorado el conocimiento en los frameworks/lenguajes aprendidos anteriormente durante el transcurso de la carrera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futuro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Agregar en cada aula una foto del frente de la misma, buscando que el usuario se "asegure" que llegó al aula correcta.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Solapado de aula durante la carga.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Test de SQLI (Sql Injection) y XSS (Cross site scripting).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JWT (Java Web Token) para autenticar los endpoints de los admin.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Integración con algún sistema de la UNQ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s-419" sz="2000">
                <a:solidFill>
                  <a:srgbClr val="000000"/>
                </a:solidFill>
              </a:rPr>
              <a:t>Integrar Google Maps en paralelo al mapa existente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