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D40_C8BDFFB0.xml" ContentType="application/vnd.ms-powerpoint.comment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D51_8CDACFB0.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57"/>
  </p:notesMasterIdLst>
  <p:sldIdLst>
    <p:sldId id="3350" r:id="rId6"/>
    <p:sldId id="3361" r:id="rId7"/>
    <p:sldId id="3360" r:id="rId8"/>
    <p:sldId id="3355" r:id="rId9"/>
    <p:sldId id="259" r:id="rId10"/>
    <p:sldId id="3380" r:id="rId11"/>
    <p:sldId id="3381" r:id="rId12"/>
    <p:sldId id="3394" r:id="rId13"/>
    <p:sldId id="256" r:id="rId14"/>
    <p:sldId id="3392" r:id="rId15"/>
    <p:sldId id="3393" r:id="rId16"/>
    <p:sldId id="3395" r:id="rId17"/>
    <p:sldId id="3396" r:id="rId18"/>
    <p:sldId id="3397" r:id="rId19"/>
    <p:sldId id="3398" r:id="rId20"/>
    <p:sldId id="3399" r:id="rId21"/>
    <p:sldId id="3356" r:id="rId22"/>
    <p:sldId id="345" r:id="rId23"/>
    <p:sldId id="257" r:id="rId24"/>
    <p:sldId id="3384" r:id="rId25"/>
    <p:sldId id="3409" r:id="rId26"/>
    <p:sldId id="3387" r:id="rId27"/>
    <p:sldId id="3390" r:id="rId28"/>
    <p:sldId id="3357" r:id="rId29"/>
    <p:sldId id="3379" r:id="rId30"/>
    <p:sldId id="3362" r:id="rId31"/>
    <p:sldId id="3363" r:id="rId32"/>
    <p:sldId id="3364" r:id="rId33"/>
    <p:sldId id="3365" r:id="rId34"/>
    <p:sldId id="3366" r:id="rId35"/>
    <p:sldId id="3367" r:id="rId36"/>
    <p:sldId id="3371" r:id="rId37"/>
    <p:sldId id="3382" r:id="rId38"/>
    <p:sldId id="3411" r:id="rId39"/>
    <p:sldId id="3401" r:id="rId40"/>
    <p:sldId id="3402" r:id="rId41"/>
    <p:sldId id="3403" r:id="rId42"/>
    <p:sldId id="3404" r:id="rId43"/>
    <p:sldId id="3412" r:id="rId44"/>
    <p:sldId id="3406" r:id="rId45"/>
    <p:sldId id="3407" r:id="rId46"/>
    <p:sldId id="3408" r:id="rId47"/>
    <p:sldId id="3374" r:id="rId48"/>
    <p:sldId id="3375" r:id="rId49"/>
    <p:sldId id="3386" r:id="rId50"/>
    <p:sldId id="3385" r:id="rId51"/>
    <p:sldId id="3410" r:id="rId52"/>
    <p:sldId id="3388" r:id="rId53"/>
    <p:sldId id="3376" r:id="rId54"/>
    <p:sldId id="3377" r:id="rId55"/>
    <p:sldId id="337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nglish Section" id="{ED23E310-F3B6-429A-9DFA-E1FC53F0B67A}">
          <p14:sldIdLst>
            <p14:sldId id="3350"/>
            <p14:sldId id="3361"/>
            <p14:sldId id="3360"/>
            <p14:sldId id="3355"/>
            <p14:sldId id="259"/>
            <p14:sldId id="3380"/>
            <p14:sldId id="3381"/>
            <p14:sldId id="3394"/>
            <p14:sldId id="256"/>
            <p14:sldId id="3392"/>
            <p14:sldId id="3393"/>
            <p14:sldId id="3395"/>
            <p14:sldId id="3396"/>
            <p14:sldId id="3397"/>
            <p14:sldId id="3398"/>
            <p14:sldId id="3399"/>
            <p14:sldId id="3356"/>
            <p14:sldId id="345"/>
            <p14:sldId id="257"/>
            <p14:sldId id="3384"/>
            <p14:sldId id="3409"/>
            <p14:sldId id="3387"/>
            <p14:sldId id="3390"/>
            <p14:sldId id="3357"/>
            <p14:sldId id="3379"/>
            <p14:sldId id="3362"/>
          </p14:sldIdLst>
        </p14:section>
        <p14:section name="Español versión" id="{DF8D2922-1834-4DCE-96BE-CE6BE7C57039}">
          <p14:sldIdLst>
            <p14:sldId id="3363"/>
            <p14:sldId id="3364"/>
            <p14:sldId id="3365"/>
            <p14:sldId id="3366"/>
            <p14:sldId id="3367"/>
            <p14:sldId id="3371"/>
            <p14:sldId id="3382"/>
            <p14:sldId id="3411"/>
            <p14:sldId id="3401"/>
            <p14:sldId id="3402"/>
            <p14:sldId id="3403"/>
            <p14:sldId id="3404"/>
            <p14:sldId id="3412"/>
            <p14:sldId id="3406"/>
            <p14:sldId id="3407"/>
            <p14:sldId id="3408"/>
            <p14:sldId id="3374"/>
            <p14:sldId id="3375"/>
            <p14:sldId id="3386"/>
            <p14:sldId id="3385"/>
            <p14:sldId id="3410"/>
            <p14:sldId id="3388"/>
            <p14:sldId id="3376"/>
            <p14:sldId id="3377"/>
            <p14:sldId id="337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FA1A816-CC80-76A9-7030-B77BB810C6DF}" name="nunezcarlos" initials="nu" userId="S::nunezcarlos_live.cl#ext#@idbg.onmicrosoft.com::91eb2a4c-fef6-42f2-8a87-6689d523894a" providerId="AD"/>
  <p188:author id="{B0ACFB17-D30E-D603-CE92-4868BB27F10B}" name="PO" initials="PO" userId="PO" providerId="None"/>
  <p188:author id="{CCD4A21D-3ADF-112E-9124-278FDC3FE6F5}" name="alejandra.piermarini@racsel.org" initials="al" userId="S::urn:spo:guest#alejandra.piermarini@racsel.org::" providerId="AD"/>
  <p188:author id="{51B6ED48-A1A2-899E-81FF-EEAE9AB3146E}" name="Fernando Portilla" initials="FP" userId="S::fportila_gmail.com#ext#@idbg.onmicrosoft.com::d678b8f0-9ff8-4b3a-9b2c-2c98dd25b09d" providerId="AD"/>
  <p188:author id="{F2BEF3B6-41A5-EC4F-2ACF-1036A15A55CC}" name="cnunez@cens.cl" initials="cn" userId="S::urn:spo:guest#cnunez@cens.cl::"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CD2D8"/>
    <a:srgbClr val="1491BE"/>
    <a:srgbClr val="FC4646"/>
    <a:srgbClr val="234166"/>
    <a:srgbClr val="156082"/>
    <a:srgbClr val="1691BE"/>
    <a:srgbClr val="F1D59D"/>
    <a:srgbClr val="9F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0A03CA-2F85-91BF-7023-D137E154A928}" v="1" dt="2024-08-27T20:17:50.489"/>
    <p1510:client id="{C28812ED-13B2-4ABB-BC86-35BE15FCE3D5}" v="13" dt="2024-08-28T19:25:52.793"/>
    <p1510:client id="{DDC58FD5-6B6F-C3EA-5D06-A7E5D57980EA}" v="37" dt="2024-08-28T16:56:57.091"/>
    <p1510:client id="{E251EF78-5810-4F1F-ADBC-CCB884BA018F}" v="1" dt="2024-08-28T18:04:10.3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microsoft.com/office/2018/10/relationships/authors" Targe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a Piermarini" userId="S::alejandra.piermarini_gmail.com#ext#@idbg.onmicrosoft.com::3f7dc65f-f976-402f-9407-c5c08c91194a" providerId="AD" clId="Web-{B3E3506C-97F9-BA03-0CB2-C58A4E91C824}"/>
    <pc:docChg chg="modSld">
      <pc:chgData name="Alejandra Piermarini" userId="S::alejandra.piermarini_gmail.com#ext#@idbg.onmicrosoft.com::3f7dc65f-f976-402f-9407-c5c08c91194a" providerId="AD" clId="Web-{B3E3506C-97F9-BA03-0CB2-C58A4E91C824}" dt="2024-08-08T22:09:51.732" v="0"/>
      <pc:docMkLst>
        <pc:docMk/>
      </pc:docMkLst>
      <pc:sldChg chg="modSp">
        <pc:chgData name="Alejandra Piermarini" userId="S::alejandra.piermarini_gmail.com#ext#@idbg.onmicrosoft.com::3f7dc65f-f976-402f-9407-c5c08c91194a" providerId="AD" clId="Web-{B3E3506C-97F9-BA03-0CB2-C58A4E91C824}" dt="2024-08-08T22:09:51.732" v="0"/>
        <pc:sldMkLst>
          <pc:docMk/>
          <pc:sldMk cId="3713293094" sldId="3387"/>
        </pc:sldMkLst>
        <pc:graphicFrameChg chg="modGraphic">
          <ac:chgData name="Alejandra Piermarini" userId="S::alejandra.piermarini_gmail.com#ext#@idbg.onmicrosoft.com::3f7dc65f-f976-402f-9407-c5c08c91194a" providerId="AD" clId="Web-{B3E3506C-97F9-BA03-0CB2-C58A4E91C824}" dt="2024-08-08T22:09:51.732" v="0"/>
          <ac:graphicFrameMkLst>
            <pc:docMk/>
            <pc:sldMk cId="3713293094" sldId="3387"/>
            <ac:graphicFrameMk id="13" creationId="{380B225B-E580-869D-78CE-EF75BB48638D}"/>
          </ac:graphicFrameMkLst>
        </pc:graphicFrameChg>
      </pc:sldChg>
    </pc:docChg>
  </pc:docChgLst>
  <pc:docChgLst>
    <pc:chgData name="Alejandra Piermarini" userId="S::alejandra.piermarini_gmail.com#ext#@idbg.onmicrosoft.com::3f7dc65f-f976-402f-9407-c5c08c91194a" providerId="AD" clId="Web-{ED845544-C590-C3D6-BAD2-57883BB99AD0}"/>
    <pc:docChg chg="modSld">
      <pc:chgData name="Alejandra Piermarini" userId="S::alejandra.piermarini_gmail.com#ext#@idbg.onmicrosoft.com::3f7dc65f-f976-402f-9407-c5c08c91194a" providerId="AD" clId="Web-{ED845544-C590-C3D6-BAD2-57883BB99AD0}" dt="2024-08-12T16:18:29.022" v="2" actId="1076"/>
      <pc:docMkLst>
        <pc:docMk/>
      </pc:docMkLst>
      <pc:sldChg chg="modSp">
        <pc:chgData name="Alejandra Piermarini" userId="S::alejandra.piermarini_gmail.com#ext#@idbg.onmicrosoft.com::3f7dc65f-f976-402f-9407-c5c08c91194a" providerId="AD" clId="Web-{ED845544-C590-C3D6-BAD2-57883BB99AD0}" dt="2024-08-12T16:18:29.022" v="2" actId="1076"/>
        <pc:sldMkLst>
          <pc:docMk/>
          <pc:sldMk cId="2660753667" sldId="3388"/>
        </pc:sldMkLst>
        <pc:graphicFrameChg chg="mod modGraphic">
          <ac:chgData name="Alejandra Piermarini" userId="S::alejandra.piermarini_gmail.com#ext#@idbg.onmicrosoft.com::3f7dc65f-f976-402f-9407-c5c08c91194a" providerId="AD" clId="Web-{ED845544-C590-C3D6-BAD2-57883BB99AD0}" dt="2024-08-12T16:18:29.022" v="2" actId="1076"/>
          <ac:graphicFrameMkLst>
            <pc:docMk/>
            <pc:sldMk cId="2660753667" sldId="3388"/>
            <ac:graphicFrameMk id="13" creationId="{380B225B-E580-869D-78CE-EF75BB48638D}"/>
          </ac:graphicFrameMkLst>
        </pc:graphicFrameChg>
      </pc:sldChg>
    </pc:docChg>
  </pc:docChgLst>
  <pc:docChgLst>
    <pc:chgData name="nunezcarlos" userId="S::nunezcarlos_live.cl#ext#@idbg.onmicrosoft.com::91eb2a4c-fef6-42f2-8a87-6689d523894a" providerId="AD" clId="Web-{B9BE7FFC-6B33-2160-8484-137DCD86DF96}"/>
    <pc:docChg chg="modSld">
      <pc:chgData name="nunezcarlos" userId="S::nunezcarlos_live.cl#ext#@idbg.onmicrosoft.com::91eb2a4c-fef6-42f2-8a87-6689d523894a" providerId="AD" clId="Web-{B9BE7FFC-6B33-2160-8484-137DCD86DF96}" dt="2024-08-26T20:52:43.625" v="336" actId="14100"/>
      <pc:docMkLst>
        <pc:docMk/>
      </pc:docMkLst>
      <pc:sldChg chg="addSp delSp modSp">
        <pc:chgData name="nunezcarlos" userId="S::nunezcarlos_live.cl#ext#@idbg.onmicrosoft.com::91eb2a4c-fef6-42f2-8a87-6689d523894a" providerId="AD" clId="Web-{B9BE7FFC-6B33-2160-8484-137DCD86DF96}" dt="2024-08-26T20:52:43.625" v="336" actId="14100"/>
        <pc:sldMkLst>
          <pc:docMk/>
          <pc:sldMk cId="3066481746" sldId="3389"/>
        </pc:sldMkLst>
        <pc:spChg chg="mod">
          <ac:chgData name="nunezcarlos" userId="S::nunezcarlos_live.cl#ext#@idbg.onmicrosoft.com::91eb2a4c-fef6-42f2-8a87-6689d523894a" providerId="AD" clId="Web-{B9BE7FFC-6B33-2160-8484-137DCD86DF96}" dt="2024-08-26T20:10:50.770" v="0" actId="20577"/>
          <ac:spMkLst>
            <pc:docMk/>
            <pc:sldMk cId="3066481746" sldId="3389"/>
            <ac:spMk id="2" creationId="{52D5285B-587A-EA1D-46BA-B465AD4A7A17}"/>
          </ac:spMkLst>
        </pc:spChg>
        <pc:spChg chg="add del mod">
          <ac:chgData name="nunezcarlos" userId="S::nunezcarlos_live.cl#ext#@idbg.onmicrosoft.com::91eb2a4c-fef6-42f2-8a87-6689d523894a" providerId="AD" clId="Web-{B9BE7FFC-6B33-2160-8484-137DCD86DF96}" dt="2024-08-26T20:13:05.368" v="12"/>
          <ac:spMkLst>
            <pc:docMk/>
            <pc:sldMk cId="3066481746" sldId="3389"/>
            <ac:spMk id="3" creationId="{7C74059C-76AD-5D43-362E-66AA7D1A09DE}"/>
          </ac:spMkLst>
        </pc:spChg>
        <pc:spChg chg="mod">
          <ac:chgData name="nunezcarlos" userId="S::nunezcarlos_live.cl#ext#@idbg.onmicrosoft.com::91eb2a4c-fef6-42f2-8a87-6689d523894a" providerId="AD" clId="Web-{B9BE7FFC-6B33-2160-8484-137DCD86DF96}" dt="2024-08-26T20:52:20.984" v="292" actId="1076"/>
          <ac:spMkLst>
            <pc:docMk/>
            <pc:sldMk cId="3066481746" sldId="3389"/>
            <ac:spMk id="4" creationId="{3D604F23-C838-EDB4-9EA8-D14E458ACAEE}"/>
          </ac:spMkLst>
        </pc:spChg>
        <pc:spChg chg="mod">
          <ac:chgData name="nunezcarlos" userId="S::nunezcarlos_live.cl#ext#@idbg.onmicrosoft.com::91eb2a4c-fef6-42f2-8a87-6689d523894a" providerId="AD" clId="Web-{B9BE7FFC-6B33-2160-8484-137DCD86DF96}" dt="2024-08-26T20:52:21.093" v="297" actId="1076"/>
          <ac:spMkLst>
            <pc:docMk/>
            <pc:sldMk cId="3066481746" sldId="3389"/>
            <ac:spMk id="12" creationId="{F81BB705-0226-68F6-5A65-3C64CD6E41A9}"/>
          </ac:spMkLst>
        </pc:spChg>
        <pc:spChg chg="mod">
          <ac:chgData name="nunezcarlos" userId="S::nunezcarlos_live.cl#ext#@idbg.onmicrosoft.com::91eb2a4c-fef6-42f2-8a87-6689d523894a" providerId="AD" clId="Web-{B9BE7FFC-6B33-2160-8484-137DCD86DF96}" dt="2024-08-26T20:52:21.125" v="298" actId="1076"/>
          <ac:spMkLst>
            <pc:docMk/>
            <pc:sldMk cId="3066481746" sldId="3389"/>
            <ac:spMk id="13" creationId="{2E9784C6-1D71-841B-B902-822FBC0DDBE3}"/>
          </ac:spMkLst>
        </pc:spChg>
        <pc:spChg chg="mod">
          <ac:chgData name="nunezcarlos" userId="S::nunezcarlos_live.cl#ext#@idbg.onmicrosoft.com::91eb2a4c-fef6-42f2-8a87-6689d523894a" providerId="AD" clId="Web-{B9BE7FFC-6B33-2160-8484-137DCD86DF96}" dt="2024-08-26T20:52:21.140" v="299" actId="1076"/>
          <ac:spMkLst>
            <pc:docMk/>
            <pc:sldMk cId="3066481746" sldId="3389"/>
            <ac:spMk id="14" creationId="{A5D854DA-6F9D-BD9B-4FCF-6A44F2BBE3F1}"/>
          </ac:spMkLst>
        </pc:spChg>
        <pc:spChg chg="mod">
          <ac:chgData name="nunezcarlos" userId="S::nunezcarlos_live.cl#ext#@idbg.onmicrosoft.com::91eb2a4c-fef6-42f2-8a87-6689d523894a" providerId="AD" clId="Web-{B9BE7FFC-6B33-2160-8484-137DCD86DF96}" dt="2024-08-26T20:52:21.171" v="300" actId="1076"/>
          <ac:spMkLst>
            <pc:docMk/>
            <pc:sldMk cId="3066481746" sldId="3389"/>
            <ac:spMk id="15" creationId="{3708908B-913B-B616-5A3B-5F667DDD4F0A}"/>
          </ac:spMkLst>
        </pc:spChg>
        <pc:spChg chg="mod">
          <ac:chgData name="nunezcarlos" userId="S::nunezcarlos_live.cl#ext#@idbg.onmicrosoft.com::91eb2a4c-fef6-42f2-8a87-6689d523894a" providerId="AD" clId="Web-{B9BE7FFC-6B33-2160-8484-137DCD86DF96}" dt="2024-08-26T20:52:21.187" v="301" actId="1076"/>
          <ac:spMkLst>
            <pc:docMk/>
            <pc:sldMk cId="3066481746" sldId="3389"/>
            <ac:spMk id="16" creationId="{AEBF0427-CA6E-519F-900E-5C80BF3A98B4}"/>
          </ac:spMkLst>
        </pc:spChg>
        <pc:spChg chg="mod">
          <ac:chgData name="nunezcarlos" userId="S::nunezcarlos_live.cl#ext#@idbg.onmicrosoft.com::91eb2a4c-fef6-42f2-8a87-6689d523894a" providerId="AD" clId="Web-{B9BE7FFC-6B33-2160-8484-137DCD86DF96}" dt="2024-08-26T20:52:21.203" v="302" actId="1076"/>
          <ac:spMkLst>
            <pc:docMk/>
            <pc:sldMk cId="3066481746" sldId="3389"/>
            <ac:spMk id="17" creationId="{0F9436E2-7484-AC7C-7A1F-23911229E71C}"/>
          </ac:spMkLst>
        </pc:spChg>
        <pc:spChg chg="mod">
          <ac:chgData name="nunezcarlos" userId="S::nunezcarlos_live.cl#ext#@idbg.onmicrosoft.com::91eb2a4c-fef6-42f2-8a87-6689d523894a" providerId="AD" clId="Web-{B9BE7FFC-6B33-2160-8484-137DCD86DF96}" dt="2024-08-26T20:52:21.234" v="303" actId="1076"/>
          <ac:spMkLst>
            <pc:docMk/>
            <pc:sldMk cId="3066481746" sldId="3389"/>
            <ac:spMk id="18" creationId="{79FE3A0C-4A25-15DE-4347-7758EA02C087}"/>
          </ac:spMkLst>
        </pc:spChg>
        <pc:spChg chg="mod">
          <ac:chgData name="nunezcarlos" userId="S::nunezcarlos_live.cl#ext#@idbg.onmicrosoft.com::91eb2a4c-fef6-42f2-8a87-6689d523894a" providerId="AD" clId="Web-{B9BE7FFC-6B33-2160-8484-137DCD86DF96}" dt="2024-08-26T20:52:21.250" v="304" actId="1076"/>
          <ac:spMkLst>
            <pc:docMk/>
            <pc:sldMk cId="3066481746" sldId="3389"/>
            <ac:spMk id="19" creationId="{4555016C-8A70-9E88-4ADA-35EC36CE1748}"/>
          </ac:spMkLst>
        </pc:spChg>
        <pc:spChg chg="mod">
          <ac:chgData name="nunezcarlos" userId="S::nunezcarlos_live.cl#ext#@idbg.onmicrosoft.com::91eb2a4c-fef6-42f2-8a87-6689d523894a" providerId="AD" clId="Web-{B9BE7FFC-6B33-2160-8484-137DCD86DF96}" dt="2024-08-26T20:52:21.265" v="305" actId="1076"/>
          <ac:spMkLst>
            <pc:docMk/>
            <pc:sldMk cId="3066481746" sldId="3389"/>
            <ac:spMk id="20" creationId="{1A127EB8-C8DE-33D5-0776-231BC6FED0D2}"/>
          </ac:spMkLst>
        </pc:spChg>
        <pc:spChg chg="mod">
          <ac:chgData name="nunezcarlos" userId="S::nunezcarlos_live.cl#ext#@idbg.onmicrosoft.com::91eb2a4c-fef6-42f2-8a87-6689d523894a" providerId="AD" clId="Web-{B9BE7FFC-6B33-2160-8484-137DCD86DF96}" dt="2024-08-26T20:52:21.296" v="306" actId="1076"/>
          <ac:spMkLst>
            <pc:docMk/>
            <pc:sldMk cId="3066481746" sldId="3389"/>
            <ac:spMk id="21" creationId="{07B220BA-24DD-C459-A4E1-EE41E9499E55}"/>
          </ac:spMkLst>
        </pc:spChg>
        <pc:spChg chg="mod">
          <ac:chgData name="nunezcarlos" userId="S::nunezcarlos_live.cl#ext#@idbg.onmicrosoft.com::91eb2a4c-fef6-42f2-8a87-6689d523894a" providerId="AD" clId="Web-{B9BE7FFC-6B33-2160-8484-137DCD86DF96}" dt="2024-08-26T20:52:21.312" v="307" actId="1076"/>
          <ac:spMkLst>
            <pc:docMk/>
            <pc:sldMk cId="3066481746" sldId="3389"/>
            <ac:spMk id="22" creationId="{3D5E6C4C-D197-44C2-A567-8A5CA994B654}"/>
          </ac:spMkLst>
        </pc:spChg>
        <pc:spChg chg="mod">
          <ac:chgData name="nunezcarlos" userId="S::nunezcarlos_live.cl#ext#@idbg.onmicrosoft.com::91eb2a4c-fef6-42f2-8a87-6689d523894a" providerId="AD" clId="Web-{B9BE7FFC-6B33-2160-8484-137DCD86DF96}" dt="2024-08-26T20:52:21.343" v="308" actId="1076"/>
          <ac:spMkLst>
            <pc:docMk/>
            <pc:sldMk cId="3066481746" sldId="3389"/>
            <ac:spMk id="23" creationId="{FF592655-53CE-0654-105A-98B4F6268A35}"/>
          </ac:spMkLst>
        </pc:spChg>
        <pc:spChg chg="mod">
          <ac:chgData name="nunezcarlos" userId="S::nunezcarlos_live.cl#ext#@idbg.onmicrosoft.com::91eb2a4c-fef6-42f2-8a87-6689d523894a" providerId="AD" clId="Web-{B9BE7FFC-6B33-2160-8484-137DCD86DF96}" dt="2024-08-26T20:45:49.535" v="207" actId="1076"/>
          <ac:spMkLst>
            <pc:docMk/>
            <pc:sldMk cId="3066481746" sldId="3389"/>
            <ac:spMk id="24" creationId="{97FBFB45-A204-67F1-EF36-89E068DE3DFE}"/>
          </ac:spMkLst>
        </pc:spChg>
        <pc:spChg chg="mod">
          <ac:chgData name="nunezcarlos" userId="S::nunezcarlos_live.cl#ext#@idbg.onmicrosoft.com::91eb2a4c-fef6-42f2-8a87-6689d523894a" providerId="AD" clId="Web-{B9BE7FFC-6B33-2160-8484-137DCD86DF96}" dt="2024-08-26T20:52:21.359" v="309" actId="1076"/>
          <ac:spMkLst>
            <pc:docMk/>
            <pc:sldMk cId="3066481746" sldId="3389"/>
            <ac:spMk id="26" creationId="{71FC8A07-FF58-BFBB-F22E-4DEB74A22A94}"/>
          </ac:spMkLst>
        </pc:spChg>
        <pc:spChg chg="mod">
          <ac:chgData name="nunezcarlos" userId="S::nunezcarlos_live.cl#ext#@idbg.onmicrosoft.com::91eb2a4c-fef6-42f2-8a87-6689d523894a" providerId="AD" clId="Web-{B9BE7FFC-6B33-2160-8484-137DCD86DF96}" dt="2024-08-26T20:52:21.390" v="310" actId="1076"/>
          <ac:spMkLst>
            <pc:docMk/>
            <pc:sldMk cId="3066481746" sldId="3389"/>
            <ac:spMk id="27" creationId="{339AD763-F9F2-D7BC-9F20-D4F5663116AD}"/>
          </ac:spMkLst>
        </pc:spChg>
        <pc:spChg chg="mod">
          <ac:chgData name="nunezcarlos" userId="S::nunezcarlos_live.cl#ext#@idbg.onmicrosoft.com::91eb2a4c-fef6-42f2-8a87-6689d523894a" providerId="AD" clId="Web-{B9BE7FFC-6B33-2160-8484-137DCD86DF96}" dt="2024-08-26T20:52:21.406" v="311" actId="1076"/>
          <ac:spMkLst>
            <pc:docMk/>
            <pc:sldMk cId="3066481746" sldId="3389"/>
            <ac:spMk id="28" creationId="{117FCD67-B967-C00C-EC5D-0AFD435D939E}"/>
          </ac:spMkLst>
        </pc:spChg>
        <pc:spChg chg="add del mod">
          <ac:chgData name="nunezcarlos" userId="S::nunezcarlos_live.cl#ext#@idbg.onmicrosoft.com::91eb2a4c-fef6-42f2-8a87-6689d523894a" providerId="AD" clId="Web-{B9BE7FFC-6B33-2160-8484-137DCD86DF96}" dt="2024-08-26T20:52:21.421" v="312" actId="1076"/>
          <ac:spMkLst>
            <pc:docMk/>
            <pc:sldMk cId="3066481746" sldId="3389"/>
            <ac:spMk id="29" creationId="{C3893718-3C70-1BB2-2ED7-3A7E29DD6C8F}"/>
          </ac:spMkLst>
        </pc:spChg>
        <pc:spChg chg="mod">
          <ac:chgData name="nunezcarlos" userId="S::nunezcarlos_live.cl#ext#@idbg.onmicrosoft.com::91eb2a4c-fef6-42f2-8a87-6689d523894a" providerId="AD" clId="Web-{B9BE7FFC-6B33-2160-8484-137DCD86DF96}" dt="2024-08-26T20:52:21.453" v="313" actId="1076"/>
          <ac:spMkLst>
            <pc:docMk/>
            <pc:sldMk cId="3066481746" sldId="3389"/>
            <ac:spMk id="30" creationId="{6CC533C4-A186-2157-7BDA-DB5DABEE1DEC}"/>
          </ac:spMkLst>
        </pc:spChg>
        <pc:spChg chg="mod">
          <ac:chgData name="nunezcarlos" userId="S::nunezcarlos_live.cl#ext#@idbg.onmicrosoft.com::91eb2a4c-fef6-42f2-8a87-6689d523894a" providerId="AD" clId="Web-{B9BE7FFC-6B33-2160-8484-137DCD86DF96}" dt="2024-08-26T20:52:21.484" v="314" actId="1076"/>
          <ac:spMkLst>
            <pc:docMk/>
            <pc:sldMk cId="3066481746" sldId="3389"/>
            <ac:spMk id="31" creationId="{10C563B6-138E-B02C-F2CF-1325D70CEAA8}"/>
          </ac:spMkLst>
        </pc:spChg>
        <pc:spChg chg="mod">
          <ac:chgData name="nunezcarlos" userId="S::nunezcarlos_live.cl#ext#@idbg.onmicrosoft.com::91eb2a4c-fef6-42f2-8a87-6689d523894a" providerId="AD" clId="Web-{B9BE7FFC-6B33-2160-8484-137DCD86DF96}" dt="2024-08-26T20:45:49.582" v="209" actId="1076"/>
          <ac:spMkLst>
            <pc:docMk/>
            <pc:sldMk cId="3066481746" sldId="3389"/>
            <ac:spMk id="32" creationId="{2A865048-CDA2-1B6C-D7AD-EB3D6C19D0F8}"/>
          </ac:spMkLst>
        </pc:spChg>
        <pc:spChg chg="mod">
          <ac:chgData name="nunezcarlos" userId="S::nunezcarlos_live.cl#ext#@idbg.onmicrosoft.com::91eb2a4c-fef6-42f2-8a87-6689d523894a" providerId="AD" clId="Web-{B9BE7FFC-6B33-2160-8484-137DCD86DF96}" dt="2024-08-26T20:48:19.461" v="221" actId="20577"/>
          <ac:spMkLst>
            <pc:docMk/>
            <pc:sldMk cId="3066481746" sldId="3389"/>
            <ac:spMk id="33" creationId="{B7F52BCA-F5B8-0C2D-ACCC-4D50EDA9D319}"/>
          </ac:spMkLst>
        </pc:spChg>
        <pc:spChg chg="mod">
          <ac:chgData name="nunezcarlos" userId="S::nunezcarlos_live.cl#ext#@idbg.onmicrosoft.com::91eb2a4c-fef6-42f2-8a87-6689d523894a" providerId="AD" clId="Web-{B9BE7FFC-6B33-2160-8484-137DCD86DF96}" dt="2024-08-26T20:48:11.773" v="219" actId="20577"/>
          <ac:spMkLst>
            <pc:docMk/>
            <pc:sldMk cId="3066481746" sldId="3389"/>
            <ac:spMk id="35" creationId="{D9907D0D-B053-7E86-1FD5-2BFD385E790F}"/>
          </ac:spMkLst>
        </pc:spChg>
        <pc:spChg chg="mod">
          <ac:chgData name="nunezcarlos" userId="S::nunezcarlos_live.cl#ext#@idbg.onmicrosoft.com::91eb2a4c-fef6-42f2-8a87-6689d523894a" providerId="AD" clId="Web-{B9BE7FFC-6B33-2160-8484-137DCD86DF96}" dt="2024-08-26T20:52:21.562" v="317" actId="1076"/>
          <ac:spMkLst>
            <pc:docMk/>
            <pc:sldMk cId="3066481746" sldId="3389"/>
            <ac:spMk id="36" creationId="{E8B4B74A-25AB-DB47-3F07-16648FC51090}"/>
          </ac:spMkLst>
        </pc:spChg>
        <pc:spChg chg="mod">
          <ac:chgData name="nunezcarlos" userId="S::nunezcarlos_live.cl#ext#@idbg.onmicrosoft.com::91eb2a4c-fef6-42f2-8a87-6689d523894a" providerId="AD" clId="Web-{B9BE7FFC-6B33-2160-8484-137DCD86DF96}" dt="2024-08-26T20:52:21.593" v="318" actId="1076"/>
          <ac:spMkLst>
            <pc:docMk/>
            <pc:sldMk cId="3066481746" sldId="3389"/>
            <ac:spMk id="37" creationId="{B13DA072-F1E0-C9DC-BF1F-ED46ED4EC225}"/>
          </ac:spMkLst>
        </pc:spChg>
        <pc:spChg chg="mod">
          <ac:chgData name="nunezcarlos" userId="S::nunezcarlos_live.cl#ext#@idbg.onmicrosoft.com::91eb2a4c-fef6-42f2-8a87-6689d523894a" providerId="AD" clId="Web-{B9BE7FFC-6B33-2160-8484-137DCD86DF96}" dt="2024-08-26T20:52:43.625" v="336" actId="14100"/>
          <ac:spMkLst>
            <pc:docMk/>
            <pc:sldMk cId="3066481746" sldId="3389"/>
            <ac:spMk id="38" creationId="{D17D2E48-E9D5-CCA8-3779-6B3D89691F18}"/>
          </ac:spMkLst>
        </pc:spChg>
        <pc:spChg chg="mod">
          <ac:chgData name="nunezcarlos" userId="S::nunezcarlos_live.cl#ext#@idbg.onmicrosoft.com::91eb2a4c-fef6-42f2-8a87-6689d523894a" providerId="AD" clId="Web-{B9BE7FFC-6B33-2160-8484-137DCD86DF96}" dt="2024-08-26T20:52:21.640" v="320" actId="1076"/>
          <ac:spMkLst>
            <pc:docMk/>
            <pc:sldMk cId="3066481746" sldId="3389"/>
            <ac:spMk id="39" creationId="{8984E734-EF45-FB4A-5E57-44720022D97C}"/>
          </ac:spMkLst>
        </pc:spChg>
        <pc:spChg chg="add del mod">
          <ac:chgData name="nunezcarlos" userId="S::nunezcarlos_live.cl#ext#@idbg.onmicrosoft.com::91eb2a4c-fef6-42f2-8a87-6689d523894a" providerId="AD" clId="Web-{B9BE7FFC-6B33-2160-8484-137DCD86DF96}" dt="2024-08-26T20:13:06.446" v="13"/>
          <ac:spMkLst>
            <pc:docMk/>
            <pc:sldMk cId="3066481746" sldId="3389"/>
            <ac:spMk id="41" creationId="{6C21992A-63AF-6348-E3F2-6CD838A0AB78}"/>
          </ac:spMkLst>
        </pc:spChg>
        <pc:spChg chg="add mod">
          <ac:chgData name="nunezcarlos" userId="S::nunezcarlos_live.cl#ext#@idbg.onmicrosoft.com::91eb2a4c-fef6-42f2-8a87-6689d523894a" providerId="AD" clId="Web-{B9BE7FFC-6B33-2160-8484-137DCD86DF96}" dt="2024-08-26T20:52:21.656" v="321" actId="1076"/>
          <ac:spMkLst>
            <pc:docMk/>
            <pc:sldMk cId="3066481746" sldId="3389"/>
            <ac:spMk id="42" creationId="{09A2ADF0-7CF5-0804-F244-71DA1EC615D7}"/>
          </ac:spMkLst>
        </pc:spChg>
        <pc:spChg chg="add mod">
          <ac:chgData name="nunezcarlos" userId="S::nunezcarlos_live.cl#ext#@idbg.onmicrosoft.com::91eb2a4c-fef6-42f2-8a87-6689d523894a" providerId="AD" clId="Web-{B9BE7FFC-6B33-2160-8484-137DCD86DF96}" dt="2024-08-26T20:52:21.687" v="322" actId="1076"/>
          <ac:spMkLst>
            <pc:docMk/>
            <pc:sldMk cId="3066481746" sldId="3389"/>
            <ac:spMk id="43" creationId="{14BD4469-3E16-EF78-062F-0C96A6B0ED2D}"/>
          </ac:spMkLst>
        </pc:spChg>
        <pc:spChg chg="add mod">
          <ac:chgData name="nunezcarlos" userId="S::nunezcarlos_live.cl#ext#@idbg.onmicrosoft.com::91eb2a4c-fef6-42f2-8a87-6689d523894a" providerId="AD" clId="Web-{B9BE7FFC-6B33-2160-8484-137DCD86DF96}" dt="2024-08-26T20:52:21.703" v="323" actId="1076"/>
          <ac:spMkLst>
            <pc:docMk/>
            <pc:sldMk cId="3066481746" sldId="3389"/>
            <ac:spMk id="44" creationId="{76242A6A-025D-41AB-CEB4-1554A394C5E8}"/>
          </ac:spMkLst>
        </pc:spChg>
        <pc:spChg chg="add mod">
          <ac:chgData name="nunezcarlos" userId="S::nunezcarlos_live.cl#ext#@idbg.onmicrosoft.com::91eb2a4c-fef6-42f2-8a87-6689d523894a" providerId="AD" clId="Web-{B9BE7FFC-6B33-2160-8484-137DCD86DF96}" dt="2024-08-26T20:52:21.750" v="325" actId="1076"/>
          <ac:spMkLst>
            <pc:docMk/>
            <pc:sldMk cId="3066481746" sldId="3389"/>
            <ac:spMk id="48" creationId="{52200523-0082-4AB9-181D-300E472662CC}"/>
          </ac:spMkLst>
        </pc:spChg>
        <pc:spChg chg="add mod">
          <ac:chgData name="nunezcarlos" userId="S::nunezcarlos_live.cl#ext#@idbg.onmicrosoft.com::91eb2a4c-fef6-42f2-8a87-6689d523894a" providerId="AD" clId="Web-{B9BE7FFC-6B33-2160-8484-137DCD86DF96}" dt="2024-08-26T20:52:21.781" v="326" actId="1076"/>
          <ac:spMkLst>
            <pc:docMk/>
            <pc:sldMk cId="3066481746" sldId="3389"/>
            <ac:spMk id="49" creationId="{BB936A9B-76D4-8E04-BC59-7BA0FD2250F0}"/>
          </ac:spMkLst>
        </pc:spChg>
        <pc:spChg chg="add mod">
          <ac:chgData name="nunezcarlos" userId="S::nunezcarlos_live.cl#ext#@idbg.onmicrosoft.com::91eb2a4c-fef6-42f2-8a87-6689d523894a" providerId="AD" clId="Web-{B9BE7FFC-6B33-2160-8484-137DCD86DF96}" dt="2024-08-26T20:52:21.796" v="327" actId="1076"/>
          <ac:spMkLst>
            <pc:docMk/>
            <pc:sldMk cId="3066481746" sldId="3389"/>
            <ac:spMk id="50" creationId="{B90D8DF2-8B66-4141-8E1B-AF50075D0A03}"/>
          </ac:spMkLst>
        </pc:spChg>
        <pc:spChg chg="add del mod">
          <ac:chgData name="nunezcarlos" userId="S::nunezcarlos_live.cl#ext#@idbg.onmicrosoft.com::91eb2a4c-fef6-42f2-8a87-6689d523894a" providerId="AD" clId="Web-{B9BE7FFC-6B33-2160-8484-137DCD86DF96}" dt="2024-08-26T20:30:59.602" v="111"/>
          <ac:spMkLst>
            <pc:docMk/>
            <pc:sldMk cId="3066481746" sldId="3389"/>
            <ac:spMk id="51" creationId="{AD43A791-4877-81B1-CF19-00AB88034B2B}"/>
          </ac:spMkLst>
        </pc:spChg>
        <pc:spChg chg="add mod">
          <ac:chgData name="nunezcarlos" userId="S::nunezcarlos_live.cl#ext#@idbg.onmicrosoft.com::91eb2a4c-fef6-42f2-8a87-6689d523894a" providerId="AD" clId="Web-{B9BE7FFC-6B33-2160-8484-137DCD86DF96}" dt="2024-08-26T20:52:21.843" v="329" actId="1076"/>
          <ac:spMkLst>
            <pc:docMk/>
            <pc:sldMk cId="3066481746" sldId="3389"/>
            <ac:spMk id="53" creationId="{5B1B59AC-2D1C-984F-B514-4723BE38B697}"/>
          </ac:spMkLst>
        </pc:spChg>
        <pc:spChg chg="add del">
          <ac:chgData name="nunezcarlos" userId="S::nunezcarlos_live.cl#ext#@idbg.onmicrosoft.com::91eb2a4c-fef6-42f2-8a87-6689d523894a" providerId="AD" clId="Web-{B9BE7FFC-6B33-2160-8484-137DCD86DF96}" dt="2024-08-26T20:32:15.605" v="157"/>
          <ac:spMkLst>
            <pc:docMk/>
            <pc:sldMk cId="3066481746" sldId="3389"/>
            <ac:spMk id="55" creationId="{15281D69-FCB1-0602-1CDF-AD638AE70FD6}"/>
          </ac:spMkLst>
        </pc:spChg>
        <pc:spChg chg="add del">
          <ac:chgData name="nunezcarlos" userId="S::nunezcarlos_live.cl#ext#@idbg.onmicrosoft.com::91eb2a4c-fef6-42f2-8a87-6689d523894a" providerId="AD" clId="Web-{B9BE7FFC-6B33-2160-8484-137DCD86DF96}" dt="2024-08-26T20:32:15.605" v="156"/>
          <ac:spMkLst>
            <pc:docMk/>
            <pc:sldMk cId="3066481746" sldId="3389"/>
            <ac:spMk id="56" creationId="{BF62EA81-EF9E-6076-3D67-D19B11437061}"/>
          </ac:spMkLst>
        </pc:spChg>
        <pc:spChg chg="add del">
          <ac:chgData name="nunezcarlos" userId="S::nunezcarlos_live.cl#ext#@idbg.onmicrosoft.com::91eb2a4c-fef6-42f2-8a87-6689d523894a" providerId="AD" clId="Web-{B9BE7FFC-6B33-2160-8484-137DCD86DF96}" dt="2024-08-26T20:32:15.605" v="155"/>
          <ac:spMkLst>
            <pc:docMk/>
            <pc:sldMk cId="3066481746" sldId="3389"/>
            <ac:spMk id="57" creationId="{FBBC1862-0052-9014-A957-AD8790927C27}"/>
          </ac:spMkLst>
        </pc:spChg>
        <pc:spChg chg="add del">
          <ac:chgData name="nunezcarlos" userId="S::nunezcarlos_live.cl#ext#@idbg.onmicrosoft.com::91eb2a4c-fef6-42f2-8a87-6689d523894a" providerId="AD" clId="Web-{B9BE7FFC-6B33-2160-8484-137DCD86DF96}" dt="2024-08-26T20:32:15.605" v="154"/>
          <ac:spMkLst>
            <pc:docMk/>
            <pc:sldMk cId="3066481746" sldId="3389"/>
            <ac:spMk id="58" creationId="{8695F587-CAFA-3D2F-E1D1-8FA18B0E670A}"/>
          </ac:spMkLst>
        </pc:spChg>
        <pc:spChg chg="add del">
          <ac:chgData name="nunezcarlos" userId="S::nunezcarlos_live.cl#ext#@idbg.onmicrosoft.com::91eb2a4c-fef6-42f2-8a87-6689d523894a" providerId="AD" clId="Web-{B9BE7FFC-6B33-2160-8484-137DCD86DF96}" dt="2024-08-26T20:32:15.605" v="153"/>
          <ac:spMkLst>
            <pc:docMk/>
            <pc:sldMk cId="3066481746" sldId="3389"/>
            <ac:spMk id="59" creationId="{2BE9840C-8C81-970C-3BE0-B82D2825E01A}"/>
          </ac:spMkLst>
        </pc:spChg>
        <pc:spChg chg="add mod">
          <ac:chgData name="nunezcarlos" userId="S::nunezcarlos_live.cl#ext#@idbg.onmicrosoft.com::91eb2a4c-fef6-42f2-8a87-6689d523894a" providerId="AD" clId="Web-{B9BE7FFC-6B33-2160-8484-137DCD86DF96}" dt="2024-08-26T20:48:38.540" v="229" actId="20577"/>
          <ac:spMkLst>
            <pc:docMk/>
            <pc:sldMk cId="3066481746" sldId="3389"/>
            <ac:spMk id="61" creationId="{BC5A4674-AB9E-C036-71A3-BCBEBF911BE0}"/>
          </ac:spMkLst>
        </pc:spChg>
        <pc:spChg chg="add mod">
          <ac:chgData name="nunezcarlos" userId="S::nunezcarlos_live.cl#ext#@idbg.onmicrosoft.com::91eb2a4c-fef6-42f2-8a87-6689d523894a" providerId="AD" clId="Web-{B9BE7FFC-6B33-2160-8484-137DCD86DF96}" dt="2024-08-26T20:48:45.087" v="230" actId="20577"/>
          <ac:spMkLst>
            <pc:docMk/>
            <pc:sldMk cId="3066481746" sldId="3389"/>
            <ac:spMk id="62" creationId="{65E23059-8742-4130-2F86-E108D8880BAA}"/>
          </ac:spMkLst>
        </pc:spChg>
        <pc:spChg chg="add mod">
          <ac:chgData name="nunezcarlos" userId="S::nunezcarlos_live.cl#ext#@idbg.onmicrosoft.com::91eb2a4c-fef6-42f2-8a87-6689d523894a" providerId="AD" clId="Web-{B9BE7FFC-6B33-2160-8484-137DCD86DF96}" dt="2024-08-26T20:32:36.668" v="166" actId="1076"/>
          <ac:spMkLst>
            <pc:docMk/>
            <pc:sldMk cId="3066481746" sldId="3389"/>
            <ac:spMk id="63" creationId="{A78208AA-0EE3-4161-040D-2D05E423E7B2}"/>
          </ac:spMkLst>
        </pc:spChg>
        <pc:spChg chg="add del">
          <ac:chgData name="nunezcarlos" userId="S::nunezcarlos_live.cl#ext#@idbg.onmicrosoft.com::91eb2a4c-fef6-42f2-8a87-6689d523894a" providerId="AD" clId="Web-{B9BE7FFC-6B33-2160-8484-137DCD86DF96}" dt="2024-08-26T20:34:24.374" v="174"/>
          <ac:spMkLst>
            <pc:docMk/>
            <pc:sldMk cId="3066481746" sldId="3389"/>
            <ac:spMk id="65" creationId="{5C146EF0-61D4-60CC-D9DA-6354DF59215E}"/>
          </ac:spMkLst>
        </pc:spChg>
        <pc:spChg chg="mod">
          <ac:chgData name="nunezcarlos" userId="S::nunezcarlos_live.cl#ext#@idbg.onmicrosoft.com::91eb2a4c-fef6-42f2-8a87-6689d523894a" providerId="AD" clId="Web-{B9BE7FFC-6B33-2160-8484-137DCD86DF96}" dt="2024-08-26T20:34:50.109" v="190" actId="20577"/>
          <ac:spMkLst>
            <pc:docMk/>
            <pc:sldMk cId="3066481746" sldId="3389"/>
            <ac:spMk id="68" creationId="{1DE59C4E-D414-2596-A013-AC934DD53ED6}"/>
          </ac:spMkLst>
        </pc:spChg>
        <pc:spChg chg="mod">
          <ac:chgData name="nunezcarlos" userId="S::nunezcarlos_live.cl#ext#@idbg.onmicrosoft.com::91eb2a4c-fef6-42f2-8a87-6689d523894a" providerId="AD" clId="Web-{B9BE7FFC-6B33-2160-8484-137DCD86DF96}" dt="2024-08-26T20:34:52.469" v="191" actId="20577"/>
          <ac:spMkLst>
            <pc:docMk/>
            <pc:sldMk cId="3066481746" sldId="3389"/>
            <ac:spMk id="69" creationId="{1685FA45-B547-4A04-E665-D1DE741C95A4}"/>
          </ac:spMkLst>
        </pc:spChg>
        <pc:spChg chg="mod">
          <ac:chgData name="nunezcarlos" userId="S::nunezcarlos_live.cl#ext#@idbg.onmicrosoft.com::91eb2a4c-fef6-42f2-8a87-6689d523894a" providerId="AD" clId="Web-{B9BE7FFC-6B33-2160-8484-137DCD86DF96}" dt="2024-08-26T20:36:24.128" v="202" actId="20577"/>
          <ac:spMkLst>
            <pc:docMk/>
            <pc:sldMk cId="3066481746" sldId="3389"/>
            <ac:spMk id="73" creationId="{38F9B685-F4AC-9028-D604-25B446C7BA45}"/>
          </ac:spMkLst>
        </pc:spChg>
        <pc:spChg chg="mod">
          <ac:chgData name="nunezcarlos" userId="S::nunezcarlos_live.cl#ext#@idbg.onmicrosoft.com::91eb2a4c-fef6-42f2-8a87-6689d523894a" providerId="AD" clId="Web-{B9BE7FFC-6B33-2160-8484-137DCD86DF96}" dt="2024-08-26T20:36:27.050" v="203" actId="20577"/>
          <ac:spMkLst>
            <pc:docMk/>
            <pc:sldMk cId="3066481746" sldId="3389"/>
            <ac:spMk id="74" creationId="{93CB4A51-648F-FA1F-3C91-5A67328295B9}"/>
          </ac:spMkLst>
        </pc:spChg>
        <pc:spChg chg="mod">
          <ac:chgData name="nunezcarlos" userId="S::nunezcarlos_live.cl#ext#@idbg.onmicrosoft.com::91eb2a4c-fef6-42f2-8a87-6689d523894a" providerId="AD" clId="Web-{B9BE7FFC-6B33-2160-8484-137DCD86DF96}" dt="2024-08-26T20:49:28.198" v="261" actId="20577"/>
          <ac:spMkLst>
            <pc:docMk/>
            <pc:sldMk cId="3066481746" sldId="3389"/>
            <ac:spMk id="80" creationId="{07350889-55E4-FE4D-9E14-5E7568CD528A}"/>
          </ac:spMkLst>
        </pc:spChg>
        <pc:spChg chg="mod">
          <ac:chgData name="nunezcarlos" userId="S::nunezcarlos_live.cl#ext#@idbg.onmicrosoft.com::91eb2a4c-fef6-42f2-8a87-6689d523894a" providerId="AD" clId="Web-{B9BE7FFC-6B33-2160-8484-137DCD86DF96}" dt="2024-08-26T20:49:38.682" v="265" actId="14100"/>
          <ac:spMkLst>
            <pc:docMk/>
            <pc:sldMk cId="3066481746" sldId="3389"/>
            <ac:spMk id="81" creationId="{204FC787-FAC6-A7C4-14B7-18946E1E9D8B}"/>
          </ac:spMkLst>
        </pc:spChg>
        <pc:spChg chg="mod">
          <ac:chgData name="nunezcarlos" userId="S::nunezcarlos_live.cl#ext#@idbg.onmicrosoft.com::91eb2a4c-fef6-42f2-8a87-6689d523894a" providerId="AD" clId="Web-{B9BE7FFC-6B33-2160-8484-137DCD86DF96}" dt="2024-08-26T20:51:53.452" v="290" actId="20577"/>
          <ac:spMkLst>
            <pc:docMk/>
            <pc:sldMk cId="3066481746" sldId="3389"/>
            <ac:spMk id="85" creationId="{A32D6074-DDAD-6BF3-211C-9DE80C8E87CC}"/>
          </ac:spMkLst>
        </pc:spChg>
        <pc:spChg chg="mod">
          <ac:chgData name="nunezcarlos" userId="S::nunezcarlos_live.cl#ext#@idbg.onmicrosoft.com::91eb2a4c-fef6-42f2-8a87-6689d523894a" providerId="AD" clId="Web-{B9BE7FFC-6B33-2160-8484-137DCD86DF96}" dt="2024-08-26T20:52:00.124" v="291" actId="14100"/>
          <ac:spMkLst>
            <pc:docMk/>
            <pc:sldMk cId="3066481746" sldId="3389"/>
            <ac:spMk id="86" creationId="{81E56148-3190-FB7F-B9D4-D9D506E8F148}"/>
          </ac:spMkLst>
        </pc:spChg>
        <pc:grpChg chg="add mod">
          <ac:chgData name="nunezcarlos" userId="S::nunezcarlos_live.cl#ext#@idbg.onmicrosoft.com::91eb2a4c-fef6-42f2-8a87-6689d523894a" providerId="AD" clId="Web-{B9BE7FFC-6B33-2160-8484-137DCD86DF96}" dt="2024-08-26T20:52:21.875" v="330" actId="1076"/>
          <ac:grpSpMkLst>
            <pc:docMk/>
            <pc:sldMk cId="3066481746" sldId="3389"/>
            <ac:grpSpMk id="64" creationId="{1FA0618F-DAEA-991C-7A0F-96C97C7C046D}"/>
          </ac:grpSpMkLst>
        </pc:grpChg>
        <pc:grpChg chg="add mod">
          <ac:chgData name="nunezcarlos" userId="S::nunezcarlos_live.cl#ext#@idbg.onmicrosoft.com::91eb2a4c-fef6-42f2-8a87-6689d523894a" providerId="AD" clId="Web-{B9BE7FFC-6B33-2160-8484-137DCD86DF96}" dt="2024-08-26T20:52:21.921" v="331" actId="1076"/>
          <ac:grpSpMkLst>
            <pc:docMk/>
            <pc:sldMk cId="3066481746" sldId="3389"/>
            <ac:grpSpMk id="66" creationId="{9EB44E8F-DE63-D788-3374-F01FB632F0C3}"/>
          </ac:grpSpMkLst>
        </pc:grpChg>
        <pc:grpChg chg="add mod">
          <ac:chgData name="nunezcarlos" userId="S::nunezcarlos_live.cl#ext#@idbg.onmicrosoft.com::91eb2a4c-fef6-42f2-8a87-6689d523894a" providerId="AD" clId="Web-{B9BE7FFC-6B33-2160-8484-137DCD86DF96}" dt="2024-08-26T20:36:10.174" v="194" actId="1076"/>
          <ac:grpSpMkLst>
            <pc:docMk/>
            <pc:sldMk cId="3066481746" sldId="3389"/>
            <ac:grpSpMk id="71" creationId="{26112E82-F5B2-3495-5431-0AC665004497}"/>
          </ac:grpSpMkLst>
        </pc:grpChg>
        <pc:grpChg chg="add mod">
          <ac:chgData name="nunezcarlos" userId="S::nunezcarlos_live.cl#ext#@idbg.onmicrosoft.com::91eb2a4c-fef6-42f2-8a87-6689d523894a" providerId="AD" clId="Web-{B9BE7FFC-6B33-2160-8484-137DCD86DF96}" dt="2024-08-26T20:52:21.515" v="315" actId="1076"/>
          <ac:grpSpMkLst>
            <pc:docMk/>
            <pc:sldMk cId="3066481746" sldId="3389"/>
            <ac:grpSpMk id="76" creationId="{5E18D7AC-9BDE-138C-8B8A-6B23B01E388C}"/>
          </ac:grpSpMkLst>
        </pc:grpChg>
        <pc:grpChg chg="add mod">
          <ac:chgData name="nunezcarlos" userId="S::nunezcarlos_live.cl#ext#@idbg.onmicrosoft.com::91eb2a4c-fef6-42f2-8a87-6689d523894a" providerId="AD" clId="Web-{B9BE7FFC-6B33-2160-8484-137DCD86DF96}" dt="2024-08-26T20:52:21.546" v="316" actId="1076"/>
          <ac:grpSpMkLst>
            <pc:docMk/>
            <pc:sldMk cId="3066481746" sldId="3389"/>
            <ac:grpSpMk id="77" creationId="{6A85568F-A4A3-6E53-D111-4E783F400F81}"/>
          </ac:grpSpMkLst>
        </pc:grpChg>
        <pc:grpChg chg="add mod">
          <ac:chgData name="nunezcarlos" userId="S::nunezcarlos_live.cl#ext#@idbg.onmicrosoft.com::91eb2a4c-fef6-42f2-8a87-6689d523894a" providerId="AD" clId="Web-{B9BE7FFC-6B33-2160-8484-137DCD86DF96}" dt="2024-08-26T20:52:21.953" v="332" actId="1076"/>
          <ac:grpSpMkLst>
            <pc:docMk/>
            <pc:sldMk cId="3066481746" sldId="3389"/>
            <ac:grpSpMk id="78" creationId="{C2EBACB8-ED40-7255-9946-802E1B7D7039}"/>
          </ac:grpSpMkLst>
        </pc:grpChg>
        <pc:grpChg chg="add mod">
          <ac:chgData name="nunezcarlos" userId="S::nunezcarlos_live.cl#ext#@idbg.onmicrosoft.com::91eb2a4c-fef6-42f2-8a87-6689d523894a" providerId="AD" clId="Web-{B9BE7FFC-6B33-2160-8484-137DCD86DF96}" dt="2024-08-26T20:52:22" v="333" actId="1076"/>
          <ac:grpSpMkLst>
            <pc:docMk/>
            <pc:sldMk cId="3066481746" sldId="3389"/>
            <ac:grpSpMk id="83" creationId="{D1B917B9-234C-5FE8-A460-7771F8A40918}"/>
          </ac:grpSpMkLst>
        </pc:grpChg>
        <pc:cxnChg chg="mod">
          <ac:chgData name="nunezcarlos" userId="S::nunezcarlos_live.cl#ext#@idbg.onmicrosoft.com::91eb2a4c-fef6-42f2-8a87-6689d523894a" providerId="AD" clId="Web-{B9BE7FFC-6B33-2160-8484-137DCD86DF96}" dt="2024-08-26T20:52:21" v="293" actId="1076"/>
          <ac:cxnSpMkLst>
            <pc:docMk/>
            <pc:sldMk cId="3066481746" sldId="3389"/>
            <ac:cxnSpMk id="5" creationId="{EA214B55-962D-E4E8-5FA9-BC4F6902A8C3}"/>
          </ac:cxnSpMkLst>
        </pc:cxnChg>
        <pc:cxnChg chg="mod">
          <ac:chgData name="nunezcarlos" userId="S::nunezcarlos_live.cl#ext#@idbg.onmicrosoft.com::91eb2a4c-fef6-42f2-8a87-6689d523894a" providerId="AD" clId="Web-{B9BE7FFC-6B33-2160-8484-137DCD86DF96}" dt="2024-08-26T20:52:21.015" v="294" actId="1076"/>
          <ac:cxnSpMkLst>
            <pc:docMk/>
            <pc:sldMk cId="3066481746" sldId="3389"/>
            <ac:cxnSpMk id="6" creationId="{06C5E9C5-1983-5EAF-82D4-820F57C95B80}"/>
          </ac:cxnSpMkLst>
        </pc:cxnChg>
        <pc:cxnChg chg="mod">
          <ac:chgData name="nunezcarlos" userId="S::nunezcarlos_live.cl#ext#@idbg.onmicrosoft.com::91eb2a4c-fef6-42f2-8a87-6689d523894a" providerId="AD" clId="Web-{B9BE7FFC-6B33-2160-8484-137DCD86DF96}" dt="2024-08-26T20:52:21.046" v="295" actId="1076"/>
          <ac:cxnSpMkLst>
            <pc:docMk/>
            <pc:sldMk cId="3066481746" sldId="3389"/>
            <ac:cxnSpMk id="7" creationId="{AD59AC69-BAB5-9F29-34B0-A702B486463E}"/>
          </ac:cxnSpMkLst>
        </pc:cxnChg>
        <pc:cxnChg chg="mod">
          <ac:chgData name="nunezcarlos" userId="S::nunezcarlos_live.cl#ext#@idbg.onmicrosoft.com::91eb2a4c-fef6-42f2-8a87-6689d523894a" providerId="AD" clId="Web-{B9BE7FFC-6B33-2160-8484-137DCD86DF96}" dt="2024-08-26T20:45:49.519" v="206" actId="1076"/>
          <ac:cxnSpMkLst>
            <pc:docMk/>
            <pc:sldMk cId="3066481746" sldId="3389"/>
            <ac:cxnSpMk id="8" creationId="{A8AB21B8-8B85-643C-33DB-6D21DD9CBCD4}"/>
          </ac:cxnSpMkLst>
        </pc:cxnChg>
        <pc:cxnChg chg="del">
          <ac:chgData name="nunezcarlos" userId="S::nunezcarlos_live.cl#ext#@idbg.onmicrosoft.com::91eb2a4c-fef6-42f2-8a87-6689d523894a" providerId="AD" clId="Web-{B9BE7FFC-6B33-2160-8484-137DCD86DF96}" dt="2024-08-26T20:50:15.715" v="266"/>
          <ac:cxnSpMkLst>
            <pc:docMk/>
            <pc:sldMk cId="3066481746" sldId="3389"/>
            <ac:cxnSpMk id="10" creationId="{9F43434C-0309-182B-3907-DEB9A63DE39E}"/>
          </ac:cxnSpMkLst>
        </pc:cxnChg>
        <pc:cxnChg chg="mod">
          <ac:chgData name="nunezcarlos" userId="S::nunezcarlos_live.cl#ext#@idbg.onmicrosoft.com::91eb2a4c-fef6-42f2-8a87-6689d523894a" providerId="AD" clId="Web-{B9BE7FFC-6B33-2160-8484-137DCD86DF96}" dt="2024-08-26T20:52:21.062" v="296" actId="1076"/>
          <ac:cxnSpMkLst>
            <pc:docMk/>
            <pc:sldMk cId="3066481746" sldId="3389"/>
            <ac:cxnSpMk id="11" creationId="{BEFCDAF9-8624-8489-1255-C487EFFCD388}"/>
          </ac:cxnSpMkLst>
        </pc:cxnChg>
        <pc:cxnChg chg="add del mod">
          <ac:chgData name="nunezcarlos" userId="S::nunezcarlos_live.cl#ext#@idbg.onmicrosoft.com::91eb2a4c-fef6-42f2-8a87-6689d523894a" providerId="AD" clId="Web-{B9BE7FFC-6B33-2160-8484-137DCD86DF96}" dt="2024-08-26T20:13:21.306" v="16"/>
          <ac:cxnSpMkLst>
            <pc:docMk/>
            <pc:sldMk cId="3066481746" sldId="3389"/>
            <ac:cxnSpMk id="40" creationId="{8B99CB06-C110-F189-CD9C-E5B91C61AE39}"/>
          </ac:cxnSpMkLst>
        </pc:cxnChg>
        <pc:cxnChg chg="add mod">
          <ac:chgData name="nunezcarlos" userId="S::nunezcarlos_live.cl#ext#@idbg.onmicrosoft.com::91eb2a4c-fef6-42f2-8a87-6689d523894a" providerId="AD" clId="Web-{B9BE7FFC-6B33-2160-8484-137DCD86DF96}" dt="2024-08-26T20:52:21.734" v="324" actId="1076"/>
          <ac:cxnSpMkLst>
            <pc:docMk/>
            <pc:sldMk cId="3066481746" sldId="3389"/>
            <ac:cxnSpMk id="45" creationId="{1BAF667F-6A35-CF8B-5AFF-935EE86DFD6A}"/>
          </ac:cxnSpMkLst>
        </pc:cxnChg>
        <pc:cxnChg chg="add del mod">
          <ac:chgData name="nunezcarlos" userId="S::nunezcarlos_live.cl#ext#@idbg.onmicrosoft.com::91eb2a4c-fef6-42f2-8a87-6689d523894a" providerId="AD" clId="Web-{B9BE7FFC-6B33-2160-8484-137DCD86DF96}" dt="2024-08-26T20:30:02.148" v="78"/>
          <ac:cxnSpMkLst>
            <pc:docMk/>
            <pc:sldMk cId="3066481746" sldId="3389"/>
            <ac:cxnSpMk id="46" creationId="{97EC760A-6709-F049-6F06-7D6565C2AC36}"/>
          </ac:cxnSpMkLst>
        </pc:cxnChg>
        <pc:cxnChg chg="add del mod">
          <ac:chgData name="nunezcarlos" userId="S::nunezcarlos_live.cl#ext#@idbg.onmicrosoft.com::91eb2a4c-fef6-42f2-8a87-6689d523894a" providerId="AD" clId="Web-{B9BE7FFC-6B33-2160-8484-137DCD86DF96}" dt="2024-08-26T20:29:53.179" v="75"/>
          <ac:cxnSpMkLst>
            <pc:docMk/>
            <pc:sldMk cId="3066481746" sldId="3389"/>
            <ac:cxnSpMk id="47" creationId="{D42E030A-A86F-C422-B1DC-BE86CFB4EA60}"/>
          </ac:cxnSpMkLst>
        </pc:cxnChg>
        <pc:cxnChg chg="add mod">
          <ac:chgData name="nunezcarlos" userId="S::nunezcarlos_live.cl#ext#@idbg.onmicrosoft.com::91eb2a4c-fef6-42f2-8a87-6689d523894a" providerId="AD" clId="Web-{B9BE7FFC-6B33-2160-8484-137DCD86DF96}" dt="2024-08-26T20:52:21.812" v="328" actId="1076"/>
          <ac:cxnSpMkLst>
            <pc:docMk/>
            <pc:sldMk cId="3066481746" sldId="3389"/>
            <ac:cxnSpMk id="52" creationId="{0A6423EB-CF73-4F08-CCF4-BF9A62B5A166}"/>
          </ac:cxnSpMkLst>
        </pc:cxnChg>
        <pc:cxnChg chg="add del mod">
          <ac:chgData name="nunezcarlos" userId="S::nunezcarlos_live.cl#ext#@idbg.onmicrosoft.com::91eb2a4c-fef6-42f2-8a87-6689d523894a" providerId="AD" clId="Web-{B9BE7FFC-6B33-2160-8484-137DCD86DF96}" dt="2024-08-26T20:32:15.605" v="158"/>
          <ac:cxnSpMkLst>
            <pc:docMk/>
            <pc:sldMk cId="3066481746" sldId="3389"/>
            <ac:cxnSpMk id="54" creationId="{0C7145CE-FA6C-CFA3-C9A4-B34342322196}"/>
          </ac:cxnSpMkLst>
        </pc:cxnChg>
        <pc:cxnChg chg="add mod">
          <ac:chgData name="nunezcarlos" userId="S::nunezcarlos_live.cl#ext#@idbg.onmicrosoft.com::91eb2a4c-fef6-42f2-8a87-6689d523894a" providerId="AD" clId="Web-{B9BE7FFC-6B33-2160-8484-137DCD86DF96}" dt="2024-08-26T20:32:29.699" v="162" actId="1076"/>
          <ac:cxnSpMkLst>
            <pc:docMk/>
            <pc:sldMk cId="3066481746" sldId="3389"/>
            <ac:cxnSpMk id="60" creationId="{94847ECA-7F32-6957-F421-1FEC8F7D4DCC}"/>
          </ac:cxnSpMkLst>
        </pc:cxnChg>
        <pc:cxnChg chg="mod">
          <ac:chgData name="nunezcarlos" userId="S::nunezcarlos_live.cl#ext#@idbg.onmicrosoft.com::91eb2a4c-fef6-42f2-8a87-6689d523894a" providerId="AD" clId="Web-{B9BE7FFC-6B33-2160-8484-137DCD86DF96}" dt="2024-08-26T20:34:34.328" v="175"/>
          <ac:cxnSpMkLst>
            <pc:docMk/>
            <pc:sldMk cId="3066481746" sldId="3389"/>
            <ac:cxnSpMk id="67" creationId="{D7E78F55-406B-1B6F-3115-CC3AF2817DAB}"/>
          </ac:cxnSpMkLst>
        </pc:cxnChg>
        <pc:cxnChg chg="mod">
          <ac:chgData name="nunezcarlos" userId="S::nunezcarlos_live.cl#ext#@idbg.onmicrosoft.com::91eb2a4c-fef6-42f2-8a87-6689d523894a" providerId="AD" clId="Web-{B9BE7FFC-6B33-2160-8484-137DCD86DF96}" dt="2024-08-26T20:35:59.846" v="192"/>
          <ac:cxnSpMkLst>
            <pc:docMk/>
            <pc:sldMk cId="3066481746" sldId="3389"/>
            <ac:cxnSpMk id="72" creationId="{6BD7372B-CBB5-BA6B-1120-7437BE430552}"/>
          </ac:cxnSpMkLst>
        </pc:cxnChg>
        <pc:cxnChg chg="mod">
          <ac:chgData name="nunezcarlos" userId="S::nunezcarlos_live.cl#ext#@idbg.onmicrosoft.com::91eb2a4c-fef6-42f2-8a87-6689d523894a" providerId="AD" clId="Web-{B9BE7FFC-6B33-2160-8484-137DCD86DF96}" dt="2024-08-26T20:48:59.650" v="232"/>
          <ac:cxnSpMkLst>
            <pc:docMk/>
            <pc:sldMk cId="3066481746" sldId="3389"/>
            <ac:cxnSpMk id="79" creationId="{C6952D57-0CE7-8784-AD30-1F1B0A31A1EF}"/>
          </ac:cxnSpMkLst>
        </pc:cxnChg>
        <pc:cxnChg chg="mod">
          <ac:chgData name="nunezcarlos" userId="S::nunezcarlos_live.cl#ext#@idbg.onmicrosoft.com::91eb2a4c-fef6-42f2-8a87-6689d523894a" providerId="AD" clId="Web-{B9BE7FFC-6B33-2160-8484-137DCD86DF96}" dt="2024-08-26T20:51:28.576" v="271"/>
          <ac:cxnSpMkLst>
            <pc:docMk/>
            <pc:sldMk cId="3066481746" sldId="3389"/>
            <ac:cxnSpMk id="84" creationId="{E9C82905-DB11-E405-F419-C39F61D272D9}"/>
          </ac:cxnSpMkLst>
        </pc:cxnChg>
      </pc:sldChg>
    </pc:docChg>
  </pc:docChgLst>
  <pc:docChgLst>
    <pc:chgData name="Nelson, Jennifer A" userId="d3e536db-994d-4516-b3be-4c3718a24674" providerId="ADAL" clId="{1BF7D5F0-41F0-4A8E-86D9-7942C7BF259E}"/>
    <pc:docChg chg="modSld">
      <pc:chgData name="Nelson, Jennifer A" userId="d3e536db-994d-4516-b3be-4c3718a24674" providerId="ADAL" clId="{1BF7D5F0-41F0-4A8E-86D9-7942C7BF259E}" dt="2024-08-02T20:16:25.085" v="4" actId="20577"/>
      <pc:docMkLst>
        <pc:docMk/>
      </pc:docMkLst>
      <pc:sldChg chg="modSp mod">
        <pc:chgData name="Nelson, Jennifer A" userId="d3e536db-994d-4516-b3be-4c3718a24674" providerId="ADAL" clId="{1BF7D5F0-41F0-4A8E-86D9-7942C7BF259E}" dt="2024-08-02T20:16:06.935" v="0" actId="20577"/>
        <pc:sldMkLst>
          <pc:docMk/>
          <pc:sldMk cId="3562200502" sldId="3353"/>
        </pc:sldMkLst>
        <pc:spChg chg="mod">
          <ac:chgData name="Nelson, Jennifer A" userId="d3e536db-994d-4516-b3be-4c3718a24674" providerId="ADAL" clId="{1BF7D5F0-41F0-4A8E-86D9-7942C7BF259E}" dt="2024-08-02T20:16:06.935" v="0" actId="20577"/>
          <ac:spMkLst>
            <pc:docMk/>
            <pc:sldMk cId="3562200502" sldId="3353"/>
            <ac:spMk id="255" creationId="{31B2B556-779E-CB53-582E-F36BFC1AE37D}"/>
          </ac:spMkLst>
        </pc:spChg>
      </pc:sldChg>
      <pc:sldChg chg="modSp mod">
        <pc:chgData name="Nelson, Jennifer A" userId="d3e536db-994d-4516-b3be-4c3718a24674" providerId="ADAL" clId="{1BF7D5F0-41F0-4A8E-86D9-7942C7BF259E}" dt="2024-08-02T20:16:25.085" v="4" actId="20577"/>
        <pc:sldMkLst>
          <pc:docMk/>
          <pc:sldMk cId="3175176058" sldId="3356"/>
        </pc:sldMkLst>
        <pc:spChg chg="mod">
          <ac:chgData name="Nelson, Jennifer A" userId="d3e536db-994d-4516-b3be-4c3718a24674" providerId="ADAL" clId="{1BF7D5F0-41F0-4A8E-86D9-7942C7BF259E}" dt="2024-08-02T20:16:25.085" v="4" actId="20577"/>
          <ac:spMkLst>
            <pc:docMk/>
            <pc:sldMk cId="3175176058" sldId="3356"/>
            <ac:spMk id="35" creationId="{F5306167-FAEC-C98B-C3D8-A745C7BFFCCB}"/>
          </ac:spMkLst>
        </pc:spChg>
        <pc:spChg chg="mod">
          <ac:chgData name="Nelson, Jennifer A" userId="d3e536db-994d-4516-b3be-4c3718a24674" providerId="ADAL" clId="{1BF7D5F0-41F0-4A8E-86D9-7942C7BF259E}" dt="2024-08-02T20:16:20.809" v="1" actId="20577"/>
          <ac:spMkLst>
            <pc:docMk/>
            <pc:sldMk cId="3175176058" sldId="3356"/>
            <ac:spMk id="38" creationId="{C9B6EA31-1890-1057-A3D2-035D5EF6FBDC}"/>
          </ac:spMkLst>
        </pc:spChg>
      </pc:sldChg>
    </pc:docChg>
  </pc:docChgLst>
  <pc:docChgLst>
    <pc:chgData name="Alejandra Piermarini" userId="S::alejandra.piermarini_gmail.com#ext#@idbg.onmicrosoft.com::3f7dc65f-f976-402f-9407-c5c08c91194a" providerId="AD" clId="Web-{6D16BC02-A279-82DE-1FBE-516EC879BDDC}"/>
    <pc:docChg chg="modSld">
      <pc:chgData name="Alejandra Piermarini" userId="S::alejandra.piermarini_gmail.com#ext#@idbg.onmicrosoft.com::3f7dc65f-f976-402f-9407-c5c08c91194a" providerId="AD" clId="Web-{6D16BC02-A279-82DE-1FBE-516EC879BDDC}" dt="2024-08-23T19:33:03.188" v="4" actId="20577"/>
      <pc:docMkLst>
        <pc:docMk/>
      </pc:docMkLst>
      <pc:sldChg chg="modSp">
        <pc:chgData name="Alejandra Piermarini" userId="S::alejandra.piermarini_gmail.com#ext#@idbg.onmicrosoft.com::3f7dc65f-f976-402f-9407-c5c08c91194a" providerId="AD" clId="Web-{6D16BC02-A279-82DE-1FBE-516EC879BDDC}" dt="2024-08-23T19:33:03.188" v="4" actId="20577"/>
        <pc:sldMkLst>
          <pc:docMk/>
          <pc:sldMk cId="1978818689" sldId="3375"/>
        </pc:sldMkLst>
        <pc:spChg chg="mod">
          <ac:chgData name="Alejandra Piermarini" userId="S::alejandra.piermarini_gmail.com#ext#@idbg.onmicrosoft.com::3f7dc65f-f976-402f-9407-c5c08c91194a" providerId="AD" clId="Web-{6D16BC02-A279-82DE-1FBE-516EC879BDDC}" dt="2024-08-23T19:32:54.906" v="2" actId="20577"/>
          <ac:spMkLst>
            <pc:docMk/>
            <pc:sldMk cId="1978818689" sldId="3375"/>
            <ac:spMk id="3" creationId="{7EDCE425-2190-565A-5C41-A3A3DDC26C0A}"/>
          </ac:spMkLst>
        </pc:spChg>
        <pc:spChg chg="mod">
          <ac:chgData name="Alejandra Piermarini" userId="S::alejandra.piermarini_gmail.com#ext#@idbg.onmicrosoft.com::3f7dc65f-f976-402f-9407-c5c08c91194a" providerId="AD" clId="Web-{6D16BC02-A279-82DE-1FBE-516EC879BDDC}" dt="2024-08-23T19:33:03.188" v="4" actId="20577"/>
          <ac:spMkLst>
            <pc:docMk/>
            <pc:sldMk cId="1978818689" sldId="3375"/>
            <ac:spMk id="6" creationId="{2FC83A13-B55C-E5AB-B53F-24D331C5126A}"/>
          </ac:spMkLst>
        </pc:spChg>
        <pc:spChg chg="mod">
          <ac:chgData name="Alejandra Piermarini" userId="S::alejandra.piermarini_gmail.com#ext#@idbg.onmicrosoft.com::3f7dc65f-f976-402f-9407-c5c08c91194a" providerId="AD" clId="Web-{6D16BC02-A279-82DE-1FBE-516EC879BDDC}" dt="2024-08-23T19:32:51.906" v="1" actId="20577"/>
          <ac:spMkLst>
            <pc:docMk/>
            <pc:sldMk cId="1978818689" sldId="3375"/>
            <ac:spMk id="251" creationId="{94ECD267-333A-6A6B-0C35-1368DBD757B6}"/>
          </ac:spMkLst>
        </pc:spChg>
      </pc:sldChg>
    </pc:docChg>
  </pc:docChgLst>
  <pc:docChgLst>
    <pc:chgData name="Orefice Pablo Jose" userId="S::pabloor@iadb.org::e53b30b3-0526-4333-9aa0-ad4078318206" providerId="AD" clId="Web-{F5493845-0F9B-458F-BBD2-8B65D8B8AA36}"/>
    <pc:docChg chg="modSld">
      <pc:chgData name="Orefice Pablo Jose" userId="S::pabloor@iadb.org::e53b30b3-0526-4333-9aa0-ad4078318206" providerId="AD" clId="Web-{F5493845-0F9B-458F-BBD2-8B65D8B8AA36}" dt="2024-08-27T19:00:41.921" v="22" actId="20577"/>
      <pc:docMkLst>
        <pc:docMk/>
      </pc:docMkLst>
      <pc:sldChg chg="modSp">
        <pc:chgData name="Orefice Pablo Jose" userId="S::pabloor@iadb.org::e53b30b3-0526-4333-9aa0-ad4078318206" providerId="AD" clId="Web-{F5493845-0F9B-458F-BBD2-8B65D8B8AA36}" dt="2024-08-27T19:00:41.921" v="22" actId="20577"/>
        <pc:sldMkLst>
          <pc:docMk/>
          <pc:sldMk cId="3175176058" sldId="3356"/>
        </pc:sldMkLst>
        <pc:spChg chg="mod">
          <ac:chgData name="Orefice Pablo Jose" userId="S::pabloor@iadb.org::e53b30b3-0526-4333-9aa0-ad4078318206" providerId="AD" clId="Web-{F5493845-0F9B-458F-BBD2-8B65D8B8AA36}" dt="2024-08-27T18:57:51.290" v="4" actId="20577"/>
          <ac:spMkLst>
            <pc:docMk/>
            <pc:sldMk cId="3175176058" sldId="3356"/>
            <ac:spMk id="22" creationId="{C9A2EDC6-CEB5-36FE-B4F4-05408B08E9F7}"/>
          </ac:spMkLst>
        </pc:spChg>
        <pc:spChg chg="mod">
          <ac:chgData name="Orefice Pablo Jose" userId="S::pabloor@iadb.org::e53b30b3-0526-4333-9aa0-ad4078318206" providerId="AD" clId="Web-{F5493845-0F9B-458F-BBD2-8B65D8B8AA36}" dt="2024-08-27T19:00:36.827" v="21" actId="20577"/>
          <ac:spMkLst>
            <pc:docMk/>
            <pc:sldMk cId="3175176058" sldId="3356"/>
            <ac:spMk id="53" creationId="{27D94147-3E52-7F86-7235-0BD6D4C3E20A}"/>
          </ac:spMkLst>
        </pc:spChg>
        <pc:spChg chg="mod">
          <ac:chgData name="Orefice Pablo Jose" userId="S::pabloor@iadb.org::e53b30b3-0526-4333-9aa0-ad4078318206" providerId="AD" clId="Web-{F5493845-0F9B-458F-BBD2-8B65D8B8AA36}" dt="2024-08-27T19:00:41.921" v="22" actId="20577"/>
          <ac:spMkLst>
            <pc:docMk/>
            <pc:sldMk cId="3175176058" sldId="3356"/>
            <ac:spMk id="54" creationId="{F22F1F7D-D500-E365-D4D2-2488772AA8C7}"/>
          </ac:spMkLst>
        </pc:spChg>
        <pc:spChg chg="mod">
          <ac:chgData name="Orefice Pablo Jose" userId="S::pabloor@iadb.org::e53b30b3-0526-4333-9aa0-ad4078318206" providerId="AD" clId="Web-{F5493845-0F9B-458F-BBD2-8B65D8B8AA36}" dt="2024-08-27T18:57:55.103" v="6" actId="20577"/>
          <ac:spMkLst>
            <pc:docMk/>
            <pc:sldMk cId="3175176058" sldId="3356"/>
            <ac:spMk id="57" creationId="{B2C06C32-833F-6EE4-458C-DCD34442B492}"/>
          </ac:spMkLst>
        </pc:spChg>
      </pc:sldChg>
      <pc:sldChg chg="modSp">
        <pc:chgData name="Orefice Pablo Jose" userId="S::pabloor@iadb.org::e53b30b3-0526-4333-9aa0-ad4078318206" providerId="AD" clId="Web-{F5493845-0F9B-458F-BBD2-8B65D8B8AA36}" dt="2024-08-27T18:57:32.149" v="2" actId="20577"/>
        <pc:sldMkLst>
          <pc:docMk/>
          <pc:sldMk cId="333721402" sldId="3360"/>
        </pc:sldMkLst>
        <pc:spChg chg="mod">
          <ac:chgData name="Orefice Pablo Jose" userId="S::pabloor@iadb.org::e53b30b3-0526-4333-9aa0-ad4078318206" providerId="AD" clId="Web-{F5493845-0F9B-458F-BBD2-8B65D8B8AA36}" dt="2024-08-27T18:57:32.149" v="2" actId="20577"/>
          <ac:spMkLst>
            <pc:docMk/>
            <pc:sldMk cId="333721402" sldId="3360"/>
            <ac:spMk id="19" creationId="{9887D597-E95B-FC41-0B7A-644F426A89C0}"/>
          </ac:spMkLst>
        </pc:spChg>
      </pc:sldChg>
      <pc:sldChg chg="modSp">
        <pc:chgData name="Orefice Pablo Jose" userId="S::pabloor@iadb.org::e53b30b3-0526-4333-9aa0-ad4078318206" providerId="AD" clId="Web-{F5493845-0F9B-458F-BBD2-8B65D8B8AA36}" dt="2024-08-27T18:58:35.917" v="8" actId="20577"/>
        <pc:sldMkLst>
          <pc:docMk/>
          <pc:sldMk cId="2400780357" sldId="3365"/>
        </pc:sldMkLst>
        <pc:spChg chg="mod">
          <ac:chgData name="Orefice Pablo Jose" userId="S::pabloor@iadb.org::e53b30b3-0526-4333-9aa0-ad4078318206" providerId="AD" clId="Web-{F5493845-0F9B-458F-BBD2-8B65D8B8AA36}" dt="2024-08-27T18:58:35.917" v="8" actId="20577"/>
          <ac:spMkLst>
            <pc:docMk/>
            <pc:sldMk cId="2400780357" sldId="3365"/>
            <ac:spMk id="19" creationId="{9887D597-E95B-FC41-0B7A-644F426A89C0}"/>
          </ac:spMkLst>
        </pc:spChg>
      </pc:sldChg>
      <pc:sldChg chg="addSp delSp modSp">
        <pc:chgData name="Orefice Pablo Jose" userId="S::pabloor@iadb.org::e53b30b3-0526-4333-9aa0-ad4078318206" providerId="AD" clId="Web-{F5493845-0F9B-458F-BBD2-8B65D8B8AA36}" dt="2024-08-27T18:59:59.061" v="20" actId="20577"/>
        <pc:sldMkLst>
          <pc:docMk/>
          <pc:sldMk cId="1852808900" sldId="3374"/>
        </pc:sldMkLst>
        <pc:spChg chg="mod">
          <ac:chgData name="Orefice Pablo Jose" userId="S::pabloor@iadb.org::e53b30b3-0526-4333-9aa0-ad4078318206" providerId="AD" clId="Web-{F5493845-0F9B-458F-BBD2-8B65D8B8AA36}" dt="2024-08-27T18:59:17.840" v="9" actId="20577"/>
          <ac:spMkLst>
            <pc:docMk/>
            <pc:sldMk cId="1852808900" sldId="3374"/>
            <ac:spMk id="22" creationId="{C9A2EDC6-CEB5-36FE-B4F4-05408B08E9F7}"/>
          </ac:spMkLst>
        </pc:spChg>
        <pc:spChg chg="add del mod">
          <ac:chgData name="Orefice Pablo Jose" userId="S::pabloor@iadb.org::e53b30b3-0526-4333-9aa0-ad4078318206" providerId="AD" clId="Web-{F5493845-0F9B-458F-BBD2-8B65D8B8AA36}" dt="2024-08-27T18:59:54.685" v="19" actId="20577"/>
          <ac:spMkLst>
            <pc:docMk/>
            <pc:sldMk cId="1852808900" sldId="3374"/>
            <ac:spMk id="35" creationId="{F5306167-FAEC-C98B-C3D8-A745C7BFFCCB}"/>
          </ac:spMkLst>
        </pc:spChg>
        <pc:spChg chg="mod">
          <ac:chgData name="Orefice Pablo Jose" userId="S::pabloor@iadb.org::e53b30b3-0526-4333-9aa0-ad4078318206" providerId="AD" clId="Web-{F5493845-0F9B-458F-BBD2-8B65D8B8AA36}" dt="2024-08-27T18:59:35.528" v="13" actId="20577"/>
          <ac:spMkLst>
            <pc:docMk/>
            <pc:sldMk cId="1852808900" sldId="3374"/>
            <ac:spMk id="38" creationId="{C9B6EA31-1890-1057-A3D2-035D5EF6FBDC}"/>
          </ac:spMkLst>
        </pc:spChg>
        <pc:spChg chg="mod">
          <ac:chgData name="Orefice Pablo Jose" userId="S::pabloor@iadb.org::e53b30b3-0526-4333-9aa0-ad4078318206" providerId="AD" clId="Web-{F5493845-0F9B-458F-BBD2-8B65D8B8AA36}" dt="2024-08-27T18:59:59.061" v="20" actId="20577"/>
          <ac:spMkLst>
            <pc:docMk/>
            <pc:sldMk cId="1852808900" sldId="3374"/>
            <ac:spMk id="53" creationId="{27D94147-3E52-7F86-7235-0BD6D4C3E20A}"/>
          </ac:spMkLst>
        </pc:spChg>
        <pc:spChg chg="mod">
          <ac:chgData name="Orefice Pablo Jose" userId="S::pabloor@iadb.org::e53b30b3-0526-4333-9aa0-ad4078318206" providerId="AD" clId="Web-{F5493845-0F9B-458F-BBD2-8B65D8B8AA36}" dt="2024-08-27T18:59:36.247" v="14" actId="20577"/>
          <ac:spMkLst>
            <pc:docMk/>
            <pc:sldMk cId="1852808900" sldId="3374"/>
            <ac:spMk id="54" creationId="{F22F1F7D-D500-E365-D4D2-2488772AA8C7}"/>
          </ac:spMkLst>
        </pc:spChg>
        <pc:spChg chg="mod">
          <ac:chgData name="Orefice Pablo Jose" userId="S::pabloor@iadb.org::e53b30b3-0526-4333-9aa0-ad4078318206" providerId="AD" clId="Web-{F5493845-0F9B-458F-BBD2-8B65D8B8AA36}" dt="2024-08-27T18:59:22.669" v="11" actId="20577"/>
          <ac:spMkLst>
            <pc:docMk/>
            <pc:sldMk cId="1852808900" sldId="3374"/>
            <ac:spMk id="57" creationId="{B2C06C32-833F-6EE4-458C-DCD34442B492}"/>
          </ac:spMkLst>
        </pc:spChg>
        <pc:grpChg chg="del">
          <ac:chgData name="Orefice Pablo Jose" userId="S::pabloor@iadb.org::e53b30b3-0526-4333-9aa0-ad4078318206" providerId="AD" clId="Web-{F5493845-0F9B-458F-BBD2-8B65D8B8AA36}" dt="2024-08-27T18:59:40.169" v="15"/>
          <ac:grpSpMkLst>
            <pc:docMk/>
            <pc:sldMk cId="1852808900" sldId="3374"/>
            <ac:grpSpMk id="16" creationId="{B195AA2B-FED5-0294-6A7F-1CC66F36C920}"/>
          </ac:grpSpMkLst>
        </pc:grpChg>
      </pc:sldChg>
    </pc:docChg>
  </pc:docChgLst>
  <pc:docChgLst>
    <pc:chgData name="Fernando Portilla" userId="S::fportila_gmail.com#ext#@idbg.onmicrosoft.com::d678b8f0-9ff8-4b3a-9b2c-2c98dd25b09d" providerId="AD" clId="Web-{24856587-A567-25CA-FF87-907380DCD5D5}"/>
    <pc:docChg chg="addSld delSld modSld modSection">
      <pc:chgData name="Fernando Portilla" userId="S::fportila_gmail.com#ext#@idbg.onmicrosoft.com::d678b8f0-9ff8-4b3a-9b2c-2c98dd25b09d" providerId="AD" clId="Web-{24856587-A567-25CA-FF87-907380DCD5D5}" dt="2024-08-02T15:59:46.205" v="55"/>
      <pc:docMkLst>
        <pc:docMk/>
      </pc:docMkLst>
      <pc:sldChg chg="mod modShow">
        <pc:chgData name="Fernando Portilla" userId="S::fportila_gmail.com#ext#@idbg.onmicrosoft.com::d678b8f0-9ff8-4b3a-9b2c-2c98dd25b09d" providerId="AD" clId="Web-{24856587-A567-25CA-FF87-907380DCD5D5}" dt="2024-08-02T15:59:46.205" v="55"/>
        <pc:sldMkLst>
          <pc:docMk/>
          <pc:sldMk cId="367307852" sldId="3359"/>
        </pc:sldMkLst>
      </pc:sldChg>
      <pc:sldChg chg="addSp delSp modSp add del replId">
        <pc:chgData name="Fernando Portilla" userId="S::fportila_gmail.com#ext#@idbg.onmicrosoft.com::d678b8f0-9ff8-4b3a-9b2c-2c98dd25b09d" providerId="AD" clId="Web-{24856587-A567-25CA-FF87-907380DCD5D5}" dt="2024-08-02T15:59:39.815" v="54"/>
        <pc:sldMkLst>
          <pc:docMk/>
          <pc:sldMk cId="3713293094" sldId="3387"/>
        </pc:sldMkLst>
        <pc:spChg chg="del mod">
          <ac:chgData name="Fernando Portilla" userId="S::fportila_gmail.com#ext#@idbg.onmicrosoft.com::d678b8f0-9ff8-4b3a-9b2c-2c98dd25b09d" providerId="AD" clId="Web-{24856587-A567-25CA-FF87-907380DCD5D5}" dt="2024-08-02T15:57:03.607" v="4"/>
          <ac:spMkLst>
            <pc:docMk/>
            <pc:sldMk cId="3713293094" sldId="3387"/>
            <ac:spMk id="19" creationId="{9887D597-E95B-FC41-0B7A-644F426A89C0}"/>
          </ac:spMkLst>
        </pc:spChg>
        <pc:spChg chg="del">
          <ac:chgData name="Fernando Portilla" userId="S::fportila_gmail.com#ext#@idbg.onmicrosoft.com::d678b8f0-9ff8-4b3a-9b2c-2c98dd25b09d" providerId="AD" clId="Web-{24856587-A567-25CA-FF87-907380DCD5D5}" dt="2024-08-02T15:56:44.732" v="2"/>
          <ac:spMkLst>
            <pc:docMk/>
            <pc:sldMk cId="3713293094" sldId="3387"/>
            <ac:spMk id="20" creationId="{EB66F524-DF10-7E42-9520-91BF0C78C781}"/>
          </ac:spMkLst>
        </pc:spChg>
        <pc:spChg chg="mod">
          <ac:chgData name="Fernando Portilla" userId="S::fportila_gmail.com#ext#@idbg.onmicrosoft.com::d678b8f0-9ff8-4b3a-9b2c-2c98dd25b09d" providerId="AD" clId="Web-{24856587-A567-25CA-FF87-907380DCD5D5}" dt="2024-08-02T15:58:16.797" v="22" actId="20577"/>
          <ac:spMkLst>
            <pc:docMk/>
            <pc:sldMk cId="3713293094" sldId="3387"/>
            <ac:spMk id="255" creationId="{31B2B556-779E-CB53-582E-F36BFC1AE37D}"/>
          </ac:spMkLst>
        </pc:spChg>
        <pc:graphicFrameChg chg="add mod modGraphic">
          <ac:chgData name="Fernando Portilla" userId="S::fportila_gmail.com#ext#@idbg.onmicrosoft.com::d678b8f0-9ff8-4b3a-9b2c-2c98dd25b09d" providerId="AD" clId="Web-{24856587-A567-25CA-FF87-907380DCD5D5}" dt="2024-08-02T15:58:43.266" v="50"/>
          <ac:graphicFrameMkLst>
            <pc:docMk/>
            <pc:sldMk cId="3713293094" sldId="3387"/>
            <ac:graphicFrameMk id="13" creationId="{380B225B-E580-869D-78CE-EF75BB48638D}"/>
          </ac:graphicFrameMkLst>
        </pc:graphicFrameChg>
      </pc:sldChg>
      <pc:sldChg chg="new del">
        <pc:chgData name="Fernando Portilla" userId="S::fportila_gmail.com#ext#@idbg.onmicrosoft.com::d678b8f0-9ff8-4b3a-9b2c-2c98dd25b09d" providerId="AD" clId="Web-{24856587-A567-25CA-FF87-907380DCD5D5}" dt="2024-08-02T15:58:49.579" v="52"/>
        <pc:sldMkLst>
          <pc:docMk/>
          <pc:sldMk cId="2449893160" sldId="3388"/>
        </pc:sldMkLst>
      </pc:sldChg>
      <pc:sldChg chg="add del">
        <pc:chgData name="Fernando Portilla" userId="S::fportila_gmail.com#ext#@idbg.onmicrosoft.com::d678b8f0-9ff8-4b3a-9b2c-2c98dd25b09d" providerId="AD" clId="Web-{24856587-A567-25CA-FF87-907380DCD5D5}" dt="2024-08-02T15:58:47.407" v="51"/>
        <pc:sldMkLst>
          <pc:docMk/>
          <pc:sldMk cId="1590984156" sldId="3389"/>
        </pc:sldMkLst>
      </pc:sldChg>
    </pc:docChg>
  </pc:docChgLst>
  <pc:docChgLst>
    <pc:chgData name="nunezcarlos" userId="S::nunezcarlos_live.cl#ext#@idbg.onmicrosoft.com::91eb2a4c-fef6-42f2-8a87-6689d523894a" providerId="AD" clId="Web-{480A03CA-2F85-91BF-7023-D137E154A928}"/>
    <pc:docChg chg="addSld modSection">
      <pc:chgData name="nunezcarlos" userId="S::nunezcarlos_live.cl#ext#@idbg.onmicrosoft.com::91eb2a4c-fef6-42f2-8a87-6689d523894a" providerId="AD" clId="Web-{480A03CA-2F85-91BF-7023-D137E154A928}" dt="2024-08-27T20:17:50.489" v="0"/>
      <pc:docMkLst>
        <pc:docMk/>
      </pc:docMkLst>
      <pc:sldChg chg="add">
        <pc:chgData name="nunezcarlos" userId="S::nunezcarlos_live.cl#ext#@idbg.onmicrosoft.com::91eb2a4c-fef6-42f2-8a87-6689d523894a" providerId="AD" clId="Web-{480A03CA-2F85-91BF-7023-D137E154A928}" dt="2024-08-27T20:17:50.489" v="0"/>
        <pc:sldMkLst>
          <pc:docMk/>
          <pc:sldMk cId="2363150256" sldId="3409"/>
        </pc:sldMkLst>
      </pc:sldChg>
    </pc:docChg>
  </pc:docChgLst>
  <pc:docChgLst>
    <pc:chgData name="Alejandra Piermarini" userId="S::alejandra.piermarini_gmail.com#ext#@idbg.onmicrosoft.com::3f7dc65f-f976-402f-9407-c5c08c91194a" providerId="AD" clId="Web-{E641D4F9-CFF0-435D-09BB-3D1C806F1139}"/>
    <pc:docChg chg="modSld">
      <pc:chgData name="Alejandra Piermarini" userId="S::alejandra.piermarini_gmail.com#ext#@idbg.onmicrosoft.com::3f7dc65f-f976-402f-9407-c5c08c91194a" providerId="AD" clId="Web-{E641D4F9-CFF0-435D-09BB-3D1C806F1139}" dt="2024-08-21T18:58:44.115" v="4" actId="20577"/>
      <pc:docMkLst>
        <pc:docMk/>
      </pc:docMkLst>
      <pc:sldChg chg="modSp">
        <pc:chgData name="Alejandra Piermarini" userId="S::alejandra.piermarini_gmail.com#ext#@idbg.onmicrosoft.com::3f7dc65f-f976-402f-9407-c5c08c91194a" providerId="AD" clId="Web-{E641D4F9-CFF0-435D-09BB-3D1C806F1139}" dt="2024-08-21T18:58:44.115" v="4" actId="20577"/>
        <pc:sldMkLst>
          <pc:docMk/>
          <pc:sldMk cId="4099665356" sldId="345"/>
        </pc:sldMkLst>
        <pc:spChg chg="mod">
          <ac:chgData name="Alejandra Piermarini" userId="S::alejandra.piermarini_gmail.com#ext#@idbg.onmicrosoft.com::3f7dc65f-f976-402f-9407-c5c08c91194a" providerId="AD" clId="Web-{E641D4F9-CFF0-435D-09BB-3D1C806F1139}" dt="2024-08-21T18:58:44.115" v="4" actId="20577"/>
          <ac:spMkLst>
            <pc:docMk/>
            <pc:sldMk cId="4099665356" sldId="345"/>
            <ac:spMk id="245" creationId="{3D0138F0-3EA3-07FC-7D2F-4865810C4DB3}"/>
          </ac:spMkLst>
        </pc:spChg>
        <pc:spChg chg="mod">
          <ac:chgData name="Alejandra Piermarini" userId="S::alejandra.piermarini_gmail.com#ext#@idbg.onmicrosoft.com::3f7dc65f-f976-402f-9407-c5c08c91194a" providerId="AD" clId="Web-{E641D4F9-CFF0-435D-09BB-3D1C806F1139}" dt="2024-08-21T18:58:31.599" v="2" actId="20577"/>
          <ac:spMkLst>
            <pc:docMk/>
            <pc:sldMk cId="4099665356" sldId="345"/>
            <ac:spMk id="251" creationId="{94ECD267-333A-6A6B-0C35-1368DBD757B6}"/>
          </ac:spMkLst>
        </pc:spChg>
      </pc:sldChg>
    </pc:docChg>
  </pc:docChgLst>
  <pc:docChgLst>
    <pc:chgData name="Fernando Portilla" userId="S::fportila_gmail.com#ext#@idbg.onmicrosoft.com::d678b8f0-9ff8-4b3a-9b2c-2c98dd25b09d" providerId="AD" clId="Web-{21AFEDB8-572D-D1BA-2E04-DB6F72E7A641}"/>
    <pc:docChg chg="modSld">
      <pc:chgData name="Fernando Portilla" userId="S::fportila_gmail.com#ext#@idbg.onmicrosoft.com::d678b8f0-9ff8-4b3a-9b2c-2c98dd25b09d" providerId="AD" clId="Web-{21AFEDB8-572D-D1BA-2E04-DB6F72E7A641}" dt="2024-08-09T14:23:55.836" v="29"/>
      <pc:docMkLst>
        <pc:docMk/>
      </pc:docMkLst>
      <pc:sldChg chg="modSp">
        <pc:chgData name="Fernando Portilla" userId="S::fportila_gmail.com#ext#@idbg.onmicrosoft.com::d678b8f0-9ff8-4b3a-9b2c-2c98dd25b09d" providerId="AD" clId="Web-{21AFEDB8-572D-D1BA-2E04-DB6F72E7A641}" dt="2024-08-09T14:23:55.836" v="29"/>
        <pc:sldMkLst>
          <pc:docMk/>
          <pc:sldMk cId="3713293094" sldId="3387"/>
        </pc:sldMkLst>
        <pc:graphicFrameChg chg="mod modGraphic">
          <ac:chgData name="Fernando Portilla" userId="S::fportila_gmail.com#ext#@idbg.onmicrosoft.com::d678b8f0-9ff8-4b3a-9b2c-2c98dd25b09d" providerId="AD" clId="Web-{21AFEDB8-572D-D1BA-2E04-DB6F72E7A641}" dt="2024-08-09T14:23:55.836" v="29"/>
          <ac:graphicFrameMkLst>
            <pc:docMk/>
            <pc:sldMk cId="3713293094" sldId="3387"/>
            <ac:graphicFrameMk id="13" creationId="{380B225B-E580-869D-78CE-EF75BB48638D}"/>
          </ac:graphicFrameMkLst>
        </pc:graphicFrameChg>
      </pc:sldChg>
    </pc:docChg>
  </pc:docChgLst>
  <pc:docChgLst>
    <pc:chgData name="Fernando Portilla" userId="S::fportila_gmail.com#ext#@idbg.onmicrosoft.com::d678b8f0-9ff8-4b3a-9b2c-2c98dd25b09d" providerId="AD" clId="Web-{986A16AB-6575-B432-532C-C5FD0E750AB8}"/>
    <pc:docChg chg="modSld">
      <pc:chgData name="Fernando Portilla" userId="S::fportila_gmail.com#ext#@idbg.onmicrosoft.com::d678b8f0-9ff8-4b3a-9b2c-2c98dd25b09d" providerId="AD" clId="Web-{986A16AB-6575-B432-532C-C5FD0E750AB8}" dt="2024-08-05T23:41:11.397" v="34"/>
      <pc:docMkLst>
        <pc:docMk/>
      </pc:docMkLst>
      <pc:sldChg chg="modSp">
        <pc:chgData name="Fernando Portilla" userId="S::fportila_gmail.com#ext#@idbg.onmicrosoft.com::d678b8f0-9ff8-4b3a-9b2c-2c98dd25b09d" providerId="AD" clId="Web-{986A16AB-6575-B432-532C-C5FD0E750AB8}" dt="2024-08-05T23:41:11.397" v="34"/>
        <pc:sldMkLst>
          <pc:docMk/>
          <pc:sldMk cId="3713293094" sldId="3387"/>
        </pc:sldMkLst>
        <pc:graphicFrameChg chg="mod modGraphic">
          <ac:chgData name="Fernando Portilla" userId="S::fportila_gmail.com#ext#@idbg.onmicrosoft.com::d678b8f0-9ff8-4b3a-9b2c-2c98dd25b09d" providerId="AD" clId="Web-{986A16AB-6575-B432-532C-C5FD0E750AB8}" dt="2024-08-05T23:41:11.397" v="34"/>
          <ac:graphicFrameMkLst>
            <pc:docMk/>
            <pc:sldMk cId="3713293094" sldId="3387"/>
            <ac:graphicFrameMk id="13" creationId="{380B225B-E580-869D-78CE-EF75BB48638D}"/>
          </ac:graphicFrameMkLst>
        </pc:graphicFrameChg>
      </pc:sldChg>
    </pc:docChg>
  </pc:docChgLst>
  <pc:docChgLst>
    <pc:chgData name="Fernando Portilla" userId="S::fportila_gmail.com#ext#@idbg.onmicrosoft.com::d678b8f0-9ff8-4b3a-9b2c-2c98dd25b09d" providerId="AD" clId="Web-{012A00D3-F134-FFC2-6885-68B70FA44415}"/>
    <pc:docChg chg="mod addSld modSld modSection">
      <pc:chgData name="Fernando Portilla" userId="S::fportila_gmail.com#ext#@idbg.onmicrosoft.com::d678b8f0-9ff8-4b3a-9b2c-2c98dd25b09d" providerId="AD" clId="Web-{012A00D3-F134-FFC2-6885-68B70FA44415}" dt="2024-08-23T11:18:18.787" v="344"/>
      <pc:docMkLst>
        <pc:docMk/>
      </pc:docMkLst>
      <pc:sldChg chg="modSp">
        <pc:chgData name="Fernando Portilla" userId="S::fportila_gmail.com#ext#@idbg.onmicrosoft.com::d678b8f0-9ff8-4b3a-9b2c-2c98dd25b09d" providerId="AD" clId="Web-{012A00D3-F134-FFC2-6885-68B70FA44415}" dt="2024-08-21T19:03:35.827" v="168"/>
        <pc:sldMkLst>
          <pc:docMk/>
          <pc:sldMk cId="3713293094" sldId="3387"/>
        </pc:sldMkLst>
        <pc:graphicFrameChg chg="mod modGraphic">
          <ac:chgData name="Fernando Portilla" userId="S::fportila_gmail.com#ext#@idbg.onmicrosoft.com::d678b8f0-9ff8-4b3a-9b2c-2c98dd25b09d" providerId="AD" clId="Web-{012A00D3-F134-FFC2-6885-68B70FA44415}" dt="2024-08-21T19:03:35.827" v="168"/>
          <ac:graphicFrameMkLst>
            <pc:docMk/>
            <pc:sldMk cId="3713293094" sldId="3387"/>
            <ac:graphicFrameMk id="13" creationId="{380B225B-E580-869D-78CE-EF75BB48638D}"/>
          </ac:graphicFrameMkLst>
        </pc:graphicFrameChg>
      </pc:sldChg>
      <pc:sldChg chg="modSp add replId">
        <pc:chgData name="Fernando Portilla" userId="S::fportila_gmail.com#ext#@idbg.onmicrosoft.com::d678b8f0-9ff8-4b3a-9b2c-2c98dd25b09d" providerId="AD" clId="Web-{012A00D3-F134-FFC2-6885-68B70FA44415}" dt="2024-08-21T19:14:24.532" v="343"/>
        <pc:sldMkLst>
          <pc:docMk/>
          <pc:sldMk cId="1930885987" sldId="3390"/>
        </pc:sldMkLst>
        <pc:spChg chg="mod">
          <ac:chgData name="Fernando Portilla" userId="S::fportila_gmail.com#ext#@idbg.onmicrosoft.com::d678b8f0-9ff8-4b3a-9b2c-2c98dd25b09d" providerId="AD" clId="Web-{012A00D3-F134-FFC2-6885-68B70FA44415}" dt="2024-08-21T18:56:33.858" v="11" actId="20577"/>
          <ac:spMkLst>
            <pc:docMk/>
            <pc:sldMk cId="1930885987" sldId="3390"/>
            <ac:spMk id="255" creationId="{31B2B556-779E-CB53-582E-F36BFC1AE37D}"/>
          </ac:spMkLst>
        </pc:spChg>
        <pc:graphicFrameChg chg="mod modGraphic">
          <ac:chgData name="Fernando Portilla" userId="S::fportila_gmail.com#ext#@idbg.onmicrosoft.com::d678b8f0-9ff8-4b3a-9b2c-2c98dd25b09d" providerId="AD" clId="Web-{012A00D3-F134-FFC2-6885-68B70FA44415}" dt="2024-08-21T19:14:24.532" v="343"/>
          <ac:graphicFrameMkLst>
            <pc:docMk/>
            <pc:sldMk cId="1930885987" sldId="3390"/>
            <ac:graphicFrameMk id="13" creationId="{380B225B-E580-869D-78CE-EF75BB48638D}"/>
          </ac:graphicFrameMkLst>
        </pc:graphicFrameChg>
      </pc:sldChg>
    </pc:docChg>
  </pc:docChgLst>
  <pc:docChgLst>
    <pc:chgData name="Orefice Pablo Jose" userId="S::pabloor@iadb.org::e53b30b3-0526-4333-9aa0-ad4078318206" providerId="AD" clId="Web-{E251EF78-5810-4F1F-ADBC-CCB884BA018F}"/>
    <pc:docChg chg="modSld">
      <pc:chgData name="Orefice Pablo Jose" userId="S::pabloor@iadb.org::e53b30b3-0526-4333-9aa0-ad4078318206" providerId="AD" clId="Web-{E251EF78-5810-4F1F-ADBC-CCB884BA018F}" dt="2024-08-28T18:04:10.311" v="0"/>
      <pc:docMkLst>
        <pc:docMk/>
      </pc:docMkLst>
      <pc:sldChg chg="mod modShow">
        <pc:chgData name="Orefice Pablo Jose" userId="S::pabloor@iadb.org::e53b30b3-0526-4333-9aa0-ad4078318206" providerId="AD" clId="Web-{E251EF78-5810-4F1F-ADBC-CCB884BA018F}" dt="2024-08-28T18:04:10.311" v="0"/>
        <pc:sldMkLst>
          <pc:docMk/>
          <pc:sldMk cId="3066481746" sldId="3389"/>
        </pc:sldMkLst>
      </pc:sldChg>
    </pc:docChg>
  </pc:docChgLst>
  <pc:docChgLst>
    <pc:chgData name="nunezcarlos" userId="S::nunezcarlos_live.cl#ext#@idbg.onmicrosoft.com::91eb2a4c-fef6-42f2-8a87-6689d523894a" providerId="AD" clId="Web-{DDC58FD5-6B6F-C3EA-5D06-A7E5D57980EA}"/>
    <pc:docChg chg="mod addSld modSld modSection">
      <pc:chgData name="nunezcarlos" userId="S::nunezcarlos_live.cl#ext#@idbg.onmicrosoft.com::91eb2a4c-fef6-42f2-8a87-6689d523894a" providerId="AD" clId="Web-{DDC58FD5-6B6F-C3EA-5D06-A7E5D57980EA}" dt="2024-08-28T16:56:57.091" v="33"/>
      <pc:docMkLst>
        <pc:docMk/>
      </pc:docMkLst>
      <pc:sldChg chg="delSp modSp modCm">
        <pc:chgData name="nunezcarlos" userId="S::nunezcarlos_live.cl#ext#@idbg.onmicrosoft.com::91eb2a4c-fef6-42f2-8a87-6689d523894a" providerId="AD" clId="Web-{DDC58FD5-6B6F-C3EA-5D06-A7E5D57980EA}" dt="2024-08-28T14:00:12.718" v="32" actId="1076"/>
        <pc:sldMkLst>
          <pc:docMk/>
          <pc:sldMk cId="2363150256" sldId="3409"/>
        </pc:sldMkLst>
        <pc:spChg chg="mod">
          <ac:chgData name="nunezcarlos" userId="S::nunezcarlos_live.cl#ext#@idbg.onmicrosoft.com::91eb2a4c-fef6-42f2-8a87-6689d523894a" providerId="AD" clId="Web-{DDC58FD5-6B6F-C3EA-5D06-A7E5D57980EA}" dt="2024-08-28T14:00:03.201" v="30" actId="1076"/>
          <ac:spMkLst>
            <pc:docMk/>
            <pc:sldMk cId="2363150256" sldId="3409"/>
            <ac:spMk id="7" creationId="{0C284646-AE6F-7109-99A6-2317CF27F37D}"/>
          </ac:spMkLst>
        </pc:spChg>
        <pc:spChg chg="mod">
          <ac:chgData name="nunezcarlos" userId="S::nunezcarlos_live.cl#ext#@idbg.onmicrosoft.com::91eb2a4c-fef6-42f2-8a87-6689d523894a" providerId="AD" clId="Web-{DDC58FD5-6B6F-C3EA-5D06-A7E5D57980EA}" dt="2024-08-28T13:58:59.978" v="16" actId="14100"/>
          <ac:spMkLst>
            <pc:docMk/>
            <pc:sldMk cId="2363150256" sldId="3409"/>
            <ac:spMk id="8" creationId="{9492F956-0C10-006D-2F78-533F67F52BE3}"/>
          </ac:spMkLst>
        </pc:spChg>
        <pc:spChg chg="mod">
          <ac:chgData name="nunezcarlos" userId="S::nunezcarlos_live.cl#ext#@idbg.onmicrosoft.com::91eb2a4c-fef6-42f2-8a87-6689d523894a" providerId="AD" clId="Web-{DDC58FD5-6B6F-C3EA-5D06-A7E5D57980EA}" dt="2024-08-28T13:59:14.182" v="20" actId="14100"/>
          <ac:spMkLst>
            <pc:docMk/>
            <pc:sldMk cId="2363150256" sldId="3409"/>
            <ac:spMk id="9" creationId="{71D05BC2-01EE-54C8-9BC3-5001DF87D623}"/>
          </ac:spMkLst>
        </pc:spChg>
        <pc:spChg chg="del">
          <ac:chgData name="nunezcarlos" userId="S::nunezcarlos_live.cl#ext#@idbg.onmicrosoft.com::91eb2a4c-fef6-42f2-8a87-6689d523894a" providerId="AD" clId="Web-{DDC58FD5-6B6F-C3EA-5D06-A7E5D57980EA}" dt="2024-08-28T13:58:19.710" v="7"/>
          <ac:spMkLst>
            <pc:docMk/>
            <pc:sldMk cId="2363150256" sldId="3409"/>
            <ac:spMk id="10" creationId="{697DDF10-F41B-B1D8-65EA-72CB81F70B56}"/>
          </ac:spMkLst>
        </pc:spChg>
        <pc:spChg chg="mod">
          <ac:chgData name="nunezcarlos" userId="S::nunezcarlos_live.cl#ext#@idbg.onmicrosoft.com::91eb2a4c-fef6-42f2-8a87-6689d523894a" providerId="AD" clId="Web-{DDC58FD5-6B6F-C3EA-5D06-A7E5D57980EA}" dt="2024-08-28T13:59:21.761" v="22" actId="14100"/>
          <ac:spMkLst>
            <pc:docMk/>
            <pc:sldMk cId="2363150256" sldId="3409"/>
            <ac:spMk id="15" creationId="{77BF04A7-CFA5-E3E7-2352-602EAFE32658}"/>
          </ac:spMkLst>
        </pc:spChg>
        <pc:spChg chg="mod">
          <ac:chgData name="nunezcarlos" userId="S::nunezcarlos_live.cl#ext#@idbg.onmicrosoft.com::91eb2a4c-fef6-42f2-8a87-6689d523894a" providerId="AD" clId="Web-{DDC58FD5-6B6F-C3EA-5D06-A7E5D57980EA}" dt="2024-08-28T13:59:33.465" v="26" actId="20577"/>
          <ac:spMkLst>
            <pc:docMk/>
            <pc:sldMk cId="2363150256" sldId="3409"/>
            <ac:spMk id="106" creationId="{00000000-0000-0000-0000-000000000000}"/>
          </ac:spMkLst>
        </pc:spChg>
        <pc:spChg chg="mod">
          <ac:chgData name="nunezcarlos" userId="S::nunezcarlos_live.cl#ext#@idbg.onmicrosoft.com::91eb2a4c-fef6-42f2-8a87-6689d523894a" providerId="AD" clId="Web-{DDC58FD5-6B6F-C3EA-5D06-A7E5D57980EA}" dt="2024-08-28T14:00:12.718" v="32" actId="1076"/>
          <ac:spMkLst>
            <pc:docMk/>
            <pc:sldMk cId="2363150256" sldId="3409"/>
            <ac:spMk id="118" creationId="{00000000-0000-0000-0000-000000000000}"/>
          </ac:spMkLst>
        </pc:spChg>
        <pc:spChg chg="mod">
          <ac:chgData name="nunezcarlos" userId="S::nunezcarlos_live.cl#ext#@idbg.onmicrosoft.com::91eb2a4c-fef6-42f2-8a87-6689d523894a" providerId="AD" clId="Web-{DDC58FD5-6B6F-C3EA-5D06-A7E5D57980EA}" dt="2024-08-28T13:59:09.588" v="18" actId="1076"/>
          <ac:spMkLst>
            <pc:docMk/>
            <pc:sldMk cId="2363150256" sldId="3409"/>
            <ac:spMk id="120" creationId="{00000000-0000-0000-0000-000000000000}"/>
          </ac:spMkLst>
        </pc:spChg>
        <pc:spChg chg="mod">
          <ac:chgData name="nunezcarlos" userId="S::nunezcarlos_live.cl#ext#@idbg.onmicrosoft.com::91eb2a4c-fef6-42f2-8a87-6689d523894a" providerId="AD" clId="Web-{DDC58FD5-6B6F-C3EA-5D06-A7E5D57980EA}" dt="2024-08-28T13:59:11.854" v="19" actId="1076"/>
          <ac:spMkLst>
            <pc:docMk/>
            <pc:sldMk cId="2363150256" sldId="3409"/>
            <ac:spMk id="122" creationId="{00000000-0000-0000-0000-000000000000}"/>
          </ac:spMkLst>
        </pc:spChg>
        <pc:spChg chg="mod">
          <ac:chgData name="nunezcarlos" userId="S::nunezcarlos_live.cl#ext#@idbg.onmicrosoft.com::91eb2a4c-fef6-42f2-8a87-6689d523894a" providerId="AD" clId="Web-{DDC58FD5-6B6F-C3EA-5D06-A7E5D57980EA}" dt="2024-08-28T13:59:17.073" v="21" actId="14100"/>
          <ac:spMkLst>
            <pc:docMk/>
            <pc:sldMk cId="2363150256" sldId="3409"/>
            <ac:spMk id="124" creationId="{00000000-0000-0000-0000-000000000000}"/>
          </ac:spMkLst>
        </pc:spChg>
        <pc:spChg chg="mod">
          <ac:chgData name="nunezcarlos" userId="S::nunezcarlos_live.cl#ext#@idbg.onmicrosoft.com::91eb2a4c-fef6-42f2-8a87-6689d523894a" providerId="AD" clId="Web-{DDC58FD5-6B6F-C3EA-5D06-A7E5D57980EA}" dt="2024-08-28T13:57:58.365" v="3" actId="20577"/>
          <ac:spMkLst>
            <pc:docMk/>
            <pc:sldMk cId="2363150256" sldId="3409"/>
            <ac:spMk id="127" creationId="{00000000-0000-0000-0000-000000000000}"/>
          </ac:spMkLst>
        </pc:spChg>
        <pc:cxnChg chg="mod">
          <ac:chgData name="nunezcarlos" userId="S::nunezcarlos_live.cl#ext#@idbg.onmicrosoft.com::91eb2a4c-fef6-42f2-8a87-6689d523894a" providerId="AD" clId="Web-{DDC58FD5-6B6F-C3EA-5D06-A7E5D57980EA}" dt="2024-08-28T14:00:12.718" v="32" actId="1076"/>
          <ac:cxnSpMkLst>
            <pc:docMk/>
            <pc:sldMk cId="2363150256" sldId="3409"/>
            <ac:cxnSpMk id="117" creationId="{00000000-0000-0000-0000-000000000000}"/>
          </ac:cxnSpMkLst>
        </pc:cxnChg>
        <pc:cxnChg chg="mod">
          <ac:chgData name="nunezcarlos" userId="S::nunezcarlos_live.cl#ext#@idbg.onmicrosoft.com::91eb2a4c-fef6-42f2-8a87-6689d523894a" providerId="AD" clId="Web-{DDC58FD5-6B6F-C3EA-5D06-A7E5D57980EA}" dt="2024-08-28T13:58:59.978" v="16" actId="14100"/>
          <ac:cxnSpMkLst>
            <pc:docMk/>
            <pc:sldMk cId="2363150256" sldId="3409"/>
            <ac:cxnSpMk id="119" creationId="{00000000-0000-0000-0000-000000000000}"/>
          </ac:cxnSpMkLst>
        </pc:cxnChg>
        <pc:extLst>
          <p:ext xmlns:p="http://schemas.openxmlformats.org/presentationml/2006/main" uri="{D6D511B9-2390-475A-947B-AFAB55BFBCF1}">
            <pc226:cmChg xmlns:pc226="http://schemas.microsoft.com/office/powerpoint/2022/06/main/command" chg="mod">
              <pc226:chgData name="nunezcarlos" userId="S::nunezcarlos_live.cl#ext#@idbg.onmicrosoft.com::91eb2a4c-fef6-42f2-8a87-6689d523894a" providerId="AD" clId="Web-{DDC58FD5-6B6F-C3EA-5D06-A7E5D57980EA}" dt="2024-08-28T13:58:16.538" v="4" actId="20577"/>
              <pc2:cmMkLst xmlns:pc2="http://schemas.microsoft.com/office/powerpoint/2019/9/main/command">
                <pc:docMk/>
                <pc:sldMk cId="2363150256" sldId="3409"/>
                <pc2:cmMk id="{7CE95782-DB81-46C6-8E74-189DF2992694}"/>
              </pc2:cmMkLst>
            </pc226:cmChg>
          </p:ext>
        </pc:extLst>
      </pc:sldChg>
      <pc:sldChg chg="add">
        <pc:chgData name="nunezcarlos" userId="S::nunezcarlos_live.cl#ext#@idbg.onmicrosoft.com::91eb2a4c-fef6-42f2-8a87-6689d523894a" providerId="AD" clId="Web-{DDC58FD5-6B6F-C3EA-5D06-A7E5D57980EA}" dt="2024-08-28T16:56:57.091" v="33"/>
        <pc:sldMkLst>
          <pc:docMk/>
          <pc:sldMk cId="673800013" sldId="3410"/>
        </pc:sldMkLst>
      </pc:sldChg>
    </pc:docChg>
  </pc:docChgLst>
  <pc:docChgLst>
    <pc:chgData name="Fernando Portilla" userId="S::fportila_gmail.com#ext#@idbg.onmicrosoft.com::d678b8f0-9ff8-4b3a-9b2c-2c98dd25b09d" providerId="AD" clId="Web-{2CAA8BD8-2F07-8E26-A7B9-3C7B2E418E06}"/>
    <pc:docChg chg="addSld modSld modSection">
      <pc:chgData name="Fernando Portilla" userId="S::fportila_gmail.com#ext#@idbg.onmicrosoft.com::d678b8f0-9ff8-4b3a-9b2c-2c98dd25b09d" providerId="AD" clId="Web-{2CAA8BD8-2F07-8E26-A7B9-3C7B2E418E06}" dt="2024-08-08T21:51:55.092" v="283"/>
      <pc:docMkLst>
        <pc:docMk/>
      </pc:docMkLst>
      <pc:sldChg chg="modSp">
        <pc:chgData name="Fernando Portilla" userId="S::fportila_gmail.com#ext#@idbg.onmicrosoft.com::d678b8f0-9ff8-4b3a-9b2c-2c98dd25b09d" providerId="AD" clId="Web-{2CAA8BD8-2F07-8E26-A7B9-3C7B2E418E06}" dt="2024-08-08T21:41:12.276" v="48"/>
        <pc:sldMkLst>
          <pc:docMk/>
          <pc:sldMk cId="3713293094" sldId="3387"/>
        </pc:sldMkLst>
        <pc:graphicFrameChg chg="mod modGraphic">
          <ac:chgData name="Fernando Portilla" userId="S::fportila_gmail.com#ext#@idbg.onmicrosoft.com::d678b8f0-9ff8-4b3a-9b2c-2c98dd25b09d" providerId="AD" clId="Web-{2CAA8BD8-2F07-8E26-A7B9-3C7B2E418E06}" dt="2024-08-08T21:41:12.276" v="48"/>
          <ac:graphicFrameMkLst>
            <pc:docMk/>
            <pc:sldMk cId="3713293094" sldId="3387"/>
            <ac:graphicFrameMk id="13" creationId="{380B225B-E580-869D-78CE-EF75BB48638D}"/>
          </ac:graphicFrameMkLst>
        </pc:graphicFrameChg>
      </pc:sldChg>
      <pc:sldChg chg="modSp add replId">
        <pc:chgData name="Fernando Portilla" userId="S::fportila_gmail.com#ext#@idbg.onmicrosoft.com::d678b8f0-9ff8-4b3a-9b2c-2c98dd25b09d" providerId="AD" clId="Web-{2CAA8BD8-2F07-8E26-A7B9-3C7B2E418E06}" dt="2024-08-08T21:51:55.092" v="283"/>
        <pc:sldMkLst>
          <pc:docMk/>
          <pc:sldMk cId="2660753667" sldId="3388"/>
        </pc:sldMkLst>
        <pc:spChg chg="mod">
          <ac:chgData name="Fernando Portilla" userId="S::fportila_gmail.com#ext#@idbg.onmicrosoft.com::d678b8f0-9ff8-4b3a-9b2c-2c98dd25b09d" providerId="AD" clId="Web-{2CAA8BD8-2F07-8E26-A7B9-3C7B2E418E06}" dt="2024-08-08T21:46:46.598" v="65" actId="20577"/>
          <ac:spMkLst>
            <pc:docMk/>
            <pc:sldMk cId="2660753667" sldId="3388"/>
            <ac:spMk id="255" creationId="{31B2B556-779E-CB53-582E-F36BFC1AE37D}"/>
          </ac:spMkLst>
        </pc:spChg>
        <pc:graphicFrameChg chg="mod modGraphic">
          <ac:chgData name="Fernando Portilla" userId="S::fportila_gmail.com#ext#@idbg.onmicrosoft.com::d678b8f0-9ff8-4b3a-9b2c-2c98dd25b09d" providerId="AD" clId="Web-{2CAA8BD8-2F07-8E26-A7B9-3C7B2E418E06}" dt="2024-08-08T21:51:55.092" v="283"/>
          <ac:graphicFrameMkLst>
            <pc:docMk/>
            <pc:sldMk cId="2660753667" sldId="3388"/>
            <ac:graphicFrameMk id="13" creationId="{380B225B-E580-869D-78CE-EF75BB48638D}"/>
          </ac:graphicFrameMkLst>
        </pc:graphicFrameChg>
      </pc:sldChg>
    </pc:docChg>
  </pc:docChgLst>
  <pc:docChgLst>
    <pc:chgData name="Fernando Portilla" userId="S::fportila_gmail.com#ext#@idbg.onmicrosoft.com::d678b8f0-9ff8-4b3a-9b2c-2c98dd25b09d" providerId="AD" clId="Web-{0D90C89F-FCD8-6DCF-931D-AE3C6DCB0763}"/>
    <pc:docChg chg="modSld">
      <pc:chgData name="Fernando Portilla" userId="S::fportila_gmail.com#ext#@idbg.onmicrosoft.com::d678b8f0-9ff8-4b3a-9b2c-2c98dd25b09d" providerId="AD" clId="Web-{0D90C89F-FCD8-6DCF-931D-AE3C6DCB0763}" dt="2024-08-14T16:15:18.376" v="173"/>
      <pc:docMkLst>
        <pc:docMk/>
      </pc:docMkLst>
      <pc:sldChg chg="modSp">
        <pc:chgData name="Fernando Portilla" userId="S::fportila_gmail.com#ext#@idbg.onmicrosoft.com::d678b8f0-9ff8-4b3a-9b2c-2c98dd25b09d" providerId="AD" clId="Web-{0D90C89F-FCD8-6DCF-931D-AE3C6DCB0763}" dt="2024-08-08T21:57:15.134" v="149"/>
        <pc:sldMkLst>
          <pc:docMk/>
          <pc:sldMk cId="3713293094" sldId="3387"/>
        </pc:sldMkLst>
        <pc:graphicFrameChg chg="mod modGraphic">
          <ac:chgData name="Fernando Portilla" userId="S::fportila_gmail.com#ext#@idbg.onmicrosoft.com::d678b8f0-9ff8-4b3a-9b2c-2c98dd25b09d" providerId="AD" clId="Web-{0D90C89F-FCD8-6DCF-931D-AE3C6DCB0763}" dt="2024-08-08T21:57:15.134" v="149"/>
          <ac:graphicFrameMkLst>
            <pc:docMk/>
            <pc:sldMk cId="3713293094" sldId="3387"/>
            <ac:graphicFrameMk id="13" creationId="{380B225B-E580-869D-78CE-EF75BB48638D}"/>
          </ac:graphicFrameMkLst>
        </pc:graphicFrameChg>
      </pc:sldChg>
      <pc:sldChg chg="modSp">
        <pc:chgData name="Fernando Portilla" userId="S::fportila_gmail.com#ext#@idbg.onmicrosoft.com::d678b8f0-9ff8-4b3a-9b2c-2c98dd25b09d" providerId="AD" clId="Web-{0D90C89F-FCD8-6DCF-931D-AE3C6DCB0763}" dt="2024-08-14T16:15:18.376" v="173"/>
        <pc:sldMkLst>
          <pc:docMk/>
          <pc:sldMk cId="2660753667" sldId="3388"/>
        </pc:sldMkLst>
        <pc:graphicFrameChg chg="mod modGraphic">
          <ac:chgData name="Fernando Portilla" userId="S::fportila_gmail.com#ext#@idbg.onmicrosoft.com::d678b8f0-9ff8-4b3a-9b2c-2c98dd25b09d" providerId="AD" clId="Web-{0D90C89F-FCD8-6DCF-931D-AE3C6DCB0763}" dt="2024-08-14T16:15:18.376" v="173"/>
          <ac:graphicFrameMkLst>
            <pc:docMk/>
            <pc:sldMk cId="2660753667" sldId="3388"/>
            <ac:graphicFrameMk id="13" creationId="{380B225B-E580-869D-78CE-EF75BB48638D}"/>
          </ac:graphicFrameMkLst>
        </pc:graphicFrameChg>
      </pc:sldChg>
    </pc:docChg>
  </pc:docChgLst>
  <pc:docChgLst>
    <pc:chgData name="Orefice Pablo Jose" userId="e53b30b3-0526-4333-9aa0-ad4078318206" providerId="ADAL" clId="{695ABC72-10B5-4459-B414-B02355770D5E}"/>
    <pc:docChg chg="custSel addSld delSld modSld sldOrd">
      <pc:chgData name="Orefice Pablo Jose" userId="e53b30b3-0526-4333-9aa0-ad4078318206" providerId="ADAL" clId="{695ABC72-10B5-4459-B414-B02355770D5E}" dt="2024-07-08T14:42:23.015" v="68"/>
      <pc:docMkLst>
        <pc:docMk/>
      </pc:docMkLst>
      <pc:sldChg chg="add del">
        <pc:chgData name="Orefice Pablo Jose" userId="e53b30b3-0526-4333-9aa0-ad4078318206" providerId="ADAL" clId="{695ABC72-10B5-4459-B414-B02355770D5E}" dt="2024-07-08T14:41:06.486" v="57"/>
        <pc:sldMkLst>
          <pc:docMk/>
          <pc:sldMk cId="2418820891" sldId="257"/>
        </pc:sldMkLst>
      </pc:sldChg>
      <pc:sldChg chg="addSp delSp modSp mod">
        <pc:chgData name="Orefice Pablo Jose" userId="e53b30b3-0526-4333-9aa0-ad4078318206" providerId="ADAL" clId="{695ABC72-10B5-4459-B414-B02355770D5E}" dt="2024-07-05T18:51:07.415" v="49"/>
        <pc:sldMkLst>
          <pc:docMk/>
          <pc:sldMk cId="2689085322" sldId="259"/>
        </pc:sldMkLst>
        <pc:spChg chg="add mod">
          <ac:chgData name="Orefice Pablo Jose" userId="e53b30b3-0526-4333-9aa0-ad4078318206" providerId="ADAL" clId="{695ABC72-10B5-4459-B414-B02355770D5E}" dt="2024-07-05T18:51:07.415" v="49"/>
          <ac:spMkLst>
            <pc:docMk/>
            <pc:sldMk cId="2689085322" sldId="259"/>
            <ac:spMk id="6" creationId="{119CECF2-D7C5-1241-01F6-C495447B2027}"/>
          </ac:spMkLst>
        </pc:spChg>
        <pc:spChg chg="del">
          <ac:chgData name="Orefice Pablo Jose" userId="e53b30b3-0526-4333-9aa0-ad4078318206" providerId="ADAL" clId="{695ABC72-10B5-4459-B414-B02355770D5E}" dt="2024-07-05T18:51:06.329" v="48" actId="478"/>
          <ac:spMkLst>
            <pc:docMk/>
            <pc:sldMk cId="2689085322" sldId="259"/>
            <ac:spMk id="59" creationId="{7AF806FC-C6D9-F127-0622-96731F5AFAC4}"/>
          </ac:spMkLst>
        </pc:spChg>
      </pc:sldChg>
      <pc:sldChg chg="modSp mod">
        <pc:chgData name="Orefice Pablo Jose" userId="e53b30b3-0526-4333-9aa0-ad4078318206" providerId="ADAL" clId="{695ABC72-10B5-4459-B414-B02355770D5E}" dt="2024-07-05T18:50:54.031" v="47" actId="1038"/>
        <pc:sldMkLst>
          <pc:docMk/>
          <pc:sldMk cId="605899979" sldId="3367"/>
        </pc:sldMkLst>
        <pc:spChg chg="mod">
          <ac:chgData name="Orefice Pablo Jose" userId="e53b30b3-0526-4333-9aa0-ad4078318206" providerId="ADAL" clId="{695ABC72-10B5-4459-B414-B02355770D5E}" dt="2024-07-05T18:50:54.031" v="47" actId="1038"/>
          <ac:spMkLst>
            <pc:docMk/>
            <pc:sldMk cId="605899979" sldId="3367"/>
            <ac:spMk id="59" creationId="{7AF806FC-C6D9-F127-0622-96731F5AFAC4}"/>
          </ac:spMkLst>
        </pc:spChg>
      </pc:sldChg>
      <pc:sldChg chg="ord">
        <pc:chgData name="Orefice Pablo Jose" userId="e53b30b3-0526-4333-9aa0-ad4078318206" providerId="ADAL" clId="{695ABC72-10B5-4459-B414-B02355770D5E}" dt="2024-07-05T18:54:26.682" v="52"/>
        <pc:sldMkLst>
          <pc:docMk/>
          <pc:sldMk cId="1559860783" sldId="3368"/>
        </pc:sldMkLst>
      </pc:sldChg>
      <pc:sldChg chg="ord">
        <pc:chgData name="Orefice Pablo Jose" userId="e53b30b3-0526-4333-9aa0-ad4078318206" providerId="ADAL" clId="{695ABC72-10B5-4459-B414-B02355770D5E}" dt="2024-07-05T18:54:31.589" v="54"/>
        <pc:sldMkLst>
          <pc:docMk/>
          <pc:sldMk cId="2297918228" sldId="3371"/>
        </pc:sldMkLst>
      </pc:sldChg>
      <pc:sldChg chg="addSp delSp modSp mod">
        <pc:chgData name="Orefice Pablo Jose" userId="e53b30b3-0526-4333-9aa0-ad4078318206" providerId="ADAL" clId="{695ABC72-10B5-4459-B414-B02355770D5E}" dt="2024-07-05T18:47:34.154" v="1"/>
        <pc:sldMkLst>
          <pc:docMk/>
          <pc:sldMk cId="1978818689" sldId="3375"/>
        </pc:sldMkLst>
        <pc:spChg chg="add mod">
          <ac:chgData name="Orefice Pablo Jose" userId="e53b30b3-0526-4333-9aa0-ad4078318206" providerId="ADAL" clId="{695ABC72-10B5-4459-B414-B02355770D5E}" dt="2024-07-05T18:47:34.154" v="1"/>
          <ac:spMkLst>
            <pc:docMk/>
            <pc:sldMk cId="1978818689" sldId="3375"/>
            <ac:spMk id="2" creationId="{B309F61B-4E6B-5C97-2356-05E98A2445A0}"/>
          </ac:spMkLst>
        </pc:spChg>
        <pc:spChg chg="add mod">
          <ac:chgData name="Orefice Pablo Jose" userId="e53b30b3-0526-4333-9aa0-ad4078318206" providerId="ADAL" clId="{695ABC72-10B5-4459-B414-B02355770D5E}" dt="2024-07-05T18:47:34.154" v="1"/>
          <ac:spMkLst>
            <pc:docMk/>
            <pc:sldMk cId="1978818689" sldId="3375"/>
            <ac:spMk id="3" creationId="{7EDCE425-2190-565A-5C41-A3A3DDC26C0A}"/>
          </ac:spMkLst>
        </pc:spChg>
        <pc:spChg chg="add mod">
          <ac:chgData name="Orefice Pablo Jose" userId="e53b30b3-0526-4333-9aa0-ad4078318206" providerId="ADAL" clId="{695ABC72-10B5-4459-B414-B02355770D5E}" dt="2024-07-05T18:47:34.154" v="1"/>
          <ac:spMkLst>
            <pc:docMk/>
            <pc:sldMk cId="1978818689" sldId="3375"/>
            <ac:spMk id="5" creationId="{917A0717-B868-13CE-D9EC-6DEFE1395F91}"/>
          </ac:spMkLst>
        </pc:spChg>
        <pc:spChg chg="add mod">
          <ac:chgData name="Orefice Pablo Jose" userId="e53b30b3-0526-4333-9aa0-ad4078318206" providerId="ADAL" clId="{695ABC72-10B5-4459-B414-B02355770D5E}" dt="2024-07-05T18:47:34.154" v="1"/>
          <ac:spMkLst>
            <pc:docMk/>
            <pc:sldMk cId="1978818689" sldId="3375"/>
            <ac:spMk id="6" creationId="{2FC83A13-B55C-E5AB-B53F-24D331C5126A}"/>
          </ac:spMkLst>
        </pc:spChg>
        <pc:spChg chg="add mod">
          <ac:chgData name="Orefice Pablo Jose" userId="e53b30b3-0526-4333-9aa0-ad4078318206" providerId="ADAL" clId="{695ABC72-10B5-4459-B414-B02355770D5E}" dt="2024-07-05T18:47:34.154" v="1"/>
          <ac:spMkLst>
            <pc:docMk/>
            <pc:sldMk cId="1978818689" sldId="3375"/>
            <ac:spMk id="19" creationId="{8431A93E-75B7-DFA3-7EEC-87EBBB3EFCE6}"/>
          </ac:spMkLst>
        </pc:spChg>
        <pc:spChg chg="add mod">
          <ac:chgData name="Orefice Pablo Jose" userId="e53b30b3-0526-4333-9aa0-ad4078318206" providerId="ADAL" clId="{695ABC72-10B5-4459-B414-B02355770D5E}" dt="2024-07-05T18:47:34.154" v="1"/>
          <ac:spMkLst>
            <pc:docMk/>
            <pc:sldMk cId="1978818689" sldId="3375"/>
            <ac:spMk id="20" creationId="{3CB7AAE7-5ACB-E86D-31C7-0EF15E4A973D}"/>
          </ac:spMkLst>
        </pc:spChg>
        <pc:spChg chg="add mod">
          <ac:chgData name="Orefice Pablo Jose" userId="e53b30b3-0526-4333-9aa0-ad4078318206" providerId="ADAL" clId="{695ABC72-10B5-4459-B414-B02355770D5E}" dt="2024-07-05T18:47:34.154" v="1"/>
          <ac:spMkLst>
            <pc:docMk/>
            <pc:sldMk cId="1978818689" sldId="3375"/>
            <ac:spMk id="21" creationId="{767B0111-5D07-B9A1-232C-6FF7E0C73E61}"/>
          </ac:spMkLst>
        </pc:spChg>
        <pc:spChg chg="del">
          <ac:chgData name="Orefice Pablo Jose" userId="e53b30b3-0526-4333-9aa0-ad4078318206" providerId="ADAL" clId="{695ABC72-10B5-4459-B414-B02355770D5E}" dt="2024-07-05T18:47:32.749" v="0" actId="478"/>
          <ac:spMkLst>
            <pc:docMk/>
            <pc:sldMk cId="1978818689" sldId="3375"/>
            <ac:spMk id="242" creationId="{FD66C26B-4EFA-5FEB-BDC1-747AE296BC98}"/>
          </ac:spMkLst>
        </pc:spChg>
        <pc:spChg chg="del">
          <ac:chgData name="Orefice Pablo Jose" userId="e53b30b3-0526-4333-9aa0-ad4078318206" providerId="ADAL" clId="{695ABC72-10B5-4459-B414-B02355770D5E}" dt="2024-07-05T18:47:32.749" v="0" actId="478"/>
          <ac:spMkLst>
            <pc:docMk/>
            <pc:sldMk cId="1978818689" sldId="3375"/>
            <ac:spMk id="245" creationId="{3D0138F0-3EA3-07FC-7D2F-4865810C4DB3}"/>
          </ac:spMkLst>
        </pc:spChg>
        <pc:spChg chg="del">
          <ac:chgData name="Orefice Pablo Jose" userId="e53b30b3-0526-4333-9aa0-ad4078318206" providerId="ADAL" clId="{695ABC72-10B5-4459-B414-B02355770D5E}" dt="2024-07-05T18:47:32.749" v="0" actId="478"/>
          <ac:spMkLst>
            <pc:docMk/>
            <pc:sldMk cId="1978818689" sldId="3375"/>
            <ac:spMk id="249" creationId="{5139F39C-4563-3970-DA30-C6DC9D03FDC2}"/>
          </ac:spMkLst>
        </pc:spChg>
        <pc:spChg chg="del">
          <ac:chgData name="Orefice Pablo Jose" userId="e53b30b3-0526-4333-9aa0-ad4078318206" providerId="ADAL" clId="{695ABC72-10B5-4459-B414-B02355770D5E}" dt="2024-07-05T18:47:32.749" v="0" actId="478"/>
          <ac:spMkLst>
            <pc:docMk/>
            <pc:sldMk cId="1978818689" sldId="3375"/>
            <ac:spMk id="250" creationId="{1EFAECB5-DBAB-BBD5-E11C-362D2C8C6D72}"/>
          </ac:spMkLst>
        </pc:spChg>
        <pc:spChg chg="del">
          <ac:chgData name="Orefice Pablo Jose" userId="e53b30b3-0526-4333-9aa0-ad4078318206" providerId="ADAL" clId="{695ABC72-10B5-4459-B414-B02355770D5E}" dt="2024-07-05T18:47:32.749" v="0" actId="478"/>
          <ac:spMkLst>
            <pc:docMk/>
            <pc:sldMk cId="1978818689" sldId="3375"/>
            <ac:spMk id="252" creationId="{E9FB6017-57B0-D81C-7588-A87676851316}"/>
          </ac:spMkLst>
        </pc:spChg>
        <pc:spChg chg="del">
          <ac:chgData name="Orefice Pablo Jose" userId="e53b30b3-0526-4333-9aa0-ad4078318206" providerId="ADAL" clId="{695ABC72-10B5-4459-B414-B02355770D5E}" dt="2024-07-05T18:47:32.749" v="0" actId="478"/>
          <ac:spMkLst>
            <pc:docMk/>
            <pc:sldMk cId="1978818689" sldId="3375"/>
            <ac:spMk id="253" creationId="{64472D91-87BF-EA83-58F4-1BE572638BCD}"/>
          </ac:spMkLst>
        </pc:spChg>
        <pc:spChg chg="del">
          <ac:chgData name="Orefice Pablo Jose" userId="e53b30b3-0526-4333-9aa0-ad4078318206" providerId="ADAL" clId="{695ABC72-10B5-4459-B414-B02355770D5E}" dt="2024-07-05T18:47:32.749" v="0" actId="478"/>
          <ac:spMkLst>
            <pc:docMk/>
            <pc:sldMk cId="1978818689" sldId="3375"/>
            <ac:spMk id="255" creationId="{AB687730-C88B-6E98-AE2B-E7A51016F868}"/>
          </ac:spMkLst>
        </pc:spChg>
      </pc:sldChg>
      <pc:sldChg chg="addSp delSp modSp mod">
        <pc:chgData name="Orefice Pablo Jose" userId="e53b30b3-0526-4333-9aa0-ad4078318206" providerId="ADAL" clId="{695ABC72-10B5-4459-B414-B02355770D5E}" dt="2024-07-08T14:42:23.015" v="68"/>
        <pc:sldMkLst>
          <pc:docMk/>
          <pc:sldMk cId="2248134850" sldId="3376"/>
        </pc:sldMkLst>
        <pc:spChg chg="add mod">
          <ac:chgData name="Orefice Pablo Jose" userId="e53b30b3-0526-4333-9aa0-ad4078318206" providerId="ADAL" clId="{695ABC72-10B5-4459-B414-B02355770D5E}" dt="2024-07-08T14:42:23.015" v="68"/>
          <ac:spMkLst>
            <pc:docMk/>
            <pc:sldMk cId="2248134850" sldId="3376"/>
            <ac:spMk id="8" creationId="{82D79167-642C-49CD-B90E-D75E8078026D}"/>
          </ac:spMkLst>
        </pc:spChg>
        <pc:spChg chg="del">
          <ac:chgData name="Orefice Pablo Jose" userId="e53b30b3-0526-4333-9aa0-ad4078318206" providerId="ADAL" clId="{695ABC72-10B5-4459-B414-B02355770D5E}" dt="2024-07-08T14:42:21.890" v="67" actId="478"/>
          <ac:spMkLst>
            <pc:docMk/>
            <pc:sldMk cId="2248134850" sldId="3376"/>
            <ac:spMk id="15" creationId="{D48F0741-A2D7-1AC1-FDDC-0DA4C68B01FC}"/>
          </ac:spMkLst>
        </pc:spChg>
      </pc:sldChg>
      <pc:sldChg chg="addSp delSp modSp mod delCm modCm">
        <pc:chgData name="Orefice Pablo Jose" userId="e53b30b3-0526-4333-9aa0-ad4078318206" providerId="ADAL" clId="{695ABC72-10B5-4459-B414-B02355770D5E}" dt="2024-07-08T14:42:12.252" v="66"/>
        <pc:sldMkLst>
          <pc:docMk/>
          <pc:sldMk cId="3331263743" sldId="3377"/>
        </pc:sldMkLst>
        <pc:spChg chg="add mod">
          <ac:chgData name="Orefice Pablo Jose" userId="e53b30b3-0526-4333-9aa0-ad4078318206" providerId="ADAL" clId="{695ABC72-10B5-4459-B414-B02355770D5E}" dt="2024-07-08T14:42:03.822" v="64"/>
          <ac:spMkLst>
            <pc:docMk/>
            <pc:sldMk cId="3331263743" sldId="3377"/>
            <ac:spMk id="7" creationId="{D8CD9EE7-B3F5-8CBE-3FC6-AA927B39191C}"/>
          </ac:spMkLst>
        </pc:spChg>
        <pc:spChg chg="del mod">
          <ac:chgData name="Orefice Pablo Jose" userId="e53b30b3-0526-4333-9aa0-ad4078318206" providerId="ADAL" clId="{695ABC72-10B5-4459-B414-B02355770D5E}" dt="2024-07-08T14:42:02.181" v="62" actId="478"/>
          <ac:spMkLst>
            <pc:docMk/>
            <pc:sldMk cId="3331263743" sldId="3377"/>
            <ac:spMk id="15" creationId="{D48F0741-A2D7-1AC1-FDDC-0DA4C68B01FC}"/>
          </ac:spMkLst>
        </pc:spChg>
        <pc:extLst>
          <p:ext xmlns:p="http://schemas.openxmlformats.org/presentationml/2006/main" uri="{D6D511B9-2390-475A-947B-AFAB55BFBCF1}">
            <pc226:cmChg xmlns:pc226="http://schemas.microsoft.com/office/powerpoint/2022/06/main/command" chg="del mod">
              <pc226:chgData name="Orefice Pablo Jose" userId="e53b30b3-0526-4333-9aa0-ad4078318206" providerId="ADAL" clId="{695ABC72-10B5-4459-B414-B02355770D5E}" dt="2024-07-08T14:42:12.252" v="66"/>
              <pc2:cmMkLst xmlns:pc2="http://schemas.microsoft.com/office/powerpoint/2019/9/main/command">
                <pc:docMk/>
                <pc:sldMk cId="3331263743" sldId="3377"/>
                <pc2:cmMk id="{02EE32FC-3537-4234-B12B-78BAB1F122A4}"/>
              </pc2:cmMkLst>
            </pc226:cmChg>
          </p:ext>
        </pc:extLst>
      </pc:sldChg>
      <pc:sldChg chg="add">
        <pc:chgData name="Orefice Pablo Jose" userId="e53b30b3-0526-4333-9aa0-ad4078318206" providerId="ADAL" clId="{695ABC72-10B5-4459-B414-B02355770D5E}" dt="2024-07-05T18:54:20.120" v="50"/>
        <pc:sldMkLst>
          <pc:docMk/>
          <pc:sldMk cId="2831244902" sldId="3382"/>
        </pc:sldMkLst>
      </pc:sldChg>
      <pc:sldChg chg="add del">
        <pc:chgData name="Orefice Pablo Jose" userId="e53b30b3-0526-4333-9aa0-ad4078318206" providerId="ADAL" clId="{695ABC72-10B5-4459-B414-B02355770D5E}" dt="2024-07-08T14:41:26.705" v="60"/>
        <pc:sldMkLst>
          <pc:docMk/>
          <pc:sldMk cId="0" sldId="3383"/>
        </pc:sldMkLst>
      </pc:sldChg>
    </pc:docChg>
  </pc:docChgLst>
  <pc:docChgLst>
    <pc:chgData name="Orefice Pablo Jose" userId="e53b30b3-0526-4333-9aa0-ad4078318206" providerId="ADAL" clId="{C28812ED-13B2-4ABB-BC86-35BE15FCE3D5}"/>
    <pc:docChg chg="undo custSel addSld delSld modSld sldOrd modSection">
      <pc:chgData name="Orefice Pablo Jose" userId="e53b30b3-0526-4333-9aa0-ad4078318206" providerId="ADAL" clId="{C28812ED-13B2-4ABB-BC86-35BE15FCE3D5}" dt="2024-08-28T19:29:06.923" v="6216" actId="22"/>
      <pc:docMkLst>
        <pc:docMk/>
      </pc:docMkLst>
      <pc:sldChg chg="addSp delSp modSp mod">
        <pc:chgData name="Orefice Pablo Jose" userId="e53b30b3-0526-4333-9aa0-ad4078318206" providerId="ADAL" clId="{C28812ED-13B2-4ABB-BC86-35BE15FCE3D5}" dt="2024-08-23T14:51:36.221" v="5762" actId="478"/>
        <pc:sldMkLst>
          <pc:docMk/>
          <pc:sldMk cId="2023304332" sldId="256"/>
        </pc:sldMkLst>
        <pc:spChg chg="del">
          <ac:chgData name="Orefice Pablo Jose" userId="e53b30b3-0526-4333-9aa0-ad4078318206" providerId="ADAL" clId="{C28812ED-13B2-4ABB-BC86-35BE15FCE3D5}" dt="2024-08-22T17:05:33.864" v="2331" actId="478"/>
          <ac:spMkLst>
            <pc:docMk/>
            <pc:sldMk cId="2023304332" sldId="256"/>
            <ac:spMk id="5" creationId="{88B6ACC9-5785-491B-5B7D-D5C0FD268EE1}"/>
          </ac:spMkLst>
        </pc:spChg>
        <pc:spChg chg="del">
          <ac:chgData name="Orefice Pablo Jose" userId="e53b30b3-0526-4333-9aa0-ad4078318206" providerId="ADAL" clId="{C28812ED-13B2-4ABB-BC86-35BE15FCE3D5}" dt="2024-08-22T17:05:33.864" v="2331" actId="478"/>
          <ac:spMkLst>
            <pc:docMk/>
            <pc:sldMk cId="2023304332" sldId="256"/>
            <ac:spMk id="6" creationId="{202AFFB0-9E4C-4FB2-789D-1D281832F1BF}"/>
          </ac:spMkLst>
        </pc:spChg>
        <pc:spChg chg="mod">
          <ac:chgData name="Orefice Pablo Jose" userId="e53b30b3-0526-4333-9aa0-ad4078318206" providerId="ADAL" clId="{C28812ED-13B2-4ABB-BC86-35BE15FCE3D5}" dt="2024-08-22T17:41:47.782" v="3549" actId="14100"/>
          <ac:spMkLst>
            <pc:docMk/>
            <pc:sldMk cId="2023304332" sldId="256"/>
            <ac:spMk id="7" creationId="{071D5BF8-1184-CD7E-CAF0-5C2097AED605}"/>
          </ac:spMkLst>
        </pc:spChg>
        <pc:spChg chg="del">
          <ac:chgData name="Orefice Pablo Jose" userId="e53b30b3-0526-4333-9aa0-ad4078318206" providerId="ADAL" clId="{C28812ED-13B2-4ABB-BC86-35BE15FCE3D5}" dt="2024-08-22T17:05:33.864" v="2331" actId="478"/>
          <ac:spMkLst>
            <pc:docMk/>
            <pc:sldMk cId="2023304332" sldId="256"/>
            <ac:spMk id="11" creationId="{7CC55CC8-5B83-4E8D-9CD5-929CFE9CCBDA}"/>
          </ac:spMkLst>
        </pc:spChg>
        <pc:spChg chg="mod">
          <ac:chgData name="Orefice Pablo Jose" userId="e53b30b3-0526-4333-9aa0-ad4078318206" providerId="ADAL" clId="{C28812ED-13B2-4ABB-BC86-35BE15FCE3D5}" dt="2024-08-22T17:05:47.539" v="2333"/>
          <ac:spMkLst>
            <pc:docMk/>
            <pc:sldMk cId="2023304332" sldId="256"/>
            <ac:spMk id="17" creationId="{7817FF94-F04A-5291-8EED-714F1B99A267}"/>
          </ac:spMkLst>
        </pc:spChg>
        <pc:spChg chg="del">
          <ac:chgData name="Orefice Pablo Jose" userId="e53b30b3-0526-4333-9aa0-ad4078318206" providerId="ADAL" clId="{C28812ED-13B2-4ABB-BC86-35BE15FCE3D5}" dt="2024-08-22T17:05:33.864" v="2331" actId="478"/>
          <ac:spMkLst>
            <pc:docMk/>
            <pc:sldMk cId="2023304332" sldId="256"/>
            <ac:spMk id="18" creationId="{8385C4CC-F4BA-AA87-DA97-E2618F5B3C63}"/>
          </ac:spMkLst>
        </pc:spChg>
        <pc:spChg chg="mod topLvl">
          <ac:chgData name="Orefice Pablo Jose" userId="e53b30b3-0526-4333-9aa0-ad4078318206" providerId="ADAL" clId="{C28812ED-13B2-4ABB-BC86-35BE15FCE3D5}" dt="2024-08-23T14:51:30.925" v="5759" actId="14100"/>
          <ac:spMkLst>
            <pc:docMk/>
            <pc:sldMk cId="2023304332" sldId="256"/>
            <ac:spMk id="23" creationId="{2EAF9DE2-DF1F-14DE-13DC-115E3E889B42}"/>
          </ac:spMkLst>
        </pc:spChg>
        <pc:spChg chg="add mod">
          <ac:chgData name="Orefice Pablo Jose" userId="e53b30b3-0526-4333-9aa0-ad4078318206" providerId="ADAL" clId="{C28812ED-13B2-4ABB-BC86-35BE15FCE3D5}" dt="2024-08-22T17:43:52.953" v="3603" actId="1037"/>
          <ac:spMkLst>
            <pc:docMk/>
            <pc:sldMk cId="2023304332" sldId="256"/>
            <ac:spMk id="33" creationId="{7CC55CC8-5B83-4E8D-9CD5-929CFE9CCBDA}"/>
          </ac:spMkLst>
        </pc:spChg>
        <pc:spChg chg="del">
          <ac:chgData name="Orefice Pablo Jose" userId="e53b30b3-0526-4333-9aa0-ad4078318206" providerId="ADAL" clId="{C28812ED-13B2-4ABB-BC86-35BE15FCE3D5}" dt="2024-08-22T17:05:33.864" v="2331" actId="478"/>
          <ac:spMkLst>
            <pc:docMk/>
            <pc:sldMk cId="2023304332" sldId="256"/>
            <ac:spMk id="39" creationId="{FBC81065-32C5-678B-0D74-05282593B5F1}"/>
          </ac:spMkLst>
        </pc:spChg>
        <pc:spChg chg="add mod">
          <ac:chgData name="Orefice Pablo Jose" userId="e53b30b3-0526-4333-9aa0-ad4078318206" providerId="ADAL" clId="{C28812ED-13B2-4ABB-BC86-35BE15FCE3D5}" dt="2024-08-22T17:50:59.033" v="3791" actId="164"/>
          <ac:spMkLst>
            <pc:docMk/>
            <pc:sldMk cId="2023304332" sldId="256"/>
            <ac:spMk id="41" creationId="{5C88E1C8-752A-CDA5-8FEA-92393C1F7B3D}"/>
          </ac:spMkLst>
        </pc:spChg>
        <pc:spChg chg="add mod">
          <ac:chgData name="Orefice Pablo Jose" userId="e53b30b3-0526-4333-9aa0-ad4078318206" providerId="ADAL" clId="{C28812ED-13B2-4ABB-BC86-35BE15FCE3D5}" dt="2024-08-22T17:42:21.186" v="3569" actId="1076"/>
          <ac:spMkLst>
            <pc:docMk/>
            <pc:sldMk cId="2023304332" sldId="256"/>
            <ac:spMk id="44" creationId="{F2C71020-4CDA-67B8-EDCC-B1FB31B11E4B}"/>
          </ac:spMkLst>
        </pc:spChg>
        <pc:spChg chg="add del mod">
          <ac:chgData name="Orefice Pablo Jose" userId="e53b30b3-0526-4333-9aa0-ad4078318206" providerId="ADAL" clId="{C28812ED-13B2-4ABB-BC86-35BE15FCE3D5}" dt="2024-08-22T17:11:42.076" v="2426" actId="478"/>
          <ac:spMkLst>
            <pc:docMk/>
            <pc:sldMk cId="2023304332" sldId="256"/>
            <ac:spMk id="55" creationId="{C42DB463-FCA5-9CE4-5B4E-5C39187948C2}"/>
          </ac:spMkLst>
        </pc:spChg>
        <pc:spChg chg="mod">
          <ac:chgData name="Orefice Pablo Jose" userId="e53b30b3-0526-4333-9aa0-ad4078318206" providerId="ADAL" clId="{C28812ED-13B2-4ABB-BC86-35BE15FCE3D5}" dt="2024-08-22T17:12:05.352" v="2429"/>
          <ac:spMkLst>
            <pc:docMk/>
            <pc:sldMk cId="2023304332" sldId="256"/>
            <ac:spMk id="62" creationId="{17D6B1EF-149C-DF9E-9720-B2AE46B77EC8}"/>
          </ac:spMkLst>
        </pc:spChg>
        <pc:spChg chg="del">
          <ac:chgData name="Orefice Pablo Jose" userId="e53b30b3-0526-4333-9aa0-ad4078318206" providerId="ADAL" clId="{C28812ED-13B2-4ABB-BC86-35BE15FCE3D5}" dt="2024-08-22T17:05:33.864" v="2331" actId="478"/>
          <ac:spMkLst>
            <pc:docMk/>
            <pc:sldMk cId="2023304332" sldId="256"/>
            <ac:spMk id="63" creationId="{25957438-6E4C-523B-AF3B-4BF2CF1450E7}"/>
          </ac:spMkLst>
        </pc:spChg>
        <pc:spChg chg="del">
          <ac:chgData name="Orefice Pablo Jose" userId="e53b30b3-0526-4333-9aa0-ad4078318206" providerId="ADAL" clId="{C28812ED-13B2-4ABB-BC86-35BE15FCE3D5}" dt="2024-08-22T17:05:33.864" v="2331" actId="478"/>
          <ac:spMkLst>
            <pc:docMk/>
            <pc:sldMk cId="2023304332" sldId="256"/>
            <ac:spMk id="77" creationId="{A6D40879-5CD9-A9E6-E496-D47F3BDE29DB}"/>
          </ac:spMkLst>
        </pc:spChg>
        <pc:spChg chg="del">
          <ac:chgData name="Orefice Pablo Jose" userId="e53b30b3-0526-4333-9aa0-ad4078318206" providerId="ADAL" clId="{C28812ED-13B2-4ABB-BC86-35BE15FCE3D5}" dt="2024-08-22T17:05:33.864" v="2331" actId="478"/>
          <ac:spMkLst>
            <pc:docMk/>
            <pc:sldMk cId="2023304332" sldId="256"/>
            <ac:spMk id="78" creationId="{87FE1023-6C44-4479-FA1E-0B226804BC05}"/>
          </ac:spMkLst>
        </pc:spChg>
        <pc:spChg chg="del">
          <ac:chgData name="Orefice Pablo Jose" userId="e53b30b3-0526-4333-9aa0-ad4078318206" providerId="ADAL" clId="{C28812ED-13B2-4ABB-BC86-35BE15FCE3D5}" dt="2024-08-22T17:05:33.864" v="2331" actId="478"/>
          <ac:spMkLst>
            <pc:docMk/>
            <pc:sldMk cId="2023304332" sldId="256"/>
            <ac:spMk id="79" creationId="{44AFCF17-9FDE-0173-466E-FE98E5701FC3}"/>
          </ac:spMkLst>
        </pc:spChg>
        <pc:spChg chg="del">
          <ac:chgData name="Orefice Pablo Jose" userId="e53b30b3-0526-4333-9aa0-ad4078318206" providerId="ADAL" clId="{C28812ED-13B2-4ABB-BC86-35BE15FCE3D5}" dt="2024-08-22T17:05:33.864" v="2331" actId="478"/>
          <ac:spMkLst>
            <pc:docMk/>
            <pc:sldMk cId="2023304332" sldId="256"/>
            <ac:spMk id="81" creationId="{EB560B42-188A-6D61-2A38-F323E2BB1EAD}"/>
          </ac:spMkLst>
        </pc:spChg>
        <pc:spChg chg="add mod">
          <ac:chgData name="Orefice Pablo Jose" userId="e53b30b3-0526-4333-9aa0-ad4078318206" providerId="ADAL" clId="{C28812ED-13B2-4ABB-BC86-35BE15FCE3D5}" dt="2024-08-22T17:43:52.953" v="3603" actId="1037"/>
          <ac:spMkLst>
            <pc:docMk/>
            <pc:sldMk cId="2023304332" sldId="256"/>
            <ac:spMk id="85" creationId="{E8582557-6466-7CC9-7CB5-BB9757C6E6B5}"/>
          </ac:spMkLst>
        </pc:spChg>
        <pc:spChg chg="add mod">
          <ac:chgData name="Orefice Pablo Jose" userId="e53b30b3-0526-4333-9aa0-ad4078318206" providerId="ADAL" clId="{C28812ED-13B2-4ABB-BC86-35BE15FCE3D5}" dt="2024-08-22T17:43:52.953" v="3603" actId="1037"/>
          <ac:spMkLst>
            <pc:docMk/>
            <pc:sldMk cId="2023304332" sldId="256"/>
            <ac:spMk id="110" creationId="{8C31F120-5197-D112-3B34-40884E6CB9F4}"/>
          </ac:spMkLst>
        </pc:spChg>
        <pc:spChg chg="mod">
          <ac:chgData name="Orefice Pablo Jose" userId="e53b30b3-0526-4333-9aa0-ad4078318206" providerId="ADAL" clId="{C28812ED-13B2-4ABB-BC86-35BE15FCE3D5}" dt="2024-08-22T17:32:36.778" v="2984" actId="20577"/>
          <ac:spMkLst>
            <pc:docMk/>
            <pc:sldMk cId="2023304332" sldId="256"/>
            <ac:spMk id="124" creationId="{B81196D7-4CC9-F84A-47BD-DCE541DA1065}"/>
          </ac:spMkLst>
        </pc:spChg>
        <pc:spChg chg="add mod">
          <ac:chgData name="Orefice Pablo Jose" userId="e53b30b3-0526-4333-9aa0-ad4078318206" providerId="ADAL" clId="{C28812ED-13B2-4ABB-BC86-35BE15FCE3D5}" dt="2024-08-23T12:25:07.778" v="5570" actId="1038"/>
          <ac:spMkLst>
            <pc:docMk/>
            <pc:sldMk cId="2023304332" sldId="256"/>
            <ac:spMk id="127" creationId="{8385C4CC-F4BA-AA87-DA97-E2618F5B3C63}"/>
          </ac:spMkLst>
        </pc:spChg>
        <pc:spChg chg="del">
          <ac:chgData name="Orefice Pablo Jose" userId="e53b30b3-0526-4333-9aa0-ad4078318206" providerId="ADAL" clId="{C28812ED-13B2-4ABB-BC86-35BE15FCE3D5}" dt="2024-08-22T17:05:33.864" v="2331" actId="478"/>
          <ac:spMkLst>
            <pc:docMk/>
            <pc:sldMk cId="2023304332" sldId="256"/>
            <ac:spMk id="132" creationId="{CF2DD1AD-DED3-7712-67CB-7363FF5B75CE}"/>
          </ac:spMkLst>
        </pc:spChg>
        <pc:spChg chg="add mod">
          <ac:chgData name="Orefice Pablo Jose" userId="e53b30b3-0526-4333-9aa0-ad4078318206" providerId="ADAL" clId="{C28812ED-13B2-4ABB-BC86-35BE15FCE3D5}" dt="2024-08-22T17:43:52.953" v="3603" actId="1037"/>
          <ac:spMkLst>
            <pc:docMk/>
            <pc:sldMk cId="2023304332" sldId="256"/>
            <ac:spMk id="137" creationId="{021677D1-D55A-7AA7-8DFD-44B48A424EE5}"/>
          </ac:spMkLst>
        </pc:spChg>
        <pc:spChg chg="del">
          <ac:chgData name="Orefice Pablo Jose" userId="e53b30b3-0526-4333-9aa0-ad4078318206" providerId="ADAL" clId="{C28812ED-13B2-4ABB-BC86-35BE15FCE3D5}" dt="2024-08-22T17:05:33.864" v="2331" actId="478"/>
          <ac:spMkLst>
            <pc:docMk/>
            <pc:sldMk cId="2023304332" sldId="256"/>
            <ac:spMk id="142" creationId="{C2A1C8A8-B403-4D8D-ED7E-628297317737}"/>
          </ac:spMkLst>
        </pc:spChg>
        <pc:spChg chg="add mod">
          <ac:chgData name="Orefice Pablo Jose" userId="e53b30b3-0526-4333-9aa0-ad4078318206" providerId="ADAL" clId="{C28812ED-13B2-4ABB-BC86-35BE15FCE3D5}" dt="2024-08-22T17:43:52.953" v="3603" actId="1037"/>
          <ac:spMkLst>
            <pc:docMk/>
            <pc:sldMk cId="2023304332" sldId="256"/>
            <ac:spMk id="143" creationId="{44AFCF17-9FDE-0173-466E-FE98E5701FC3}"/>
          </ac:spMkLst>
        </pc:spChg>
        <pc:spChg chg="add mod">
          <ac:chgData name="Orefice Pablo Jose" userId="e53b30b3-0526-4333-9aa0-ad4078318206" providerId="ADAL" clId="{C28812ED-13B2-4ABB-BC86-35BE15FCE3D5}" dt="2024-08-22T17:43:52.953" v="3603" actId="1037"/>
          <ac:spMkLst>
            <pc:docMk/>
            <pc:sldMk cId="2023304332" sldId="256"/>
            <ac:spMk id="145" creationId="{B541B6EF-CB54-B51D-E299-CE1DE7026762}"/>
          </ac:spMkLst>
        </pc:spChg>
        <pc:spChg chg="del">
          <ac:chgData name="Orefice Pablo Jose" userId="e53b30b3-0526-4333-9aa0-ad4078318206" providerId="ADAL" clId="{C28812ED-13B2-4ABB-BC86-35BE15FCE3D5}" dt="2024-08-22T17:05:33.864" v="2331" actId="478"/>
          <ac:spMkLst>
            <pc:docMk/>
            <pc:sldMk cId="2023304332" sldId="256"/>
            <ac:spMk id="148" creationId="{E6713D79-1022-2F03-936D-8066778CD2A2}"/>
          </ac:spMkLst>
        </pc:spChg>
        <pc:spChg chg="del">
          <ac:chgData name="Orefice Pablo Jose" userId="e53b30b3-0526-4333-9aa0-ad4078318206" providerId="ADAL" clId="{C28812ED-13B2-4ABB-BC86-35BE15FCE3D5}" dt="2024-08-22T17:05:33.864" v="2331" actId="478"/>
          <ac:spMkLst>
            <pc:docMk/>
            <pc:sldMk cId="2023304332" sldId="256"/>
            <ac:spMk id="149" creationId="{BD847A3E-D991-AD94-9A90-22397AA0AFB6}"/>
          </ac:spMkLst>
        </pc:spChg>
        <pc:spChg chg="add mod">
          <ac:chgData name="Orefice Pablo Jose" userId="e53b30b3-0526-4333-9aa0-ad4078318206" providerId="ADAL" clId="{C28812ED-13B2-4ABB-BC86-35BE15FCE3D5}" dt="2024-08-22T17:43:52.953" v="3603" actId="1037"/>
          <ac:spMkLst>
            <pc:docMk/>
            <pc:sldMk cId="2023304332" sldId="256"/>
            <ac:spMk id="154" creationId="{FA48340D-6D34-A98D-C180-96DBB8DA90BA}"/>
          </ac:spMkLst>
        </pc:spChg>
        <pc:spChg chg="add mod">
          <ac:chgData name="Orefice Pablo Jose" userId="e53b30b3-0526-4333-9aa0-ad4078318206" providerId="ADAL" clId="{C28812ED-13B2-4ABB-BC86-35BE15FCE3D5}" dt="2024-08-22T17:43:52.953" v="3603" actId="1037"/>
          <ac:spMkLst>
            <pc:docMk/>
            <pc:sldMk cId="2023304332" sldId="256"/>
            <ac:spMk id="156" creationId="{C2A1C8A8-B403-4D8D-ED7E-628297317737}"/>
          </ac:spMkLst>
        </pc:spChg>
        <pc:spChg chg="mod">
          <ac:chgData name="Orefice Pablo Jose" userId="e53b30b3-0526-4333-9aa0-ad4078318206" providerId="ADAL" clId="{C28812ED-13B2-4ABB-BC86-35BE15FCE3D5}" dt="2024-08-22T17:41:09.592" v="3545"/>
          <ac:spMkLst>
            <pc:docMk/>
            <pc:sldMk cId="2023304332" sldId="256"/>
            <ac:spMk id="160" creationId="{6371A101-F1B6-75DB-B1D9-144FD1E5AB4B}"/>
          </ac:spMkLst>
        </pc:spChg>
        <pc:spChg chg="mod">
          <ac:chgData name="Orefice Pablo Jose" userId="e53b30b3-0526-4333-9aa0-ad4078318206" providerId="ADAL" clId="{C28812ED-13B2-4ABB-BC86-35BE15FCE3D5}" dt="2024-08-22T17:43:09.745" v="3570"/>
          <ac:spMkLst>
            <pc:docMk/>
            <pc:sldMk cId="2023304332" sldId="256"/>
            <ac:spMk id="164" creationId="{C095A7AC-4005-BA0E-70D0-EBB0E9070FAE}"/>
          </ac:spMkLst>
        </pc:spChg>
        <pc:spChg chg="del">
          <ac:chgData name="Orefice Pablo Jose" userId="e53b30b3-0526-4333-9aa0-ad4078318206" providerId="ADAL" clId="{C28812ED-13B2-4ABB-BC86-35BE15FCE3D5}" dt="2024-08-22T17:05:33.864" v="2331" actId="478"/>
          <ac:spMkLst>
            <pc:docMk/>
            <pc:sldMk cId="2023304332" sldId="256"/>
            <ac:spMk id="165" creationId="{686D888C-9149-FC3A-CAD1-26ED82D2A290}"/>
          </ac:spMkLst>
        </pc:spChg>
        <pc:spChg chg="add mod">
          <ac:chgData name="Orefice Pablo Jose" userId="e53b30b3-0526-4333-9aa0-ad4078318206" providerId="ADAL" clId="{C28812ED-13B2-4ABB-BC86-35BE15FCE3D5}" dt="2024-08-23T14:51:32.338" v="5760"/>
          <ac:spMkLst>
            <pc:docMk/>
            <pc:sldMk cId="2023304332" sldId="256"/>
            <ac:spMk id="185" creationId="{E68C5327-1D19-1EBB-0B58-8EADD51BCEAF}"/>
          </ac:spMkLst>
        </pc:spChg>
        <pc:spChg chg="del">
          <ac:chgData name="Orefice Pablo Jose" userId="e53b30b3-0526-4333-9aa0-ad4078318206" providerId="ADAL" clId="{C28812ED-13B2-4ABB-BC86-35BE15FCE3D5}" dt="2024-08-22T17:05:33.864" v="2331" actId="478"/>
          <ac:spMkLst>
            <pc:docMk/>
            <pc:sldMk cId="2023304332" sldId="256"/>
            <ac:spMk id="197" creationId="{811ACB81-2F6A-DC3E-FB7E-E3381241D94B}"/>
          </ac:spMkLst>
        </pc:spChg>
        <pc:spChg chg="del">
          <ac:chgData name="Orefice Pablo Jose" userId="e53b30b3-0526-4333-9aa0-ad4078318206" providerId="ADAL" clId="{C28812ED-13B2-4ABB-BC86-35BE15FCE3D5}" dt="2024-08-22T17:05:33.864" v="2331" actId="478"/>
          <ac:spMkLst>
            <pc:docMk/>
            <pc:sldMk cId="2023304332" sldId="256"/>
            <ac:spMk id="216" creationId="{DB145E13-1020-B30C-15CD-DB86E471C1B3}"/>
          </ac:spMkLst>
        </pc:spChg>
        <pc:spChg chg="del">
          <ac:chgData name="Orefice Pablo Jose" userId="e53b30b3-0526-4333-9aa0-ad4078318206" providerId="ADAL" clId="{C28812ED-13B2-4ABB-BC86-35BE15FCE3D5}" dt="2024-08-22T17:05:33.864" v="2331" actId="478"/>
          <ac:spMkLst>
            <pc:docMk/>
            <pc:sldMk cId="2023304332" sldId="256"/>
            <ac:spMk id="225" creationId="{016D5F34-0E08-C4C4-491E-EB437522E52A}"/>
          </ac:spMkLst>
        </pc:spChg>
        <pc:spChg chg="del">
          <ac:chgData name="Orefice Pablo Jose" userId="e53b30b3-0526-4333-9aa0-ad4078318206" providerId="ADAL" clId="{C28812ED-13B2-4ABB-BC86-35BE15FCE3D5}" dt="2024-08-22T17:05:33.864" v="2331" actId="478"/>
          <ac:spMkLst>
            <pc:docMk/>
            <pc:sldMk cId="2023304332" sldId="256"/>
            <ac:spMk id="228" creationId="{0AAA51A4-CA03-F6B3-2120-C5E4B3DC9768}"/>
          </ac:spMkLst>
        </pc:spChg>
        <pc:spChg chg="del">
          <ac:chgData name="Orefice Pablo Jose" userId="e53b30b3-0526-4333-9aa0-ad4078318206" providerId="ADAL" clId="{C28812ED-13B2-4ABB-BC86-35BE15FCE3D5}" dt="2024-08-22T17:05:33.864" v="2331" actId="478"/>
          <ac:spMkLst>
            <pc:docMk/>
            <pc:sldMk cId="2023304332" sldId="256"/>
            <ac:spMk id="232" creationId="{6587FEB9-D409-8792-E895-4D355A15456E}"/>
          </ac:spMkLst>
        </pc:spChg>
        <pc:spChg chg="del">
          <ac:chgData name="Orefice Pablo Jose" userId="e53b30b3-0526-4333-9aa0-ad4078318206" providerId="ADAL" clId="{C28812ED-13B2-4ABB-BC86-35BE15FCE3D5}" dt="2024-08-22T17:05:33.864" v="2331" actId="478"/>
          <ac:spMkLst>
            <pc:docMk/>
            <pc:sldMk cId="2023304332" sldId="256"/>
            <ac:spMk id="239" creationId="{478D0087-AB03-17BC-E9D4-8260B7D5F2B6}"/>
          </ac:spMkLst>
        </pc:spChg>
        <pc:spChg chg="del">
          <ac:chgData name="Orefice Pablo Jose" userId="e53b30b3-0526-4333-9aa0-ad4078318206" providerId="ADAL" clId="{C28812ED-13B2-4ABB-BC86-35BE15FCE3D5}" dt="2024-08-22T17:05:33.864" v="2331" actId="478"/>
          <ac:spMkLst>
            <pc:docMk/>
            <pc:sldMk cId="2023304332" sldId="256"/>
            <ac:spMk id="242" creationId="{0C1C7291-726A-A6D6-1585-07F86AEDF945}"/>
          </ac:spMkLst>
        </pc:spChg>
        <pc:spChg chg="del">
          <ac:chgData name="Orefice Pablo Jose" userId="e53b30b3-0526-4333-9aa0-ad4078318206" providerId="ADAL" clId="{C28812ED-13B2-4ABB-BC86-35BE15FCE3D5}" dt="2024-08-22T17:05:33.864" v="2331" actId="478"/>
          <ac:spMkLst>
            <pc:docMk/>
            <pc:sldMk cId="2023304332" sldId="256"/>
            <ac:spMk id="249" creationId="{F2F7CF89-1140-7B05-41A9-1A0FBC38045D}"/>
          </ac:spMkLst>
        </pc:spChg>
        <pc:spChg chg="mod">
          <ac:chgData name="Orefice Pablo Jose" userId="e53b30b3-0526-4333-9aa0-ad4078318206" providerId="ADAL" clId="{C28812ED-13B2-4ABB-BC86-35BE15FCE3D5}" dt="2024-08-22T17:45:18.691" v="3644" actId="1038"/>
          <ac:spMkLst>
            <pc:docMk/>
            <pc:sldMk cId="2023304332" sldId="256"/>
            <ac:spMk id="255" creationId="{31B2B556-779E-CB53-582E-F36BFC1AE37D}"/>
          </ac:spMkLst>
        </pc:spChg>
        <pc:grpChg chg="del">
          <ac:chgData name="Orefice Pablo Jose" userId="e53b30b3-0526-4333-9aa0-ad4078318206" providerId="ADAL" clId="{C28812ED-13B2-4ABB-BC86-35BE15FCE3D5}" dt="2024-08-22T17:05:33.864" v="2331" actId="478"/>
          <ac:grpSpMkLst>
            <pc:docMk/>
            <pc:sldMk cId="2023304332" sldId="256"/>
            <ac:grpSpMk id="2" creationId="{780B5FAE-CEC9-CA96-BCCC-C30DF1D5C3CB}"/>
          </ac:grpSpMkLst>
        </pc:grpChg>
        <pc:grpChg chg="del">
          <ac:chgData name="Orefice Pablo Jose" userId="e53b30b3-0526-4333-9aa0-ad4078318206" providerId="ADAL" clId="{C28812ED-13B2-4ABB-BC86-35BE15FCE3D5}" dt="2024-08-22T17:05:33.864" v="2331" actId="478"/>
          <ac:grpSpMkLst>
            <pc:docMk/>
            <pc:sldMk cId="2023304332" sldId="256"/>
            <ac:grpSpMk id="4" creationId="{66FD34AA-9BB8-28DF-CBC0-EBEF331F8345}"/>
          </ac:grpSpMkLst>
        </pc:grpChg>
        <pc:grpChg chg="add del mod">
          <ac:chgData name="Orefice Pablo Jose" userId="e53b30b3-0526-4333-9aa0-ad4078318206" providerId="ADAL" clId="{C28812ED-13B2-4ABB-BC86-35BE15FCE3D5}" dt="2024-08-22T17:13:50.986" v="2561" actId="478"/>
          <ac:grpSpMkLst>
            <pc:docMk/>
            <pc:sldMk cId="2023304332" sldId="256"/>
            <ac:grpSpMk id="10" creationId="{780B5FAE-CEC9-CA96-BCCC-C30DF1D5C3CB}"/>
          </ac:grpSpMkLst>
        </pc:grpChg>
        <pc:grpChg chg="del">
          <ac:chgData name="Orefice Pablo Jose" userId="e53b30b3-0526-4333-9aa0-ad4078318206" providerId="ADAL" clId="{C28812ED-13B2-4ABB-BC86-35BE15FCE3D5}" dt="2024-08-22T17:05:33.864" v="2331" actId="478"/>
          <ac:grpSpMkLst>
            <pc:docMk/>
            <pc:sldMk cId="2023304332" sldId="256"/>
            <ac:grpSpMk id="13" creationId="{EF81B5E5-2F92-B039-B716-0722240D068B}"/>
          </ac:grpSpMkLst>
        </pc:grpChg>
        <pc:grpChg chg="del">
          <ac:chgData name="Orefice Pablo Jose" userId="e53b30b3-0526-4333-9aa0-ad4078318206" providerId="ADAL" clId="{C28812ED-13B2-4ABB-BC86-35BE15FCE3D5}" dt="2024-08-22T17:05:33.864" v="2331" actId="478"/>
          <ac:grpSpMkLst>
            <pc:docMk/>
            <pc:sldMk cId="2023304332" sldId="256"/>
            <ac:grpSpMk id="14" creationId="{F4383501-D8E3-6CAC-1F7F-CE2689EF9A43}"/>
          </ac:grpSpMkLst>
        </pc:grpChg>
        <pc:grpChg chg="del">
          <ac:chgData name="Orefice Pablo Jose" userId="e53b30b3-0526-4333-9aa0-ad4078318206" providerId="ADAL" clId="{C28812ED-13B2-4ABB-BC86-35BE15FCE3D5}" dt="2024-08-22T17:05:33.864" v="2331" actId="478"/>
          <ac:grpSpMkLst>
            <pc:docMk/>
            <pc:sldMk cId="2023304332" sldId="256"/>
            <ac:grpSpMk id="19" creationId="{9E6818D2-CE6F-261F-7914-1B6C9370B520}"/>
          </ac:grpSpMkLst>
        </pc:grpChg>
        <pc:grpChg chg="add del mod">
          <ac:chgData name="Orefice Pablo Jose" userId="e53b30b3-0526-4333-9aa0-ad4078318206" providerId="ADAL" clId="{C28812ED-13B2-4ABB-BC86-35BE15FCE3D5}" dt="2024-08-22T17:14:26.434" v="2564" actId="165"/>
          <ac:grpSpMkLst>
            <pc:docMk/>
            <pc:sldMk cId="2023304332" sldId="256"/>
            <ac:grpSpMk id="21" creationId="{C5A8F0D5-E047-5BF2-54CE-4E37DC1DCFBB}"/>
          </ac:grpSpMkLst>
        </pc:grpChg>
        <pc:grpChg chg="mod topLvl">
          <ac:chgData name="Orefice Pablo Jose" userId="e53b30b3-0526-4333-9aa0-ad4078318206" providerId="ADAL" clId="{C28812ED-13B2-4ABB-BC86-35BE15FCE3D5}" dt="2024-08-22T17:43:52.953" v="3603" actId="1037"/>
          <ac:grpSpMkLst>
            <pc:docMk/>
            <pc:sldMk cId="2023304332" sldId="256"/>
            <ac:grpSpMk id="22" creationId="{61957771-1C26-D72F-D284-57361CC08E97}"/>
          </ac:grpSpMkLst>
        </pc:grpChg>
        <pc:grpChg chg="del mod topLvl">
          <ac:chgData name="Orefice Pablo Jose" userId="e53b30b3-0526-4333-9aa0-ad4078318206" providerId="ADAL" clId="{C28812ED-13B2-4ABB-BC86-35BE15FCE3D5}" dt="2024-08-22T17:17:22.695" v="2779" actId="478"/>
          <ac:grpSpMkLst>
            <pc:docMk/>
            <pc:sldMk cId="2023304332" sldId="256"/>
            <ac:grpSpMk id="24" creationId="{40340228-B2E8-DD3D-BFBA-D2CD47613E31}"/>
          </ac:grpSpMkLst>
        </pc:grpChg>
        <pc:grpChg chg="del">
          <ac:chgData name="Orefice Pablo Jose" userId="e53b30b3-0526-4333-9aa0-ad4078318206" providerId="ADAL" clId="{C28812ED-13B2-4ABB-BC86-35BE15FCE3D5}" dt="2024-08-22T17:05:33.864" v="2331" actId="478"/>
          <ac:grpSpMkLst>
            <pc:docMk/>
            <pc:sldMk cId="2023304332" sldId="256"/>
            <ac:grpSpMk id="45" creationId="{50C4B0EC-9FE7-142E-E927-1C7ED4F376BC}"/>
          </ac:grpSpMkLst>
        </pc:grpChg>
        <pc:grpChg chg="del">
          <ac:chgData name="Orefice Pablo Jose" userId="e53b30b3-0526-4333-9aa0-ad4078318206" providerId="ADAL" clId="{C28812ED-13B2-4ABB-BC86-35BE15FCE3D5}" dt="2024-08-22T17:05:33.864" v="2331" actId="478"/>
          <ac:grpSpMkLst>
            <pc:docMk/>
            <pc:sldMk cId="2023304332" sldId="256"/>
            <ac:grpSpMk id="49" creationId="{BA4690FB-3531-80F0-C1A4-13359469CFA7}"/>
          </ac:grpSpMkLst>
        </pc:grpChg>
        <pc:grpChg chg="add mod">
          <ac:chgData name="Orefice Pablo Jose" userId="e53b30b3-0526-4333-9aa0-ad4078318206" providerId="ADAL" clId="{C28812ED-13B2-4ABB-BC86-35BE15FCE3D5}" dt="2024-08-22T17:42:21.186" v="3569" actId="1076"/>
          <ac:grpSpMkLst>
            <pc:docMk/>
            <pc:sldMk cId="2023304332" sldId="256"/>
            <ac:grpSpMk id="61" creationId="{229350E7-3BC3-4B34-2616-AF3E9C016FE9}"/>
          </ac:grpSpMkLst>
        </pc:grpChg>
        <pc:grpChg chg="mod">
          <ac:chgData name="Orefice Pablo Jose" userId="e53b30b3-0526-4333-9aa0-ad4078318206" providerId="ADAL" clId="{C28812ED-13B2-4ABB-BC86-35BE15FCE3D5}" dt="2024-08-22T17:12:05.352" v="2429"/>
          <ac:grpSpMkLst>
            <pc:docMk/>
            <pc:sldMk cId="2023304332" sldId="256"/>
            <ac:grpSpMk id="64" creationId="{A36D2C8B-A81C-FF2A-DF36-E41282986247}"/>
          </ac:grpSpMkLst>
        </pc:grpChg>
        <pc:grpChg chg="del">
          <ac:chgData name="Orefice Pablo Jose" userId="e53b30b3-0526-4333-9aa0-ad4078318206" providerId="ADAL" clId="{C28812ED-13B2-4ABB-BC86-35BE15FCE3D5}" dt="2024-08-22T17:05:33.864" v="2331" actId="478"/>
          <ac:grpSpMkLst>
            <pc:docMk/>
            <pc:sldMk cId="2023304332" sldId="256"/>
            <ac:grpSpMk id="93" creationId="{C5A8F0D5-E047-5BF2-54CE-4E37DC1DCFBB}"/>
          </ac:grpSpMkLst>
        </pc:grpChg>
        <pc:grpChg chg="del">
          <ac:chgData name="Orefice Pablo Jose" userId="e53b30b3-0526-4333-9aa0-ad4078318206" providerId="ADAL" clId="{C28812ED-13B2-4ABB-BC86-35BE15FCE3D5}" dt="2024-08-22T17:05:33.864" v="2331" actId="478"/>
          <ac:grpSpMkLst>
            <pc:docMk/>
            <pc:sldMk cId="2023304332" sldId="256"/>
            <ac:grpSpMk id="94" creationId="{D7A91B51-FA24-A6A9-798F-85DE54A577D7}"/>
          </ac:grpSpMkLst>
        </pc:grpChg>
        <pc:grpChg chg="add mod">
          <ac:chgData name="Orefice Pablo Jose" userId="e53b30b3-0526-4333-9aa0-ad4078318206" providerId="ADAL" clId="{C28812ED-13B2-4ABB-BC86-35BE15FCE3D5}" dt="2024-08-22T17:42:21.186" v="3569" actId="1076"/>
          <ac:grpSpMkLst>
            <pc:docMk/>
            <pc:sldMk cId="2023304332" sldId="256"/>
            <ac:grpSpMk id="122" creationId="{EF81B5E5-2F92-B039-B716-0722240D068B}"/>
          </ac:grpSpMkLst>
        </pc:grpChg>
        <pc:grpChg chg="add mod">
          <ac:chgData name="Orefice Pablo Jose" userId="e53b30b3-0526-4333-9aa0-ad4078318206" providerId="ADAL" clId="{C28812ED-13B2-4ABB-BC86-35BE15FCE3D5}" dt="2024-08-22T17:43:52.953" v="3603" actId="1037"/>
          <ac:grpSpMkLst>
            <pc:docMk/>
            <pc:sldMk cId="2023304332" sldId="256"/>
            <ac:grpSpMk id="128" creationId="{98DB9932-CE09-597C-62FB-47D7C04FD18D}"/>
          </ac:grpSpMkLst>
        </pc:grpChg>
        <pc:grpChg chg="add del mod">
          <ac:chgData name="Orefice Pablo Jose" userId="e53b30b3-0526-4333-9aa0-ad4078318206" providerId="ADAL" clId="{C28812ED-13B2-4ABB-BC86-35BE15FCE3D5}" dt="2024-08-23T12:25:15.961" v="5571" actId="478"/>
          <ac:grpSpMkLst>
            <pc:docMk/>
            <pc:sldMk cId="2023304332" sldId="256"/>
            <ac:grpSpMk id="131" creationId="{4305198D-7867-2186-DC3A-0E1DA4112744}"/>
          </ac:grpSpMkLst>
        </pc:grpChg>
        <pc:grpChg chg="add del mod">
          <ac:chgData name="Orefice Pablo Jose" userId="e53b30b3-0526-4333-9aa0-ad4078318206" providerId="ADAL" clId="{C28812ED-13B2-4ABB-BC86-35BE15FCE3D5}" dt="2024-08-23T14:45:56.603" v="5743" actId="478"/>
          <ac:grpSpMkLst>
            <pc:docMk/>
            <pc:sldMk cId="2023304332" sldId="256"/>
            <ac:grpSpMk id="138" creationId="{52949857-7BF0-BFF6-1780-87A9ECA876BF}"/>
          </ac:grpSpMkLst>
        </pc:grpChg>
        <pc:grpChg chg="del">
          <ac:chgData name="Orefice Pablo Jose" userId="e53b30b3-0526-4333-9aa0-ad4078318206" providerId="ADAL" clId="{C28812ED-13B2-4ABB-BC86-35BE15FCE3D5}" dt="2024-08-22T17:05:33.864" v="2331" actId="478"/>
          <ac:grpSpMkLst>
            <pc:docMk/>
            <pc:sldMk cId="2023304332" sldId="256"/>
            <ac:grpSpMk id="153" creationId="{58D598DF-B01C-7F60-A16B-6A0BE1ADEE17}"/>
          </ac:grpSpMkLst>
        </pc:grpChg>
        <pc:grpChg chg="add mod">
          <ac:chgData name="Orefice Pablo Jose" userId="e53b30b3-0526-4333-9aa0-ad4078318206" providerId="ADAL" clId="{C28812ED-13B2-4ABB-BC86-35BE15FCE3D5}" dt="2024-08-22T17:42:21.186" v="3569" actId="1076"/>
          <ac:grpSpMkLst>
            <pc:docMk/>
            <pc:sldMk cId="2023304332" sldId="256"/>
            <ac:grpSpMk id="157" creationId="{7D7BEEC5-2B19-560F-B94C-1B4119DD6E76}"/>
          </ac:grpSpMkLst>
        </pc:grpChg>
        <pc:grpChg chg="del">
          <ac:chgData name="Orefice Pablo Jose" userId="e53b30b3-0526-4333-9aa0-ad4078318206" providerId="ADAL" clId="{C28812ED-13B2-4ABB-BC86-35BE15FCE3D5}" dt="2024-08-22T17:05:33.864" v="2331" actId="478"/>
          <ac:grpSpMkLst>
            <pc:docMk/>
            <pc:sldMk cId="2023304332" sldId="256"/>
            <ac:grpSpMk id="159" creationId="{47612B13-4747-755B-ACB2-D4D0E38768D9}"/>
          </ac:grpSpMkLst>
        </pc:grpChg>
        <pc:grpChg chg="add del mod">
          <ac:chgData name="Orefice Pablo Jose" userId="e53b30b3-0526-4333-9aa0-ad4078318206" providerId="ADAL" clId="{C28812ED-13B2-4ABB-BC86-35BE15FCE3D5}" dt="2024-08-23T14:51:36.221" v="5762" actId="478"/>
          <ac:grpSpMkLst>
            <pc:docMk/>
            <pc:sldMk cId="2023304332" sldId="256"/>
            <ac:grpSpMk id="162" creationId="{8E819979-72A1-DF74-09BF-53809128F336}"/>
          </ac:grpSpMkLst>
        </pc:grpChg>
        <pc:grpChg chg="add mod">
          <ac:chgData name="Orefice Pablo Jose" userId="e53b30b3-0526-4333-9aa0-ad4078318206" providerId="ADAL" clId="{C28812ED-13B2-4ABB-BC86-35BE15FCE3D5}" dt="2024-08-23T12:10:24.275" v="5548" actId="14100"/>
          <ac:grpSpMkLst>
            <pc:docMk/>
            <pc:sldMk cId="2023304332" sldId="256"/>
            <ac:grpSpMk id="167" creationId="{3447BE0B-4FAA-D27A-DBA2-E19451B65DE4}"/>
          </ac:grpSpMkLst>
        </pc:grpChg>
        <pc:grpChg chg="del">
          <ac:chgData name="Orefice Pablo Jose" userId="e53b30b3-0526-4333-9aa0-ad4078318206" providerId="ADAL" clId="{C28812ED-13B2-4ABB-BC86-35BE15FCE3D5}" dt="2024-08-22T17:05:33.864" v="2331" actId="478"/>
          <ac:grpSpMkLst>
            <pc:docMk/>
            <pc:sldMk cId="2023304332" sldId="256"/>
            <ac:grpSpMk id="170" creationId="{EE2D0151-E5A7-9E7D-4608-B8B11BE822EB}"/>
          </ac:grpSpMkLst>
        </pc:grpChg>
        <pc:grpChg chg="add mod">
          <ac:chgData name="Orefice Pablo Jose" userId="e53b30b3-0526-4333-9aa0-ad4078318206" providerId="ADAL" clId="{C28812ED-13B2-4ABB-BC86-35BE15FCE3D5}" dt="2024-08-22T17:50:59.033" v="3791" actId="164"/>
          <ac:grpSpMkLst>
            <pc:docMk/>
            <pc:sldMk cId="2023304332" sldId="256"/>
            <ac:grpSpMk id="171" creationId="{EE6FF3FD-4AC7-5A54-B026-56BE73EC1276}"/>
          </ac:grpSpMkLst>
        </pc:grpChg>
        <pc:grpChg chg="add mod">
          <ac:chgData name="Orefice Pablo Jose" userId="e53b30b3-0526-4333-9aa0-ad4078318206" providerId="ADAL" clId="{C28812ED-13B2-4ABB-BC86-35BE15FCE3D5}" dt="2024-08-23T12:09:57.534" v="5546" actId="14100"/>
          <ac:grpSpMkLst>
            <pc:docMk/>
            <pc:sldMk cId="2023304332" sldId="256"/>
            <ac:grpSpMk id="173" creationId="{B6180C76-3AC7-4745-3C6F-CBC0A235CCD1}"/>
          </ac:grpSpMkLst>
        </pc:grpChg>
        <pc:grpChg chg="add del mod">
          <ac:chgData name="Orefice Pablo Jose" userId="e53b30b3-0526-4333-9aa0-ad4078318206" providerId="ADAL" clId="{C28812ED-13B2-4ABB-BC86-35BE15FCE3D5}" dt="2024-08-23T14:51:34.552" v="5761" actId="478"/>
          <ac:grpSpMkLst>
            <pc:docMk/>
            <pc:sldMk cId="2023304332" sldId="256"/>
            <ac:grpSpMk id="178" creationId="{3C92747E-5C75-78AF-BFEB-0EE1868528B8}"/>
          </ac:grpSpMkLst>
        </pc:grpChg>
        <pc:grpChg chg="add mod">
          <ac:chgData name="Orefice Pablo Jose" userId="e53b30b3-0526-4333-9aa0-ad4078318206" providerId="ADAL" clId="{C28812ED-13B2-4ABB-BC86-35BE15FCE3D5}" dt="2024-08-23T14:46:05.542" v="5746" actId="1076"/>
          <ac:grpSpMkLst>
            <pc:docMk/>
            <pc:sldMk cId="2023304332" sldId="256"/>
            <ac:grpSpMk id="181" creationId="{E625F23C-9CE0-C7ED-F65B-9F65F09888D4}"/>
          </ac:grpSpMkLst>
        </pc:grpChg>
        <pc:grpChg chg="del">
          <ac:chgData name="Orefice Pablo Jose" userId="e53b30b3-0526-4333-9aa0-ad4078318206" providerId="ADAL" clId="{C28812ED-13B2-4ABB-BC86-35BE15FCE3D5}" dt="2024-08-22T17:05:33.864" v="2331" actId="478"/>
          <ac:grpSpMkLst>
            <pc:docMk/>
            <pc:sldMk cId="2023304332" sldId="256"/>
            <ac:grpSpMk id="182" creationId="{34A68BFA-8939-2EF5-F0C9-1C2CCC7310DA}"/>
          </ac:grpSpMkLst>
        </pc:grpChg>
        <pc:grpChg chg="del">
          <ac:chgData name="Orefice Pablo Jose" userId="e53b30b3-0526-4333-9aa0-ad4078318206" providerId="ADAL" clId="{C28812ED-13B2-4ABB-BC86-35BE15FCE3D5}" dt="2024-08-22T17:05:33.864" v="2331" actId="478"/>
          <ac:grpSpMkLst>
            <pc:docMk/>
            <pc:sldMk cId="2023304332" sldId="256"/>
            <ac:grpSpMk id="217" creationId="{376ABFF5-AAF9-41B9-12AC-3BACC9D32890}"/>
          </ac:grpSpMkLst>
        </pc:grpChg>
        <pc:grpChg chg="del">
          <ac:chgData name="Orefice Pablo Jose" userId="e53b30b3-0526-4333-9aa0-ad4078318206" providerId="ADAL" clId="{C28812ED-13B2-4ABB-BC86-35BE15FCE3D5}" dt="2024-08-22T17:05:33.864" v="2331" actId="478"/>
          <ac:grpSpMkLst>
            <pc:docMk/>
            <pc:sldMk cId="2023304332" sldId="256"/>
            <ac:grpSpMk id="235" creationId="{9AF197FA-2D5F-D3DD-F45D-F2947901425A}"/>
          </ac:grpSpMkLst>
        </pc:grpChg>
        <pc:grpChg chg="del">
          <ac:chgData name="Orefice Pablo Jose" userId="e53b30b3-0526-4333-9aa0-ad4078318206" providerId="ADAL" clId="{C28812ED-13B2-4ABB-BC86-35BE15FCE3D5}" dt="2024-08-22T17:05:33.864" v="2331" actId="478"/>
          <ac:grpSpMkLst>
            <pc:docMk/>
            <pc:sldMk cId="2023304332" sldId="256"/>
            <ac:grpSpMk id="236" creationId="{4A230767-9A41-5C13-87F8-F28E0AB9C1C2}"/>
          </ac:grpSpMkLst>
        </pc:grpChg>
        <pc:grpChg chg="del">
          <ac:chgData name="Orefice Pablo Jose" userId="e53b30b3-0526-4333-9aa0-ad4078318206" providerId="ADAL" clId="{C28812ED-13B2-4ABB-BC86-35BE15FCE3D5}" dt="2024-08-22T17:05:33.864" v="2331" actId="478"/>
          <ac:grpSpMkLst>
            <pc:docMk/>
            <pc:sldMk cId="2023304332" sldId="256"/>
            <ac:grpSpMk id="254" creationId="{CDD0D252-9A1A-2E34-06A3-576490C286BD}"/>
          </ac:grpSpMkLst>
        </pc:grpChg>
        <pc:picChg chg="del">
          <ac:chgData name="Orefice Pablo Jose" userId="e53b30b3-0526-4333-9aa0-ad4078318206" providerId="ADAL" clId="{C28812ED-13B2-4ABB-BC86-35BE15FCE3D5}" dt="2024-08-22T17:05:33.864" v="2331" actId="478"/>
          <ac:picMkLst>
            <pc:docMk/>
            <pc:sldMk cId="2023304332" sldId="256"/>
            <ac:picMk id="12" creationId="{9B7F5A1B-FFDD-FAB3-2829-928C170B419A}"/>
          </ac:picMkLst>
        </pc:picChg>
        <pc:picChg chg="del">
          <ac:chgData name="Orefice Pablo Jose" userId="e53b30b3-0526-4333-9aa0-ad4078318206" providerId="ADAL" clId="{C28812ED-13B2-4ABB-BC86-35BE15FCE3D5}" dt="2024-08-22T17:05:33.864" v="2331" actId="478"/>
          <ac:picMkLst>
            <pc:docMk/>
            <pc:sldMk cId="2023304332" sldId="256"/>
            <ac:picMk id="15" creationId="{8B1E3448-129C-668E-D842-F067A20931FF}"/>
          </ac:picMkLst>
        </pc:picChg>
        <pc:picChg chg="mod">
          <ac:chgData name="Orefice Pablo Jose" userId="e53b30b3-0526-4333-9aa0-ad4078318206" providerId="ADAL" clId="{C28812ED-13B2-4ABB-BC86-35BE15FCE3D5}" dt="2024-08-22T17:05:47.539" v="2333"/>
          <ac:picMkLst>
            <pc:docMk/>
            <pc:sldMk cId="2023304332" sldId="256"/>
            <ac:picMk id="16" creationId="{F50EC8A7-AEE7-AB66-665F-9B7564E16019}"/>
          </ac:picMkLst>
        </pc:picChg>
        <pc:picChg chg="add mod">
          <ac:chgData name="Orefice Pablo Jose" userId="e53b30b3-0526-4333-9aa0-ad4078318206" providerId="ADAL" clId="{C28812ED-13B2-4ABB-BC86-35BE15FCE3D5}" dt="2024-08-22T17:43:52.953" v="3603" actId="1037"/>
          <ac:picMkLst>
            <pc:docMk/>
            <pc:sldMk cId="2023304332" sldId="256"/>
            <ac:picMk id="20" creationId="{9FE18DD3-3F15-5203-B1ED-92CD433886FE}"/>
          </ac:picMkLst>
        </pc:picChg>
        <pc:picChg chg="del">
          <ac:chgData name="Orefice Pablo Jose" userId="e53b30b3-0526-4333-9aa0-ad4078318206" providerId="ADAL" clId="{C28812ED-13B2-4ABB-BC86-35BE15FCE3D5}" dt="2024-08-22T17:05:33.864" v="2331" actId="478"/>
          <ac:picMkLst>
            <pc:docMk/>
            <pc:sldMk cId="2023304332" sldId="256"/>
            <ac:picMk id="26" creationId="{A29E3AF1-E6FD-67DB-2B74-B98DB9F3E86A}"/>
          </ac:picMkLst>
        </pc:picChg>
        <pc:picChg chg="del">
          <ac:chgData name="Orefice Pablo Jose" userId="e53b30b3-0526-4333-9aa0-ad4078318206" providerId="ADAL" clId="{C28812ED-13B2-4ABB-BC86-35BE15FCE3D5}" dt="2024-08-22T17:05:33.864" v="2331" actId="478"/>
          <ac:picMkLst>
            <pc:docMk/>
            <pc:sldMk cId="2023304332" sldId="256"/>
            <ac:picMk id="28" creationId="{DF467AF7-5513-6F61-9670-439E56B82FD1}"/>
          </ac:picMkLst>
        </pc:picChg>
        <pc:picChg chg="del">
          <ac:chgData name="Orefice Pablo Jose" userId="e53b30b3-0526-4333-9aa0-ad4078318206" providerId="ADAL" clId="{C28812ED-13B2-4ABB-BC86-35BE15FCE3D5}" dt="2024-08-22T17:05:33.864" v="2331" actId="478"/>
          <ac:picMkLst>
            <pc:docMk/>
            <pc:sldMk cId="2023304332" sldId="256"/>
            <ac:picMk id="30" creationId="{021F163E-AB9C-BFB4-24D0-6982A9F4C525}"/>
          </ac:picMkLst>
        </pc:picChg>
        <pc:picChg chg="del">
          <ac:chgData name="Orefice Pablo Jose" userId="e53b30b3-0526-4333-9aa0-ad4078318206" providerId="ADAL" clId="{C28812ED-13B2-4ABB-BC86-35BE15FCE3D5}" dt="2024-08-22T17:05:33.864" v="2331" actId="478"/>
          <ac:picMkLst>
            <pc:docMk/>
            <pc:sldMk cId="2023304332" sldId="256"/>
            <ac:picMk id="32" creationId="{263383E7-6633-35ED-DA78-704B295F8D8B}"/>
          </ac:picMkLst>
        </pc:picChg>
        <pc:picChg chg="del">
          <ac:chgData name="Orefice Pablo Jose" userId="e53b30b3-0526-4333-9aa0-ad4078318206" providerId="ADAL" clId="{C28812ED-13B2-4ABB-BC86-35BE15FCE3D5}" dt="2024-08-22T17:05:33.864" v="2331" actId="478"/>
          <ac:picMkLst>
            <pc:docMk/>
            <pc:sldMk cId="2023304332" sldId="256"/>
            <ac:picMk id="34" creationId="{2F38A1FD-5D34-BDE4-6D39-4EF09FF13D6B}"/>
          </ac:picMkLst>
        </pc:picChg>
        <pc:picChg chg="add mod">
          <ac:chgData name="Orefice Pablo Jose" userId="e53b30b3-0526-4333-9aa0-ad4078318206" providerId="ADAL" clId="{C28812ED-13B2-4ABB-BC86-35BE15FCE3D5}" dt="2024-08-22T17:43:52.953" v="3603" actId="1037"/>
          <ac:picMkLst>
            <pc:docMk/>
            <pc:sldMk cId="2023304332" sldId="256"/>
            <ac:picMk id="35" creationId="{9B7F5A1B-FFDD-FAB3-2829-928C170B419A}"/>
          </ac:picMkLst>
        </pc:picChg>
        <pc:picChg chg="del">
          <ac:chgData name="Orefice Pablo Jose" userId="e53b30b3-0526-4333-9aa0-ad4078318206" providerId="ADAL" clId="{C28812ED-13B2-4ABB-BC86-35BE15FCE3D5}" dt="2024-08-22T17:05:33.864" v="2331" actId="478"/>
          <ac:picMkLst>
            <pc:docMk/>
            <pc:sldMk cId="2023304332" sldId="256"/>
            <ac:picMk id="36" creationId="{D8CB586D-01C1-8133-E366-8A2F2E6F586D}"/>
          </ac:picMkLst>
        </pc:picChg>
        <pc:picChg chg="del">
          <ac:chgData name="Orefice Pablo Jose" userId="e53b30b3-0526-4333-9aa0-ad4078318206" providerId="ADAL" clId="{C28812ED-13B2-4ABB-BC86-35BE15FCE3D5}" dt="2024-08-22T17:05:33.864" v="2331" actId="478"/>
          <ac:picMkLst>
            <pc:docMk/>
            <pc:sldMk cId="2023304332" sldId="256"/>
            <ac:picMk id="38" creationId="{685D83D1-5E6B-4ACB-14AA-5EE8D54F25AE}"/>
          </ac:picMkLst>
        </pc:picChg>
        <pc:picChg chg="add mod">
          <ac:chgData name="Orefice Pablo Jose" userId="e53b30b3-0526-4333-9aa0-ad4078318206" providerId="ADAL" clId="{C28812ED-13B2-4ABB-BC86-35BE15FCE3D5}" dt="2024-08-22T17:50:59.033" v="3791" actId="164"/>
          <ac:picMkLst>
            <pc:docMk/>
            <pc:sldMk cId="2023304332" sldId="256"/>
            <ac:picMk id="40" creationId="{484B556A-28B6-9C38-7CBA-0DC0118490F5}"/>
          </ac:picMkLst>
        </pc:picChg>
        <pc:picChg chg="add mod">
          <ac:chgData name="Orefice Pablo Jose" userId="e53b30b3-0526-4333-9aa0-ad4078318206" providerId="ADAL" clId="{C28812ED-13B2-4ABB-BC86-35BE15FCE3D5}" dt="2024-08-22T17:42:21.186" v="3569" actId="1076"/>
          <ac:picMkLst>
            <pc:docMk/>
            <pc:sldMk cId="2023304332" sldId="256"/>
            <ac:picMk id="43" creationId="{69DE8FBF-44B8-3A8F-3750-904682C8D2B0}"/>
          </ac:picMkLst>
        </pc:picChg>
        <pc:picChg chg="del">
          <ac:chgData name="Orefice Pablo Jose" userId="e53b30b3-0526-4333-9aa0-ad4078318206" providerId="ADAL" clId="{C28812ED-13B2-4ABB-BC86-35BE15FCE3D5}" dt="2024-08-22T17:05:33.864" v="2331" actId="478"/>
          <ac:picMkLst>
            <pc:docMk/>
            <pc:sldMk cId="2023304332" sldId="256"/>
            <ac:picMk id="48" creationId="{9FE18DD3-3F15-5203-B1ED-92CD433886FE}"/>
          </ac:picMkLst>
        </pc:picChg>
        <pc:picChg chg="add del mod">
          <ac:chgData name="Orefice Pablo Jose" userId="e53b30b3-0526-4333-9aa0-ad4078318206" providerId="ADAL" clId="{C28812ED-13B2-4ABB-BC86-35BE15FCE3D5}" dt="2024-08-22T17:11:42.076" v="2426" actId="478"/>
          <ac:picMkLst>
            <pc:docMk/>
            <pc:sldMk cId="2023304332" sldId="256"/>
            <ac:picMk id="54" creationId="{BB9E2F8A-348A-26F1-F19F-2A7FE1D31F80}"/>
          </ac:picMkLst>
        </pc:picChg>
        <pc:picChg chg="del">
          <ac:chgData name="Orefice Pablo Jose" userId="e53b30b3-0526-4333-9aa0-ad4078318206" providerId="ADAL" clId="{C28812ED-13B2-4ABB-BC86-35BE15FCE3D5}" dt="2024-08-22T17:05:33.864" v="2331" actId="478"/>
          <ac:picMkLst>
            <pc:docMk/>
            <pc:sldMk cId="2023304332" sldId="256"/>
            <ac:picMk id="60" creationId="{53DB7268-724E-8FEC-670E-17E576F5D0F7}"/>
          </ac:picMkLst>
        </pc:picChg>
        <pc:picChg chg="mod">
          <ac:chgData name="Orefice Pablo Jose" userId="e53b30b3-0526-4333-9aa0-ad4078318206" providerId="ADAL" clId="{C28812ED-13B2-4ABB-BC86-35BE15FCE3D5}" dt="2024-08-22T17:12:05.352" v="2429"/>
          <ac:picMkLst>
            <pc:docMk/>
            <pc:sldMk cId="2023304332" sldId="256"/>
            <ac:picMk id="66" creationId="{C55CECEF-3CB5-0B17-8A62-0AD2AAAFF4ED}"/>
          </ac:picMkLst>
        </pc:picChg>
        <pc:picChg chg="mod">
          <ac:chgData name="Orefice Pablo Jose" userId="e53b30b3-0526-4333-9aa0-ad4078318206" providerId="ADAL" clId="{C28812ED-13B2-4ABB-BC86-35BE15FCE3D5}" dt="2024-08-22T17:12:05.352" v="2429"/>
          <ac:picMkLst>
            <pc:docMk/>
            <pc:sldMk cId="2023304332" sldId="256"/>
            <ac:picMk id="67" creationId="{5EAE85AC-D249-C833-B703-D81C1D8B6A46}"/>
          </ac:picMkLst>
        </pc:picChg>
        <pc:picChg chg="add mod">
          <ac:chgData name="Orefice Pablo Jose" userId="e53b30b3-0526-4333-9aa0-ad4078318206" providerId="ADAL" clId="{C28812ED-13B2-4ABB-BC86-35BE15FCE3D5}" dt="2024-08-22T17:43:52.953" v="3603" actId="1037"/>
          <ac:picMkLst>
            <pc:docMk/>
            <pc:sldMk cId="2023304332" sldId="256"/>
            <ac:picMk id="68" creationId="{071631D9-8F0B-14AA-42AA-6B59173A4491}"/>
          </ac:picMkLst>
        </pc:picChg>
        <pc:picChg chg="del">
          <ac:chgData name="Orefice Pablo Jose" userId="e53b30b3-0526-4333-9aa0-ad4078318206" providerId="ADAL" clId="{C28812ED-13B2-4ABB-BC86-35BE15FCE3D5}" dt="2024-08-22T17:05:33.864" v="2331" actId="478"/>
          <ac:picMkLst>
            <pc:docMk/>
            <pc:sldMk cId="2023304332" sldId="256"/>
            <ac:picMk id="76" creationId="{AACA91F7-DBF8-9CF0-8C00-3E8CE57A4DEF}"/>
          </ac:picMkLst>
        </pc:picChg>
        <pc:picChg chg="add mod">
          <ac:chgData name="Orefice Pablo Jose" userId="e53b30b3-0526-4333-9aa0-ad4078318206" providerId="ADAL" clId="{C28812ED-13B2-4ABB-BC86-35BE15FCE3D5}" dt="2024-08-22T17:43:52.953" v="3603" actId="1037"/>
          <ac:picMkLst>
            <pc:docMk/>
            <pc:sldMk cId="2023304332" sldId="256"/>
            <ac:picMk id="96" creationId="{260922EC-FE97-9A86-1429-861B28277CD1}"/>
          </ac:picMkLst>
        </pc:picChg>
        <pc:picChg chg="add mod">
          <ac:chgData name="Orefice Pablo Jose" userId="e53b30b3-0526-4333-9aa0-ad4078318206" providerId="ADAL" clId="{C28812ED-13B2-4ABB-BC86-35BE15FCE3D5}" dt="2024-08-22T17:43:52.953" v="3603" actId="1037"/>
          <ac:picMkLst>
            <pc:docMk/>
            <pc:sldMk cId="2023304332" sldId="256"/>
            <ac:picMk id="98" creationId="{3D027315-0055-E554-F634-8D616F07713E}"/>
          </ac:picMkLst>
        </pc:picChg>
        <pc:picChg chg="del">
          <ac:chgData name="Orefice Pablo Jose" userId="e53b30b3-0526-4333-9aa0-ad4078318206" providerId="ADAL" clId="{C28812ED-13B2-4ABB-BC86-35BE15FCE3D5}" dt="2024-08-22T17:05:33.864" v="2331" actId="478"/>
          <ac:picMkLst>
            <pc:docMk/>
            <pc:sldMk cId="2023304332" sldId="256"/>
            <ac:picMk id="100" creationId="{ACF9CB03-D5C5-7221-2324-C4DD6119EE31}"/>
          </ac:picMkLst>
        </pc:picChg>
        <pc:picChg chg="add mod">
          <ac:chgData name="Orefice Pablo Jose" userId="e53b30b3-0526-4333-9aa0-ad4078318206" providerId="ADAL" clId="{C28812ED-13B2-4ABB-BC86-35BE15FCE3D5}" dt="2024-08-22T17:43:52.953" v="3603" actId="1037"/>
          <ac:picMkLst>
            <pc:docMk/>
            <pc:sldMk cId="2023304332" sldId="256"/>
            <ac:picMk id="101" creationId="{56A0BD7F-3756-49B4-1AD5-1B623AD83EF7}"/>
          </ac:picMkLst>
        </pc:picChg>
        <pc:picChg chg="del">
          <ac:chgData name="Orefice Pablo Jose" userId="e53b30b3-0526-4333-9aa0-ad4078318206" providerId="ADAL" clId="{C28812ED-13B2-4ABB-BC86-35BE15FCE3D5}" dt="2024-08-22T17:05:33.864" v="2331" actId="478"/>
          <ac:picMkLst>
            <pc:docMk/>
            <pc:sldMk cId="2023304332" sldId="256"/>
            <ac:picMk id="114" creationId="{89E79A03-7736-DA4A-4230-7FF68CA13BAB}"/>
          </ac:picMkLst>
        </pc:picChg>
        <pc:picChg chg="mod">
          <ac:chgData name="Orefice Pablo Jose" userId="e53b30b3-0526-4333-9aa0-ad4078318206" providerId="ADAL" clId="{C28812ED-13B2-4ABB-BC86-35BE15FCE3D5}" dt="2024-08-22T17:31:21.165" v="2890"/>
          <ac:picMkLst>
            <pc:docMk/>
            <pc:sldMk cId="2023304332" sldId="256"/>
            <ac:picMk id="123" creationId="{6841D3FB-9E07-8E9B-3684-04755E221FC5}"/>
          </ac:picMkLst>
        </pc:picChg>
        <pc:picChg chg="add mod">
          <ac:chgData name="Orefice Pablo Jose" userId="e53b30b3-0526-4333-9aa0-ad4078318206" providerId="ADAL" clId="{C28812ED-13B2-4ABB-BC86-35BE15FCE3D5}" dt="2024-08-22T17:43:52.953" v="3603" actId="1037"/>
          <ac:picMkLst>
            <pc:docMk/>
            <pc:sldMk cId="2023304332" sldId="256"/>
            <ac:picMk id="126" creationId="{8B1E3448-129C-668E-D842-F067A20931FF}"/>
          </ac:picMkLst>
        </pc:picChg>
        <pc:picChg chg="add mod">
          <ac:chgData name="Orefice Pablo Jose" userId="e53b30b3-0526-4333-9aa0-ad4078318206" providerId="ADAL" clId="{C28812ED-13B2-4ABB-BC86-35BE15FCE3D5}" dt="2024-08-22T17:43:52.953" v="3603" actId="1037"/>
          <ac:picMkLst>
            <pc:docMk/>
            <pc:sldMk cId="2023304332" sldId="256"/>
            <ac:picMk id="141" creationId="{C9CF8AD0-FD2E-D31C-BAAD-5452685D3F12}"/>
          </ac:picMkLst>
        </pc:picChg>
        <pc:picChg chg="add mod">
          <ac:chgData name="Orefice Pablo Jose" userId="e53b30b3-0526-4333-9aa0-ad4078318206" providerId="ADAL" clId="{C28812ED-13B2-4ABB-BC86-35BE15FCE3D5}" dt="2024-08-22T17:43:52.953" v="3603" actId="1037"/>
          <ac:picMkLst>
            <pc:docMk/>
            <pc:sldMk cId="2023304332" sldId="256"/>
            <ac:picMk id="144" creationId="{51FF3E68-7C52-D8E6-F139-958DB12D6629}"/>
          </ac:picMkLst>
        </pc:picChg>
        <pc:picChg chg="add del mod">
          <ac:chgData name="Orefice Pablo Jose" userId="e53b30b3-0526-4333-9aa0-ad4078318206" providerId="ADAL" clId="{C28812ED-13B2-4ABB-BC86-35BE15FCE3D5}" dt="2024-08-22T17:37:50.573" v="3392" actId="478"/>
          <ac:picMkLst>
            <pc:docMk/>
            <pc:sldMk cId="2023304332" sldId="256"/>
            <ac:picMk id="147" creationId="{9AB43DBC-063D-E75C-6D4F-075B73083079}"/>
          </ac:picMkLst>
        </pc:picChg>
        <pc:picChg chg="add mod">
          <ac:chgData name="Orefice Pablo Jose" userId="e53b30b3-0526-4333-9aa0-ad4078318206" providerId="ADAL" clId="{C28812ED-13B2-4ABB-BC86-35BE15FCE3D5}" dt="2024-08-22T17:43:52.953" v="3603" actId="1037"/>
          <ac:picMkLst>
            <pc:docMk/>
            <pc:sldMk cId="2023304332" sldId="256"/>
            <ac:picMk id="152" creationId="{A29E3AF1-E6FD-67DB-2B74-B98DB9F3E86A}"/>
          </ac:picMkLst>
        </pc:picChg>
        <pc:picChg chg="mod">
          <ac:chgData name="Orefice Pablo Jose" userId="e53b30b3-0526-4333-9aa0-ad4078318206" providerId="ADAL" clId="{C28812ED-13B2-4ABB-BC86-35BE15FCE3D5}" dt="2024-08-22T17:41:09.592" v="3545"/>
          <ac:picMkLst>
            <pc:docMk/>
            <pc:sldMk cId="2023304332" sldId="256"/>
            <ac:picMk id="158" creationId="{4619AD1A-C1EC-B437-33EE-E7861966BA57}"/>
          </ac:picMkLst>
        </pc:picChg>
        <pc:picChg chg="mod">
          <ac:chgData name="Orefice Pablo Jose" userId="e53b30b3-0526-4333-9aa0-ad4078318206" providerId="ADAL" clId="{C28812ED-13B2-4ABB-BC86-35BE15FCE3D5}" dt="2024-08-22T17:43:09.745" v="3570"/>
          <ac:picMkLst>
            <pc:docMk/>
            <pc:sldMk cId="2023304332" sldId="256"/>
            <ac:picMk id="163" creationId="{CD104199-973B-FFD6-866E-8E5854397DBB}"/>
          </ac:picMkLst>
        </pc:picChg>
        <pc:cxnChg chg="mod">
          <ac:chgData name="Orefice Pablo Jose" userId="e53b30b3-0526-4333-9aa0-ad4078318206" providerId="ADAL" clId="{C28812ED-13B2-4ABB-BC86-35BE15FCE3D5}" dt="2024-08-22T17:14:26.434" v="2564" actId="165"/>
          <ac:cxnSpMkLst>
            <pc:docMk/>
            <pc:sldMk cId="2023304332" sldId="256"/>
            <ac:cxnSpMk id="25" creationId="{C708D07F-5324-B5EC-FB05-50F155457803}"/>
          </ac:cxnSpMkLst>
        </pc:cxnChg>
        <pc:cxnChg chg="mod">
          <ac:chgData name="Orefice Pablo Jose" userId="e53b30b3-0526-4333-9aa0-ad4078318206" providerId="ADAL" clId="{C28812ED-13B2-4ABB-BC86-35BE15FCE3D5}" dt="2024-08-22T17:14:26.434" v="2564" actId="165"/>
          <ac:cxnSpMkLst>
            <pc:docMk/>
            <pc:sldMk cId="2023304332" sldId="256"/>
            <ac:cxnSpMk id="27" creationId="{9A7DF0CB-4312-4538-5A29-463F16A82DBA}"/>
          </ac:cxnSpMkLst>
        </pc:cxnChg>
        <pc:cxnChg chg="mod">
          <ac:chgData name="Orefice Pablo Jose" userId="e53b30b3-0526-4333-9aa0-ad4078318206" providerId="ADAL" clId="{C28812ED-13B2-4ABB-BC86-35BE15FCE3D5}" dt="2024-08-22T17:14:26.434" v="2564" actId="165"/>
          <ac:cxnSpMkLst>
            <pc:docMk/>
            <pc:sldMk cId="2023304332" sldId="256"/>
            <ac:cxnSpMk id="29" creationId="{86ECF590-CA7F-A53F-0532-2CBB39828ECA}"/>
          </ac:cxnSpMkLst>
        </pc:cxnChg>
        <pc:cxnChg chg="mod">
          <ac:chgData name="Orefice Pablo Jose" userId="e53b30b3-0526-4333-9aa0-ad4078318206" providerId="ADAL" clId="{C28812ED-13B2-4ABB-BC86-35BE15FCE3D5}" dt="2024-08-22T17:17:29.477" v="2784" actId="1036"/>
          <ac:cxnSpMkLst>
            <pc:docMk/>
            <pc:sldMk cId="2023304332" sldId="256"/>
            <ac:cxnSpMk id="31" creationId="{08D17FFD-6C13-374B-E5F4-2659336FB7D5}"/>
          </ac:cxnSpMkLst>
        </pc:cxnChg>
        <pc:cxnChg chg="add mod">
          <ac:chgData name="Orefice Pablo Jose" userId="e53b30b3-0526-4333-9aa0-ad4078318206" providerId="ADAL" clId="{C28812ED-13B2-4ABB-BC86-35BE15FCE3D5}" dt="2024-08-22T17:43:52.953" v="3603" actId="1037"/>
          <ac:cxnSpMkLst>
            <pc:docMk/>
            <pc:sldMk cId="2023304332" sldId="256"/>
            <ac:cxnSpMk id="37" creationId="{9AE5BA44-3292-95B7-E432-96F7D5D216F7}"/>
          </ac:cxnSpMkLst>
        </pc:cxnChg>
        <pc:cxnChg chg="add mod">
          <ac:chgData name="Orefice Pablo Jose" userId="e53b30b3-0526-4333-9aa0-ad4078318206" providerId="ADAL" clId="{C28812ED-13B2-4ABB-BC86-35BE15FCE3D5}" dt="2024-08-22T17:42:21.186" v="3569" actId="1076"/>
          <ac:cxnSpMkLst>
            <pc:docMk/>
            <pc:sldMk cId="2023304332" sldId="256"/>
            <ac:cxnSpMk id="42" creationId="{37A52EF0-E4AF-C7AF-9563-F69394EA950B}"/>
          </ac:cxnSpMkLst>
        </pc:cxnChg>
        <pc:cxnChg chg="add mod">
          <ac:chgData name="Orefice Pablo Jose" userId="e53b30b3-0526-4333-9aa0-ad4078318206" providerId="ADAL" clId="{C28812ED-13B2-4ABB-BC86-35BE15FCE3D5}" dt="2024-08-22T17:42:21.186" v="3569" actId="1076"/>
          <ac:cxnSpMkLst>
            <pc:docMk/>
            <pc:sldMk cId="2023304332" sldId="256"/>
            <ac:cxnSpMk id="52" creationId="{EFF6389A-762B-A522-B704-10E4DDF87BD0}"/>
          </ac:cxnSpMkLst>
        </pc:cxnChg>
        <pc:cxnChg chg="del mod">
          <ac:chgData name="Orefice Pablo Jose" userId="e53b30b3-0526-4333-9aa0-ad4078318206" providerId="ADAL" clId="{C28812ED-13B2-4ABB-BC86-35BE15FCE3D5}" dt="2024-08-22T17:05:33.864" v="2331" actId="478"/>
          <ac:cxnSpMkLst>
            <pc:docMk/>
            <pc:sldMk cId="2023304332" sldId="256"/>
            <ac:cxnSpMk id="53" creationId="{F39E6F27-2613-3235-3906-366F9C4412CF}"/>
          </ac:cxnSpMkLst>
        </pc:cxnChg>
        <pc:cxnChg chg="del mod">
          <ac:chgData name="Orefice Pablo Jose" userId="e53b30b3-0526-4333-9aa0-ad4078318206" providerId="ADAL" clId="{C28812ED-13B2-4ABB-BC86-35BE15FCE3D5}" dt="2024-08-22T17:05:33.864" v="2331" actId="478"/>
          <ac:cxnSpMkLst>
            <pc:docMk/>
            <pc:sldMk cId="2023304332" sldId="256"/>
            <ac:cxnSpMk id="65" creationId="{BED0ED48-93A8-EA15-476D-30A50F2F7209}"/>
          </ac:cxnSpMkLst>
        </pc:cxnChg>
        <pc:cxnChg chg="del">
          <ac:chgData name="Orefice Pablo Jose" userId="e53b30b3-0526-4333-9aa0-ad4078318206" providerId="ADAL" clId="{C28812ED-13B2-4ABB-BC86-35BE15FCE3D5}" dt="2024-08-22T17:05:33.864" v="2331" actId="478"/>
          <ac:cxnSpMkLst>
            <pc:docMk/>
            <pc:sldMk cId="2023304332" sldId="256"/>
            <ac:cxnSpMk id="75" creationId="{B5D70385-EAE0-9C25-0D91-A298BB8A2A22}"/>
          </ac:cxnSpMkLst>
        </pc:cxnChg>
        <pc:cxnChg chg="del">
          <ac:chgData name="Orefice Pablo Jose" userId="e53b30b3-0526-4333-9aa0-ad4078318206" providerId="ADAL" clId="{C28812ED-13B2-4ABB-BC86-35BE15FCE3D5}" dt="2024-08-22T17:05:33.864" v="2331" actId="478"/>
          <ac:cxnSpMkLst>
            <pc:docMk/>
            <pc:sldMk cId="2023304332" sldId="256"/>
            <ac:cxnSpMk id="80" creationId="{EA62B20C-E0C1-82A8-37CF-4571D7241250}"/>
          </ac:cxnSpMkLst>
        </pc:cxnChg>
        <pc:cxnChg chg="add mod">
          <ac:chgData name="Orefice Pablo Jose" userId="e53b30b3-0526-4333-9aa0-ad4078318206" providerId="ADAL" clId="{C28812ED-13B2-4ABB-BC86-35BE15FCE3D5}" dt="2024-08-22T17:44:56.895" v="3625" actId="1038"/>
          <ac:cxnSpMkLst>
            <pc:docMk/>
            <pc:sldMk cId="2023304332" sldId="256"/>
            <ac:cxnSpMk id="86" creationId="{6314909F-1595-F5BF-EA3E-1C8831117062}"/>
          </ac:cxnSpMkLst>
        </pc:cxnChg>
        <pc:cxnChg chg="add mod">
          <ac:chgData name="Orefice Pablo Jose" userId="e53b30b3-0526-4333-9aa0-ad4078318206" providerId="ADAL" clId="{C28812ED-13B2-4ABB-BC86-35BE15FCE3D5}" dt="2024-08-22T17:43:52.953" v="3603" actId="1037"/>
          <ac:cxnSpMkLst>
            <pc:docMk/>
            <pc:sldMk cId="2023304332" sldId="256"/>
            <ac:cxnSpMk id="97" creationId="{016E97A1-A7F7-5ED7-B6B0-FC52B351D948}"/>
          </ac:cxnSpMkLst>
        </pc:cxnChg>
        <pc:cxnChg chg="del">
          <ac:chgData name="Orefice Pablo Jose" userId="e53b30b3-0526-4333-9aa0-ad4078318206" providerId="ADAL" clId="{C28812ED-13B2-4ABB-BC86-35BE15FCE3D5}" dt="2024-08-22T17:05:33.864" v="2331" actId="478"/>
          <ac:cxnSpMkLst>
            <pc:docMk/>
            <pc:sldMk cId="2023304332" sldId="256"/>
            <ac:cxnSpMk id="111" creationId="{E19B82FA-BC69-2529-9588-32A37E43625C}"/>
          </ac:cxnSpMkLst>
        </pc:cxnChg>
        <pc:cxnChg chg="del mod">
          <ac:chgData name="Orefice Pablo Jose" userId="e53b30b3-0526-4333-9aa0-ad4078318206" providerId="ADAL" clId="{C28812ED-13B2-4ABB-BC86-35BE15FCE3D5}" dt="2024-08-22T17:05:33.864" v="2331" actId="478"/>
          <ac:cxnSpMkLst>
            <pc:docMk/>
            <pc:sldMk cId="2023304332" sldId="256"/>
            <ac:cxnSpMk id="115" creationId="{9BF544C7-BDB1-9C63-450D-3CD65CAFE777}"/>
          </ac:cxnSpMkLst>
        </pc:cxnChg>
        <pc:cxnChg chg="add mod">
          <ac:chgData name="Orefice Pablo Jose" userId="e53b30b3-0526-4333-9aa0-ad4078318206" providerId="ADAL" clId="{C28812ED-13B2-4ABB-BC86-35BE15FCE3D5}" dt="2024-08-22T17:43:52.953" v="3603" actId="1037"/>
          <ac:cxnSpMkLst>
            <pc:docMk/>
            <pc:sldMk cId="2023304332" sldId="256"/>
            <ac:cxnSpMk id="120" creationId="{E0CB305B-F3C4-D632-1B7F-B01F3455EE7D}"/>
          </ac:cxnSpMkLst>
        </pc:cxnChg>
        <pc:cxnChg chg="mod">
          <ac:chgData name="Orefice Pablo Jose" userId="e53b30b3-0526-4333-9aa0-ad4078318206" providerId="ADAL" clId="{C28812ED-13B2-4ABB-BC86-35BE15FCE3D5}" dt="2024-08-22T17:31:28.883" v="2892"/>
          <ac:cxnSpMkLst>
            <pc:docMk/>
            <pc:sldMk cId="2023304332" sldId="256"/>
            <ac:cxnSpMk id="129" creationId="{2634B849-0078-359B-3EB7-A8A0F983EC0A}"/>
          </ac:cxnSpMkLst>
        </pc:cxnChg>
        <pc:cxnChg chg="mod">
          <ac:chgData name="Orefice Pablo Jose" userId="e53b30b3-0526-4333-9aa0-ad4078318206" providerId="ADAL" clId="{C28812ED-13B2-4ABB-BC86-35BE15FCE3D5}" dt="2024-08-22T17:31:28.883" v="2892"/>
          <ac:cxnSpMkLst>
            <pc:docMk/>
            <pc:sldMk cId="2023304332" sldId="256"/>
            <ac:cxnSpMk id="130" creationId="{FAEDE805-CEEB-40F4-9D41-02F3BB74BB80}"/>
          </ac:cxnSpMkLst>
        </pc:cxnChg>
        <pc:cxnChg chg="mod">
          <ac:chgData name="Orefice Pablo Jose" userId="e53b30b3-0526-4333-9aa0-ad4078318206" providerId="ADAL" clId="{C28812ED-13B2-4ABB-BC86-35BE15FCE3D5}" dt="2024-08-22T17:32:54.927" v="2986"/>
          <ac:cxnSpMkLst>
            <pc:docMk/>
            <pc:sldMk cId="2023304332" sldId="256"/>
            <ac:cxnSpMk id="133" creationId="{4F94289F-8A9E-00C2-719C-1E1F870F6C20}"/>
          </ac:cxnSpMkLst>
        </pc:cxnChg>
        <pc:cxnChg chg="mod">
          <ac:chgData name="Orefice Pablo Jose" userId="e53b30b3-0526-4333-9aa0-ad4078318206" providerId="ADAL" clId="{C28812ED-13B2-4ABB-BC86-35BE15FCE3D5}" dt="2024-08-22T17:32:54.927" v="2986"/>
          <ac:cxnSpMkLst>
            <pc:docMk/>
            <pc:sldMk cId="2023304332" sldId="256"/>
            <ac:cxnSpMk id="134" creationId="{B368C093-F2A1-9FDB-5FE4-4DD02344E33E}"/>
          </ac:cxnSpMkLst>
        </pc:cxnChg>
        <pc:cxnChg chg="del">
          <ac:chgData name="Orefice Pablo Jose" userId="e53b30b3-0526-4333-9aa0-ad4078318206" providerId="ADAL" clId="{C28812ED-13B2-4ABB-BC86-35BE15FCE3D5}" dt="2024-08-22T17:05:33.864" v="2331" actId="478"/>
          <ac:cxnSpMkLst>
            <pc:docMk/>
            <pc:sldMk cId="2023304332" sldId="256"/>
            <ac:cxnSpMk id="136" creationId="{4E74372D-0BD7-BF01-BD3F-5142D0ABA46E}"/>
          </ac:cxnSpMkLst>
        </pc:cxnChg>
        <pc:cxnChg chg="mod">
          <ac:chgData name="Orefice Pablo Jose" userId="e53b30b3-0526-4333-9aa0-ad4078318206" providerId="ADAL" clId="{C28812ED-13B2-4ABB-BC86-35BE15FCE3D5}" dt="2024-08-22T17:34:53.466" v="3168"/>
          <ac:cxnSpMkLst>
            <pc:docMk/>
            <pc:sldMk cId="2023304332" sldId="256"/>
            <ac:cxnSpMk id="139" creationId="{7DD9C709-653B-E851-1232-7F5A3F65FCCE}"/>
          </ac:cxnSpMkLst>
        </pc:cxnChg>
        <pc:cxnChg chg="mod">
          <ac:chgData name="Orefice Pablo Jose" userId="e53b30b3-0526-4333-9aa0-ad4078318206" providerId="ADAL" clId="{C28812ED-13B2-4ABB-BC86-35BE15FCE3D5}" dt="2024-08-22T17:34:53.466" v="3168"/>
          <ac:cxnSpMkLst>
            <pc:docMk/>
            <pc:sldMk cId="2023304332" sldId="256"/>
            <ac:cxnSpMk id="140" creationId="{0BCA6EFA-F15B-2D72-7347-3D75333D3686}"/>
          </ac:cxnSpMkLst>
        </pc:cxnChg>
        <pc:cxnChg chg="add mod">
          <ac:chgData name="Orefice Pablo Jose" userId="e53b30b3-0526-4333-9aa0-ad4078318206" providerId="ADAL" clId="{C28812ED-13B2-4ABB-BC86-35BE15FCE3D5}" dt="2024-08-22T17:43:52.953" v="3603" actId="1037"/>
          <ac:cxnSpMkLst>
            <pc:docMk/>
            <pc:sldMk cId="2023304332" sldId="256"/>
            <ac:cxnSpMk id="146" creationId="{04388E09-1479-06B1-8F75-ABD9304C7E76}"/>
          </ac:cxnSpMkLst>
        </pc:cxnChg>
        <pc:cxnChg chg="add del mod">
          <ac:chgData name="Orefice Pablo Jose" userId="e53b30b3-0526-4333-9aa0-ad4078318206" providerId="ADAL" clId="{C28812ED-13B2-4ABB-BC86-35BE15FCE3D5}" dt="2024-08-23T14:46:01.921" v="5744" actId="478"/>
          <ac:cxnSpMkLst>
            <pc:docMk/>
            <pc:sldMk cId="2023304332" sldId="256"/>
            <ac:cxnSpMk id="151" creationId="{554DEB0D-2E25-EA51-B815-3D4D9D1AC6EB}"/>
          </ac:cxnSpMkLst>
        </pc:cxnChg>
        <pc:cxnChg chg="add mod">
          <ac:chgData name="Orefice Pablo Jose" userId="e53b30b3-0526-4333-9aa0-ad4078318206" providerId="ADAL" clId="{C28812ED-13B2-4ABB-BC86-35BE15FCE3D5}" dt="2024-08-22T17:44:21.953" v="3607" actId="14100"/>
          <ac:cxnSpMkLst>
            <pc:docMk/>
            <pc:sldMk cId="2023304332" sldId="256"/>
            <ac:cxnSpMk id="161" creationId="{C762B05F-02B8-024A-A31F-67D5BD21A6F6}"/>
          </ac:cxnSpMkLst>
        </pc:cxnChg>
        <pc:cxnChg chg="mod">
          <ac:chgData name="Orefice Pablo Jose" userId="e53b30b3-0526-4333-9aa0-ad4078318206" providerId="ADAL" clId="{C28812ED-13B2-4ABB-BC86-35BE15FCE3D5}" dt="2024-08-22T17:44:26.403" v="3608"/>
          <ac:cxnSpMkLst>
            <pc:docMk/>
            <pc:sldMk cId="2023304332" sldId="256"/>
            <ac:cxnSpMk id="168" creationId="{00AB20A9-2A9A-BA8A-AD8F-A6136216C63B}"/>
          </ac:cxnSpMkLst>
        </pc:cxnChg>
        <pc:cxnChg chg="mod">
          <ac:chgData name="Orefice Pablo Jose" userId="e53b30b3-0526-4333-9aa0-ad4078318206" providerId="ADAL" clId="{C28812ED-13B2-4ABB-BC86-35BE15FCE3D5}" dt="2024-08-22T17:44:26.403" v="3608"/>
          <ac:cxnSpMkLst>
            <pc:docMk/>
            <pc:sldMk cId="2023304332" sldId="256"/>
            <ac:cxnSpMk id="169" creationId="{AA1ED9CD-CE67-D90F-5BF6-6FF45C99A4D6}"/>
          </ac:cxnSpMkLst>
        </pc:cxnChg>
        <pc:cxnChg chg="mod">
          <ac:chgData name="Orefice Pablo Jose" userId="e53b30b3-0526-4333-9aa0-ad4078318206" providerId="ADAL" clId="{C28812ED-13B2-4ABB-BC86-35BE15FCE3D5}" dt="2024-08-23T12:09:28.608" v="5529"/>
          <ac:cxnSpMkLst>
            <pc:docMk/>
            <pc:sldMk cId="2023304332" sldId="256"/>
            <ac:cxnSpMk id="174" creationId="{01742DEF-7BA0-9547-546E-3106D5426D0B}"/>
          </ac:cxnSpMkLst>
        </pc:cxnChg>
        <pc:cxnChg chg="del">
          <ac:chgData name="Orefice Pablo Jose" userId="e53b30b3-0526-4333-9aa0-ad4078318206" providerId="ADAL" clId="{C28812ED-13B2-4ABB-BC86-35BE15FCE3D5}" dt="2024-08-22T17:05:33.864" v="2331" actId="478"/>
          <ac:cxnSpMkLst>
            <pc:docMk/>
            <pc:sldMk cId="2023304332" sldId="256"/>
            <ac:cxnSpMk id="176" creationId="{3A8222DC-85B5-0EAE-FD16-C117FC4ED216}"/>
          </ac:cxnSpMkLst>
        </pc:cxnChg>
        <pc:cxnChg chg="mod">
          <ac:chgData name="Orefice Pablo Jose" userId="e53b30b3-0526-4333-9aa0-ad4078318206" providerId="ADAL" clId="{C28812ED-13B2-4ABB-BC86-35BE15FCE3D5}" dt="2024-08-23T12:09:28.608" v="5529"/>
          <ac:cxnSpMkLst>
            <pc:docMk/>
            <pc:sldMk cId="2023304332" sldId="256"/>
            <ac:cxnSpMk id="177" creationId="{FA0CC1A8-A45F-4496-AD51-24BF2CAF11E1}"/>
          </ac:cxnSpMkLst>
        </pc:cxnChg>
        <pc:cxnChg chg="mod">
          <ac:chgData name="Orefice Pablo Jose" userId="e53b30b3-0526-4333-9aa0-ad4078318206" providerId="ADAL" clId="{C28812ED-13B2-4ABB-BC86-35BE15FCE3D5}" dt="2024-08-23T12:09:34.601" v="5531"/>
          <ac:cxnSpMkLst>
            <pc:docMk/>
            <pc:sldMk cId="2023304332" sldId="256"/>
            <ac:cxnSpMk id="179" creationId="{0B8AE071-0B5B-1D0D-11E0-A88C747C8CAD}"/>
          </ac:cxnSpMkLst>
        </pc:cxnChg>
        <pc:cxnChg chg="mod">
          <ac:chgData name="Orefice Pablo Jose" userId="e53b30b3-0526-4333-9aa0-ad4078318206" providerId="ADAL" clId="{C28812ED-13B2-4ABB-BC86-35BE15FCE3D5}" dt="2024-08-23T12:09:34.601" v="5531"/>
          <ac:cxnSpMkLst>
            <pc:docMk/>
            <pc:sldMk cId="2023304332" sldId="256"/>
            <ac:cxnSpMk id="180" creationId="{F8CA960B-C784-EF83-1C87-CBF817C178FE}"/>
          </ac:cxnSpMkLst>
        </pc:cxnChg>
        <pc:cxnChg chg="mod">
          <ac:chgData name="Orefice Pablo Jose" userId="e53b30b3-0526-4333-9aa0-ad4078318206" providerId="ADAL" clId="{C28812ED-13B2-4ABB-BC86-35BE15FCE3D5}" dt="2024-08-23T14:46:02.819" v="5745"/>
          <ac:cxnSpMkLst>
            <pc:docMk/>
            <pc:sldMk cId="2023304332" sldId="256"/>
            <ac:cxnSpMk id="183" creationId="{FB5A1EEA-5BF4-A55D-D453-BE8F7CB7A6DD}"/>
          </ac:cxnSpMkLst>
        </pc:cxnChg>
        <pc:cxnChg chg="mod">
          <ac:chgData name="Orefice Pablo Jose" userId="e53b30b3-0526-4333-9aa0-ad4078318206" providerId="ADAL" clId="{C28812ED-13B2-4ABB-BC86-35BE15FCE3D5}" dt="2024-08-23T14:46:02.819" v="5745"/>
          <ac:cxnSpMkLst>
            <pc:docMk/>
            <pc:sldMk cId="2023304332" sldId="256"/>
            <ac:cxnSpMk id="184" creationId="{94D71B0A-0646-5ABE-1F68-A6359D4741EC}"/>
          </ac:cxnSpMkLst>
        </pc:cxnChg>
        <pc:cxnChg chg="del">
          <ac:chgData name="Orefice Pablo Jose" userId="e53b30b3-0526-4333-9aa0-ad4078318206" providerId="ADAL" clId="{C28812ED-13B2-4ABB-BC86-35BE15FCE3D5}" dt="2024-08-22T17:05:33.864" v="2331" actId="478"/>
          <ac:cxnSpMkLst>
            <pc:docMk/>
            <pc:sldMk cId="2023304332" sldId="256"/>
            <ac:cxnSpMk id="190" creationId="{83C27EBB-B79C-545E-63B5-8E290F6E6696}"/>
          </ac:cxnSpMkLst>
        </pc:cxnChg>
        <pc:cxnChg chg="del">
          <ac:chgData name="Orefice Pablo Jose" userId="e53b30b3-0526-4333-9aa0-ad4078318206" providerId="ADAL" clId="{C28812ED-13B2-4ABB-BC86-35BE15FCE3D5}" dt="2024-08-22T17:05:33.864" v="2331" actId="478"/>
          <ac:cxnSpMkLst>
            <pc:docMk/>
            <pc:sldMk cId="2023304332" sldId="256"/>
            <ac:cxnSpMk id="194" creationId="{B37E2A56-597F-4C7C-2403-D19E5AC58230}"/>
          </ac:cxnSpMkLst>
        </pc:cxnChg>
        <pc:cxnChg chg="del">
          <ac:chgData name="Orefice Pablo Jose" userId="e53b30b3-0526-4333-9aa0-ad4078318206" providerId="ADAL" clId="{C28812ED-13B2-4ABB-BC86-35BE15FCE3D5}" dt="2024-08-22T17:05:33.864" v="2331" actId="478"/>
          <ac:cxnSpMkLst>
            <pc:docMk/>
            <pc:sldMk cId="2023304332" sldId="256"/>
            <ac:cxnSpMk id="199" creationId="{6B7C6845-CBB7-4799-0D18-64F495A56389}"/>
          </ac:cxnSpMkLst>
        </pc:cxnChg>
        <pc:cxnChg chg="del">
          <ac:chgData name="Orefice Pablo Jose" userId="e53b30b3-0526-4333-9aa0-ad4078318206" providerId="ADAL" clId="{C28812ED-13B2-4ABB-BC86-35BE15FCE3D5}" dt="2024-08-22T17:05:33.864" v="2331" actId="478"/>
          <ac:cxnSpMkLst>
            <pc:docMk/>
            <pc:sldMk cId="2023304332" sldId="256"/>
            <ac:cxnSpMk id="211" creationId="{8413663F-1862-C4D7-5AAC-CD1FA68146E8}"/>
          </ac:cxnSpMkLst>
        </pc:cxnChg>
        <pc:cxnChg chg="del">
          <ac:chgData name="Orefice Pablo Jose" userId="e53b30b3-0526-4333-9aa0-ad4078318206" providerId="ADAL" clId="{C28812ED-13B2-4ABB-BC86-35BE15FCE3D5}" dt="2024-08-22T17:05:33.864" v="2331" actId="478"/>
          <ac:cxnSpMkLst>
            <pc:docMk/>
            <pc:sldMk cId="2023304332" sldId="256"/>
            <ac:cxnSpMk id="212" creationId="{7E8776C7-17DC-A6DA-105B-66B7C1182BB9}"/>
          </ac:cxnSpMkLst>
        </pc:cxnChg>
        <pc:cxnChg chg="del">
          <ac:chgData name="Orefice Pablo Jose" userId="e53b30b3-0526-4333-9aa0-ad4078318206" providerId="ADAL" clId="{C28812ED-13B2-4ABB-BC86-35BE15FCE3D5}" dt="2024-08-22T17:05:33.864" v="2331" actId="478"/>
          <ac:cxnSpMkLst>
            <pc:docMk/>
            <pc:sldMk cId="2023304332" sldId="256"/>
            <ac:cxnSpMk id="223" creationId="{EDDE4F76-7417-70F5-7F51-797E2B637B3F}"/>
          </ac:cxnSpMkLst>
        </pc:cxnChg>
        <pc:cxnChg chg="del">
          <ac:chgData name="Orefice Pablo Jose" userId="e53b30b3-0526-4333-9aa0-ad4078318206" providerId="ADAL" clId="{C28812ED-13B2-4ABB-BC86-35BE15FCE3D5}" dt="2024-08-22T17:05:33.864" v="2331" actId="478"/>
          <ac:cxnSpMkLst>
            <pc:docMk/>
            <pc:sldMk cId="2023304332" sldId="256"/>
            <ac:cxnSpMk id="226" creationId="{3AEAE6C7-F219-DDEE-2095-D2295EA0428D}"/>
          </ac:cxnSpMkLst>
        </pc:cxnChg>
        <pc:cxnChg chg="del mod">
          <ac:chgData name="Orefice Pablo Jose" userId="e53b30b3-0526-4333-9aa0-ad4078318206" providerId="ADAL" clId="{C28812ED-13B2-4ABB-BC86-35BE15FCE3D5}" dt="2024-08-22T17:05:33.864" v="2331" actId="478"/>
          <ac:cxnSpMkLst>
            <pc:docMk/>
            <pc:sldMk cId="2023304332" sldId="256"/>
            <ac:cxnSpMk id="227" creationId="{880F2BEC-6640-400B-DCD2-2880564DE91D}"/>
          </ac:cxnSpMkLst>
        </pc:cxnChg>
        <pc:cxnChg chg="del">
          <ac:chgData name="Orefice Pablo Jose" userId="e53b30b3-0526-4333-9aa0-ad4078318206" providerId="ADAL" clId="{C28812ED-13B2-4ABB-BC86-35BE15FCE3D5}" dt="2024-08-22T17:05:33.864" v="2331" actId="478"/>
          <ac:cxnSpMkLst>
            <pc:docMk/>
            <pc:sldMk cId="2023304332" sldId="256"/>
            <ac:cxnSpMk id="246" creationId="{94A2E07D-ED49-2500-711F-F9A05C3AA56A}"/>
          </ac:cxnSpMkLst>
        </pc:cxnChg>
      </pc:sldChg>
      <pc:sldChg chg="addSp mod ord">
        <pc:chgData name="Orefice Pablo Jose" userId="e53b30b3-0526-4333-9aa0-ad4078318206" providerId="ADAL" clId="{C28812ED-13B2-4ABB-BC86-35BE15FCE3D5}" dt="2024-08-02T15:00:10.362" v="10" actId="22"/>
        <pc:sldMkLst>
          <pc:docMk/>
          <pc:sldMk cId="2418820891" sldId="257"/>
        </pc:sldMkLst>
        <pc:picChg chg="add">
          <ac:chgData name="Orefice Pablo Jose" userId="e53b30b3-0526-4333-9aa0-ad4078318206" providerId="ADAL" clId="{C28812ED-13B2-4ABB-BC86-35BE15FCE3D5}" dt="2024-08-02T15:00:10.362" v="10" actId="22"/>
          <ac:picMkLst>
            <pc:docMk/>
            <pc:sldMk cId="2418820891" sldId="257"/>
            <ac:picMk id="3" creationId="{1779D600-0767-4E9A-AB7D-4EB6B45D25B3}"/>
          </ac:picMkLst>
        </pc:picChg>
      </pc:sldChg>
      <pc:sldChg chg="del">
        <pc:chgData name="Orefice Pablo Jose" userId="e53b30b3-0526-4333-9aa0-ad4078318206" providerId="ADAL" clId="{C28812ED-13B2-4ABB-BC86-35BE15FCE3D5}" dt="2024-08-22T20:51:42.812" v="5172" actId="47"/>
        <pc:sldMkLst>
          <pc:docMk/>
          <pc:sldMk cId="234179265" sldId="258"/>
        </pc:sldMkLst>
      </pc:sldChg>
      <pc:sldChg chg="delSp modSp mod">
        <pc:chgData name="Orefice Pablo Jose" userId="e53b30b3-0526-4333-9aa0-ad4078318206" providerId="ADAL" clId="{C28812ED-13B2-4ABB-BC86-35BE15FCE3D5}" dt="2024-08-23T12:28:18.623" v="5626" actId="14100"/>
        <pc:sldMkLst>
          <pc:docMk/>
          <pc:sldMk cId="2689085322" sldId="259"/>
        </pc:sldMkLst>
        <pc:spChg chg="mod">
          <ac:chgData name="Orefice Pablo Jose" userId="e53b30b3-0526-4333-9aa0-ad4078318206" providerId="ADAL" clId="{C28812ED-13B2-4ABB-BC86-35BE15FCE3D5}" dt="2024-08-23T12:27:51.276" v="5605" actId="1036"/>
          <ac:spMkLst>
            <pc:docMk/>
            <pc:sldMk cId="2689085322" sldId="259"/>
            <ac:spMk id="97" creationId="{BF903DC1-8FF7-D383-41A9-509ABB4AA872}"/>
          </ac:spMkLst>
        </pc:spChg>
        <pc:spChg chg="mod">
          <ac:chgData name="Orefice Pablo Jose" userId="e53b30b3-0526-4333-9aa0-ad4078318206" providerId="ADAL" clId="{C28812ED-13B2-4ABB-BC86-35BE15FCE3D5}" dt="2024-08-23T12:27:33.946" v="5593" actId="20577"/>
          <ac:spMkLst>
            <pc:docMk/>
            <pc:sldMk cId="2689085322" sldId="259"/>
            <ac:spMk id="105" creationId="{57A26B78-6E84-2200-C58D-05F6727D66D9}"/>
          </ac:spMkLst>
        </pc:spChg>
        <pc:spChg chg="mod">
          <ac:chgData name="Orefice Pablo Jose" userId="e53b30b3-0526-4333-9aa0-ad4078318206" providerId="ADAL" clId="{C28812ED-13B2-4ABB-BC86-35BE15FCE3D5}" dt="2024-08-23T12:28:13.443" v="5625" actId="1035"/>
          <ac:spMkLst>
            <pc:docMk/>
            <pc:sldMk cId="2689085322" sldId="259"/>
            <ac:spMk id="109" creationId="{5CFBB5D3-F239-424D-5A65-4271F2BDB5F6}"/>
          </ac:spMkLst>
        </pc:spChg>
        <pc:spChg chg="mod">
          <ac:chgData name="Orefice Pablo Jose" userId="e53b30b3-0526-4333-9aa0-ad4078318206" providerId="ADAL" clId="{C28812ED-13B2-4ABB-BC86-35BE15FCE3D5}" dt="2024-08-23T12:28:13.443" v="5625" actId="1035"/>
          <ac:spMkLst>
            <pc:docMk/>
            <pc:sldMk cId="2689085322" sldId="259"/>
            <ac:spMk id="113" creationId="{0EC3D5DC-5E9C-C413-1D0E-30B5CB89335E}"/>
          </ac:spMkLst>
        </pc:spChg>
        <pc:spChg chg="del">
          <ac:chgData name="Orefice Pablo Jose" userId="e53b30b3-0526-4333-9aa0-ad4078318206" providerId="ADAL" clId="{C28812ED-13B2-4ABB-BC86-35BE15FCE3D5}" dt="2024-08-22T16:57:27.351" v="2238" actId="478"/>
          <ac:spMkLst>
            <pc:docMk/>
            <pc:sldMk cId="2689085322" sldId="259"/>
            <ac:spMk id="220" creationId="{940C7207-8640-8F05-0C30-C8833E66471C}"/>
          </ac:spMkLst>
        </pc:spChg>
        <pc:picChg chg="mod">
          <ac:chgData name="Orefice Pablo Jose" userId="e53b30b3-0526-4333-9aa0-ad4078318206" providerId="ADAL" clId="{C28812ED-13B2-4ABB-BC86-35BE15FCE3D5}" dt="2024-08-23T12:27:51.276" v="5605" actId="1036"/>
          <ac:picMkLst>
            <pc:docMk/>
            <pc:sldMk cId="2689085322" sldId="259"/>
            <ac:picMk id="96" creationId="{16F058A4-8208-8F88-9E21-20A682CE7AAD}"/>
          </ac:picMkLst>
        </pc:picChg>
        <pc:picChg chg="mod">
          <ac:chgData name="Orefice Pablo Jose" userId="e53b30b3-0526-4333-9aa0-ad4078318206" providerId="ADAL" clId="{C28812ED-13B2-4ABB-BC86-35BE15FCE3D5}" dt="2024-08-23T12:27:51.276" v="5605" actId="1036"/>
          <ac:picMkLst>
            <pc:docMk/>
            <pc:sldMk cId="2689085322" sldId="259"/>
            <ac:picMk id="100" creationId="{ACF9CB03-D5C5-7221-2324-C4DD6119EE31}"/>
          </ac:picMkLst>
        </pc:picChg>
        <pc:picChg chg="mod">
          <ac:chgData name="Orefice Pablo Jose" userId="e53b30b3-0526-4333-9aa0-ad4078318206" providerId="ADAL" clId="{C28812ED-13B2-4ABB-BC86-35BE15FCE3D5}" dt="2024-08-23T12:28:13.443" v="5625" actId="1035"/>
          <ac:picMkLst>
            <pc:docMk/>
            <pc:sldMk cId="2689085322" sldId="259"/>
            <ac:picMk id="108" creationId="{80AF07C0-CBD3-E055-47A4-EFA19AF4FD9A}"/>
          </ac:picMkLst>
        </pc:picChg>
        <pc:picChg chg="mod">
          <ac:chgData name="Orefice Pablo Jose" userId="e53b30b3-0526-4333-9aa0-ad4078318206" providerId="ADAL" clId="{C28812ED-13B2-4ABB-BC86-35BE15FCE3D5}" dt="2024-08-23T12:28:13.443" v="5625" actId="1035"/>
          <ac:picMkLst>
            <pc:docMk/>
            <pc:sldMk cId="2689085322" sldId="259"/>
            <ac:picMk id="112" creationId="{1FC7465A-C032-AAD8-0F99-A368090B3049}"/>
          </ac:picMkLst>
        </pc:picChg>
        <pc:picChg chg="mod">
          <ac:chgData name="Orefice Pablo Jose" userId="e53b30b3-0526-4333-9aa0-ad4078318206" providerId="ADAL" clId="{C28812ED-13B2-4ABB-BC86-35BE15FCE3D5}" dt="2024-08-23T12:28:13.443" v="5625" actId="1035"/>
          <ac:picMkLst>
            <pc:docMk/>
            <pc:sldMk cId="2689085322" sldId="259"/>
            <ac:picMk id="114" creationId="{89E79A03-7736-DA4A-4230-7FF68CA13BAB}"/>
          </ac:picMkLst>
        </pc:picChg>
        <pc:picChg chg="mod">
          <ac:chgData name="Orefice Pablo Jose" userId="e53b30b3-0526-4333-9aa0-ad4078318206" providerId="ADAL" clId="{C28812ED-13B2-4ABB-BC86-35BE15FCE3D5}" dt="2024-08-22T16:58:09.204" v="2244" actId="1037"/>
          <ac:picMkLst>
            <pc:docMk/>
            <pc:sldMk cId="2689085322" sldId="259"/>
            <ac:picMk id="144" creationId="{181CECB7-760E-CF50-6FEF-197B98238841}"/>
          </ac:picMkLst>
        </pc:picChg>
        <pc:picChg chg="del">
          <ac:chgData name="Orefice Pablo Jose" userId="e53b30b3-0526-4333-9aa0-ad4078318206" providerId="ADAL" clId="{C28812ED-13B2-4ABB-BC86-35BE15FCE3D5}" dt="2024-08-22T16:57:28.472" v="2239" actId="478"/>
          <ac:picMkLst>
            <pc:docMk/>
            <pc:sldMk cId="2689085322" sldId="259"/>
            <ac:picMk id="219" creationId="{F7AD29B2-5896-829E-8487-2A1F2E079089}"/>
          </ac:picMkLst>
        </pc:picChg>
        <pc:cxnChg chg="mod">
          <ac:chgData name="Orefice Pablo Jose" userId="e53b30b3-0526-4333-9aa0-ad4078318206" providerId="ADAL" clId="{C28812ED-13B2-4ABB-BC86-35BE15FCE3D5}" dt="2024-08-23T12:27:56.323" v="5606" actId="14100"/>
          <ac:cxnSpMkLst>
            <pc:docMk/>
            <pc:sldMk cId="2689085322" sldId="259"/>
            <ac:cxnSpMk id="98" creationId="{6ECFCDCB-EF40-11B3-4DC2-DAAD7C16FFD6}"/>
          </ac:cxnSpMkLst>
        </pc:cxnChg>
        <pc:cxnChg chg="mod">
          <ac:chgData name="Orefice Pablo Jose" userId="e53b30b3-0526-4333-9aa0-ad4078318206" providerId="ADAL" clId="{C28812ED-13B2-4ABB-BC86-35BE15FCE3D5}" dt="2024-08-23T12:27:51.276" v="5605" actId="1036"/>
          <ac:cxnSpMkLst>
            <pc:docMk/>
            <pc:sldMk cId="2689085322" sldId="259"/>
            <ac:cxnSpMk id="101" creationId="{C34A655D-A439-CFD7-2F61-31220046B94A}"/>
          </ac:cxnSpMkLst>
        </pc:cxnChg>
        <pc:cxnChg chg="mod">
          <ac:chgData name="Orefice Pablo Jose" userId="e53b30b3-0526-4333-9aa0-ad4078318206" providerId="ADAL" clId="{C28812ED-13B2-4ABB-BC86-35BE15FCE3D5}" dt="2024-08-23T12:28:02.895" v="5614" actId="1036"/>
          <ac:cxnSpMkLst>
            <pc:docMk/>
            <pc:sldMk cId="2689085322" sldId="259"/>
            <ac:cxnSpMk id="106" creationId="{54C42B9F-3484-7A04-1440-C204D1CA281B}"/>
          </ac:cxnSpMkLst>
        </pc:cxnChg>
        <pc:cxnChg chg="mod">
          <ac:chgData name="Orefice Pablo Jose" userId="e53b30b3-0526-4333-9aa0-ad4078318206" providerId="ADAL" clId="{C28812ED-13B2-4ABB-BC86-35BE15FCE3D5}" dt="2024-08-23T12:28:02.895" v="5614" actId="1036"/>
          <ac:cxnSpMkLst>
            <pc:docMk/>
            <pc:sldMk cId="2689085322" sldId="259"/>
            <ac:cxnSpMk id="107" creationId="{7C0D572E-7CCC-C7CD-D262-DDA0267F446B}"/>
          </ac:cxnSpMkLst>
        </pc:cxnChg>
        <pc:cxnChg chg="mod">
          <ac:chgData name="Orefice Pablo Jose" userId="e53b30b3-0526-4333-9aa0-ad4078318206" providerId="ADAL" clId="{C28812ED-13B2-4ABB-BC86-35BE15FCE3D5}" dt="2024-08-23T12:28:13.443" v="5625" actId="1035"/>
          <ac:cxnSpMkLst>
            <pc:docMk/>
            <pc:sldMk cId="2689085322" sldId="259"/>
            <ac:cxnSpMk id="110" creationId="{130700BF-78F8-02DB-0551-82B37A8AE036}"/>
          </ac:cxnSpMkLst>
        </pc:cxnChg>
        <pc:cxnChg chg="mod">
          <ac:chgData name="Orefice Pablo Jose" userId="e53b30b3-0526-4333-9aa0-ad4078318206" providerId="ADAL" clId="{C28812ED-13B2-4ABB-BC86-35BE15FCE3D5}" dt="2024-08-23T12:28:13.443" v="5625" actId="1035"/>
          <ac:cxnSpMkLst>
            <pc:docMk/>
            <pc:sldMk cId="2689085322" sldId="259"/>
            <ac:cxnSpMk id="111" creationId="{E19B82FA-BC69-2529-9588-32A37E43625C}"/>
          </ac:cxnSpMkLst>
        </pc:cxnChg>
        <pc:cxnChg chg="mod">
          <ac:chgData name="Orefice Pablo Jose" userId="e53b30b3-0526-4333-9aa0-ad4078318206" providerId="ADAL" clId="{C28812ED-13B2-4ABB-BC86-35BE15FCE3D5}" dt="2024-08-23T12:28:18.623" v="5626" actId="14100"/>
          <ac:cxnSpMkLst>
            <pc:docMk/>
            <pc:sldMk cId="2689085322" sldId="259"/>
            <ac:cxnSpMk id="115" creationId="{9BF544C7-BDB1-9C63-450D-3CD65CAFE777}"/>
          </ac:cxnSpMkLst>
        </pc:cxnChg>
        <pc:cxnChg chg="mod">
          <ac:chgData name="Orefice Pablo Jose" userId="e53b30b3-0526-4333-9aa0-ad4078318206" providerId="ADAL" clId="{C28812ED-13B2-4ABB-BC86-35BE15FCE3D5}" dt="2024-08-22T16:58:09.204" v="2244" actId="1037"/>
          <ac:cxnSpMkLst>
            <pc:docMk/>
            <pc:sldMk cId="2689085322" sldId="259"/>
            <ac:cxnSpMk id="143" creationId="{E1E9F333-0A23-22E8-2A52-8051601C3FE1}"/>
          </ac:cxnSpMkLst>
        </pc:cxnChg>
        <pc:cxnChg chg="mod">
          <ac:chgData name="Orefice Pablo Jose" userId="e53b30b3-0526-4333-9aa0-ad4078318206" providerId="ADAL" clId="{C28812ED-13B2-4ABB-BC86-35BE15FCE3D5}" dt="2024-08-22T16:58:09.204" v="2244" actId="1037"/>
          <ac:cxnSpMkLst>
            <pc:docMk/>
            <pc:sldMk cId="2689085322" sldId="259"/>
            <ac:cxnSpMk id="164" creationId="{777BE2C4-AD6B-D5C8-F7C9-65E1E59FE06B}"/>
          </ac:cxnSpMkLst>
        </pc:cxnChg>
        <pc:cxnChg chg="del mod">
          <ac:chgData name="Orefice Pablo Jose" userId="e53b30b3-0526-4333-9aa0-ad4078318206" providerId="ADAL" clId="{C28812ED-13B2-4ABB-BC86-35BE15FCE3D5}" dt="2024-08-22T16:57:31.584" v="2240" actId="478"/>
          <ac:cxnSpMkLst>
            <pc:docMk/>
            <pc:sldMk cId="2689085322" sldId="259"/>
            <ac:cxnSpMk id="222" creationId="{12CE36A5-6247-AAE6-C20E-E4469495EB34}"/>
          </ac:cxnSpMkLst>
        </pc:cxnChg>
      </pc:sldChg>
      <pc:sldChg chg="addSp delSp modSp mod">
        <pc:chgData name="Orefice Pablo Jose" userId="e53b30b3-0526-4333-9aa0-ad4078318206" providerId="ADAL" clId="{C28812ED-13B2-4ABB-BC86-35BE15FCE3D5}" dt="2024-08-27T19:37:30.055" v="5826" actId="20577"/>
        <pc:sldMkLst>
          <pc:docMk/>
          <pc:sldMk cId="4099665356" sldId="345"/>
        </pc:sldMkLst>
        <pc:spChg chg="mod">
          <ac:chgData name="Orefice Pablo Jose" userId="e53b30b3-0526-4333-9aa0-ad4078318206" providerId="ADAL" clId="{C28812ED-13B2-4ABB-BC86-35BE15FCE3D5}" dt="2024-08-27T19:37:30.055" v="5826" actId="20577"/>
          <ac:spMkLst>
            <pc:docMk/>
            <pc:sldMk cId="4099665356" sldId="345"/>
            <ac:spMk id="250" creationId="{1EFAECB5-DBAB-BBD5-E11C-362D2C8C6D72}"/>
          </ac:spMkLst>
        </pc:spChg>
        <pc:spChg chg="mod">
          <ac:chgData name="Orefice Pablo Jose" userId="e53b30b3-0526-4333-9aa0-ad4078318206" providerId="ADAL" clId="{C28812ED-13B2-4ABB-BC86-35BE15FCE3D5}" dt="2024-08-05T12:16:10.901" v="41" actId="20577"/>
          <ac:spMkLst>
            <pc:docMk/>
            <pc:sldMk cId="4099665356" sldId="345"/>
            <ac:spMk id="257" creationId="{B3D1CE4C-5EF7-66A1-8622-E0F644D44715}"/>
          </ac:spMkLst>
        </pc:spChg>
        <pc:picChg chg="add del">
          <ac:chgData name="Orefice Pablo Jose" userId="e53b30b3-0526-4333-9aa0-ad4078318206" providerId="ADAL" clId="{C28812ED-13B2-4ABB-BC86-35BE15FCE3D5}" dt="2024-08-02T14:57:38.106" v="1" actId="22"/>
          <ac:picMkLst>
            <pc:docMk/>
            <pc:sldMk cId="4099665356" sldId="345"/>
            <ac:picMk id="3" creationId="{09FEB605-2C0C-716A-4E6E-63AB8BD5EFE6}"/>
          </ac:picMkLst>
        </pc:picChg>
        <pc:cxnChg chg="mod">
          <ac:chgData name="Orefice Pablo Jose" userId="e53b30b3-0526-4333-9aa0-ad4078318206" providerId="ADAL" clId="{C28812ED-13B2-4ABB-BC86-35BE15FCE3D5}" dt="2024-08-07T16:08:59.477" v="75" actId="1038"/>
          <ac:cxnSpMkLst>
            <pc:docMk/>
            <pc:sldMk cId="4099665356" sldId="345"/>
            <ac:cxnSpMk id="15" creationId="{CFAF4881-9D0D-D87B-2E23-5F584CA0EC03}"/>
          </ac:cxnSpMkLst>
        </pc:cxnChg>
      </pc:sldChg>
      <pc:sldChg chg="addSp delSp modSp del mod">
        <pc:chgData name="Orefice Pablo Jose" userId="e53b30b3-0526-4333-9aa0-ad4078318206" providerId="ADAL" clId="{C28812ED-13B2-4ABB-BC86-35BE15FCE3D5}" dt="2024-08-22T20:22:52.564" v="4793" actId="47"/>
        <pc:sldMkLst>
          <pc:docMk/>
          <pc:sldMk cId="2139572786" sldId="3351"/>
        </pc:sldMkLst>
        <pc:spChg chg="del">
          <ac:chgData name="Orefice Pablo Jose" userId="e53b30b3-0526-4333-9aa0-ad4078318206" providerId="ADAL" clId="{C28812ED-13B2-4ABB-BC86-35BE15FCE3D5}" dt="2024-08-22T20:08:32.697" v="4530" actId="21"/>
          <ac:spMkLst>
            <pc:docMk/>
            <pc:sldMk cId="2139572786" sldId="3351"/>
            <ac:spMk id="7" creationId="{D3253CF6-9B44-DBCB-5BEE-A2BE9B98CC4C}"/>
          </ac:spMkLst>
        </pc:spChg>
        <pc:spChg chg="add mod">
          <ac:chgData name="Orefice Pablo Jose" userId="e53b30b3-0526-4333-9aa0-ad4078318206" providerId="ADAL" clId="{C28812ED-13B2-4ABB-BC86-35BE15FCE3D5}" dt="2024-08-22T20:15:11.233" v="4612"/>
          <ac:spMkLst>
            <pc:docMk/>
            <pc:sldMk cId="2139572786" sldId="3351"/>
            <ac:spMk id="12" creationId="{08F7FF6B-F018-B22B-BCC6-E2107F2D82D1}"/>
          </ac:spMkLst>
        </pc:spChg>
        <pc:spChg chg="del mod">
          <ac:chgData name="Orefice Pablo Jose" userId="e53b30b3-0526-4333-9aa0-ad4078318206" providerId="ADAL" clId="{C28812ED-13B2-4ABB-BC86-35BE15FCE3D5}" dt="2024-08-22T20:19:38.379" v="4743" actId="21"/>
          <ac:spMkLst>
            <pc:docMk/>
            <pc:sldMk cId="2139572786" sldId="3351"/>
            <ac:spMk id="255" creationId="{31B2B556-779E-CB53-582E-F36BFC1AE37D}"/>
          </ac:spMkLst>
        </pc:spChg>
        <pc:picChg chg="del">
          <ac:chgData name="Orefice Pablo Jose" userId="e53b30b3-0526-4333-9aa0-ad4078318206" providerId="ADAL" clId="{C28812ED-13B2-4ABB-BC86-35BE15FCE3D5}" dt="2024-08-22T20:08:32.697" v="4530" actId="21"/>
          <ac:picMkLst>
            <pc:docMk/>
            <pc:sldMk cId="2139572786" sldId="3351"/>
            <ac:picMk id="6" creationId="{FB66D3D6-F9B1-6F6B-53EF-93EF87532949}"/>
          </ac:picMkLst>
        </pc:picChg>
        <pc:picChg chg="add mod">
          <ac:chgData name="Orefice Pablo Jose" userId="e53b30b3-0526-4333-9aa0-ad4078318206" providerId="ADAL" clId="{C28812ED-13B2-4ABB-BC86-35BE15FCE3D5}" dt="2024-08-22T20:15:11.233" v="4612"/>
          <ac:picMkLst>
            <pc:docMk/>
            <pc:sldMk cId="2139572786" sldId="3351"/>
            <ac:picMk id="11" creationId="{3E644263-9352-12ED-27BA-38D56A988F7A}"/>
          </ac:picMkLst>
        </pc:picChg>
        <pc:picChg chg="add del mod">
          <ac:chgData name="Orefice Pablo Jose" userId="e53b30b3-0526-4333-9aa0-ad4078318206" providerId="ADAL" clId="{C28812ED-13B2-4ABB-BC86-35BE15FCE3D5}" dt="2024-08-03T20:17:42.170" v="17" actId="21"/>
          <ac:picMkLst>
            <pc:docMk/>
            <pc:sldMk cId="2139572786" sldId="3351"/>
            <ac:picMk id="12" creationId="{8234E32A-9FCE-0690-8DC8-6177E4190146}"/>
          </ac:picMkLst>
        </pc:picChg>
        <pc:picChg chg="del">
          <ac:chgData name="Orefice Pablo Jose" userId="e53b30b3-0526-4333-9aa0-ad4078318206" providerId="ADAL" clId="{C28812ED-13B2-4ABB-BC86-35BE15FCE3D5}" dt="2024-08-22T20:19:04.128" v="4738" actId="21"/>
          <ac:picMkLst>
            <pc:docMk/>
            <pc:sldMk cId="2139572786" sldId="3351"/>
            <ac:picMk id="24" creationId="{8771838C-BF00-FA44-64EE-DAE96A45FCB0}"/>
          </ac:picMkLst>
        </pc:picChg>
        <pc:picChg chg="del">
          <ac:chgData name="Orefice Pablo Jose" userId="e53b30b3-0526-4333-9aa0-ad4078318206" providerId="ADAL" clId="{C28812ED-13B2-4ABB-BC86-35BE15FCE3D5}" dt="2024-08-22T20:17:21.762" v="4691" actId="21"/>
          <ac:picMkLst>
            <pc:docMk/>
            <pc:sldMk cId="2139572786" sldId="3351"/>
            <ac:picMk id="25" creationId="{D5BCC488-385A-7182-0321-28A4C3A11845}"/>
          </ac:picMkLst>
        </pc:picChg>
      </pc:sldChg>
      <pc:sldChg chg="delSp del mod">
        <pc:chgData name="Orefice Pablo Jose" userId="e53b30b3-0526-4333-9aa0-ad4078318206" providerId="ADAL" clId="{C28812ED-13B2-4ABB-BC86-35BE15FCE3D5}" dt="2024-08-22T20:51:32.068" v="5171" actId="47"/>
        <pc:sldMkLst>
          <pc:docMk/>
          <pc:sldMk cId="1937948558" sldId="3352"/>
        </pc:sldMkLst>
        <pc:spChg chg="del">
          <ac:chgData name="Orefice Pablo Jose" userId="e53b30b3-0526-4333-9aa0-ad4078318206" providerId="ADAL" clId="{C28812ED-13B2-4ABB-BC86-35BE15FCE3D5}" dt="2024-08-22T20:23:43.807" v="4796" actId="21"/>
          <ac:spMkLst>
            <pc:docMk/>
            <pc:sldMk cId="1937948558" sldId="3352"/>
            <ac:spMk id="255" creationId="{31B2B556-779E-CB53-582E-F36BFC1AE37D}"/>
          </ac:spMkLst>
        </pc:spChg>
        <pc:grpChg chg="del">
          <ac:chgData name="Orefice Pablo Jose" userId="e53b30b3-0526-4333-9aa0-ad4078318206" providerId="ADAL" clId="{C28812ED-13B2-4ABB-BC86-35BE15FCE3D5}" dt="2024-08-22T20:49:51.811" v="5025" actId="21"/>
          <ac:grpSpMkLst>
            <pc:docMk/>
            <pc:sldMk cId="1937948558" sldId="3352"/>
            <ac:grpSpMk id="74" creationId="{B03EC33E-CC54-73BA-E56C-50F16AE3C07E}"/>
          </ac:grpSpMkLst>
        </pc:grpChg>
        <pc:picChg chg="del">
          <ac:chgData name="Orefice Pablo Jose" userId="e53b30b3-0526-4333-9aa0-ad4078318206" providerId="ADAL" clId="{C28812ED-13B2-4ABB-BC86-35BE15FCE3D5}" dt="2024-08-22T20:49:25.739" v="5022" actId="21"/>
          <ac:picMkLst>
            <pc:docMk/>
            <pc:sldMk cId="1937948558" sldId="3352"/>
            <ac:picMk id="25" creationId="{D5BCC488-385A-7182-0321-28A4C3A11845}"/>
          </ac:picMkLst>
        </pc:picChg>
      </pc:sldChg>
      <pc:sldChg chg="delSp del mod">
        <pc:chgData name="Orefice Pablo Jose" userId="e53b30b3-0526-4333-9aa0-ad4078318206" providerId="ADAL" clId="{C28812ED-13B2-4ABB-BC86-35BE15FCE3D5}" dt="2024-08-22T21:05:30.180" v="5404" actId="47"/>
        <pc:sldMkLst>
          <pc:docMk/>
          <pc:sldMk cId="3562200502" sldId="3353"/>
        </pc:sldMkLst>
        <pc:spChg chg="del">
          <ac:chgData name="Orefice Pablo Jose" userId="e53b30b3-0526-4333-9aa0-ad4078318206" providerId="ADAL" clId="{C28812ED-13B2-4ABB-BC86-35BE15FCE3D5}" dt="2024-08-22T20:54:45.923" v="5188" actId="478"/>
          <ac:spMkLst>
            <pc:docMk/>
            <pc:sldMk cId="3562200502" sldId="3353"/>
            <ac:spMk id="11" creationId="{7CC55CC8-5B83-4E8D-9CD5-929CFE9CCBDA}"/>
          </ac:spMkLst>
        </pc:spChg>
        <pc:spChg chg="del">
          <ac:chgData name="Orefice Pablo Jose" userId="e53b30b3-0526-4333-9aa0-ad4078318206" providerId="ADAL" clId="{C28812ED-13B2-4ABB-BC86-35BE15FCE3D5}" dt="2024-08-22T20:52:54.673" v="5179" actId="21"/>
          <ac:spMkLst>
            <pc:docMk/>
            <pc:sldMk cId="3562200502" sldId="3353"/>
            <ac:spMk id="255" creationId="{31B2B556-779E-CB53-582E-F36BFC1AE37D}"/>
          </ac:spMkLst>
        </pc:spChg>
        <pc:grpChg chg="del">
          <ac:chgData name="Orefice Pablo Jose" userId="e53b30b3-0526-4333-9aa0-ad4078318206" providerId="ADAL" clId="{C28812ED-13B2-4ABB-BC86-35BE15FCE3D5}" dt="2024-08-22T20:53:23.093" v="5184" actId="21"/>
          <ac:grpSpMkLst>
            <pc:docMk/>
            <pc:sldMk cId="3562200502" sldId="3353"/>
            <ac:grpSpMk id="2" creationId="{780B5FAE-CEC9-CA96-BCCC-C30DF1D5C3CB}"/>
          </ac:grpSpMkLst>
        </pc:grpChg>
        <pc:grpChg chg="del">
          <ac:chgData name="Orefice Pablo Jose" userId="e53b30b3-0526-4333-9aa0-ad4078318206" providerId="ADAL" clId="{C28812ED-13B2-4ABB-BC86-35BE15FCE3D5}" dt="2024-08-22T20:54:45.923" v="5188" actId="478"/>
          <ac:grpSpMkLst>
            <pc:docMk/>
            <pc:sldMk cId="3562200502" sldId="3353"/>
            <ac:grpSpMk id="4" creationId="{66FD34AA-9BB8-28DF-CBC0-EBEF331F8345}"/>
          </ac:grpSpMkLst>
        </pc:grpChg>
        <pc:grpChg chg="del">
          <ac:chgData name="Orefice Pablo Jose" userId="e53b30b3-0526-4333-9aa0-ad4078318206" providerId="ADAL" clId="{C28812ED-13B2-4ABB-BC86-35BE15FCE3D5}" dt="2024-08-22T20:54:45.923" v="5188" actId="478"/>
          <ac:grpSpMkLst>
            <pc:docMk/>
            <pc:sldMk cId="3562200502" sldId="3353"/>
            <ac:grpSpMk id="93" creationId="{C5A8F0D5-E047-5BF2-54CE-4E37DC1DCFBB}"/>
          </ac:grpSpMkLst>
        </pc:grpChg>
        <pc:picChg chg="del">
          <ac:chgData name="Orefice Pablo Jose" userId="e53b30b3-0526-4333-9aa0-ad4078318206" providerId="ADAL" clId="{C28812ED-13B2-4ABB-BC86-35BE15FCE3D5}" dt="2024-08-22T20:54:49.330" v="5189" actId="21"/>
          <ac:picMkLst>
            <pc:docMk/>
            <pc:sldMk cId="3562200502" sldId="3353"/>
            <ac:picMk id="5" creationId="{749BA075-4E9F-DB2D-2E91-3AB43BAF8D1C}"/>
          </ac:picMkLst>
        </pc:picChg>
        <pc:picChg chg="del">
          <ac:chgData name="Orefice Pablo Jose" userId="e53b30b3-0526-4333-9aa0-ad4078318206" providerId="ADAL" clId="{C28812ED-13B2-4ABB-BC86-35BE15FCE3D5}" dt="2024-08-22T20:54:45.923" v="5188" actId="478"/>
          <ac:picMkLst>
            <pc:docMk/>
            <pc:sldMk cId="3562200502" sldId="3353"/>
            <ac:picMk id="12" creationId="{9B7F5A1B-FFDD-FAB3-2829-928C170B419A}"/>
          </ac:picMkLst>
        </pc:picChg>
        <pc:picChg chg="del">
          <ac:chgData name="Orefice Pablo Jose" userId="e53b30b3-0526-4333-9aa0-ad4078318206" providerId="ADAL" clId="{C28812ED-13B2-4ABB-BC86-35BE15FCE3D5}" dt="2024-08-22T20:54:45.923" v="5188" actId="478"/>
          <ac:picMkLst>
            <pc:docMk/>
            <pc:sldMk cId="3562200502" sldId="3353"/>
            <ac:picMk id="48" creationId="{9FE18DD3-3F15-5203-B1ED-92CD433886FE}"/>
          </ac:picMkLst>
        </pc:picChg>
      </pc:sldChg>
      <pc:sldChg chg="del">
        <pc:chgData name="Orefice Pablo Jose" userId="e53b30b3-0526-4333-9aa0-ad4078318206" providerId="ADAL" clId="{C28812ED-13B2-4ABB-BC86-35BE15FCE3D5}" dt="2024-08-22T21:08:36.023" v="5416" actId="47"/>
        <pc:sldMkLst>
          <pc:docMk/>
          <pc:sldMk cId="1939786217" sldId="3354"/>
        </pc:sldMkLst>
      </pc:sldChg>
      <pc:sldChg chg="addSp delSp modSp mod">
        <pc:chgData name="Orefice Pablo Jose" userId="e53b30b3-0526-4333-9aa0-ad4078318206" providerId="ADAL" clId="{C28812ED-13B2-4ABB-BC86-35BE15FCE3D5}" dt="2024-08-28T19:28:53.289" v="6214" actId="1076"/>
        <pc:sldMkLst>
          <pc:docMk/>
          <pc:sldMk cId="1729810245" sldId="3357"/>
        </pc:sldMkLst>
        <pc:spChg chg="mod">
          <ac:chgData name="Orefice Pablo Jose" userId="e53b30b3-0526-4333-9aa0-ad4078318206" providerId="ADAL" clId="{C28812ED-13B2-4ABB-BC86-35BE15FCE3D5}" dt="2024-08-28T19:26:57.183" v="6211" actId="20577"/>
          <ac:spMkLst>
            <pc:docMk/>
            <pc:sldMk cId="1729810245" sldId="3357"/>
            <ac:spMk id="15" creationId="{D48F0741-A2D7-1AC1-FDDC-0DA4C68B01FC}"/>
          </ac:spMkLst>
        </pc:spChg>
        <pc:graphicFrameChg chg="del">
          <ac:chgData name="Orefice Pablo Jose" userId="e53b30b3-0526-4333-9aa0-ad4078318206" providerId="ADAL" clId="{C28812ED-13B2-4ABB-BC86-35BE15FCE3D5}" dt="2024-08-28T19:28:44.761" v="6212" actId="478"/>
          <ac:graphicFrameMkLst>
            <pc:docMk/>
            <pc:sldMk cId="1729810245" sldId="3357"/>
            <ac:graphicFrameMk id="13" creationId="{C5E9B77A-2FF7-A9BA-4834-1A8C11D4FAA1}"/>
          </ac:graphicFrameMkLst>
        </pc:graphicFrameChg>
        <pc:picChg chg="add mod">
          <ac:chgData name="Orefice Pablo Jose" userId="e53b30b3-0526-4333-9aa0-ad4078318206" providerId="ADAL" clId="{C28812ED-13B2-4ABB-BC86-35BE15FCE3D5}" dt="2024-08-28T19:28:53.289" v="6214" actId="1076"/>
          <ac:picMkLst>
            <pc:docMk/>
            <pc:sldMk cId="1729810245" sldId="3357"/>
            <ac:picMk id="8" creationId="{9B400D00-832C-4005-E706-AF661246458B}"/>
          </ac:picMkLst>
        </pc:picChg>
      </pc:sldChg>
      <pc:sldChg chg="del addCm modCm">
        <pc:chgData name="Orefice Pablo Jose" userId="e53b30b3-0526-4333-9aa0-ad4078318206" providerId="ADAL" clId="{C28812ED-13B2-4ABB-BC86-35BE15FCE3D5}" dt="2024-08-28T19:23:22.043" v="6158" actId="47"/>
        <pc:sldMkLst>
          <pc:docMk/>
          <pc:sldMk cId="367307852" sldId="3359"/>
        </pc:sldMkLst>
        <pc:extLst>
          <p:ext xmlns:p="http://schemas.openxmlformats.org/presentationml/2006/main" uri="{D6D511B9-2390-475A-947B-AFAB55BFBCF1}">
            <pc226:cmChg xmlns:pc226="http://schemas.microsoft.com/office/powerpoint/2022/06/main/command" chg="add">
              <pc226:chgData name="Orefice Pablo Jose" userId="e53b30b3-0526-4333-9aa0-ad4078318206" providerId="ADAL" clId="{C28812ED-13B2-4ABB-BC86-35BE15FCE3D5}" dt="2024-08-02T15:40:25.942" v="14"/>
              <pc2:cmMkLst xmlns:pc2="http://schemas.microsoft.com/office/powerpoint/2019/9/main/command">
                <pc:docMk/>
                <pc:sldMk cId="367307852" sldId="3359"/>
                <pc2:cmMk id="{08A7E503-F9B4-4C1D-9871-A1114C782B4B}"/>
              </pc2:cmMkLst>
              <pc226:cmRplyChg chg="add">
                <pc226:chgData name="Orefice Pablo Jose" userId="e53b30b3-0526-4333-9aa0-ad4078318206" providerId="ADAL" clId="{C28812ED-13B2-4ABB-BC86-35BE15FCE3D5}" dt="2024-08-02T15:40:00.050" v="13"/>
                <pc2:cmRplyMkLst xmlns:pc2="http://schemas.microsoft.com/office/powerpoint/2019/9/main/command">
                  <pc:docMk/>
                  <pc:sldMk cId="367307852" sldId="3359"/>
                  <pc2:cmMk id="{08A7E503-F9B4-4C1D-9871-A1114C782B4B}"/>
                  <pc2:cmRplyMk id="{57D8AE21-B89D-472E-95A5-2015CE8EBD03}"/>
                </pc2:cmRplyMkLst>
              </pc226:cmRplyChg>
              <pc226:cmRplyChg chg="add">
                <pc226:chgData name="Orefice Pablo Jose" userId="e53b30b3-0526-4333-9aa0-ad4078318206" providerId="ADAL" clId="{C28812ED-13B2-4ABB-BC86-35BE15FCE3D5}" dt="2024-08-02T15:39:49.835" v="12"/>
                <pc2:cmRplyMkLst xmlns:pc2="http://schemas.microsoft.com/office/powerpoint/2019/9/main/command">
                  <pc:docMk/>
                  <pc:sldMk cId="367307852" sldId="3359"/>
                  <pc2:cmMk id="{08A7E503-F9B4-4C1D-9871-A1114C782B4B}"/>
                  <pc2:cmRplyMk id="{7E8659CD-55F5-4549-884E-BC604471B801}"/>
                </pc2:cmRplyMkLst>
              </pc226:cmRplyChg>
              <pc226:cmRplyChg chg="add">
                <pc226:chgData name="Orefice Pablo Jose" userId="e53b30b3-0526-4333-9aa0-ad4078318206" providerId="ADAL" clId="{C28812ED-13B2-4ABB-BC86-35BE15FCE3D5}" dt="2024-08-02T15:40:25.942" v="14"/>
                <pc2:cmRplyMkLst xmlns:pc2="http://schemas.microsoft.com/office/powerpoint/2019/9/main/command">
                  <pc:docMk/>
                  <pc:sldMk cId="367307852" sldId="3359"/>
                  <pc2:cmMk id="{08A7E503-F9B4-4C1D-9871-A1114C782B4B}"/>
                  <pc2:cmRplyMk id="{5EF255F4-EC69-40AD-A07B-5648FDB0C8B2}"/>
                </pc2:cmRplyMkLst>
              </pc226:cmRplyChg>
            </pc226:cmChg>
          </p:ext>
        </pc:extLst>
      </pc:sldChg>
      <pc:sldChg chg="modSp mod">
        <pc:chgData name="Orefice Pablo Jose" userId="e53b30b3-0526-4333-9aa0-ad4078318206" providerId="ADAL" clId="{C28812ED-13B2-4ABB-BC86-35BE15FCE3D5}" dt="2024-08-27T19:33:42.595" v="5774" actId="20577"/>
        <pc:sldMkLst>
          <pc:docMk/>
          <pc:sldMk cId="333721402" sldId="3360"/>
        </pc:sldMkLst>
        <pc:spChg chg="mod">
          <ac:chgData name="Orefice Pablo Jose" userId="e53b30b3-0526-4333-9aa0-ad4078318206" providerId="ADAL" clId="{C28812ED-13B2-4ABB-BC86-35BE15FCE3D5}" dt="2024-08-27T19:33:42.595" v="5774" actId="20577"/>
          <ac:spMkLst>
            <pc:docMk/>
            <pc:sldMk cId="333721402" sldId="3360"/>
            <ac:spMk id="19" creationId="{9887D597-E95B-FC41-0B7A-644F426A89C0}"/>
          </ac:spMkLst>
        </pc:spChg>
      </pc:sldChg>
      <pc:sldChg chg="addSp delSp modSp mod">
        <pc:chgData name="Orefice Pablo Jose" userId="e53b30b3-0526-4333-9aa0-ad4078318206" providerId="ADAL" clId="{C28812ED-13B2-4ABB-BC86-35BE15FCE3D5}" dt="2024-08-23T12:42:03.815" v="5688" actId="20577"/>
        <pc:sldMkLst>
          <pc:docMk/>
          <pc:sldMk cId="605899979" sldId="3367"/>
        </pc:sldMkLst>
        <pc:spChg chg="add mod">
          <ac:chgData name="Orefice Pablo Jose" userId="e53b30b3-0526-4333-9aa0-ad4078318206" providerId="ADAL" clId="{C28812ED-13B2-4ABB-BC86-35BE15FCE3D5}" dt="2024-08-22T17:04:23.320" v="2312" actId="1035"/>
          <ac:spMkLst>
            <pc:docMk/>
            <pc:sldMk cId="605899979" sldId="3367"/>
            <ac:spMk id="6" creationId="{EB25B556-8D55-7BCE-15D0-1E7E1EFA7C6B}"/>
          </ac:spMkLst>
        </pc:spChg>
        <pc:spChg chg="add mod">
          <ac:chgData name="Orefice Pablo Jose" userId="e53b30b3-0526-4333-9aa0-ad4078318206" providerId="ADAL" clId="{C28812ED-13B2-4ABB-BC86-35BE15FCE3D5}" dt="2024-08-23T12:42:03.815" v="5688" actId="20577"/>
          <ac:spMkLst>
            <pc:docMk/>
            <pc:sldMk cId="605899979" sldId="3367"/>
            <ac:spMk id="13" creationId="{120CBD33-8CA0-1EF2-D30C-4D172555F958}"/>
          </ac:spMkLst>
        </pc:spChg>
        <pc:spChg chg="add mod">
          <ac:chgData name="Orefice Pablo Jose" userId="e53b30b3-0526-4333-9aa0-ad4078318206" providerId="ADAL" clId="{C28812ED-13B2-4ABB-BC86-35BE15FCE3D5}" dt="2024-08-22T17:03:57.016" v="2285"/>
          <ac:spMkLst>
            <pc:docMk/>
            <pc:sldMk cId="605899979" sldId="3367"/>
            <ac:spMk id="17" creationId="{402B41D5-1208-6EDC-E95C-936350CDCC5F}"/>
          </ac:spMkLst>
        </pc:spChg>
        <pc:spChg chg="add mod">
          <ac:chgData name="Orefice Pablo Jose" userId="e53b30b3-0526-4333-9aa0-ad4078318206" providerId="ADAL" clId="{C28812ED-13B2-4ABB-BC86-35BE15FCE3D5}" dt="2024-08-22T17:03:57.016" v="2285"/>
          <ac:spMkLst>
            <pc:docMk/>
            <pc:sldMk cId="605899979" sldId="3367"/>
            <ac:spMk id="21" creationId="{D74C7149-1D6A-345B-5278-D6424BAC6870}"/>
          </ac:spMkLst>
        </pc:spChg>
        <pc:spChg chg="add mod">
          <ac:chgData name="Orefice Pablo Jose" userId="e53b30b3-0526-4333-9aa0-ad4078318206" providerId="ADAL" clId="{C28812ED-13B2-4ABB-BC86-35BE15FCE3D5}" dt="2024-08-22T17:03:57.016" v="2285"/>
          <ac:spMkLst>
            <pc:docMk/>
            <pc:sldMk cId="605899979" sldId="3367"/>
            <ac:spMk id="24" creationId="{79FBE3F6-426F-201D-5915-17BFC91C5EE7}"/>
          </ac:spMkLst>
        </pc:spChg>
        <pc:spChg chg="del">
          <ac:chgData name="Orefice Pablo Jose" userId="e53b30b3-0526-4333-9aa0-ad4078318206" providerId="ADAL" clId="{C28812ED-13B2-4ABB-BC86-35BE15FCE3D5}" dt="2024-08-22T17:03:55.741" v="2284" actId="478"/>
          <ac:spMkLst>
            <pc:docMk/>
            <pc:sldMk cId="605899979" sldId="3367"/>
            <ac:spMk id="97" creationId="{BF903DC1-8FF7-D383-41A9-509ABB4AA872}"/>
          </ac:spMkLst>
        </pc:spChg>
        <pc:spChg chg="del">
          <ac:chgData name="Orefice Pablo Jose" userId="e53b30b3-0526-4333-9aa0-ad4078318206" providerId="ADAL" clId="{C28812ED-13B2-4ABB-BC86-35BE15FCE3D5}" dt="2024-08-22T17:03:55.741" v="2284" actId="478"/>
          <ac:spMkLst>
            <pc:docMk/>
            <pc:sldMk cId="605899979" sldId="3367"/>
            <ac:spMk id="105" creationId="{57A26B78-6E84-2200-C58D-05F6727D66D9}"/>
          </ac:spMkLst>
        </pc:spChg>
        <pc:spChg chg="del">
          <ac:chgData name="Orefice Pablo Jose" userId="e53b30b3-0526-4333-9aa0-ad4078318206" providerId="ADAL" clId="{C28812ED-13B2-4ABB-BC86-35BE15FCE3D5}" dt="2024-08-22T17:03:55.741" v="2284" actId="478"/>
          <ac:spMkLst>
            <pc:docMk/>
            <pc:sldMk cId="605899979" sldId="3367"/>
            <ac:spMk id="109" creationId="{5CFBB5D3-F239-424D-5A65-4271F2BDB5F6}"/>
          </ac:spMkLst>
        </pc:spChg>
        <pc:spChg chg="del">
          <ac:chgData name="Orefice Pablo Jose" userId="e53b30b3-0526-4333-9aa0-ad4078318206" providerId="ADAL" clId="{C28812ED-13B2-4ABB-BC86-35BE15FCE3D5}" dt="2024-08-22T17:03:55.741" v="2284" actId="478"/>
          <ac:spMkLst>
            <pc:docMk/>
            <pc:sldMk cId="605899979" sldId="3367"/>
            <ac:spMk id="113" creationId="{0EC3D5DC-5E9C-C413-1D0E-30B5CB89335E}"/>
          </ac:spMkLst>
        </pc:spChg>
        <pc:spChg chg="del">
          <ac:chgData name="Orefice Pablo Jose" userId="e53b30b3-0526-4333-9aa0-ad4078318206" providerId="ADAL" clId="{C28812ED-13B2-4ABB-BC86-35BE15FCE3D5}" dt="2024-08-22T17:03:55.741" v="2284" actId="478"/>
          <ac:spMkLst>
            <pc:docMk/>
            <pc:sldMk cId="605899979" sldId="3367"/>
            <ac:spMk id="220" creationId="{940C7207-8640-8F05-0C30-C8833E66471C}"/>
          </ac:spMkLst>
        </pc:spChg>
        <pc:picChg chg="add mod">
          <ac:chgData name="Orefice Pablo Jose" userId="e53b30b3-0526-4333-9aa0-ad4078318206" providerId="ADAL" clId="{C28812ED-13B2-4ABB-BC86-35BE15FCE3D5}" dt="2024-08-22T17:04:23.320" v="2312" actId="1035"/>
          <ac:picMkLst>
            <pc:docMk/>
            <pc:sldMk cId="605899979" sldId="3367"/>
            <ac:picMk id="4" creationId="{781F6C86-279C-9FF5-B5A2-850CE81E5582}"/>
          </ac:picMkLst>
        </pc:picChg>
        <pc:picChg chg="add mod">
          <ac:chgData name="Orefice Pablo Jose" userId="e53b30b3-0526-4333-9aa0-ad4078318206" providerId="ADAL" clId="{C28812ED-13B2-4ABB-BC86-35BE15FCE3D5}" dt="2024-08-22T17:04:23.320" v="2312" actId="1035"/>
          <ac:picMkLst>
            <pc:docMk/>
            <pc:sldMk cId="605899979" sldId="3367"/>
            <ac:picMk id="10" creationId="{EC9309FA-D464-82D1-ACD6-C9013579EC5B}"/>
          </ac:picMkLst>
        </pc:picChg>
        <pc:picChg chg="add mod">
          <ac:chgData name="Orefice Pablo Jose" userId="e53b30b3-0526-4333-9aa0-ad4078318206" providerId="ADAL" clId="{C28812ED-13B2-4ABB-BC86-35BE15FCE3D5}" dt="2024-08-22T17:04:23.320" v="2312" actId="1035"/>
          <ac:picMkLst>
            <pc:docMk/>
            <pc:sldMk cId="605899979" sldId="3367"/>
            <ac:picMk id="12" creationId="{0A428FD8-8BB9-E612-CEB5-AF3267B570F8}"/>
          </ac:picMkLst>
        </pc:picChg>
        <pc:picChg chg="add mod">
          <ac:chgData name="Orefice Pablo Jose" userId="e53b30b3-0526-4333-9aa0-ad4078318206" providerId="ADAL" clId="{C28812ED-13B2-4ABB-BC86-35BE15FCE3D5}" dt="2024-08-22T17:03:57.016" v="2285"/>
          <ac:picMkLst>
            <pc:docMk/>
            <pc:sldMk cId="605899979" sldId="3367"/>
            <ac:picMk id="16" creationId="{BC57E0EE-C5D1-382D-A580-CF9CFD854BE9}"/>
          </ac:picMkLst>
        </pc:picChg>
        <pc:picChg chg="add mod">
          <ac:chgData name="Orefice Pablo Jose" userId="e53b30b3-0526-4333-9aa0-ad4078318206" providerId="ADAL" clId="{C28812ED-13B2-4ABB-BC86-35BE15FCE3D5}" dt="2024-08-22T17:03:57.016" v="2285"/>
          <ac:picMkLst>
            <pc:docMk/>
            <pc:sldMk cId="605899979" sldId="3367"/>
            <ac:picMk id="20" creationId="{A49B64BD-9944-994A-8B8D-12D8AEB842E2}"/>
          </ac:picMkLst>
        </pc:picChg>
        <pc:picChg chg="add mod">
          <ac:chgData name="Orefice Pablo Jose" userId="e53b30b3-0526-4333-9aa0-ad4078318206" providerId="ADAL" clId="{C28812ED-13B2-4ABB-BC86-35BE15FCE3D5}" dt="2024-08-22T17:03:57.016" v="2285"/>
          <ac:picMkLst>
            <pc:docMk/>
            <pc:sldMk cId="605899979" sldId="3367"/>
            <ac:picMk id="22" creationId="{D42B9AA3-56AA-8D51-D8D8-3862A1491B6C}"/>
          </ac:picMkLst>
        </pc:picChg>
        <pc:picChg chg="del">
          <ac:chgData name="Orefice Pablo Jose" userId="e53b30b3-0526-4333-9aa0-ad4078318206" providerId="ADAL" clId="{C28812ED-13B2-4ABB-BC86-35BE15FCE3D5}" dt="2024-08-22T17:03:55.741" v="2284" actId="478"/>
          <ac:picMkLst>
            <pc:docMk/>
            <pc:sldMk cId="605899979" sldId="3367"/>
            <ac:picMk id="96" creationId="{16F058A4-8208-8F88-9E21-20A682CE7AAD}"/>
          </ac:picMkLst>
        </pc:picChg>
        <pc:picChg chg="del">
          <ac:chgData name="Orefice Pablo Jose" userId="e53b30b3-0526-4333-9aa0-ad4078318206" providerId="ADAL" clId="{C28812ED-13B2-4ABB-BC86-35BE15FCE3D5}" dt="2024-08-22T17:03:55.741" v="2284" actId="478"/>
          <ac:picMkLst>
            <pc:docMk/>
            <pc:sldMk cId="605899979" sldId="3367"/>
            <ac:picMk id="100" creationId="{ACF9CB03-D5C5-7221-2324-C4DD6119EE31}"/>
          </ac:picMkLst>
        </pc:picChg>
        <pc:picChg chg="del">
          <ac:chgData name="Orefice Pablo Jose" userId="e53b30b3-0526-4333-9aa0-ad4078318206" providerId="ADAL" clId="{C28812ED-13B2-4ABB-BC86-35BE15FCE3D5}" dt="2024-08-22T17:03:55.741" v="2284" actId="478"/>
          <ac:picMkLst>
            <pc:docMk/>
            <pc:sldMk cId="605899979" sldId="3367"/>
            <ac:picMk id="104" creationId="{0FF28DD7-6688-E095-34C5-A4898CB46B08}"/>
          </ac:picMkLst>
        </pc:picChg>
        <pc:picChg chg="del">
          <ac:chgData name="Orefice Pablo Jose" userId="e53b30b3-0526-4333-9aa0-ad4078318206" providerId="ADAL" clId="{C28812ED-13B2-4ABB-BC86-35BE15FCE3D5}" dt="2024-08-22T17:03:55.741" v="2284" actId="478"/>
          <ac:picMkLst>
            <pc:docMk/>
            <pc:sldMk cId="605899979" sldId="3367"/>
            <ac:picMk id="108" creationId="{80AF07C0-CBD3-E055-47A4-EFA19AF4FD9A}"/>
          </ac:picMkLst>
        </pc:picChg>
        <pc:picChg chg="del">
          <ac:chgData name="Orefice Pablo Jose" userId="e53b30b3-0526-4333-9aa0-ad4078318206" providerId="ADAL" clId="{C28812ED-13B2-4ABB-BC86-35BE15FCE3D5}" dt="2024-08-22T17:03:55.741" v="2284" actId="478"/>
          <ac:picMkLst>
            <pc:docMk/>
            <pc:sldMk cId="605899979" sldId="3367"/>
            <ac:picMk id="112" creationId="{1FC7465A-C032-AAD8-0F99-A368090B3049}"/>
          </ac:picMkLst>
        </pc:picChg>
        <pc:picChg chg="del">
          <ac:chgData name="Orefice Pablo Jose" userId="e53b30b3-0526-4333-9aa0-ad4078318206" providerId="ADAL" clId="{C28812ED-13B2-4ABB-BC86-35BE15FCE3D5}" dt="2024-08-22T17:03:55.741" v="2284" actId="478"/>
          <ac:picMkLst>
            <pc:docMk/>
            <pc:sldMk cId="605899979" sldId="3367"/>
            <ac:picMk id="114" creationId="{89E79A03-7736-DA4A-4230-7FF68CA13BAB}"/>
          </ac:picMkLst>
        </pc:picChg>
        <pc:picChg chg="del">
          <ac:chgData name="Orefice Pablo Jose" userId="e53b30b3-0526-4333-9aa0-ad4078318206" providerId="ADAL" clId="{C28812ED-13B2-4ABB-BC86-35BE15FCE3D5}" dt="2024-08-22T17:03:55.741" v="2284" actId="478"/>
          <ac:picMkLst>
            <pc:docMk/>
            <pc:sldMk cId="605899979" sldId="3367"/>
            <ac:picMk id="219" creationId="{F7AD29B2-5896-829E-8487-2A1F2E079089}"/>
          </ac:picMkLst>
        </pc:picChg>
        <pc:cxnChg chg="add mod">
          <ac:chgData name="Orefice Pablo Jose" userId="e53b30b3-0526-4333-9aa0-ad4078318206" providerId="ADAL" clId="{C28812ED-13B2-4ABB-BC86-35BE15FCE3D5}" dt="2024-08-22T17:04:23.320" v="2312" actId="1035"/>
          <ac:cxnSpMkLst>
            <pc:docMk/>
            <pc:sldMk cId="605899979" sldId="3367"/>
            <ac:cxnSpMk id="11" creationId="{6F77FFB9-7296-C055-7ED8-8A066B13A05E}"/>
          </ac:cxnSpMkLst>
        </pc:cxnChg>
        <pc:cxnChg chg="add mod">
          <ac:chgData name="Orefice Pablo Jose" userId="e53b30b3-0526-4333-9aa0-ad4078318206" providerId="ADAL" clId="{C28812ED-13B2-4ABB-BC86-35BE15FCE3D5}" dt="2024-08-22T17:04:23.320" v="2312" actId="1035"/>
          <ac:cxnSpMkLst>
            <pc:docMk/>
            <pc:sldMk cId="605899979" sldId="3367"/>
            <ac:cxnSpMk id="14" creationId="{C768659C-6A9E-0B32-63D9-B8EA9F75E9B0}"/>
          </ac:cxnSpMkLst>
        </pc:cxnChg>
        <pc:cxnChg chg="add mod">
          <ac:chgData name="Orefice Pablo Jose" userId="e53b30b3-0526-4333-9aa0-ad4078318206" providerId="ADAL" clId="{C28812ED-13B2-4ABB-BC86-35BE15FCE3D5}" dt="2024-08-22T17:04:23.320" v="2312" actId="1035"/>
          <ac:cxnSpMkLst>
            <pc:docMk/>
            <pc:sldMk cId="605899979" sldId="3367"/>
            <ac:cxnSpMk id="15" creationId="{4A87B6AA-EAE7-4D79-F9B7-111F6B330AA7}"/>
          </ac:cxnSpMkLst>
        </pc:cxnChg>
        <pc:cxnChg chg="add mod">
          <ac:chgData name="Orefice Pablo Jose" userId="e53b30b3-0526-4333-9aa0-ad4078318206" providerId="ADAL" clId="{C28812ED-13B2-4ABB-BC86-35BE15FCE3D5}" dt="2024-08-22T17:03:57.016" v="2285"/>
          <ac:cxnSpMkLst>
            <pc:docMk/>
            <pc:sldMk cId="605899979" sldId="3367"/>
            <ac:cxnSpMk id="18" creationId="{5CE0B103-5CD5-0908-981C-7FB612889885}"/>
          </ac:cxnSpMkLst>
        </pc:cxnChg>
        <pc:cxnChg chg="add mod">
          <ac:chgData name="Orefice Pablo Jose" userId="e53b30b3-0526-4333-9aa0-ad4078318206" providerId="ADAL" clId="{C28812ED-13B2-4ABB-BC86-35BE15FCE3D5}" dt="2024-08-22T17:03:57.016" v="2285"/>
          <ac:cxnSpMkLst>
            <pc:docMk/>
            <pc:sldMk cId="605899979" sldId="3367"/>
            <ac:cxnSpMk id="19" creationId="{3B0A7992-38EB-820E-DF7A-F8A45CE33A47}"/>
          </ac:cxnSpMkLst>
        </pc:cxnChg>
        <pc:cxnChg chg="add mod">
          <ac:chgData name="Orefice Pablo Jose" userId="e53b30b3-0526-4333-9aa0-ad4078318206" providerId="ADAL" clId="{C28812ED-13B2-4ABB-BC86-35BE15FCE3D5}" dt="2024-08-22T17:04:35.226" v="2321" actId="1036"/>
          <ac:cxnSpMkLst>
            <pc:docMk/>
            <pc:sldMk cId="605899979" sldId="3367"/>
            <ac:cxnSpMk id="23" creationId="{774D17C4-E807-ADE8-7D47-4D41103EFF67}"/>
          </ac:cxnSpMkLst>
        </pc:cxnChg>
        <pc:cxnChg chg="add mod">
          <ac:chgData name="Orefice Pablo Jose" userId="e53b30b3-0526-4333-9aa0-ad4078318206" providerId="ADAL" clId="{C28812ED-13B2-4ABB-BC86-35BE15FCE3D5}" dt="2024-08-22T17:04:31.152" v="2313" actId="14100"/>
          <ac:cxnSpMkLst>
            <pc:docMk/>
            <pc:sldMk cId="605899979" sldId="3367"/>
            <ac:cxnSpMk id="25" creationId="{9759B8F1-C8A4-1E77-BEBC-5420C4E1AB19}"/>
          </ac:cxnSpMkLst>
        </pc:cxnChg>
        <pc:cxnChg chg="del mod">
          <ac:chgData name="Orefice Pablo Jose" userId="e53b30b3-0526-4333-9aa0-ad4078318206" providerId="ADAL" clId="{C28812ED-13B2-4ABB-BC86-35BE15FCE3D5}" dt="2024-08-22T17:03:55.741" v="2284" actId="478"/>
          <ac:cxnSpMkLst>
            <pc:docMk/>
            <pc:sldMk cId="605899979" sldId="3367"/>
            <ac:cxnSpMk id="98" creationId="{6ECFCDCB-EF40-11B3-4DC2-DAAD7C16FFD6}"/>
          </ac:cxnSpMkLst>
        </pc:cxnChg>
        <pc:cxnChg chg="del mod">
          <ac:chgData name="Orefice Pablo Jose" userId="e53b30b3-0526-4333-9aa0-ad4078318206" providerId="ADAL" clId="{C28812ED-13B2-4ABB-BC86-35BE15FCE3D5}" dt="2024-08-22T17:03:55.741" v="2284" actId="478"/>
          <ac:cxnSpMkLst>
            <pc:docMk/>
            <pc:sldMk cId="605899979" sldId="3367"/>
            <ac:cxnSpMk id="101" creationId="{C34A655D-A439-CFD7-2F61-31220046B94A}"/>
          </ac:cxnSpMkLst>
        </pc:cxnChg>
        <pc:cxnChg chg="del">
          <ac:chgData name="Orefice Pablo Jose" userId="e53b30b3-0526-4333-9aa0-ad4078318206" providerId="ADAL" clId="{C28812ED-13B2-4ABB-BC86-35BE15FCE3D5}" dt="2024-08-22T17:03:55.741" v="2284" actId="478"/>
          <ac:cxnSpMkLst>
            <pc:docMk/>
            <pc:sldMk cId="605899979" sldId="3367"/>
            <ac:cxnSpMk id="106" creationId="{54C42B9F-3484-7A04-1440-C204D1CA281B}"/>
          </ac:cxnSpMkLst>
        </pc:cxnChg>
        <pc:cxnChg chg="del">
          <ac:chgData name="Orefice Pablo Jose" userId="e53b30b3-0526-4333-9aa0-ad4078318206" providerId="ADAL" clId="{C28812ED-13B2-4ABB-BC86-35BE15FCE3D5}" dt="2024-08-22T17:03:55.741" v="2284" actId="478"/>
          <ac:cxnSpMkLst>
            <pc:docMk/>
            <pc:sldMk cId="605899979" sldId="3367"/>
            <ac:cxnSpMk id="107" creationId="{7C0D572E-7CCC-C7CD-D262-DDA0267F446B}"/>
          </ac:cxnSpMkLst>
        </pc:cxnChg>
        <pc:cxnChg chg="del">
          <ac:chgData name="Orefice Pablo Jose" userId="e53b30b3-0526-4333-9aa0-ad4078318206" providerId="ADAL" clId="{C28812ED-13B2-4ABB-BC86-35BE15FCE3D5}" dt="2024-08-22T17:03:55.741" v="2284" actId="478"/>
          <ac:cxnSpMkLst>
            <pc:docMk/>
            <pc:sldMk cId="605899979" sldId="3367"/>
            <ac:cxnSpMk id="110" creationId="{130700BF-78F8-02DB-0551-82B37A8AE036}"/>
          </ac:cxnSpMkLst>
        </pc:cxnChg>
        <pc:cxnChg chg="del">
          <ac:chgData name="Orefice Pablo Jose" userId="e53b30b3-0526-4333-9aa0-ad4078318206" providerId="ADAL" clId="{C28812ED-13B2-4ABB-BC86-35BE15FCE3D5}" dt="2024-08-22T17:03:55.741" v="2284" actId="478"/>
          <ac:cxnSpMkLst>
            <pc:docMk/>
            <pc:sldMk cId="605899979" sldId="3367"/>
            <ac:cxnSpMk id="111" creationId="{E19B82FA-BC69-2529-9588-32A37E43625C}"/>
          </ac:cxnSpMkLst>
        </pc:cxnChg>
        <pc:cxnChg chg="del mod">
          <ac:chgData name="Orefice Pablo Jose" userId="e53b30b3-0526-4333-9aa0-ad4078318206" providerId="ADAL" clId="{C28812ED-13B2-4ABB-BC86-35BE15FCE3D5}" dt="2024-08-22T17:03:55.741" v="2284" actId="478"/>
          <ac:cxnSpMkLst>
            <pc:docMk/>
            <pc:sldMk cId="605899979" sldId="3367"/>
            <ac:cxnSpMk id="115" creationId="{9BF544C7-BDB1-9C63-450D-3CD65CAFE777}"/>
          </ac:cxnSpMkLst>
        </pc:cxnChg>
        <pc:cxnChg chg="del mod">
          <ac:chgData name="Orefice Pablo Jose" userId="e53b30b3-0526-4333-9aa0-ad4078318206" providerId="ADAL" clId="{C28812ED-13B2-4ABB-BC86-35BE15FCE3D5}" dt="2024-08-22T17:03:55.741" v="2284" actId="478"/>
          <ac:cxnSpMkLst>
            <pc:docMk/>
            <pc:sldMk cId="605899979" sldId="3367"/>
            <ac:cxnSpMk id="222" creationId="{12CE36A5-6247-AAE6-C20E-E4469495EB34}"/>
          </ac:cxnSpMkLst>
        </pc:cxnChg>
      </pc:sldChg>
      <pc:sldChg chg="del">
        <pc:chgData name="Orefice Pablo Jose" userId="e53b30b3-0526-4333-9aa0-ad4078318206" providerId="ADAL" clId="{C28812ED-13B2-4ABB-BC86-35BE15FCE3D5}" dt="2024-08-23T12:42:32.418" v="5689" actId="47"/>
        <pc:sldMkLst>
          <pc:docMk/>
          <pc:sldMk cId="1559860783" sldId="3368"/>
        </pc:sldMkLst>
      </pc:sldChg>
      <pc:sldChg chg="del">
        <pc:chgData name="Orefice Pablo Jose" userId="e53b30b3-0526-4333-9aa0-ad4078318206" providerId="ADAL" clId="{C28812ED-13B2-4ABB-BC86-35BE15FCE3D5}" dt="2024-08-23T12:42:32.418" v="5689" actId="47"/>
        <pc:sldMkLst>
          <pc:docMk/>
          <pc:sldMk cId="3426096467" sldId="3369"/>
        </pc:sldMkLst>
      </pc:sldChg>
      <pc:sldChg chg="del">
        <pc:chgData name="Orefice Pablo Jose" userId="e53b30b3-0526-4333-9aa0-ad4078318206" providerId="ADAL" clId="{C28812ED-13B2-4ABB-BC86-35BE15FCE3D5}" dt="2024-08-23T12:42:32.418" v="5689" actId="47"/>
        <pc:sldMkLst>
          <pc:docMk/>
          <pc:sldMk cId="2301693949" sldId="3370"/>
        </pc:sldMkLst>
      </pc:sldChg>
      <pc:sldChg chg="addSp delSp modSp mod">
        <pc:chgData name="Orefice Pablo Jose" userId="e53b30b3-0526-4333-9aa0-ad4078318206" providerId="ADAL" clId="{C28812ED-13B2-4ABB-BC86-35BE15FCE3D5}" dt="2024-08-28T19:24:35.247" v="6185" actId="1076"/>
        <pc:sldMkLst>
          <pc:docMk/>
          <pc:sldMk cId="2297918228" sldId="3371"/>
        </pc:sldMkLst>
        <pc:spChg chg="add mod">
          <ac:chgData name="Orefice Pablo Jose" userId="e53b30b3-0526-4333-9aa0-ad4078318206" providerId="ADAL" clId="{C28812ED-13B2-4ABB-BC86-35BE15FCE3D5}" dt="2024-08-22T17:05:05.592" v="2323"/>
          <ac:spMkLst>
            <pc:docMk/>
            <pc:sldMk cId="2297918228" sldId="3371"/>
            <ac:spMk id="9" creationId="{15FC9C3C-6548-67A3-3039-886D4770874D}"/>
          </ac:spMkLst>
        </pc:spChg>
        <pc:spChg chg="add mod">
          <ac:chgData name="Orefice Pablo Jose" userId="e53b30b3-0526-4333-9aa0-ad4078318206" providerId="ADAL" clId="{C28812ED-13B2-4ABB-BC86-35BE15FCE3D5}" dt="2024-08-22T17:05:05.592" v="2323"/>
          <ac:spMkLst>
            <pc:docMk/>
            <pc:sldMk cId="2297918228" sldId="3371"/>
            <ac:spMk id="11" creationId="{F97DF82E-8BE3-C203-33C8-46103219A229}"/>
          </ac:spMkLst>
        </pc:spChg>
        <pc:spChg chg="add mod">
          <ac:chgData name="Orefice Pablo Jose" userId="e53b30b3-0526-4333-9aa0-ad4078318206" providerId="ADAL" clId="{C28812ED-13B2-4ABB-BC86-35BE15FCE3D5}" dt="2024-08-22T17:05:05.592" v="2323"/>
          <ac:spMkLst>
            <pc:docMk/>
            <pc:sldMk cId="2297918228" sldId="3371"/>
            <ac:spMk id="15" creationId="{133E22DE-D2C7-C9F3-63EC-FD78469114D3}"/>
          </ac:spMkLst>
        </pc:spChg>
        <pc:spChg chg="add mod">
          <ac:chgData name="Orefice Pablo Jose" userId="e53b30b3-0526-4333-9aa0-ad4078318206" providerId="ADAL" clId="{C28812ED-13B2-4ABB-BC86-35BE15FCE3D5}" dt="2024-08-22T17:05:05.592" v="2323"/>
          <ac:spMkLst>
            <pc:docMk/>
            <pc:sldMk cId="2297918228" sldId="3371"/>
            <ac:spMk id="17" creationId="{451AAC4B-28DD-EDDC-0C7E-B69D900F7AC1}"/>
          </ac:spMkLst>
        </pc:spChg>
        <pc:spChg chg="add mod">
          <ac:chgData name="Orefice Pablo Jose" userId="e53b30b3-0526-4333-9aa0-ad4078318206" providerId="ADAL" clId="{C28812ED-13B2-4ABB-BC86-35BE15FCE3D5}" dt="2024-08-22T17:05:05.592" v="2323"/>
          <ac:spMkLst>
            <pc:docMk/>
            <pc:sldMk cId="2297918228" sldId="3371"/>
            <ac:spMk id="19" creationId="{43C4151A-EB3D-4859-74AA-6440BB0F6BC5}"/>
          </ac:spMkLst>
        </pc:spChg>
        <pc:spChg chg="add mod">
          <ac:chgData name="Orefice Pablo Jose" userId="e53b30b3-0526-4333-9aa0-ad4078318206" providerId="ADAL" clId="{C28812ED-13B2-4ABB-BC86-35BE15FCE3D5}" dt="2024-08-28T19:24:13.037" v="6179" actId="1076"/>
          <ac:spMkLst>
            <pc:docMk/>
            <pc:sldMk cId="2297918228" sldId="3371"/>
            <ac:spMk id="23" creationId="{905EC1A8-C175-B187-26C6-EF6D3D1A02EC}"/>
          </ac:spMkLst>
        </pc:spChg>
        <pc:spChg chg="add mod">
          <ac:chgData name="Orefice Pablo Jose" userId="e53b30b3-0526-4333-9aa0-ad4078318206" providerId="ADAL" clId="{C28812ED-13B2-4ABB-BC86-35BE15FCE3D5}" dt="2024-08-28T19:24:27.495" v="6183" actId="1076"/>
          <ac:spMkLst>
            <pc:docMk/>
            <pc:sldMk cId="2297918228" sldId="3371"/>
            <ac:spMk id="24" creationId="{FF8F22FB-2064-DCA9-6D08-4DE79D01F4B1}"/>
          </ac:spMkLst>
        </pc:spChg>
        <pc:spChg chg="add mod">
          <ac:chgData name="Orefice Pablo Jose" userId="e53b30b3-0526-4333-9aa0-ad4078318206" providerId="ADAL" clId="{C28812ED-13B2-4ABB-BC86-35BE15FCE3D5}" dt="2024-08-28T19:24:35.247" v="6185" actId="1076"/>
          <ac:spMkLst>
            <pc:docMk/>
            <pc:sldMk cId="2297918228" sldId="3371"/>
            <ac:spMk id="25" creationId="{B703FA16-09BE-F379-A6DA-745BB8D73454}"/>
          </ac:spMkLst>
        </pc:spChg>
        <pc:spChg chg="del mod">
          <ac:chgData name="Orefice Pablo Jose" userId="e53b30b3-0526-4333-9aa0-ad4078318206" providerId="ADAL" clId="{C28812ED-13B2-4ABB-BC86-35BE15FCE3D5}" dt="2024-08-28T19:24:06.729" v="6177" actId="478"/>
          <ac:spMkLst>
            <pc:docMk/>
            <pc:sldMk cId="2297918228" sldId="3371"/>
            <ac:spMk id="74" creationId="{EE497A77-7898-148C-369E-749F6B599BE4}"/>
          </ac:spMkLst>
        </pc:spChg>
        <pc:spChg chg="del">
          <ac:chgData name="Orefice Pablo Jose" userId="e53b30b3-0526-4333-9aa0-ad4078318206" providerId="ADAL" clId="{C28812ED-13B2-4ABB-BC86-35BE15FCE3D5}" dt="2024-08-22T17:05:04.475" v="2322" actId="478"/>
          <ac:spMkLst>
            <pc:docMk/>
            <pc:sldMk cId="2297918228" sldId="3371"/>
            <ac:spMk id="97" creationId="{BF903DC1-8FF7-D383-41A9-509ABB4AA872}"/>
          </ac:spMkLst>
        </pc:spChg>
        <pc:spChg chg="del">
          <ac:chgData name="Orefice Pablo Jose" userId="e53b30b3-0526-4333-9aa0-ad4078318206" providerId="ADAL" clId="{C28812ED-13B2-4ABB-BC86-35BE15FCE3D5}" dt="2024-08-22T17:05:04.475" v="2322" actId="478"/>
          <ac:spMkLst>
            <pc:docMk/>
            <pc:sldMk cId="2297918228" sldId="3371"/>
            <ac:spMk id="109" creationId="{5CFBB5D3-F239-424D-5A65-4271F2BDB5F6}"/>
          </ac:spMkLst>
        </pc:spChg>
        <pc:spChg chg="del">
          <ac:chgData name="Orefice Pablo Jose" userId="e53b30b3-0526-4333-9aa0-ad4078318206" providerId="ADAL" clId="{C28812ED-13B2-4ABB-BC86-35BE15FCE3D5}" dt="2024-08-22T17:05:04.475" v="2322" actId="478"/>
          <ac:spMkLst>
            <pc:docMk/>
            <pc:sldMk cId="2297918228" sldId="3371"/>
            <ac:spMk id="113" creationId="{0EC3D5DC-5E9C-C413-1D0E-30B5CB89335E}"/>
          </ac:spMkLst>
        </pc:spChg>
        <pc:spChg chg="mod">
          <ac:chgData name="Orefice Pablo Jose" userId="e53b30b3-0526-4333-9aa0-ad4078318206" providerId="ADAL" clId="{C28812ED-13B2-4ABB-BC86-35BE15FCE3D5}" dt="2024-08-23T15:30:43.070" v="5768" actId="20577"/>
          <ac:spMkLst>
            <pc:docMk/>
            <pc:sldMk cId="2297918228" sldId="3371"/>
            <ac:spMk id="151" creationId="{E7BD8E2D-C693-E04D-7C8A-44F9BF75A715}"/>
          </ac:spMkLst>
        </pc:spChg>
        <pc:picChg chg="add mod">
          <ac:chgData name="Orefice Pablo Jose" userId="e53b30b3-0526-4333-9aa0-ad4078318206" providerId="ADAL" clId="{C28812ED-13B2-4ABB-BC86-35BE15FCE3D5}" dt="2024-08-22T17:05:05.592" v="2323"/>
          <ac:picMkLst>
            <pc:docMk/>
            <pc:sldMk cId="2297918228" sldId="3371"/>
            <ac:picMk id="6" creationId="{EFC2A591-79C9-347E-2E2D-B634ADDF6271}"/>
          </ac:picMkLst>
        </pc:picChg>
        <pc:picChg chg="add mod">
          <ac:chgData name="Orefice Pablo Jose" userId="e53b30b3-0526-4333-9aa0-ad4078318206" providerId="ADAL" clId="{C28812ED-13B2-4ABB-BC86-35BE15FCE3D5}" dt="2024-08-22T17:05:05.592" v="2323"/>
          <ac:picMkLst>
            <pc:docMk/>
            <pc:sldMk cId="2297918228" sldId="3371"/>
            <ac:picMk id="10" creationId="{ECB8EC28-1E8D-0BDA-6D3D-954EC11AA045}"/>
          </ac:picMkLst>
        </pc:picChg>
        <pc:picChg chg="add mod">
          <ac:chgData name="Orefice Pablo Jose" userId="e53b30b3-0526-4333-9aa0-ad4078318206" providerId="ADAL" clId="{C28812ED-13B2-4ABB-BC86-35BE15FCE3D5}" dt="2024-08-22T17:05:05.592" v="2323"/>
          <ac:picMkLst>
            <pc:docMk/>
            <pc:sldMk cId="2297918228" sldId="3371"/>
            <ac:picMk id="14" creationId="{C229C81B-6389-29A0-5A1C-1683F4221283}"/>
          </ac:picMkLst>
        </pc:picChg>
        <pc:picChg chg="add mod">
          <ac:chgData name="Orefice Pablo Jose" userId="e53b30b3-0526-4333-9aa0-ad4078318206" providerId="ADAL" clId="{C28812ED-13B2-4ABB-BC86-35BE15FCE3D5}" dt="2024-08-22T17:05:05.592" v="2323"/>
          <ac:picMkLst>
            <pc:docMk/>
            <pc:sldMk cId="2297918228" sldId="3371"/>
            <ac:picMk id="16" creationId="{9FF988F4-D058-7594-EEA9-25DEF03B1101}"/>
          </ac:picMkLst>
        </pc:picChg>
        <pc:picChg chg="add mod">
          <ac:chgData name="Orefice Pablo Jose" userId="e53b30b3-0526-4333-9aa0-ad4078318206" providerId="ADAL" clId="{C28812ED-13B2-4ABB-BC86-35BE15FCE3D5}" dt="2024-08-22T17:05:05.592" v="2323"/>
          <ac:picMkLst>
            <pc:docMk/>
            <pc:sldMk cId="2297918228" sldId="3371"/>
            <ac:picMk id="18" creationId="{F060A7A3-09B4-7ACD-25CB-DEA0127BEDBD}"/>
          </ac:picMkLst>
        </pc:picChg>
        <pc:picChg chg="del">
          <ac:chgData name="Orefice Pablo Jose" userId="e53b30b3-0526-4333-9aa0-ad4078318206" providerId="ADAL" clId="{C28812ED-13B2-4ABB-BC86-35BE15FCE3D5}" dt="2024-08-22T17:05:04.475" v="2322" actId="478"/>
          <ac:picMkLst>
            <pc:docMk/>
            <pc:sldMk cId="2297918228" sldId="3371"/>
            <ac:picMk id="96" creationId="{16F058A4-8208-8F88-9E21-20A682CE7AAD}"/>
          </ac:picMkLst>
        </pc:picChg>
        <pc:picChg chg="del">
          <ac:chgData name="Orefice Pablo Jose" userId="e53b30b3-0526-4333-9aa0-ad4078318206" providerId="ADAL" clId="{C28812ED-13B2-4ABB-BC86-35BE15FCE3D5}" dt="2024-08-22T17:05:04.475" v="2322" actId="478"/>
          <ac:picMkLst>
            <pc:docMk/>
            <pc:sldMk cId="2297918228" sldId="3371"/>
            <ac:picMk id="100" creationId="{ACF9CB03-D5C5-7221-2324-C4DD6119EE31}"/>
          </ac:picMkLst>
        </pc:picChg>
        <pc:picChg chg="del">
          <ac:chgData name="Orefice Pablo Jose" userId="e53b30b3-0526-4333-9aa0-ad4078318206" providerId="ADAL" clId="{C28812ED-13B2-4ABB-BC86-35BE15FCE3D5}" dt="2024-08-22T17:05:04.475" v="2322" actId="478"/>
          <ac:picMkLst>
            <pc:docMk/>
            <pc:sldMk cId="2297918228" sldId="3371"/>
            <ac:picMk id="108" creationId="{80AF07C0-CBD3-E055-47A4-EFA19AF4FD9A}"/>
          </ac:picMkLst>
        </pc:picChg>
        <pc:picChg chg="del">
          <ac:chgData name="Orefice Pablo Jose" userId="e53b30b3-0526-4333-9aa0-ad4078318206" providerId="ADAL" clId="{C28812ED-13B2-4ABB-BC86-35BE15FCE3D5}" dt="2024-08-22T17:05:04.475" v="2322" actId="478"/>
          <ac:picMkLst>
            <pc:docMk/>
            <pc:sldMk cId="2297918228" sldId="3371"/>
            <ac:picMk id="112" creationId="{1FC7465A-C032-AAD8-0F99-A368090B3049}"/>
          </ac:picMkLst>
        </pc:picChg>
        <pc:picChg chg="del">
          <ac:chgData name="Orefice Pablo Jose" userId="e53b30b3-0526-4333-9aa0-ad4078318206" providerId="ADAL" clId="{C28812ED-13B2-4ABB-BC86-35BE15FCE3D5}" dt="2024-08-22T17:05:04.475" v="2322" actId="478"/>
          <ac:picMkLst>
            <pc:docMk/>
            <pc:sldMk cId="2297918228" sldId="3371"/>
            <ac:picMk id="114" creationId="{89E79A03-7736-DA4A-4230-7FF68CA13BAB}"/>
          </ac:picMkLst>
        </pc:picChg>
        <pc:cxnChg chg="add mod">
          <ac:chgData name="Orefice Pablo Jose" userId="e53b30b3-0526-4333-9aa0-ad4078318206" providerId="ADAL" clId="{C28812ED-13B2-4ABB-BC86-35BE15FCE3D5}" dt="2024-08-22T17:05:05.592" v="2323"/>
          <ac:cxnSpMkLst>
            <pc:docMk/>
            <pc:sldMk cId="2297918228" sldId="3371"/>
            <ac:cxnSpMk id="12" creationId="{14DEEF0E-EBB3-7A19-292C-E145C26C3FC1}"/>
          </ac:cxnSpMkLst>
        </pc:cxnChg>
        <pc:cxnChg chg="add mod">
          <ac:chgData name="Orefice Pablo Jose" userId="e53b30b3-0526-4333-9aa0-ad4078318206" providerId="ADAL" clId="{C28812ED-13B2-4ABB-BC86-35BE15FCE3D5}" dt="2024-08-22T17:05:05.592" v="2323"/>
          <ac:cxnSpMkLst>
            <pc:docMk/>
            <pc:sldMk cId="2297918228" sldId="3371"/>
            <ac:cxnSpMk id="13" creationId="{D9AA8A15-9842-75DB-7B79-88ABAFAC2418}"/>
          </ac:cxnSpMkLst>
        </pc:cxnChg>
        <pc:cxnChg chg="add mod">
          <ac:chgData name="Orefice Pablo Jose" userId="e53b30b3-0526-4333-9aa0-ad4078318206" providerId="ADAL" clId="{C28812ED-13B2-4ABB-BC86-35BE15FCE3D5}" dt="2024-08-22T17:05:05.592" v="2323"/>
          <ac:cxnSpMkLst>
            <pc:docMk/>
            <pc:sldMk cId="2297918228" sldId="3371"/>
            <ac:cxnSpMk id="20" creationId="{9DCC3157-DFB2-C435-85DE-AF5E459A7B33}"/>
          </ac:cxnSpMkLst>
        </pc:cxnChg>
        <pc:cxnChg chg="add mod">
          <ac:chgData name="Orefice Pablo Jose" userId="e53b30b3-0526-4333-9aa0-ad4078318206" providerId="ADAL" clId="{C28812ED-13B2-4ABB-BC86-35BE15FCE3D5}" dt="2024-08-22T17:05:05.592" v="2323"/>
          <ac:cxnSpMkLst>
            <pc:docMk/>
            <pc:sldMk cId="2297918228" sldId="3371"/>
            <ac:cxnSpMk id="21" creationId="{B9B9F919-C1BD-AC45-0FBB-06E49FAEB613}"/>
          </ac:cxnSpMkLst>
        </pc:cxnChg>
        <pc:cxnChg chg="add mod">
          <ac:chgData name="Orefice Pablo Jose" userId="e53b30b3-0526-4333-9aa0-ad4078318206" providerId="ADAL" clId="{C28812ED-13B2-4ABB-BC86-35BE15FCE3D5}" dt="2024-08-22T17:05:05.592" v="2323"/>
          <ac:cxnSpMkLst>
            <pc:docMk/>
            <pc:sldMk cId="2297918228" sldId="3371"/>
            <ac:cxnSpMk id="22" creationId="{4F70204E-B598-4D99-45C7-8B9C4C62FB24}"/>
          </ac:cxnSpMkLst>
        </pc:cxnChg>
        <pc:cxnChg chg="del mod">
          <ac:chgData name="Orefice Pablo Jose" userId="e53b30b3-0526-4333-9aa0-ad4078318206" providerId="ADAL" clId="{C28812ED-13B2-4ABB-BC86-35BE15FCE3D5}" dt="2024-08-22T17:05:04.475" v="2322" actId="478"/>
          <ac:cxnSpMkLst>
            <pc:docMk/>
            <pc:sldMk cId="2297918228" sldId="3371"/>
            <ac:cxnSpMk id="101" creationId="{C34A655D-A439-CFD7-2F61-31220046B94A}"/>
          </ac:cxnSpMkLst>
        </pc:cxnChg>
        <pc:cxnChg chg="del">
          <ac:chgData name="Orefice Pablo Jose" userId="e53b30b3-0526-4333-9aa0-ad4078318206" providerId="ADAL" clId="{C28812ED-13B2-4ABB-BC86-35BE15FCE3D5}" dt="2024-08-22T17:05:04.475" v="2322" actId="478"/>
          <ac:cxnSpMkLst>
            <pc:docMk/>
            <pc:sldMk cId="2297918228" sldId="3371"/>
            <ac:cxnSpMk id="110" creationId="{130700BF-78F8-02DB-0551-82B37A8AE036}"/>
          </ac:cxnSpMkLst>
        </pc:cxnChg>
        <pc:cxnChg chg="del">
          <ac:chgData name="Orefice Pablo Jose" userId="e53b30b3-0526-4333-9aa0-ad4078318206" providerId="ADAL" clId="{C28812ED-13B2-4ABB-BC86-35BE15FCE3D5}" dt="2024-08-22T17:05:04.475" v="2322" actId="478"/>
          <ac:cxnSpMkLst>
            <pc:docMk/>
            <pc:sldMk cId="2297918228" sldId="3371"/>
            <ac:cxnSpMk id="111" creationId="{E19B82FA-BC69-2529-9588-32A37E43625C}"/>
          </ac:cxnSpMkLst>
        </pc:cxnChg>
        <pc:cxnChg chg="del mod">
          <ac:chgData name="Orefice Pablo Jose" userId="e53b30b3-0526-4333-9aa0-ad4078318206" providerId="ADAL" clId="{C28812ED-13B2-4ABB-BC86-35BE15FCE3D5}" dt="2024-08-22T17:05:04.475" v="2322" actId="478"/>
          <ac:cxnSpMkLst>
            <pc:docMk/>
            <pc:sldMk cId="2297918228" sldId="3371"/>
            <ac:cxnSpMk id="115" creationId="{9BF544C7-BDB1-9C63-450D-3CD65CAFE777}"/>
          </ac:cxnSpMkLst>
        </pc:cxnChg>
      </pc:sldChg>
      <pc:sldChg chg="del">
        <pc:chgData name="Orefice Pablo Jose" userId="e53b30b3-0526-4333-9aa0-ad4078318206" providerId="ADAL" clId="{C28812ED-13B2-4ABB-BC86-35BE15FCE3D5}" dt="2024-08-23T12:42:32.418" v="5689" actId="47"/>
        <pc:sldMkLst>
          <pc:docMk/>
          <pc:sldMk cId="1690471784" sldId="3372"/>
        </pc:sldMkLst>
      </pc:sldChg>
      <pc:sldChg chg="del">
        <pc:chgData name="Orefice Pablo Jose" userId="e53b30b3-0526-4333-9aa0-ad4078318206" providerId="ADAL" clId="{C28812ED-13B2-4ABB-BC86-35BE15FCE3D5}" dt="2024-08-23T12:42:32.418" v="5689" actId="47"/>
        <pc:sldMkLst>
          <pc:docMk/>
          <pc:sldMk cId="170921167" sldId="3373"/>
        </pc:sldMkLst>
      </pc:sldChg>
      <pc:sldChg chg="modSp mod">
        <pc:chgData name="Orefice Pablo Jose" userId="e53b30b3-0526-4333-9aa0-ad4078318206" providerId="ADAL" clId="{C28812ED-13B2-4ABB-BC86-35BE15FCE3D5}" dt="2024-08-05T12:16:38.579" v="74" actId="20577"/>
        <pc:sldMkLst>
          <pc:docMk/>
          <pc:sldMk cId="1978818689" sldId="3375"/>
        </pc:sldMkLst>
        <pc:spChg chg="mod">
          <ac:chgData name="Orefice Pablo Jose" userId="e53b30b3-0526-4333-9aa0-ad4078318206" providerId="ADAL" clId="{C28812ED-13B2-4ABB-BC86-35BE15FCE3D5}" dt="2024-08-05T12:16:38.579" v="74" actId="20577"/>
          <ac:spMkLst>
            <pc:docMk/>
            <pc:sldMk cId="1978818689" sldId="3375"/>
            <ac:spMk id="257" creationId="{B3D1CE4C-5EF7-66A1-8622-E0F644D44715}"/>
          </ac:spMkLst>
        </pc:spChg>
      </pc:sldChg>
      <pc:sldChg chg="addSp delSp mod">
        <pc:chgData name="Orefice Pablo Jose" userId="e53b30b3-0526-4333-9aa0-ad4078318206" providerId="ADAL" clId="{C28812ED-13B2-4ABB-BC86-35BE15FCE3D5}" dt="2024-08-28T19:29:06.923" v="6216" actId="22"/>
        <pc:sldMkLst>
          <pc:docMk/>
          <pc:sldMk cId="3331263743" sldId="3377"/>
        </pc:sldMkLst>
        <pc:graphicFrameChg chg="del">
          <ac:chgData name="Orefice Pablo Jose" userId="e53b30b3-0526-4333-9aa0-ad4078318206" providerId="ADAL" clId="{C28812ED-13B2-4ABB-BC86-35BE15FCE3D5}" dt="2024-08-28T19:29:05.747" v="6215" actId="478"/>
          <ac:graphicFrameMkLst>
            <pc:docMk/>
            <pc:sldMk cId="3331263743" sldId="3377"/>
            <ac:graphicFrameMk id="13" creationId="{C5E9B77A-2FF7-A9BA-4834-1A8C11D4FAA1}"/>
          </ac:graphicFrameMkLst>
        </pc:graphicFrameChg>
        <pc:picChg chg="add">
          <ac:chgData name="Orefice Pablo Jose" userId="e53b30b3-0526-4333-9aa0-ad4078318206" providerId="ADAL" clId="{C28812ED-13B2-4ABB-BC86-35BE15FCE3D5}" dt="2024-08-28T19:29:06.923" v="6216" actId="22"/>
          <ac:picMkLst>
            <pc:docMk/>
            <pc:sldMk cId="3331263743" sldId="3377"/>
            <ac:picMk id="15" creationId="{EC3FC542-C00D-9E70-2575-1E124B358615}"/>
          </ac:picMkLst>
        </pc:picChg>
      </pc:sldChg>
      <pc:sldChg chg="addSp delSp modSp mod">
        <pc:chgData name="Orefice Pablo Jose" userId="e53b30b3-0526-4333-9aa0-ad4078318206" providerId="ADAL" clId="{C28812ED-13B2-4ABB-BC86-35BE15FCE3D5}" dt="2024-08-27T19:34:13.711" v="5778" actId="1076"/>
        <pc:sldMkLst>
          <pc:docMk/>
          <pc:sldMk cId="3388148959" sldId="3380"/>
        </pc:sldMkLst>
        <pc:spChg chg="add mod">
          <ac:chgData name="Orefice Pablo Jose" userId="e53b30b3-0526-4333-9aa0-ad4078318206" providerId="ADAL" clId="{C28812ED-13B2-4ABB-BC86-35BE15FCE3D5}" dt="2024-08-22T16:59:07.957" v="2272" actId="1035"/>
          <ac:spMkLst>
            <pc:docMk/>
            <pc:sldMk cId="3388148959" sldId="3380"/>
            <ac:spMk id="10" creationId="{9E9EBF84-D2FB-BFBF-7C40-0238D1F8EAE2}"/>
          </ac:spMkLst>
        </pc:spChg>
        <pc:spChg chg="add mod">
          <ac:chgData name="Orefice Pablo Jose" userId="e53b30b3-0526-4333-9aa0-ad4078318206" providerId="ADAL" clId="{C28812ED-13B2-4ABB-BC86-35BE15FCE3D5}" dt="2024-08-27T19:34:13.711" v="5778" actId="1076"/>
          <ac:spMkLst>
            <pc:docMk/>
            <pc:sldMk cId="3388148959" sldId="3380"/>
            <ac:spMk id="14" creationId="{D20556C5-70FD-FF10-F843-65731F66504D}"/>
          </ac:spMkLst>
        </pc:spChg>
        <pc:spChg chg="mod">
          <ac:chgData name="Orefice Pablo Jose" userId="e53b30b3-0526-4333-9aa0-ad4078318206" providerId="ADAL" clId="{C28812ED-13B2-4ABB-BC86-35BE15FCE3D5}" dt="2024-08-22T16:59:26.536" v="2282" actId="20577"/>
          <ac:spMkLst>
            <pc:docMk/>
            <pc:sldMk cId="3388148959" sldId="3380"/>
            <ac:spMk id="74" creationId="{EE497A77-7898-148C-369E-749F6B599BE4}"/>
          </ac:spMkLst>
        </pc:spChg>
        <pc:spChg chg="mod">
          <ac:chgData name="Orefice Pablo Jose" userId="e53b30b3-0526-4333-9aa0-ad4078318206" providerId="ADAL" clId="{C28812ED-13B2-4ABB-BC86-35BE15FCE3D5}" dt="2024-08-22T17:12:01.021" v="2428" actId="164"/>
          <ac:spMkLst>
            <pc:docMk/>
            <pc:sldMk cId="3388148959" sldId="3380"/>
            <ac:spMk id="92" creationId="{E908F79A-546D-11FD-9EBB-AE0100924B38}"/>
          </ac:spMkLst>
        </pc:spChg>
        <pc:spChg chg="mod">
          <ac:chgData name="Orefice Pablo Jose" userId="e53b30b3-0526-4333-9aa0-ad4078318206" providerId="ADAL" clId="{C28812ED-13B2-4ABB-BC86-35BE15FCE3D5}" dt="2024-08-22T16:58:48.406" v="2246" actId="20577"/>
          <ac:spMkLst>
            <pc:docMk/>
            <pc:sldMk cId="3388148959" sldId="3380"/>
            <ac:spMk id="97" creationId="{BF903DC1-8FF7-D383-41A9-509ABB4AA872}"/>
          </ac:spMkLst>
        </pc:spChg>
        <pc:spChg chg="mod">
          <ac:chgData name="Orefice Pablo Jose" userId="e53b30b3-0526-4333-9aa0-ad4078318206" providerId="ADAL" clId="{C28812ED-13B2-4ABB-BC86-35BE15FCE3D5}" dt="2024-08-23T15:29:48.863" v="5766" actId="20577"/>
          <ac:spMkLst>
            <pc:docMk/>
            <pc:sldMk cId="3388148959" sldId="3380"/>
            <ac:spMk id="151" creationId="{E7BD8E2D-C693-E04D-7C8A-44F9BF75A715}"/>
          </ac:spMkLst>
        </pc:spChg>
        <pc:grpChg chg="add mod">
          <ac:chgData name="Orefice Pablo Jose" userId="e53b30b3-0526-4333-9aa0-ad4078318206" providerId="ADAL" clId="{C28812ED-13B2-4ABB-BC86-35BE15FCE3D5}" dt="2024-08-22T17:12:01.021" v="2428" actId="164"/>
          <ac:grpSpMkLst>
            <pc:docMk/>
            <pc:sldMk cId="3388148959" sldId="3380"/>
            <ac:grpSpMk id="15" creationId="{9A432E52-D9C0-1465-922D-034ADA4A855A}"/>
          </ac:grpSpMkLst>
        </pc:grpChg>
        <pc:grpChg chg="add mod">
          <ac:chgData name="Orefice Pablo Jose" userId="e53b30b3-0526-4333-9aa0-ad4078318206" providerId="ADAL" clId="{C28812ED-13B2-4ABB-BC86-35BE15FCE3D5}" dt="2024-08-22T17:12:01.021" v="2428" actId="164"/>
          <ac:grpSpMkLst>
            <pc:docMk/>
            <pc:sldMk cId="3388148959" sldId="3380"/>
            <ac:grpSpMk id="16" creationId="{7BCC1F8D-8278-6CF0-025A-94B3301977F8}"/>
          </ac:grpSpMkLst>
        </pc:grpChg>
        <pc:picChg chg="add mod">
          <ac:chgData name="Orefice Pablo Jose" userId="e53b30b3-0526-4333-9aa0-ad4078318206" providerId="ADAL" clId="{C28812ED-13B2-4ABB-BC86-35BE15FCE3D5}" dt="2024-08-22T16:59:07.957" v="2272" actId="1035"/>
          <ac:picMkLst>
            <pc:docMk/>
            <pc:sldMk cId="3388148959" sldId="3380"/>
            <ac:picMk id="9" creationId="{8980DBEA-1BAD-1C57-7956-6D35D9ADF66D}"/>
          </ac:picMkLst>
        </pc:picChg>
        <pc:picChg chg="mod">
          <ac:chgData name="Orefice Pablo Jose" userId="e53b30b3-0526-4333-9aa0-ad4078318206" providerId="ADAL" clId="{C28812ED-13B2-4ABB-BC86-35BE15FCE3D5}" dt="2024-08-22T17:11:52.462" v="2427" actId="164"/>
          <ac:picMkLst>
            <pc:docMk/>
            <pc:sldMk cId="3388148959" sldId="3380"/>
            <ac:picMk id="91" creationId="{4A07BFD1-763D-3DF2-372B-CF62DBCD7694}"/>
          </ac:picMkLst>
        </pc:picChg>
        <pc:picChg chg="del">
          <ac:chgData name="Orefice Pablo Jose" userId="e53b30b3-0526-4333-9aa0-ad4078318206" providerId="ADAL" clId="{C28812ED-13B2-4ABB-BC86-35BE15FCE3D5}" dt="2024-08-22T16:58:58.709" v="2257" actId="478"/>
          <ac:picMkLst>
            <pc:docMk/>
            <pc:sldMk cId="3388148959" sldId="3380"/>
            <ac:picMk id="100" creationId="{ACF9CB03-D5C5-7221-2324-C4DD6119EE31}"/>
          </ac:picMkLst>
        </pc:picChg>
        <pc:picChg chg="mod">
          <ac:chgData name="Orefice Pablo Jose" userId="e53b30b3-0526-4333-9aa0-ad4078318206" providerId="ADAL" clId="{C28812ED-13B2-4ABB-BC86-35BE15FCE3D5}" dt="2024-08-22T17:11:52.462" v="2427" actId="164"/>
          <ac:picMkLst>
            <pc:docMk/>
            <pc:sldMk cId="3388148959" sldId="3380"/>
            <ac:picMk id="125" creationId="{B68B9C4A-91C5-D807-DE6B-91E7F7CDA567}"/>
          </ac:picMkLst>
        </pc:picChg>
        <pc:cxnChg chg="add mod">
          <ac:chgData name="Orefice Pablo Jose" userId="e53b30b3-0526-4333-9aa0-ad4078318206" providerId="ADAL" clId="{C28812ED-13B2-4ABB-BC86-35BE15FCE3D5}" dt="2024-08-22T16:59:07.957" v="2272" actId="1035"/>
          <ac:cxnSpMkLst>
            <pc:docMk/>
            <pc:sldMk cId="3388148959" sldId="3380"/>
            <ac:cxnSpMk id="11" creationId="{35308EFA-E469-A3D2-61E1-FE9032E0D52F}"/>
          </ac:cxnSpMkLst>
        </pc:cxnChg>
        <pc:cxnChg chg="add mod">
          <ac:chgData name="Orefice Pablo Jose" userId="e53b30b3-0526-4333-9aa0-ad4078318206" providerId="ADAL" clId="{C28812ED-13B2-4ABB-BC86-35BE15FCE3D5}" dt="2024-08-22T16:59:07.957" v="2272" actId="1035"/>
          <ac:cxnSpMkLst>
            <pc:docMk/>
            <pc:sldMk cId="3388148959" sldId="3380"/>
            <ac:cxnSpMk id="12" creationId="{0D09A9A4-A2E6-158A-4CFB-B47036769F78}"/>
          </ac:cxnSpMkLst>
        </pc:cxnChg>
        <pc:cxnChg chg="add mod">
          <ac:chgData name="Orefice Pablo Jose" userId="e53b30b3-0526-4333-9aa0-ad4078318206" providerId="ADAL" clId="{C28812ED-13B2-4ABB-BC86-35BE15FCE3D5}" dt="2024-08-22T16:59:13.209" v="2273" actId="14100"/>
          <ac:cxnSpMkLst>
            <pc:docMk/>
            <pc:sldMk cId="3388148959" sldId="3380"/>
            <ac:cxnSpMk id="13" creationId="{672E4146-29F1-2F7F-69F6-2E4B537DD587}"/>
          </ac:cxnSpMkLst>
        </pc:cxnChg>
        <pc:cxnChg chg="del mod">
          <ac:chgData name="Orefice Pablo Jose" userId="e53b30b3-0526-4333-9aa0-ad4078318206" providerId="ADAL" clId="{C28812ED-13B2-4ABB-BC86-35BE15FCE3D5}" dt="2024-08-22T16:59:01.350" v="2258" actId="478"/>
          <ac:cxnSpMkLst>
            <pc:docMk/>
            <pc:sldMk cId="3388148959" sldId="3380"/>
            <ac:cxnSpMk id="101" creationId="{C34A655D-A439-CFD7-2F61-31220046B94A}"/>
          </ac:cxnSpMkLst>
        </pc:cxnChg>
        <pc:cxnChg chg="del mod">
          <ac:chgData name="Orefice Pablo Jose" userId="e53b30b3-0526-4333-9aa0-ad4078318206" providerId="ADAL" clId="{C28812ED-13B2-4ABB-BC86-35BE15FCE3D5}" dt="2024-08-22T16:58:56.286" v="2256" actId="478"/>
          <ac:cxnSpMkLst>
            <pc:docMk/>
            <pc:sldMk cId="3388148959" sldId="3380"/>
            <ac:cxnSpMk id="115" creationId="{9BF544C7-BDB1-9C63-450D-3CD65CAFE777}"/>
          </ac:cxnSpMkLst>
        </pc:cxnChg>
      </pc:sldChg>
      <pc:sldChg chg="del mod modShow">
        <pc:chgData name="Orefice Pablo Jose" userId="e53b30b3-0526-4333-9aa0-ad4078318206" providerId="ADAL" clId="{C28812ED-13B2-4ABB-BC86-35BE15FCE3D5}" dt="2024-08-28T19:26:28.726" v="6197" actId="47"/>
        <pc:sldMkLst>
          <pc:docMk/>
          <pc:sldMk cId="0" sldId="3383"/>
        </pc:sldMkLst>
      </pc:sldChg>
      <pc:sldChg chg="addSp new mod ord">
        <pc:chgData name="Orefice Pablo Jose" userId="e53b30b3-0526-4333-9aa0-ad4078318206" providerId="ADAL" clId="{C28812ED-13B2-4ABB-BC86-35BE15FCE3D5}" dt="2024-08-15T16:25:06.322" v="80"/>
        <pc:sldMkLst>
          <pc:docMk/>
          <pc:sldMk cId="867774728" sldId="3384"/>
        </pc:sldMkLst>
        <pc:picChg chg="add">
          <ac:chgData name="Orefice Pablo Jose" userId="e53b30b3-0526-4333-9aa0-ad4078318206" providerId="ADAL" clId="{C28812ED-13B2-4ABB-BC86-35BE15FCE3D5}" dt="2024-08-02T14:57:43.711" v="3" actId="22"/>
          <ac:picMkLst>
            <pc:docMk/>
            <pc:sldMk cId="867774728" sldId="3384"/>
            <ac:picMk id="3" creationId="{64104446-2C78-04F5-4236-1CAF08575B47}"/>
          </ac:picMkLst>
        </pc:picChg>
      </pc:sldChg>
      <pc:sldChg chg="addSp new mod">
        <pc:chgData name="Orefice Pablo Jose" userId="e53b30b3-0526-4333-9aa0-ad4078318206" providerId="ADAL" clId="{C28812ED-13B2-4ABB-BC86-35BE15FCE3D5}" dt="2024-08-02T14:58:22.788" v="5" actId="22"/>
        <pc:sldMkLst>
          <pc:docMk/>
          <pc:sldMk cId="1953771811" sldId="3385"/>
        </pc:sldMkLst>
        <pc:picChg chg="add">
          <ac:chgData name="Orefice Pablo Jose" userId="e53b30b3-0526-4333-9aa0-ad4078318206" providerId="ADAL" clId="{C28812ED-13B2-4ABB-BC86-35BE15FCE3D5}" dt="2024-08-02T14:58:22.788" v="5" actId="22"/>
          <ac:picMkLst>
            <pc:docMk/>
            <pc:sldMk cId="1953771811" sldId="3385"/>
            <ac:picMk id="3" creationId="{6FA8ADCC-5C1C-F67D-9383-2AA62EDF60F0}"/>
          </ac:picMkLst>
        </pc:picChg>
      </pc:sldChg>
      <pc:sldChg chg="addSp new mod">
        <pc:chgData name="Orefice Pablo Jose" userId="e53b30b3-0526-4333-9aa0-ad4078318206" providerId="ADAL" clId="{C28812ED-13B2-4ABB-BC86-35BE15FCE3D5}" dt="2024-08-02T14:59:11.239" v="7" actId="22"/>
        <pc:sldMkLst>
          <pc:docMk/>
          <pc:sldMk cId="3617318425" sldId="3386"/>
        </pc:sldMkLst>
        <pc:picChg chg="add">
          <ac:chgData name="Orefice Pablo Jose" userId="e53b30b3-0526-4333-9aa0-ad4078318206" providerId="ADAL" clId="{C28812ED-13B2-4ABB-BC86-35BE15FCE3D5}" dt="2024-08-02T14:59:11.239" v="7" actId="22"/>
          <ac:picMkLst>
            <pc:docMk/>
            <pc:sldMk cId="3617318425" sldId="3386"/>
            <ac:picMk id="3" creationId="{CE98E3A8-9376-76DA-9B4C-6950FB1EF58E}"/>
          </ac:picMkLst>
        </pc:picChg>
      </pc:sldChg>
      <pc:sldChg chg="addSp delSp modSp new del mod">
        <pc:chgData name="Orefice Pablo Jose" userId="e53b30b3-0526-4333-9aa0-ad4078318206" providerId="ADAL" clId="{C28812ED-13B2-4ABB-BC86-35BE15FCE3D5}" dt="2024-08-28T19:23:09.959" v="6157" actId="47"/>
        <pc:sldMkLst>
          <pc:docMk/>
          <pc:sldMk cId="3066481746" sldId="3389"/>
        </pc:sldMkLst>
        <pc:spChg chg="add mod">
          <ac:chgData name="Orefice Pablo Jose" userId="e53b30b3-0526-4333-9aa0-ad4078318206" providerId="ADAL" clId="{C28812ED-13B2-4ABB-BC86-35BE15FCE3D5}" dt="2024-08-15T16:25:24.918" v="108" actId="20577"/>
          <ac:spMkLst>
            <pc:docMk/>
            <pc:sldMk cId="3066481746" sldId="3389"/>
            <ac:spMk id="2" creationId="{52D5285B-587A-EA1D-46BA-B465AD4A7A17}"/>
          </ac:spMkLst>
        </pc:spChg>
        <pc:spChg chg="add del mod">
          <ac:chgData name="Orefice Pablo Jose" userId="e53b30b3-0526-4333-9aa0-ad4078318206" providerId="ADAL" clId="{C28812ED-13B2-4ABB-BC86-35BE15FCE3D5}" dt="2024-08-15T16:26:25.926" v="113" actId="478"/>
          <ac:spMkLst>
            <pc:docMk/>
            <pc:sldMk cId="3066481746" sldId="3389"/>
            <ac:spMk id="3" creationId="{2ED7C069-F076-24E3-0912-4E4DD7B154D8}"/>
          </ac:spMkLst>
        </pc:spChg>
        <pc:spChg chg="add mod">
          <ac:chgData name="Orefice Pablo Jose" userId="e53b30b3-0526-4333-9aa0-ad4078318206" providerId="ADAL" clId="{C28812ED-13B2-4ABB-BC86-35BE15FCE3D5}" dt="2024-08-15T16:35:58.504" v="2083" actId="1076"/>
          <ac:spMkLst>
            <pc:docMk/>
            <pc:sldMk cId="3066481746" sldId="3389"/>
            <ac:spMk id="4" creationId="{3D604F23-C838-EDB4-9EA8-D14E458ACAEE}"/>
          </ac:spMkLst>
        </pc:spChg>
        <pc:spChg chg="add mod">
          <ac:chgData name="Orefice Pablo Jose" userId="e53b30b3-0526-4333-9aa0-ad4078318206" providerId="ADAL" clId="{C28812ED-13B2-4ABB-BC86-35BE15FCE3D5}" dt="2024-08-15T16:36:50.787" v="2132" actId="1076"/>
          <ac:spMkLst>
            <pc:docMk/>
            <pc:sldMk cId="3066481746" sldId="3389"/>
            <ac:spMk id="12" creationId="{F81BB705-0226-68F6-5A65-3C64CD6E41A9}"/>
          </ac:spMkLst>
        </pc:spChg>
        <pc:spChg chg="add mod">
          <ac:chgData name="Orefice Pablo Jose" userId="e53b30b3-0526-4333-9aa0-ad4078318206" providerId="ADAL" clId="{C28812ED-13B2-4ABB-BC86-35BE15FCE3D5}" dt="2024-08-15T16:35:58.504" v="2083" actId="1076"/>
          <ac:spMkLst>
            <pc:docMk/>
            <pc:sldMk cId="3066481746" sldId="3389"/>
            <ac:spMk id="13" creationId="{2E9784C6-1D71-841B-B902-822FBC0DDBE3}"/>
          </ac:spMkLst>
        </pc:spChg>
        <pc:spChg chg="add mod">
          <ac:chgData name="Orefice Pablo Jose" userId="e53b30b3-0526-4333-9aa0-ad4078318206" providerId="ADAL" clId="{C28812ED-13B2-4ABB-BC86-35BE15FCE3D5}" dt="2024-08-15T16:35:58.504" v="2083" actId="1076"/>
          <ac:spMkLst>
            <pc:docMk/>
            <pc:sldMk cId="3066481746" sldId="3389"/>
            <ac:spMk id="14" creationId="{A5D854DA-6F9D-BD9B-4FCF-6A44F2BBE3F1}"/>
          </ac:spMkLst>
        </pc:spChg>
        <pc:spChg chg="add mod">
          <ac:chgData name="Orefice Pablo Jose" userId="e53b30b3-0526-4333-9aa0-ad4078318206" providerId="ADAL" clId="{C28812ED-13B2-4ABB-BC86-35BE15FCE3D5}" dt="2024-08-15T16:35:58.504" v="2083" actId="1076"/>
          <ac:spMkLst>
            <pc:docMk/>
            <pc:sldMk cId="3066481746" sldId="3389"/>
            <ac:spMk id="15" creationId="{3708908B-913B-B616-5A3B-5F667DDD4F0A}"/>
          </ac:spMkLst>
        </pc:spChg>
        <pc:spChg chg="add mod">
          <ac:chgData name="Orefice Pablo Jose" userId="e53b30b3-0526-4333-9aa0-ad4078318206" providerId="ADAL" clId="{C28812ED-13B2-4ABB-BC86-35BE15FCE3D5}" dt="2024-08-15T16:35:58.504" v="2083" actId="1076"/>
          <ac:spMkLst>
            <pc:docMk/>
            <pc:sldMk cId="3066481746" sldId="3389"/>
            <ac:spMk id="16" creationId="{AEBF0427-CA6E-519F-900E-5C80BF3A98B4}"/>
          </ac:spMkLst>
        </pc:spChg>
        <pc:spChg chg="add mod">
          <ac:chgData name="Orefice Pablo Jose" userId="e53b30b3-0526-4333-9aa0-ad4078318206" providerId="ADAL" clId="{C28812ED-13B2-4ABB-BC86-35BE15FCE3D5}" dt="2024-08-15T16:35:58.504" v="2083" actId="1076"/>
          <ac:spMkLst>
            <pc:docMk/>
            <pc:sldMk cId="3066481746" sldId="3389"/>
            <ac:spMk id="17" creationId="{0F9436E2-7484-AC7C-7A1F-23911229E71C}"/>
          </ac:spMkLst>
        </pc:spChg>
        <pc:spChg chg="add mod">
          <ac:chgData name="Orefice Pablo Jose" userId="e53b30b3-0526-4333-9aa0-ad4078318206" providerId="ADAL" clId="{C28812ED-13B2-4ABB-BC86-35BE15FCE3D5}" dt="2024-08-15T16:35:58.504" v="2083" actId="1076"/>
          <ac:spMkLst>
            <pc:docMk/>
            <pc:sldMk cId="3066481746" sldId="3389"/>
            <ac:spMk id="18" creationId="{79FE3A0C-4A25-15DE-4347-7758EA02C087}"/>
          </ac:spMkLst>
        </pc:spChg>
        <pc:spChg chg="add mod">
          <ac:chgData name="Orefice Pablo Jose" userId="e53b30b3-0526-4333-9aa0-ad4078318206" providerId="ADAL" clId="{C28812ED-13B2-4ABB-BC86-35BE15FCE3D5}" dt="2024-08-15T16:35:58.504" v="2083" actId="1076"/>
          <ac:spMkLst>
            <pc:docMk/>
            <pc:sldMk cId="3066481746" sldId="3389"/>
            <ac:spMk id="19" creationId="{4555016C-8A70-9E88-4ADA-35EC36CE1748}"/>
          </ac:spMkLst>
        </pc:spChg>
        <pc:spChg chg="add mod">
          <ac:chgData name="Orefice Pablo Jose" userId="e53b30b3-0526-4333-9aa0-ad4078318206" providerId="ADAL" clId="{C28812ED-13B2-4ABB-BC86-35BE15FCE3D5}" dt="2024-08-15T16:35:58.504" v="2083" actId="1076"/>
          <ac:spMkLst>
            <pc:docMk/>
            <pc:sldMk cId="3066481746" sldId="3389"/>
            <ac:spMk id="20" creationId="{1A127EB8-C8DE-33D5-0776-231BC6FED0D2}"/>
          </ac:spMkLst>
        </pc:spChg>
        <pc:spChg chg="add mod">
          <ac:chgData name="Orefice Pablo Jose" userId="e53b30b3-0526-4333-9aa0-ad4078318206" providerId="ADAL" clId="{C28812ED-13B2-4ABB-BC86-35BE15FCE3D5}" dt="2024-08-15T16:35:58.504" v="2083" actId="1076"/>
          <ac:spMkLst>
            <pc:docMk/>
            <pc:sldMk cId="3066481746" sldId="3389"/>
            <ac:spMk id="21" creationId="{07B220BA-24DD-C459-A4E1-EE41E9499E55}"/>
          </ac:spMkLst>
        </pc:spChg>
        <pc:spChg chg="add mod">
          <ac:chgData name="Orefice Pablo Jose" userId="e53b30b3-0526-4333-9aa0-ad4078318206" providerId="ADAL" clId="{C28812ED-13B2-4ABB-BC86-35BE15FCE3D5}" dt="2024-08-15T16:35:58.504" v="2083" actId="1076"/>
          <ac:spMkLst>
            <pc:docMk/>
            <pc:sldMk cId="3066481746" sldId="3389"/>
            <ac:spMk id="22" creationId="{3D5E6C4C-D197-44C2-A567-8A5CA994B654}"/>
          </ac:spMkLst>
        </pc:spChg>
        <pc:spChg chg="add mod">
          <ac:chgData name="Orefice Pablo Jose" userId="e53b30b3-0526-4333-9aa0-ad4078318206" providerId="ADAL" clId="{C28812ED-13B2-4ABB-BC86-35BE15FCE3D5}" dt="2024-08-15T16:36:38.175" v="2120" actId="1038"/>
          <ac:spMkLst>
            <pc:docMk/>
            <pc:sldMk cId="3066481746" sldId="3389"/>
            <ac:spMk id="23" creationId="{FF592655-53CE-0654-105A-98B4F6268A35}"/>
          </ac:spMkLst>
        </pc:spChg>
        <pc:spChg chg="add mod">
          <ac:chgData name="Orefice Pablo Jose" userId="e53b30b3-0526-4333-9aa0-ad4078318206" providerId="ADAL" clId="{C28812ED-13B2-4ABB-BC86-35BE15FCE3D5}" dt="2024-08-15T16:36:57.318" v="2157" actId="1038"/>
          <ac:spMkLst>
            <pc:docMk/>
            <pc:sldMk cId="3066481746" sldId="3389"/>
            <ac:spMk id="24" creationId="{97FBFB45-A204-67F1-EF36-89E068DE3DFE}"/>
          </ac:spMkLst>
        </pc:spChg>
        <pc:spChg chg="add mod">
          <ac:chgData name="Orefice Pablo Jose" userId="e53b30b3-0526-4333-9aa0-ad4078318206" providerId="ADAL" clId="{C28812ED-13B2-4ABB-BC86-35BE15FCE3D5}" dt="2024-08-15T16:37:10.259" v="2191" actId="1037"/>
          <ac:spMkLst>
            <pc:docMk/>
            <pc:sldMk cId="3066481746" sldId="3389"/>
            <ac:spMk id="25" creationId="{2AC2781E-CAB4-05F1-4322-0E8B514CB8E1}"/>
          </ac:spMkLst>
        </pc:spChg>
        <pc:spChg chg="add mod">
          <ac:chgData name="Orefice Pablo Jose" userId="e53b30b3-0526-4333-9aa0-ad4078318206" providerId="ADAL" clId="{C28812ED-13B2-4ABB-BC86-35BE15FCE3D5}" dt="2024-08-15T16:37:26.316" v="2221" actId="1038"/>
          <ac:spMkLst>
            <pc:docMk/>
            <pc:sldMk cId="3066481746" sldId="3389"/>
            <ac:spMk id="26" creationId="{71FC8A07-FF58-BFBB-F22E-4DEB74A22A94}"/>
          </ac:spMkLst>
        </pc:spChg>
        <pc:spChg chg="add mod">
          <ac:chgData name="Orefice Pablo Jose" userId="e53b30b3-0526-4333-9aa0-ad4078318206" providerId="ADAL" clId="{C28812ED-13B2-4ABB-BC86-35BE15FCE3D5}" dt="2024-08-15T16:37:36.140" v="2236" actId="1037"/>
          <ac:spMkLst>
            <pc:docMk/>
            <pc:sldMk cId="3066481746" sldId="3389"/>
            <ac:spMk id="27" creationId="{339AD763-F9F2-D7BC-9F20-D4F5663116AD}"/>
          </ac:spMkLst>
        </pc:spChg>
        <pc:spChg chg="add mod">
          <ac:chgData name="Orefice Pablo Jose" userId="e53b30b3-0526-4333-9aa0-ad4078318206" providerId="ADAL" clId="{C28812ED-13B2-4ABB-BC86-35BE15FCE3D5}" dt="2024-08-15T16:35:58.504" v="2083" actId="1076"/>
          <ac:spMkLst>
            <pc:docMk/>
            <pc:sldMk cId="3066481746" sldId="3389"/>
            <ac:spMk id="28" creationId="{117FCD67-B967-C00C-EC5D-0AFD435D939E}"/>
          </ac:spMkLst>
        </pc:spChg>
        <pc:spChg chg="add mod">
          <ac:chgData name="Orefice Pablo Jose" userId="e53b30b3-0526-4333-9aa0-ad4078318206" providerId="ADAL" clId="{C28812ED-13B2-4ABB-BC86-35BE15FCE3D5}" dt="2024-08-15T16:35:58.504" v="2083" actId="1076"/>
          <ac:spMkLst>
            <pc:docMk/>
            <pc:sldMk cId="3066481746" sldId="3389"/>
            <ac:spMk id="29" creationId="{C3893718-3C70-1BB2-2ED7-3A7E29DD6C8F}"/>
          </ac:spMkLst>
        </pc:spChg>
        <pc:spChg chg="add mod">
          <ac:chgData name="Orefice Pablo Jose" userId="e53b30b3-0526-4333-9aa0-ad4078318206" providerId="ADAL" clId="{C28812ED-13B2-4ABB-BC86-35BE15FCE3D5}" dt="2024-08-15T16:36:38.175" v="2120" actId="1038"/>
          <ac:spMkLst>
            <pc:docMk/>
            <pc:sldMk cId="3066481746" sldId="3389"/>
            <ac:spMk id="30" creationId="{6CC533C4-A186-2157-7BDA-DB5DABEE1DEC}"/>
          </ac:spMkLst>
        </pc:spChg>
        <pc:spChg chg="add mod">
          <ac:chgData name="Orefice Pablo Jose" userId="e53b30b3-0526-4333-9aa0-ad4078318206" providerId="ADAL" clId="{C28812ED-13B2-4ABB-BC86-35BE15FCE3D5}" dt="2024-08-15T16:36:38.175" v="2120" actId="1038"/>
          <ac:spMkLst>
            <pc:docMk/>
            <pc:sldMk cId="3066481746" sldId="3389"/>
            <ac:spMk id="31" creationId="{10C563B6-138E-B02C-F2CF-1325D70CEAA8}"/>
          </ac:spMkLst>
        </pc:spChg>
        <pc:spChg chg="add mod">
          <ac:chgData name="Orefice Pablo Jose" userId="e53b30b3-0526-4333-9aa0-ad4078318206" providerId="ADAL" clId="{C28812ED-13B2-4ABB-BC86-35BE15FCE3D5}" dt="2024-08-22T21:11:01.057" v="5526" actId="20577"/>
          <ac:spMkLst>
            <pc:docMk/>
            <pc:sldMk cId="3066481746" sldId="3389"/>
            <ac:spMk id="32" creationId="{2A865048-CDA2-1B6C-D7AD-EB3D6C19D0F8}"/>
          </ac:spMkLst>
        </pc:spChg>
        <pc:spChg chg="add mod">
          <ac:chgData name="Orefice Pablo Jose" userId="e53b30b3-0526-4333-9aa0-ad4078318206" providerId="ADAL" clId="{C28812ED-13B2-4ABB-BC86-35BE15FCE3D5}" dt="2024-08-15T16:36:57.318" v="2157" actId="1038"/>
          <ac:spMkLst>
            <pc:docMk/>
            <pc:sldMk cId="3066481746" sldId="3389"/>
            <ac:spMk id="33" creationId="{B7F52BCA-F5B8-0C2D-ACCC-4D50EDA9D319}"/>
          </ac:spMkLst>
        </pc:spChg>
        <pc:spChg chg="add mod">
          <ac:chgData name="Orefice Pablo Jose" userId="e53b30b3-0526-4333-9aa0-ad4078318206" providerId="ADAL" clId="{C28812ED-13B2-4ABB-BC86-35BE15FCE3D5}" dt="2024-08-15T16:37:10.259" v="2191" actId="1037"/>
          <ac:spMkLst>
            <pc:docMk/>
            <pc:sldMk cId="3066481746" sldId="3389"/>
            <ac:spMk id="34" creationId="{59D9B775-F7C7-A03A-8946-D741E1FC80B1}"/>
          </ac:spMkLst>
        </pc:spChg>
        <pc:spChg chg="add mod">
          <ac:chgData name="Orefice Pablo Jose" userId="e53b30b3-0526-4333-9aa0-ad4078318206" providerId="ADAL" clId="{C28812ED-13B2-4ABB-BC86-35BE15FCE3D5}" dt="2024-08-15T16:37:10.259" v="2191" actId="1037"/>
          <ac:spMkLst>
            <pc:docMk/>
            <pc:sldMk cId="3066481746" sldId="3389"/>
            <ac:spMk id="35" creationId="{D9907D0D-B053-7E86-1FD5-2BFD385E790F}"/>
          </ac:spMkLst>
        </pc:spChg>
        <pc:spChg chg="add mod">
          <ac:chgData name="Orefice Pablo Jose" userId="e53b30b3-0526-4333-9aa0-ad4078318206" providerId="ADAL" clId="{C28812ED-13B2-4ABB-BC86-35BE15FCE3D5}" dt="2024-08-15T16:37:26.316" v="2221" actId="1038"/>
          <ac:spMkLst>
            <pc:docMk/>
            <pc:sldMk cId="3066481746" sldId="3389"/>
            <ac:spMk id="36" creationId="{E8B4B74A-25AB-DB47-3F07-16648FC51090}"/>
          </ac:spMkLst>
        </pc:spChg>
        <pc:spChg chg="add mod">
          <ac:chgData name="Orefice Pablo Jose" userId="e53b30b3-0526-4333-9aa0-ad4078318206" providerId="ADAL" clId="{C28812ED-13B2-4ABB-BC86-35BE15FCE3D5}" dt="2024-08-15T16:37:26.316" v="2221" actId="1038"/>
          <ac:spMkLst>
            <pc:docMk/>
            <pc:sldMk cId="3066481746" sldId="3389"/>
            <ac:spMk id="37" creationId="{B13DA072-F1E0-C9DC-BF1F-ED46ED4EC225}"/>
          </ac:spMkLst>
        </pc:spChg>
        <pc:spChg chg="add mod">
          <ac:chgData name="Orefice Pablo Jose" userId="e53b30b3-0526-4333-9aa0-ad4078318206" providerId="ADAL" clId="{C28812ED-13B2-4ABB-BC86-35BE15FCE3D5}" dt="2024-08-15T16:37:36.140" v="2236" actId="1037"/>
          <ac:spMkLst>
            <pc:docMk/>
            <pc:sldMk cId="3066481746" sldId="3389"/>
            <ac:spMk id="38" creationId="{D17D2E48-E9D5-CCA8-3779-6B3D89691F18}"/>
          </ac:spMkLst>
        </pc:spChg>
        <pc:spChg chg="add mod">
          <ac:chgData name="Orefice Pablo Jose" userId="e53b30b3-0526-4333-9aa0-ad4078318206" providerId="ADAL" clId="{C28812ED-13B2-4ABB-BC86-35BE15FCE3D5}" dt="2024-08-15T16:37:36.140" v="2236" actId="1037"/>
          <ac:spMkLst>
            <pc:docMk/>
            <pc:sldMk cId="3066481746" sldId="3389"/>
            <ac:spMk id="39" creationId="{8984E734-EF45-FB4A-5E57-44720022D97C}"/>
          </ac:spMkLst>
        </pc:spChg>
        <pc:cxnChg chg="add mod">
          <ac:chgData name="Orefice Pablo Jose" userId="e53b30b3-0526-4333-9aa0-ad4078318206" providerId="ADAL" clId="{C28812ED-13B2-4ABB-BC86-35BE15FCE3D5}" dt="2024-08-15T16:37:26.316" v="2221" actId="1038"/>
          <ac:cxnSpMkLst>
            <pc:docMk/>
            <pc:sldMk cId="3066481746" sldId="3389"/>
            <ac:cxnSpMk id="5" creationId="{EA214B55-962D-E4E8-5FA9-BC4F6902A8C3}"/>
          </ac:cxnSpMkLst>
        </pc:cxnChg>
        <pc:cxnChg chg="add mod">
          <ac:chgData name="Orefice Pablo Jose" userId="e53b30b3-0526-4333-9aa0-ad4078318206" providerId="ADAL" clId="{C28812ED-13B2-4ABB-BC86-35BE15FCE3D5}" dt="2024-08-15T16:35:58.504" v="2083" actId="1076"/>
          <ac:cxnSpMkLst>
            <pc:docMk/>
            <pc:sldMk cId="3066481746" sldId="3389"/>
            <ac:cxnSpMk id="6" creationId="{06C5E9C5-1983-5EAF-82D4-820F57C95B80}"/>
          </ac:cxnSpMkLst>
        </pc:cxnChg>
        <pc:cxnChg chg="add mod">
          <ac:chgData name="Orefice Pablo Jose" userId="e53b30b3-0526-4333-9aa0-ad4078318206" providerId="ADAL" clId="{C28812ED-13B2-4ABB-BC86-35BE15FCE3D5}" dt="2024-08-15T16:36:38.175" v="2120" actId="1038"/>
          <ac:cxnSpMkLst>
            <pc:docMk/>
            <pc:sldMk cId="3066481746" sldId="3389"/>
            <ac:cxnSpMk id="7" creationId="{AD59AC69-BAB5-9F29-34B0-A702B486463E}"/>
          </ac:cxnSpMkLst>
        </pc:cxnChg>
        <pc:cxnChg chg="add mod">
          <ac:chgData name="Orefice Pablo Jose" userId="e53b30b3-0526-4333-9aa0-ad4078318206" providerId="ADAL" clId="{C28812ED-13B2-4ABB-BC86-35BE15FCE3D5}" dt="2024-08-15T16:36:57.318" v="2157" actId="1038"/>
          <ac:cxnSpMkLst>
            <pc:docMk/>
            <pc:sldMk cId="3066481746" sldId="3389"/>
            <ac:cxnSpMk id="8" creationId="{A8AB21B8-8B85-643C-33DB-6D21DD9CBCD4}"/>
          </ac:cxnSpMkLst>
        </pc:cxnChg>
        <pc:cxnChg chg="add mod">
          <ac:chgData name="Orefice Pablo Jose" userId="e53b30b3-0526-4333-9aa0-ad4078318206" providerId="ADAL" clId="{C28812ED-13B2-4ABB-BC86-35BE15FCE3D5}" dt="2024-08-15T16:37:10.259" v="2191" actId="1037"/>
          <ac:cxnSpMkLst>
            <pc:docMk/>
            <pc:sldMk cId="3066481746" sldId="3389"/>
            <ac:cxnSpMk id="9" creationId="{4509D834-B900-3B41-9C35-1984DA176FEF}"/>
          </ac:cxnSpMkLst>
        </pc:cxnChg>
        <pc:cxnChg chg="add mod">
          <ac:chgData name="Orefice Pablo Jose" userId="e53b30b3-0526-4333-9aa0-ad4078318206" providerId="ADAL" clId="{C28812ED-13B2-4ABB-BC86-35BE15FCE3D5}" dt="2024-08-15T16:37:10.259" v="2191" actId="1037"/>
          <ac:cxnSpMkLst>
            <pc:docMk/>
            <pc:sldMk cId="3066481746" sldId="3389"/>
            <ac:cxnSpMk id="10" creationId="{9F43434C-0309-182B-3907-DEB9A63DE39E}"/>
          </ac:cxnSpMkLst>
        </pc:cxnChg>
        <pc:cxnChg chg="add mod">
          <ac:chgData name="Orefice Pablo Jose" userId="e53b30b3-0526-4333-9aa0-ad4078318206" providerId="ADAL" clId="{C28812ED-13B2-4ABB-BC86-35BE15FCE3D5}" dt="2024-08-15T16:37:36.140" v="2236" actId="1037"/>
          <ac:cxnSpMkLst>
            <pc:docMk/>
            <pc:sldMk cId="3066481746" sldId="3389"/>
            <ac:cxnSpMk id="11" creationId="{BEFCDAF9-8624-8489-1255-C487EFFCD388}"/>
          </ac:cxnSpMkLst>
        </pc:cxnChg>
      </pc:sldChg>
      <pc:sldChg chg="delSp add del mod">
        <pc:chgData name="Orefice Pablo Jose" userId="e53b30b3-0526-4333-9aa0-ad4078318206" providerId="ADAL" clId="{C28812ED-13B2-4ABB-BC86-35BE15FCE3D5}" dt="2024-08-15T15:28:30.465" v="78" actId="47"/>
        <pc:sldMkLst>
          <pc:docMk/>
          <pc:sldMk cId="3985866728" sldId="3389"/>
        </pc:sldMkLst>
        <pc:picChg chg="del">
          <ac:chgData name="Orefice Pablo Jose" userId="e53b30b3-0526-4333-9aa0-ad4078318206" providerId="ADAL" clId="{C28812ED-13B2-4ABB-BC86-35BE15FCE3D5}" dt="2024-08-15T15:28:25.117" v="77" actId="478"/>
          <ac:picMkLst>
            <pc:docMk/>
            <pc:sldMk cId="3985866728" sldId="3389"/>
            <ac:picMk id="3" creationId="{6FA8ADCC-5C1C-F67D-9383-2AA62EDF60F0}"/>
          </ac:picMkLst>
        </pc:picChg>
      </pc:sldChg>
      <pc:sldChg chg="addSp delSp modSp add del mod">
        <pc:chgData name="Orefice Pablo Jose" userId="e53b30b3-0526-4333-9aa0-ad4078318206" providerId="ADAL" clId="{C28812ED-13B2-4ABB-BC86-35BE15FCE3D5}" dt="2024-08-15T16:36:21.950" v="2086" actId="47"/>
        <pc:sldMkLst>
          <pc:docMk/>
          <pc:sldMk cId="2346088559" sldId="3390"/>
        </pc:sldMkLst>
        <pc:spChg chg="add mod ord modVis">
          <ac:chgData name="Orefice Pablo Jose" userId="e53b30b3-0526-4333-9aa0-ad4078318206" providerId="ADAL" clId="{C28812ED-13B2-4ABB-BC86-35BE15FCE3D5}" dt="2024-08-15T16:35:26.494" v="2012"/>
          <ac:spMkLst>
            <pc:docMk/>
            <pc:sldMk cId="2346088559" sldId="3390"/>
            <ac:spMk id="2" creationId="{B0F10E78-1E99-4A53-0D54-14FA0C3DEAE9}"/>
          </ac:spMkLst>
        </pc:spChg>
        <pc:spChg chg="add mod ord">
          <ac:chgData name="Orefice Pablo Jose" userId="e53b30b3-0526-4333-9aa0-ad4078318206" providerId="ADAL" clId="{C28812ED-13B2-4ABB-BC86-35BE15FCE3D5}" dt="2024-08-15T16:35:26.495" v="2014"/>
          <ac:spMkLst>
            <pc:docMk/>
            <pc:sldMk cId="2346088559" sldId="3390"/>
            <ac:spMk id="3" creationId="{7527A198-2F7B-ACCB-059B-C33FE6C69461}"/>
          </ac:spMkLst>
        </pc:spChg>
        <pc:spChg chg="add mod">
          <ac:chgData name="Orefice Pablo Jose" userId="e53b30b3-0526-4333-9aa0-ad4078318206" providerId="ADAL" clId="{C28812ED-13B2-4ABB-BC86-35BE15FCE3D5}" dt="2024-08-15T16:35:26.500" v="2029"/>
          <ac:spMkLst>
            <pc:docMk/>
            <pc:sldMk cId="2346088559" sldId="3390"/>
            <ac:spMk id="4" creationId="{E6AEA675-67E5-CD84-CF7F-433C63A41EE0}"/>
          </ac:spMkLst>
        </pc:spChg>
        <pc:spChg chg="add mod modVis">
          <ac:chgData name="Orefice Pablo Jose" userId="e53b30b3-0526-4333-9aa0-ad4078318206" providerId="ADAL" clId="{C28812ED-13B2-4ABB-BC86-35BE15FCE3D5}" dt="2024-08-15T16:35:26.500" v="2030"/>
          <ac:spMkLst>
            <pc:docMk/>
            <pc:sldMk cId="2346088559" sldId="3390"/>
            <ac:spMk id="5" creationId="{C02C8AA4-FDAC-EB0C-F5A0-EA622D257563}"/>
          </ac:spMkLst>
        </pc:spChg>
        <pc:spChg chg="add mod modVis">
          <ac:chgData name="Orefice Pablo Jose" userId="e53b30b3-0526-4333-9aa0-ad4078318206" providerId="ADAL" clId="{C28812ED-13B2-4ABB-BC86-35BE15FCE3D5}" dt="2024-08-15T16:35:26.500" v="2031"/>
          <ac:spMkLst>
            <pc:docMk/>
            <pc:sldMk cId="2346088559" sldId="3390"/>
            <ac:spMk id="6" creationId="{E675E669-00C1-CC23-A18A-00FCD54CD3EF}"/>
          </ac:spMkLst>
        </pc:spChg>
        <pc:spChg chg="add mod ord modVis">
          <ac:chgData name="Orefice Pablo Jose" userId="e53b30b3-0526-4333-9aa0-ad4078318206" providerId="ADAL" clId="{C28812ED-13B2-4ABB-BC86-35BE15FCE3D5}" dt="2024-08-15T16:35:26.501" v="2033"/>
          <ac:spMkLst>
            <pc:docMk/>
            <pc:sldMk cId="2346088559" sldId="3390"/>
            <ac:spMk id="7" creationId="{62993377-413D-384F-6917-DF51052EBE62}"/>
          </ac:spMkLst>
        </pc:spChg>
        <pc:spChg chg="add mod ord">
          <ac:chgData name="Orefice Pablo Jose" userId="e53b30b3-0526-4333-9aa0-ad4078318206" providerId="ADAL" clId="{C28812ED-13B2-4ABB-BC86-35BE15FCE3D5}" dt="2024-08-15T16:35:26.501" v="2035"/>
          <ac:spMkLst>
            <pc:docMk/>
            <pc:sldMk cId="2346088559" sldId="3390"/>
            <ac:spMk id="8" creationId="{C92D586E-E75B-83A9-7AC9-350F196C2F1D}"/>
          </ac:spMkLst>
        </pc:spChg>
        <pc:spChg chg="add mod ord">
          <ac:chgData name="Orefice Pablo Jose" userId="e53b30b3-0526-4333-9aa0-ad4078318206" providerId="ADAL" clId="{C28812ED-13B2-4ABB-BC86-35BE15FCE3D5}" dt="2024-08-15T16:35:26.502" v="2037"/>
          <ac:spMkLst>
            <pc:docMk/>
            <pc:sldMk cId="2346088559" sldId="3390"/>
            <ac:spMk id="9" creationId="{9FDF1E30-5C2C-BE84-BAA9-22D4E605AA97}"/>
          </ac:spMkLst>
        </pc:spChg>
        <pc:spChg chg="add mod ord">
          <ac:chgData name="Orefice Pablo Jose" userId="e53b30b3-0526-4333-9aa0-ad4078318206" providerId="ADAL" clId="{C28812ED-13B2-4ABB-BC86-35BE15FCE3D5}" dt="2024-08-15T16:35:26.502" v="2039"/>
          <ac:spMkLst>
            <pc:docMk/>
            <pc:sldMk cId="2346088559" sldId="3390"/>
            <ac:spMk id="10" creationId="{93DC40F6-E5ED-6136-1402-C7945BBDFBC5}"/>
          </ac:spMkLst>
        </pc:spChg>
        <pc:spChg chg="add mod ord">
          <ac:chgData name="Orefice Pablo Jose" userId="e53b30b3-0526-4333-9aa0-ad4078318206" providerId="ADAL" clId="{C28812ED-13B2-4ABB-BC86-35BE15FCE3D5}" dt="2024-08-15T16:35:26.503" v="2041"/>
          <ac:spMkLst>
            <pc:docMk/>
            <pc:sldMk cId="2346088559" sldId="3390"/>
            <ac:spMk id="11" creationId="{584FB85A-91FA-5F8B-50E9-7BF5AEC1B335}"/>
          </ac:spMkLst>
        </pc:spChg>
        <pc:spChg chg="add mod ord">
          <ac:chgData name="Orefice Pablo Jose" userId="e53b30b3-0526-4333-9aa0-ad4078318206" providerId="ADAL" clId="{C28812ED-13B2-4ABB-BC86-35BE15FCE3D5}" dt="2024-08-15T16:35:26.503" v="2043"/>
          <ac:spMkLst>
            <pc:docMk/>
            <pc:sldMk cId="2346088559" sldId="3390"/>
            <ac:spMk id="12" creationId="{BA77D5B4-B310-0FE5-48B0-8A0874D47553}"/>
          </ac:spMkLst>
        </pc:spChg>
        <pc:spChg chg="add mod ord">
          <ac:chgData name="Orefice Pablo Jose" userId="e53b30b3-0526-4333-9aa0-ad4078318206" providerId="ADAL" clId="{C28812ED-13B2-4ABB-BC86-35BE15FCE3D5}" dt="2024-08-15T16:35:26.504" v="2045"/>
          <ac:spMkLst>
            <pc:docMk/>
            <pc:sldMk cId="2346088559" sldId="3390"/>
            <ac:spMk id="13" creationId="{075A8A5E-B9C6-8432-A884-7C1FECB92DF6}"/>
          </ac:spMkLst>
        </pc:spChg>
        <pc:spChg chg="add mod ord">
          <ac:chgData name="Orefice Pablo Jose" userId="e53b30b3-0526-4333-9aa0-ad4078318206" providerId="ADAL" clId="{C28812ED-13B2-4ABB-BC86-35BE15FCE3D5}" dt="2024-08-15T16:35:26.505" v="2047"/>
          <ac:spMkLst>
            <pc:docMk/>
            <pc:sldMk cId="2346088559" sldId="3390"/>
            <ac:spMk id="14" creationId="{42BBED67-A253-D8FD-9454-53B90013A0A1}"/>
          </ac:spMkLst>
        </pc:spChg>
        <pc:spChg chg="add mod ord">
          <ac:chgData name="Orefice Pablo Jose" userId="e53b30b3-0526-4333-9aa0-ad4078318206" providerId="ADAL" clId="{C28812ED-13B2-4ABB-BC86-35BE15FCE3D5}" dt="2024-08-15T16:35:26.512" v="2059"/>
          <ac:spMkLst>
            <pc:docMk/>
            <pc:sldMk cId="2346088559" sldId="3390"/>
            <ac:spMk id="19" creationId="{9BDE10EE-2E7D-F132-6745-300FC152599D}"/>
          </ac:spMkLst>
        </pc:spChg>
        <pc:spChg chg="add mod ord">
          <ac:chgData name="Orefice Pablo Jose" userId="e53b30b3-0526-4333-9aa0-ad4078318206" providerId="ADAL" clId="{C28812ED-13B2-4ABB-BC86-35BE15FCE3D5}" dt="2024-08-15T16:35:26.512" v="2061"/>
          <ac:spMkLst>
            <pc:docMk/>
            <pc:sldMk cId="2346088559" sldId="3390"/>
            <ac:spMk id="20" creationId="{496E63A3-D450-A9BB-382F-028469AA9F03}"/>
          </ac:spMkLst>
        </pc:spChg>
        <pc:spChg chg="add del mod">
          <ac:chgData name="Orefice Pablo Jose" userId="e53b30b3-0526-4333-9aa0-ad4078318206" providerId="ADAL" clId="{C28812ED-13B2-4ABB-BC86-35BE15FCE3D5}" dt="2024-08-15T16:35:26.347" v="1824"/>
          <ac:spMkLst>
            <pc:docMk/>
            <pc:sldMk cId="2346088559" sldId="3390"/>
            <ac:spMk id="21" creationId="{DF48C5D7-A041-FAC7-0895-05849E847BB2}"/>
          </ac:spMkLst>
        </pc:spChg>
        <pc:spChg chg="add mod ord">
          <ac:chgData name="Orefice Pablo Jose" userId="e53b30b3-0526-4333-9aa0-ad4078318206" providerId="ADAL" clId="{C28812ED-13B2-4ABB-BC86-35BE15FCE3D5}" dt="2024-08-15T16:35:26.513" v="2063"/>
          <ac:spMkLst>
            <pc:docMk/>
            <pc:sldMk cId="2346088559" sldId="3390"/>
            <ac:spMk id="22" creationId="{9D728059-9D2E-1F7C-2529-A33AA4F8689D}"/>
          </ac:spMkLst>
        </pc:spChg>
        <pc:spChg chg="add mod ord">
          <ac:chgData name="Orefice Pablo Jose" userId="e53b30b3-0526-4333-9aa0-ad4078318206" providerId="ADAL" clId="{C28812ED-13B2-4ABB-BC86-35BE15FCE3D5}" dt="2024-08-15T16:35:26.513" v="2065"/>
          <ac:spMkLst>
            <pc:docMk/>
            <pc:sldMk cId="2346088559" sldId="3390"/>
            <ac:spMk id="23" creationId="{CCA43720-330D-380E-B096-7F9C09E16876}"/>
          </ac:spMkLst>
        </pc:spChg>
        <pc:spChg chg="add del mod">
          <ac:chgData name="Orefice Pablo Jose" userId="e53b30b3-0526-4333-9aa0-ad4078318206" providerId="ADAL" clId="{C28812ED-13B2-4ABB-BC86-35BE15FCE3D5}" dt="2024-08-15T16:35:26.369" v="1853"/>
          <ac:spMkLst>
            <pc:docMk/>
            <pc:sldMk cId="2346088559" sldId="3390"/>
            <ac:spMk id="24" creationId="{91417D77-6730-801F-29ED-64EDEA1B355B}"/>
          </ac:spMkLst>
        </pc:spChg>
        <pc:spChg chg="add mod ord">
          <ac:chgData name="Orefice Pablo Jose" userId="e53b30b3-0526-4333-9aa0-ad4078318206" providerId="ADAL" clId="{C28812ED-13B2-4ABB-BC86-35BE15FCE3D5}" dt="2024-08-15T16:35:26.514" v="2067"/>
          <ac:spMkLst>
            <pc:docMk/>
            <pc:sldMk cId="2346088559" sldId="3390"/>
            <ac:spMk id="25" creationId="{3FE2E885-3556-DB81-FECA-040440ED6E47}"/>
          </ac:spMkLst>
        </pc:spChg>
        <pc:spChg chg="add mod ord">
          <ac:chgData name="Orefice Pablo Jose" userId="e53b30b3-0526-4333-9aa0-ad4078318206" providerId="ADAL" clId="{C28812ED-13B2-4ABB-BC86-35BE15FCE3D5}" dt="2024-08-15T16:35:26.515" v="2069"/>
          <ac:spMkLst>
            <pc:docMk/>
            <pc:sldMk cId="2346088559" sldId="3390"/>
            <ac:spMk id="26" creationId="{0175EE9E-F97B-4B54-8D6B-F1959BBB2E8B}"/>
          </ac:spMkLst>
        </pc:spChg>
        <pc:spChg chg="add del mod">
          <ac:chgData name="Orefice Pablo Jose" userId="e53b30b3-0526-4333-9aa0-ad4078318206" providerId="ADAL" clId="{C28812ED-13B2-4ABB-BC86-35BE15FCE3D5}" dt="2024-08-15T16:35:26.390" v="1882"/>
          <ac:spMkLst>
            <pc:docMk/>
            <pc:sldMk cId="2346088559" sldId="3390"/>
            <ac:spMk id="27" creationId="{FB41D715-F2C4-81CD-42A4-5F9E8174B58A}"/>
          </ac:spMkLst>
        </pc:spChg>
        <pc:spChg chg="add mod ord">
          <ac:chgData name="Orefice Pablo Jose" userId="e53b30b3-0526-4333-9aa0-ad4078318206" providerId="ADAL" clId="{C28812ED-13B2-4ABB-BC86-35BE15FCE3D5}" dt="2024-08-15T16:35:26.515" v="2071"/>
          <ac:spMkLst>
            <pc:docMk/>
            <pc:sldMk cId="2346088559" sldId="3390"/>
            <ac:spMk id="28" creationId="{66A16E27-5BBA-CAE1-F0D6-F9A828300F8D}"/>
          </ac:spMkLst>
        </pc:spChg>
        <pc:spChg chg="add mod ord">
          <ac:chgData name="Orefice Pablo Jose" userId="e53b30b3-0526-4333-9aa0-ad4078318206" providerId="ADAL" clId="{C28812ED-13B2-4ABB-BC86-35BE15FCE3D5}" dt="2024-08-15T16:35:26.515" v="2073"/>
          <ac:spMkLst>
            <pc:docMk/>
            <pc:sldMk cId="2346088559" sldId="3390"/>
            <ac:spMk id="29" creationId="{6644DF0A-D52D-D056-63D2-5C070EED9722}"/>
          </ac:spMkLst>
        </pc:spChg>
        <pc:spChg chg="add del mod">
          <ac:chgData name="Orefice Pablo Jose" userId="e53b30b3-0526-4333-9aa0-ad4078318206" providerId="ADAL" clId="{C28812ED-13B2-4ABB-BC86-35BE15FCE3D5}" dt="2024-08-15T16:35:26.413" v="1911"/>
          <ac:spMkLst>
            <pc:docMk/>
            <pc:sldMk cId="2346088559" sldId="3390"/>
            <ac:spMk id="30" creationId="{71EE3E2D-9222-A8BA-CCB0-AB00B2403E1F}"/>
          </ac:spMkLst>
        </pc:spChg>
        <pc:spChg chg="add mod ord">
          <ac:chgData name="Orefice Pablo Jose" userId="e53b30b3-0526-4333-9aa0-ad4078318206" providerId="ADAL" clId="{C28812ED-13B2-4ABB-BC86-35BE15FCE3D5}" dt="2024-08-15T16:35:26.517" v="2075"/>
          <ac:spMkLst>
            <pc:docMk/>
            <pc:sldMk cId="2346088559" sldId="3390"/>
            <ac:spMk id="31" creationId="{9CBBF141-06F9-ED9D-CFD5-EA8877E876BE}"/>
          </ac:spMkLst>
        </pc:spChg>
        <pc:spChg chg="add mod ord">
          <ac:chgData name="Orefice Pablo Jose" userId="e53b30b3-0526-4333-9aa0-ad4078318206" providerId="ADAL" clId="{C28812ED-13B2-4ABB-BC86-35BE15FCE3D5}" dt="2024-08-15T16:35:26.518" v="2077"/>
          <ac:spMkLst>
            <pc:docMk/>
            <pc:sldMk cId="2346088559" sldId="3390"/>
            <ac:spMk id="32" creationId="{E13F6746-0DDC-0967-116D-466E7BDD256E}"/>
          </ac:spMkLst>
        </pc:spChg>
        <pc:spChg chg="add del mod">
          <ac:chgData name="Orefice Pablo Jose" userId="e53b30b3-0526-4333-9aa0-ad4078318206" providerId="ADAL" clId="{C28812ED-13B2-4ABB-BC86-35BE15FCE3D5}" dt="2024-08-15T16:35:26.440" v="1949"/>
          <ac:spMkLst>
            <pc:docMk/>
            <pc:sldMk cId="2346088559" sldId="3390"/>
            <ac:spMk id="33" creationId="{3E10A940-C95F-E353-33EE-0667ECBB0DBA}"/>
          </ac:spMkLst>
        </pc:spChg>
        <pc:spChg chg="add mod ord">
          <ac:chgData name="Orefice Pablo Jose" userId="e53b30b3-0526-4333-9aa0-ad4078318206" providerId="ADAL" clId="{C28812ED-13B2-4ABB-BC86-35BE15FCE3D5}" dt="2024-08-15T16:35:26.518" v="2079"/>
          <ac:spMkLst>
            <pc:docMk/>
            <pc:sldMk cId="2346088559" sldId="3390"/>
            <ac:spMk id="34" creationId="{9FDC968B-1F28-521E-125D-661707B939D6}"/>
          </ac:spMkLst>
        </pc:spChg>
        <pc:spChg chg="add mod ord">
          <ac:chgData name="Orefice Pablo Jose" userId="e53b30b3-0526-4333-9aa0-ad4078318206" providerId="ADAL" clId="{C28812ED-13B2-4ABB-BC86-35BE15FCE3D5}" dt="2024-08-15T16:35:26.519" v="2081"/>
          <ac:spMkLst>
            <pc:docMk/>
            <pc:sldMk cId="2346088559" sldId="3390"/>
            <ac:spMk id="35" creationId="{ED7CC26F-7136-220E-EB03-B3C52D35E3E1}"/>
          </ac:spMkLst>
        </pc:spChg>
        <pc:spChg chg="add del mod">
          <ac:chgData name="Orefice Pablo Jose" userId="e53b30b3-0526-4333-9aa0-ad4078318206" providerId="ADAL" clId="{C28812ED-13B2-4ABB-BC86-35BE15FCE3D5}" dt="2024-08-15T16:35:26.477" v="1992"/>
          <ac:spMkLst>
            <pc:docMk/>
            <pc:sldMk cId="2346088559" sldId="3390"/>
            <ac:spMk id="36" creationId="{0B8F0D25-6F28-CE8A-BD94-19ADE4A0AA2C}"/>
          </ac:spMkLst>
        </pc:spChg>
        <pc:spChg chg="add mod ord">
          <ac:chgData name="Orefice Pablo Jose" userId="e53b30b3-0526-4333-9aa0-ad4078318206" providerId="ADAL" clId="{C28812ED-13B2-4ABB-BC86-35BE15FCE3D5}" dt="2024-08-15T16:35:26.506" v="2049"/>
          <ac:spMkLst>
            <pc:docMk/>
            <pc:sldMk cId="2346088559" sldId="3390"/>
            <ac:spMk id="37" creationId="{0560A195-BB0E-090D-D109-A2750A6918F8}"/>
          </ac:spMkLst>
        </pc:spChg>
        <pc:spChg chg="add mod ord">
          <ac:chgData name="Orefice Pablo Jose" userId="e53b30b3-0526-4333-9aa0-ad4078318206" providerId="ADAL" clId="{C28812ED-13B2-4ABB-BC86-35BE15FCE3D5}" dt="2024-08-15T16:35:26.507" v="2051"/>
          <ac:spMkLst>
            <pc:docMk/>
            <pc:sldMk cId="2346088559" sldId="3390"/>
            <ac:spMk id="38" creationId="{A169F244-9506-2499-0C11-9E44BE056E18}"/>
          </ac:spMkLst>
        </pc:spChg>
        <pc:spChg chg="add mod">
          <ac:chgData name="Orefice Pablo Jose" userId="e53b30b3-0526-4333-9aa0-ad4078318206" providerId="ADAL" clId="{C28812ED-13B2-4ABB-BC86-35BE15FCE3D5}" dt="2024-08-15T16:35:26.507" v="2052"/>
          <ac:spMkLst>
            <pc:docMk/>
            <pc:sldMk cId="2346088559" sldId="3390"/>
            <ac:spMk id="45" creationId="{3C9851E8-B4C1-326B-17D3-045577B7A657}"/>
          </ac:spMkLst>
        </pc:spChg>
        <pc:spChg chg="add mod">
          <ac:chgData name="Orefice Pablo Jose" userId="e53b30b3-0526-4333-9aa0-ad4078318206" providerId="ADAL" clId="{C28812ED-13B2-4ABB-BC86-35BE15FCE3D5}" dt="2024-08-15T16:35:26.508" v="2053"/>
          <ac:spMkLst>
            <pc:docMk/>
            <pc:sldMk cId="2346088559" sldId="3390"/>
            <ac:spMk id="46" creationId="{9E36919B-F373-E5B1-6D02-896A5A3CE4DF}"/>
          </ac:spMkLst>
        </pc:spChg>
        <pc:spChg chg="add mod">
          <ac:chgData name="Orefice Pablo Jose" userId="e53b30b3-0526-4333-9aa0-ad4078318206" providerId="ADAL" clId="{C28812ED-13B2-4ABB-BC86-35BE15FCE3D5}" dt="2024-08-15T16:35:26.508" v="2054"/>
          <ac:spMkLst>
            <pc:docMk/>
            <pc:sldMk cId="2346088559" sldId="3390"/>
            <ac:spMk id="47" creationId="{8C76CD18-E95B-14B0-9C50-26B39BC55794}"/>
          </ac:spMkLst>
        </pc:spChg>
        <pc:spChg chg="add mod">
          <ac:chgData name="Orefice Pablo Jose" userId="e53b30b3-0526-4333-9aa0-ad4078318206" providerId="ADAL" clId="{C28812ED-13B2-4ABB-BC86-35BE15FCE3D5}" dt="2024-08-15T16:35:26.509" v="2055"/>
          <ac:spMkLst>
            <pc:docMk/>
            <pc:sldMk cId="2346088559" sldId="3390"/>
            <ac:spMk id="48" creationId="{54CC374C-2EF4-B8A9-7339-D3C26ECF3922}"/>
          </ac:spMkLst>
        </pc:spChg>
        <pc:spChg chg="add mod">
          <ac:chgData name="Orefice Pablo Jose" userId="e53b30b3-0526-4333-9aa0-ad4078318206" providerId="ADAL" clId="{C28812ED-13B2-4ABB-BC86-35BE15FCE3D5}" dt="2024-08-15T16:35:26.509" v="2056"/>
          <ac:spMkLst>
            <pc:docMk/>
            <pc:sldMk cId="2346088559" sldId="3390"/>
            <ac:spMk id="49" creationId="{94FB4C78-D846-1690-3CFB-04CEBEAEDAF9}"/>
          </ac:spMkLst>
        </pc:spChg>
        <pc:spChg chg="add mod">
          <ac:chgData name="Orefice Pablo Jose" userId="e53b30b3-0526-4333-9aa0-ad4078318206" providerId="ADAL" clId="{C28812ED-13B2-4ABB-BC86-35BE15FCE3D5}" dt="2024-08-15T16:35:26.511" v="2057"/>
          <ac:spMkLst>
            <pc:docMk/>
            <pc:sldMk cId="2346088559" sldId="3390"/>
            <ac:spMk id="50" creationId="{B2AFD893-01B0-B8EB-62B6-A0FF30E86988}"/>
          </ac:spMkLst>
        </pc:spChg>
        <pc:cxnChg chg="add del mod ord">
          <ac:chgData name="Orefice Pablo Jose" userId="e53b30b3-0526-4333-9aa0-ad4078318206" providerId="ADAL" clId="{C28812ED-13B2-4ABB-BC86-35BE15FCE3D5}" dt="2024-08-15T16:34:16.340" v="1711"/>
          <ac:cxnSpMkLst>
            <pc:docMk/>
            <pc:sldMk cId="2346088559" sldId="3390"/>
            <ac:cxnSpMk id="15" creationId="{0A67690D-3AD4-8E26-E4E7-9B817812E12A}"/>
          </ac:cxnSpMkLst>
        </pc:cxnChg>
        <pc:cxnChg chg="add del mod ord">
          <ac:chgData name="Orefice Pablo Jose" userId="e53b30b3-0526-4333-9aa0-ad4078318206" providerId="ADAL" clId="{C28812ED-13B2-4ABB-BC86-35BE15FCE3D5}" dt="2024-08-15T16:34:16.341" v="1713"/>
          <ac:cxnSpMkLst>
            <pc:docMk/>
            <pc:sldMk cId="2346088559" sldId="3390"/>
            <ac:cxnSpMk id="16" creationId="{3B5E731F-82EF-B81C-251C-247E899AC4E6}"/>
          </ac:cxnSpMkLst>
        </pc:cxnChg>
        <pc:cxnChg chg="add mod ord">
          <ac:chgData name="Orefice Pablo Jose" userId="e53b30b3-0526-4333-9aa0-ad4078318206" providerId="ADAL" clId="{C28812ED-13B2-4ABB-BC86-35BE15FCE3D5}" dt="2024-08-15T16:35:26.496" v="2016"/>
          <ac:cxnSpMkLst>
            <pc:docMk/>
            <pc:sldMk cId="2346088559" sldId="3390"/>
            <ac:cxnSpMk id="17" creationId="{8FC3DFE9-2F75-C3E4-EFD1-5773038A0ED8}"/>
          </ac:cxnSpMkLst>
        </pc:cxnChg>
        <pc:cxnChg chg="add del mod ord">
          <ac:chgData name="Orefice Pablo Jose" userId="e53b30b3-0526-4333-9aa0-ad4078318206" providerId="ADAL" clId="{C28812ED-13B2-4ABB-BC86-35BE15FCE3D5}" dt="2024-08-15T16:34:16.342" v="1715"/>
          <ac:cxnSpMkLst>
            <pc:docMk/>
            <pc:sldMk cId="2346088559" sldId="3390"/>
            <ac:cxnSpMk id="18" creationId="{70B4884E-C7B0-C125-D669-37B10CD18677}"/>
          </ac:cxnSpMkLst>
        </pc:cxnChg>
        <pc:cxnChg chg="add mod ord">
          <ac:chgData name="Orefice Pablo Jose" userId="e53b30b3-0526-4333-9aa0-ad4078318206" providerId="ADAL" clId="{C28812ED-13B2-4ABB-BC86-35BE15FCE3D5}" dt="2024-08-15T16:35:26.496" v="2018"/>
          <ac:cxnSpMkLst>
            <pc:docMk/>
            <pc:sldMk cId="2346088559" sldId="3390"/>
            <ac:cxnSpMk id="39" creationId="{3DF4E88B-E727-DF21-F305-3979148649B7}"/>
          </ac:cxnSpMkLst>
        </pc:cxnChg>
        <pc:cxnChg chg="add mod ord">
          <ac:chgData name="Orefice Pablo Jose" userId="e53b30b3-0526-4333-9aa0-ad4078318206" providerId="ADAL" clId="{C28812ED-13B2-4ABB-BC86-35BE15FCE3D5}" dt="2024-08-15T16:35:26.497" v="2020"/>
          <ac:cxnSpMkLst>
            <pc:docMk/>
            <pc:sldMk cId="2346088559" sldId="3390"/>
            <ac:cxnSpMk id="40" creationId="{929A57DD-1B06-293F-6743-CEDBB5F97F3D}"/>
          </ac:cxnSpMkLst>
        </pc:cxnChg>
        <pc:cxnChg chg="add mod ord">
          <ac:chgData name="Orefice Pablo Jose" userId="e53b30b3-0526-4333-9aa0-ad4078318206" providerId="ADAL" clId="{C28812ED-13B2-4ABB-BC86-35BE15FCE3D5}" dt="2024-08-15T16:35:26.497" v="2022"/>
          <ac:cxnSpMkLst>
            <pc:docMk/>
            <pc:sldMk cId="2346088559" sldId="3390"/>
            <ac:cxnSpMk id="41" creationId="{A3FF1E12-C42C-60DE-2D56-E7F83275D200}"/>
          </ac:cxnSpMkLst>
        </pc:cxnChg>
        <pc:cxnChg chg="add mod ord">
          <ac:chgData name="Orefice Pablo Jose" userId="e53b30b3-0526-4333-9aa0-ad4078318206" providerId="ADAL" clId="{C28812ED-13B2-4ABB-BC86-35BE15FCE3D5}" dt="2024-08-15T16:35:26.497" v="2024"/>
          <ac:cxnSpMkLst>
            <pc:docMk/>
            <pc:sldMk cId="2346088559" sldId="3390"/>
            <ac:cxnSpMk id="42" creationId="{F5124D54-344F-B08D-D01D-49BBE8279550}"/>
          </ac:cxnSpMkLst>
        </pc:cxnChg>
        <pc:cxnChg chg="add mod ord">
          <ac:chgData name="Orefice Pablo Jose" userId="e53b30b3-0526-4333-9aa0-ad4078318206" providerId="ADAL" clId="{C28812ED-13B2-4ABB-BC86-35BE15FCE3D5}" dt="2024-08-15T16:35:26.498" v="2026"/>
          <ac:cxnSpMkLst>
            <pc:docMk/>
            <pc:sldMk cId="2346088559" sldId="3390"/>
            <ac:cxnSpMk id="43" creationId="{82228817-4480-7674-44C8-90AEC0EF7EB7}"/>
          </ac:cxnSpMkLst>
        </pc:cxnChg>
        <pc:cxnChg chg="add mod ord">
          <ac:chgData name="Orefice Pablo Jose" userId="e53b30b3-0526-4333-9aa0-ad4078318206" providerId="ADAL" clId="{C28812ED-13B2-4ABB-BC86-35BE15FCE3D5}" dt="2024-08-15T16:35:26.498" v="2028"/>
          <ac:cxnSpMkLst>
            <pc:docMk/>
            <pc:sldMk cId="2346088559" sldId="3390"/>
            <ac:cxnSpMk id="44" creationId="{BBE242D6-6094-0090-4764-C1F8B43A839D}"/>
          </ac:cxnSpMkLst>
        </pc:cxnChg>
      </pc:sldChg>
      <pc:sldChg chg="addSp delSp modSp add del mod">
        <pc:chgData name="Orefice Pablo Jose" userId="e53b30b3-0526-4333-9aa0-ad4078318206" providerId="ADAL" clId="{C28812ED-13B2-4ABB-BC86-35BE15FCE3D5}" dt="2024-08-22T20:00:52.269" v="4451" actId="47"/>
        <pc:sldMkLst>
          <pc:docMk/>
          <pc:sldMk cId="739162182" sldId="3391"/>
        </pc:sldMkLst>
        <pc:spChg chg="del">
          <ac:chgData name="Orefice Pablo Jose" userId="e53b30b3-0526-4333-9aa0-ad4078318206" providerId="ADAL" clId="{C28812ED-13B2-4ABB-BC86-35BE15FCE3D5}" dt="2024-08-22T17:06:53.031" v="2343" actId="21"/>
          <ac:spMkLst>
            <pc:docMk/>
            <pc:sldMk cId="739162182" sldId="3391"/>
            <ac:spMk id="11" creationId="{7CC55CC8-5B83-4E8D-9CD5-929CFE9CCBDA}"/>
          </ac:spMkLst>
        </pc:spChg>
        <pc:spChg chg="del">
          <ac:chgData name="Orefice Pablo Jose" userId="e53b30b3-0526-4333-9aa0-ad4078318206" providerId="ADAL" clId="{C28812ED-13B2-4ABB-BC86-35BE15FCE3D5}" dt="2024-08-22T17:31:17.290" v="2889" actId="21"/>
          <ac:spMkLst>
            <pc:docMk/>
            <pc:sldMk cId="739162182" sldId="3391"/>
            <ac:spMk id="18" creationId="{8385C4CC-F4BA-AA87-DA97-E2618F5B3C63}"/>
          </ac:spMkLst>
        </pc:spChg>
        <pc:spChg chg="del">
          <ac:chgData name="Orefice Pablo Jose" userId="e53b30b3-0526-4333-9aa0-ad4078318206" providerId="ADAL" clId="{C28812ED-13B2-4ABB-BC86-35BE15FCE3D5}" dt="2024-08-22T17:40:34.848" v="3538" actId="478"/>
          <ac:spMkLst>
            <pc:docMk/>
            <pc:sldMk cId="739162182" sldId="3391"/>
            <ac:spMk id="39" creationId="{FBC81065-32C5-678B-0D74-05282593B5F1}"/>
          </ac:spMkLst>
        </pc:spChg>
        <pc:spChg chg="del">
          <ac:chgData name="Orefice Pablo Jose" userId="e53b30b3-0526-4333-9aa0-ad4078318206" providerId="ADAL" clId="{C28812ED-13B2-4ABB-BC86-35BE15FCE3D5}" dt="2024-08-22T17:40:34.848" v="3538" actId="478"/>
          <ac:spMkLst>
            <pc:docMk/>
            <pc:sldMk cId="739162182" sldId="3391"/>
            <ac:spMk id="63" creationId="{25957438-6E4C-523B-AF3B-4BF2CF1450E7}"/>
          </ac:spMkLst>
        </pc:spChg>
        <pc:spChg chg="del">
          <ac:chgData name="Orefice Pablo Jose" userId="e53b30b3-0526-4333-9aa0-ad4078318206" providerId="ADAL" clId="{C28812ED-13B2-4ABB-BC86-35BE15FCE3D5}" dt="2024-08-22T17:35:52.053" v="3305" actId="21"/>
          <ac:spMkLst>
            <pc:docMk/>
            <pc:sldMk cId="739162182" sldId="3391"/>
            <ac:spMk id="79" creationId="{44AFCF17-9FDE-0173-466E-FE98E5701FC3}"/>
          </ac:spMkLst>
        </pc:spChg>
        <pc:spChg chg="del">
          <ac:chgData name="Orefice Pablo Jose" userId="e53b30b3-0526-4333-9aa0-ad4078318206" providerId="ADAL" clId="{C28812ED-13B2-4ABB-BC86-35BE15FCE3D5}" dt="2024-08-22T17:40:30.281" v="3537" actId="21"/>
          <ac:spMkLst>
            <pc:docMk/>
            <pc:sldMk cId="739162182" sldId="3391"/>
            <ac:spMk id="142" creationId="{C2A1C8A8-B403-4D8D-ED7E-628297317737}"/>
          </ac:spMkLst>
        </pc:spChg>
        <pc:spChg chg="mod">
          <ac:chgData name="Orefice Pablo Jose" userId="e53b30b3-0526-4333-9aa0-ad4078318206" providerId="ADAL" clId="{C28812ED-13B2-4ABB-BC86-35BE15FCE3D5}" dt="2024-08-22T19:31:21.659" v="4135" actId="1076"/>
          <ac:spMkLst>
            <pc:docMk/>
            <pc:sldMk cId="739162182" sldId="3391"/>
            <ac:spMk id="165" creationId="{686D888C-9149-FC3A-CAD1-26ED82D2A290}"/>
          </ac:spMkLst>
        </pc:spChg>
        <pc:grpChg chg="del">
          <ac:chgData name="Orefice Pablo Jose" userId="e53b30b3-0526-4333-9aa0-ad4078318206" providerId="ADAL" clId="{C28812ED-13B2-4ABB-BC86-35BE15FCE3D5}" dt="2024-08-22T17:05:45.141" v="2332" actId="21"/>
          <ac:grpSpMkLst>
            <pc:docMk/>
            <pc:sldMk cId="739162182" sldId="3391"/>
            <ac:grpSpMk id="2" creationId="{780B5FAE-CEC9-CA96-BCCC-C30DF1D5C3CB}"/>
          </ac:grpSpMkLst>
        </pc:grpChg>
        <pc:grpChg chg="del">
          <ac:chgData name="Orefice Pablo Jose" userId="e53b30b3-0526-4333-9aa0-ad4078318206" providerId="ADAL" clId="{C28812ED-13B2-4ABB-BC86-35BE15FCE3D5}" dt="2024-08-22T17:40:37.482" v="3539" actId="478"/>
          <ac:grpSpMkLst>
            <pc:docMk/>
            <pc:sldMk cId="739162182" sldId="3391"/>
            <ac:grpSpMk id="4" creationId="{66FD34AA-9BB8-28DF-CBC0-EBEF331F8345}"/>
          </ac:grpSpMkLst>
        </pc:grpChg>
        <pc:grpChg chg="del">
          <ac:chgData name="Orefice Pablo Jose" userId="e53b30b3-0526-4333-9aa0-ad4078318206" providerId="ADAL" clId="{C28812ED-13B2-4ABB-BC86-35BE15FCE3D5}" dt="2024-08-22T17:31:17.290" v="2889" actId="21"/>
          <ac:grpSpMkLst>
            <pc:docMk/>
            <pc:sldMk cId="739162182" sldId="3391"/>
            <ac:grpSpMk id="13" creationId="{EF81B5E5-2F92-B039-B716-0722240D068B}"/>
          </ac:grpSpMkLst>
        </pc:grpChg>
        <pc:grpChg chg="del">
          <ac:chgData name="Orefice Pablo Jose" userId="e53b30b3-0526-4333-9aa0-ad4078318206" providerId="ADAL" clId="{C28812ED-13B2-4ABB-BC86-35BE15FCE3D5}" dt="2024-08-22T17:35:44.176" v="3304" actId="478"/>
          <ac:grpSpMkLst>
            <pc:docMk/>
            <pc:sldMk cId="739162182" sldId="3391"/>
            <ac:grpSpMk id="19" creationId="{9E6818D2-CE6F-261F-7914-1B6C9370B520}"/>
          </ac:grpSpMkLst>
        </pc:grpChg>
        <pc:grpChg chg="del">
          <ac:chgData name="Orefice Pablo Jose" userId="e53b30b3-0526-4333-9aa0-ad4078318206" providerId="ADAL" clId="{C28812ED-13B2-4ABB-BC86-35BE15FCE3D5}" dt="2024-08-22T17:06:28.924" v="2338" actId="21"/>
          <ac:grpSpMkLst>
            <pc:docMk/>
            <pc:sldMk cId="739162182" sldId="3391"/>
            <ac:grpSpMk id="93" creationId="{C5A8F0D5-E047-5BF2-54CE-4E37DC1DCFBB}"/>
          </ac:grpSpMkLst>
        </pc:grpChg>
        <pc:grpChg chg="del">
          <ac:chgData name="Orefice Pablo Jose" userId="e53b30b3-0526-4333-9aa0-ad4078318206" providerId="ADAL" clId="{C28812ED-13B2-4ABB-BC86-35BE15FCE3D5}" dt="2024-08-22T17:33:59.926" v="3106" actId="478"/>
          <ac:grpSpMkLst>
            <pc:docMk/>
            <pc:sldMk cId="739162182" sldId="3391"/>
            <ac:grpSpMk id="94" creationId="{D7A91B51-FA24-A6A9-798F-85DE54A577D7}"/>
          </ac:grpSpMkLst>
        </pc:grpChg>
        <pc:grpChg chg="del">
          <ac:chgData name="Orefice Pablo Jose" userId="e53b30b3-0526-4333-9aa0-ad4078318206" providerId="ADAL" clId="{C28812ED-13B2-4ABB-BC86-35BE15FCE3D5}" dt="2024-08-22T19:52:55.632" v="4269" actId="21"/>
          <ac:grpSpMkLst>
            <pc:docMk/>
            <pc:sldMk cId="739162182" sldId="3391"/>
            <ac:grpSpMk id="159" creationId="{47612B13-4747-755B-ACB2-D4D0E38768D9}"/>
          </ac:grpSpMkLst>
        </pc:grpChg>
        <pc:picChg chg="del">
          <ac:chgData name="Orefice Pablo Jose" userId="e53b30b3-0526-4333-9aa0-ad4078318206" providerId="ADAL" clId="{C28812ED-13B2-4ABB-BC86-35BE15FCE3D5}" dt="2024-08-22T17:06:53.031" v="2343" actId="21"/>
          <ac:picMkLst>
            <pc:docMk/>
            <pc:sldMk cId="739162182" sldId="3391"/>
            <ac:picMk id="12" creationId="{9B7F5A1B-FFDD-FAB3-2829-928C170B419A}"/>
          </ac:picMkLst>
        </pc:picChg>
        <pc:picChg chg="del">
          <ac:chgData name="Orefice Pablo Jose" userId="e53b30b3-0526-4333-9aa0-ad4078318206" providerId="ADAL" clId="{C28812ED-13B2-4ABB-BC86-35BE15FCE3D5}" dt="2024-08-22T17:31:17.290" v="2889" actId="21"/>
          <ac:picMkLst>
            <pc:docMk/>
            <pc:sldMk cId="739162182" sldId="3391"/>
            <ac:picMk id="15" creationId="{8B1E3448-129C-668E-D842-F067A20931FF}"/>
          </ac:picMkLst>
        </pc:picChg>
        <pc:picChg chg="add del mod">
          <ac:chgData name="Orefice Pablo Jose" userId="e53b30b3-0526-4333-9aa0-ad4078318206" providerId="ADAL" clId="{C28812ED-13B2-4ABB-BC86-35BE15FCE3D5}" dt="2024-08-22T19:31:25.169" v="4137" actId="21"/>
          <ac:picMkLst>
            <pc:docMk/>
            <pc:sldMk cId="739162182" sldId="3391"/>
            <ac:picMk id="16" creationId="{0E1EB183-8711-C575-9111-9D5F3B0B8389}"/>
          </ac:picMkLst>
        </pc:picChg>
        <pc:picChg chg="del">
          <ac:chgData name="Orefice Pablo Jose" userId="e53b30b3-0526-4333-9aa0-ad4078318206" providerId="ADAL" clId="{C28812ED-13B2-4ABB-BC86-35BE15FCE3D5}" dt="2024-08-22T17:39:15.945" v="3397" actId="21"/>
          <ac:picMkLst>
            <pc:docMk/>
            <pc:sldMk cId="739162182" sldId="3391"/>
            <ac:picMk id="26" creationId="{A29E3AF1-E6FD-67DB-2B74-B98DB9F3E86A}"/>
          </ac:picMkLst>
        </pc:picChg>
        <pc:picChg chg="del">
          <ac:chgData name="Orefice Pablo Jose" userId="e53b30b3-0526-4333-9aa0-ad4078318206" providerId="ADAL" clId="{C28812ED-13B2-4ABB-BC86-35BE15FCE3D5}" dt="2024-08-22T17:35:44.176" v="3304" actId="478"/>
          <ac:picMkLst>
            <pc:docMk/>
            <pc:sldMk cId="739162182" sldId="3391"/>
            <ac:picMk id="28" creationId="{DF467AF7-5513-6F61-9670-439E56B82FD1}"/>
          </ac:picMkLst>
        </pc:picChg>
        <pc:picChg chg="del">
          <ac:chgData name="Orefice Pablo Jose" userId="e53b30b3-0526-4333-9aa0-ad4078318206" providerId="ADAL" clId="{C28812ED-13B2-4ABB-BC86-35BE15FCE3D5}" dt="2024-08-22T19:56:17.932" v="4376" actId="21"/>
          <ac:picMkLst>
            <pc:docMk/>
            <pc:sldMk cId="739162182" sldId="3391"/>
            <ac:picMk id="30" creationId="{021F163E-AB9C-BFB4-24D0-6982A9F4C525}"/>
          </ac:picMkLst>
        </pc:picChg>
        <pc:picChg chg="del">
          <ac:chgData name="Orefice Pablo Jose" userId="e53b30b3-0526-4333-9aa0-ad4078318206" providerId="ADAL" clId="{C28812ED-13B2-4ABB-BC86-35BE15FCE3D5}" dt="2024-08-22T19:36:16.215" v="4241" actId="21"/>
          <ac:picMkLst>
            <pc:docMk/>
            <pc:sldMk cId="739162182" sldId="3391"/>
            <ac:picMk id="36" creationId="{D8CB586D-01C1-8133-E366-8A2F2E6F586D}"/>
          </ac:picMkLst>
        </pc:picChg>
        <pc:picChg chg="del">
          <ac:chgData name="Orefice Pablo Jose" userId="e53b30b3-0526-4333-9aa0-ad4078318206" providerId="ADAL" clId="{C28812ED-13B2-4ABB-BC86-35BE15FCE3D5}" dt="2024-08-22T19:48:16.872" v="4253" actId="21"/>
          <ac:picMkLst>
            <pc:docMk/>
            <pc:sldMk cId="739162182" sldId="3391"/>
            <ac:picMk id="38" creationId="{685D83D1-5E6B-4ACB-14AA-5EE8D54F25AE}"/>
          </ac:picMkLst>
        </pc:picChg>
        <pc:picChg chg="del">
          <ac:chgData name="Orefice Pablo Jose" userId="e53b30b3-0526-4333-9aa0-ad4078318206" providerId="ADAL" clId="{C28812ED-13B2-4ABB-BC86-35BE15FCE3D5}" dt="2024-08-22T17:06:11.120" v="2335" actId="21"/>
          <ac:picMkLst>
            <pc:docMk/>
            <pc:sldMk cId="739162182" sldId="3391"/>
            <ac:picMk id="48" creationId="{9FE18DD3-3F15-5203-B1ED-92CD433886FE}"/>
          </ac:picMkLst>
        </pc:picChg>
        <pc:picChg chg="add del">
          <ac:chgData name="Orefice Pablo Jose" userId="e53b30b3-0526-4333-9aa0-ad4078318206" providerId="ADAL" clId="{C28812ED-13B2-4ABB-BC86-35BE15FCE3D5}" dt="2024-08-22T17:31:11.910" v="2888" actId="478"/>
          <ac:picMkLst>
            <pc:docMk/>
            <pc:sldMk cId="739162182" sldId="3391"/>
            <ac:picMk id="60" creationId="{53DB7268-724E-8FEC-670E-17E576F5D0F7}"/>
          </ac:picMkLst>
        </pc:picChg>
        <pc:picChg chg="del">
          <ac:chgData name="Orefice Pablo Jose" userId="e53b30b3-0526-4333-9aa0-ad4078318206" providerId="ADAL" clId="{C28812ED-13B2-4ABB-BC86-35BE15FCE3D5}" dt="2024-08-22T17:52:18.048" v="3934" actId="21"/>
          <ac:picMkLst>
            <pc:docMk/>
            <pc:sldMk cId="739162182" sldId="3391"/>
            <ac:picMk id="76" creationId="{AACA91F7-DBF8-9CF0-8C00-3E8CE57A4DEF}"/>
          </ac:picMkLst>
        </pc:picChg>
        <pc:picChg chg="del">
          <ac:chgData name="Orefice Pablo Jose" userId="e53b30b3-0526-4333-9aa0-ad4078318206" providerId="ADAL" clId="{C28812ED-13B2-4ABB-BC86-35BE15FCE3D5}" dt="2024-08-22T19:54:16.442" v="4322" actId="21"/>
          <ac:picMkLst>
            <pc:docMk/>
            <pc:sldMk cId="739162182" sldId="3391"/>
            <ac:picMk id="114" creationId="{89E79A03-7736-DA4A-4230-7FF68CA13BAB}"/>
          </ac:picMkLst>
        </pc:picChg>
        <pc:cxnChg chg="del mod">
          <ac:chgData name="Orefice Pablo Jose" userId="e53b30b3-0526-4333-9aa0-ad4078318206" providerId="ADAL" clId="{C28812ED-13B2-4ABB-BC86-35BE15FCE3D5}" dt="2024-08-22T17:40:34.848" v="3538" actId="478"/>
          <ac:cxnSpMkLst>
            <pc:docMk/>
            <pc:sldMk cId="739162182" sldId="3391"/>
            <ac:cxnSpMk id="53" creationId="{F39E6F27-2613-3235-3906-366F9C4412CF}"/>
          </ac:cxnSpMkLst>
        </pc:cxnChg>
        <pc:cxnChg chg="mod">
          <ac:chgData name="Orefice Pablo Jose" userId="e53b30b3-0526-4333-9aa0-ad4078318206" providerId="ADAL" clId="{C28812ED-13B2-4ABB-BC86-35BE15FCE3D5}" dt="2024-08-22T17:40:34.848" v="3538" actId="478"/>
          <ac:cxnSpMkLst>
            <pc:docMk/>
            <pc:sldMk cId="739162182" sldId="3391"/>
            <ac:cxnSpMk id="65" creationId="{BED0ED48-93A8-EA15-476D-30A50F2F7209}"/>
          </ac:cxnSpMkLst>
        </pc:cxnChg>
        <pc:cxnChg chg="del">
          <ac:chgData name="Orefice Pablo Jose" userId="e53b30b3-0526-4333-9aa0-ad4078318206" providerId="ADAL" clId="{C28812ED-13B2-4ABB-BC86-35BE15FCE3D5}" dt="2024-08-22T17:40:34.848" v="3538" actId="478"/>
          <ac:cxnSpMkLst>
            <pc:docMk/>
            <pc:sldMk cId="739162182" sldId="3391"/>
            <ac:cxnSpMk id="75" creationId="{B5D70385-EAE0-9C25-0D91-A298BB8A2A22}"/>
          </ac:cxnSpMkLst>
        </pc:cxnChg>
        <pc:cxnChg chg="del">
          <ac:chgData name="Orefice Pablo Jose" userId="e53b30b3-0526-4333-9aa0-ad4078318206" providerId="ADAL" clId="{C28812ED-13B2-4ABB-BC86-35BE15FCE3D5}" dt="2024-08-22T17:40:34.848" v="3538" actId="478"/>
          <ac:cxnSpMkLst>
            <pc:docMk/>
            <pc:sldMk cId="739162182" sldId="3391"/>
            <ac:cxnSpMk id="80" creationId="{EA62B20C-E0C1-82A8-37CF-4571D7241250}"/>
          </ac:cxnSpMkLst>
        </pc:cxnChg>
      </pc:sldChg>
      <pc:sldChg chg="addSp delSp modSp add mod">
        <pc:chgData name="Orefice Pablo Jose" userId="e53b30b3-0526-4333-9aa0-ad4078318206" providerId="ADAL" clId="{C28812ED-13B2-4ABB-BC86-35BE15FCE3D5}" dt="2024-08-27T19:35:25.167" v="5797" actId="20577"/>
        <pc:sldMkLst>
          <pc:docMk/>
          <pc:sldMk cId="3367894960" sldId="3392"/>
        </pc:sldMkLst>
        <pc:spChg chg="mod">
          <ac:chgData name="Orefice Pablo Jose" userId="e53b30b3-0526-4333-9aa0-ad4078318206" providerId="ADAL" clId="{C28812ED-13B2-4ABB-BC86-35BE15FCE3D5}" dt="2024-08-22T17:51:02.658" v="3792"/>
          <ac:spMkLst>
            <pc:docMk/>
            <pc:sldMk cId="3367894960" sldId="3392"/>
            <ac:spMk id="4" creationId="{DCBBB23F-CE71-6624-3A33-B800887CCAFD}"/>
          </ac:spMkLst>
        </pc:spChg>
        <pc:spChg chg="mod">
          <ac:chgData name="Orefice Pablo Jose" userId="e53b30b3-0526-4333-9aa0-ad4078318206" providerId="ADAL" clId="{C28812ED-13B2-4ABB-BC86-35BE15FCE3D5}" dt="2024-08-22T17:51:18.227" v="3793"/>
          <ac:spMkLst>
            <pc:docMk/>
            <pc:sldMk cId="3367894960" sldId="3392"/>
            <ac:spMk id="10" creationId="{10677C94-146D-CE0C-DAB9-D5ED6EEC3195}"/>
          </ac:spMkLst>
        </pc:spChg>
        <pc:spChg chg="mod">
          <ac:chgData name="Orefice Pablo Jose" userId="e53b30b3-0526-4333-9aa0-ad4078318206" providerId="ADAL" clId="{C28812ED-13B2-4ABB-BC86-35BE15FCE3D5}" dt="2024-08-22T17:53:59.573" v="4109"/>
          <ac:spMkLst>
            <pc:docMk/>
            <pc:sldMk cId="3367894960" sldId="3392"/>
            <ac:spMk id="13" creationId="{C499BF1C-C08F-A8BF-226E-0982D2158953}"/>
          </ac:spMkLst>
        </pc:spChg>
        <pc:spChg chg="add mod">
          <ac:chgData name="Orefice Pablo Jose" userId="e53b30b3-0526-4333-9aa0-ad4078318206" providerId="ADAL" clId="{C28812ED-13B2-4ABB-BC86-35BE15FCE3D5}" dt="2024-08-22T19:55:21.630" v="4333" actId="1076"/>
          <ac:spMkLst>
            <pc:docMk/>
            <pc:sldMk cId="3367894960" sldId="3392"/>
            <ac:spMk id="19" creationId="{8F9B3026-9A08-E190-459C-9D5D55EDF7C6}"/>
          </ac:spMkLst>
        </pc:spChg>
        <pc:spChg chg="add mod">
          <ac:chgData name="Orefice Pablo Jose" userId="e53b30b3-0526-4333-9aa0-ad4078318206" providerId="ADAL" clId="{C28812ED-13B2-4ABB-BC86-35BE15FCE3D5}" dt="2024-08-22T19:56:00.837" v="4373" actId="1035"/>
          <ac:spMkLst>
            <pc:docMk/>
            <pc:sldMk cId="3367894960" sldId="3392"/>
            <ac:spMk id="21" creationId="{12C8B8BE-AB1B-4F06-4836-41BB1759BF5D}"/>
          </ac:spMkLst>
        </pc:spChg>
        <pc:spChg chg="mod">
          <ac:chgData name="Orefice Pablo Jose" userId="e53b30b3-0526-4333-9aa0-ad4078318206" providerId="ADAL" clId="{C28812ED-13B2-4ABB-BC86-35BE15FCE3D5}" dt="2024-08-22T17:54:49.868" v="4132" actId="14100"/>
          <ac:spMkLst>
            <pc:docMk/>
            <pc:sldMk cId="3367894960" sldId="3392"/>
            <ac:spMk id="23" creationId="{2EAF9DE2-DF1F-14DE-13DC-115E3E889B42}"/>
          </ac:spMkLst>
        </pc:spChg>
        <pc:spChg chg="add mod">
          <ac:chgData name="Orefice Pablo Jose" userId="e53b30b3-0526-4333-9aa0-ad4078318206" providerId="ADAL" clId="{C28812ED-13B2-4ABB-BC86-35BE15FCE3D5}" dt="2024-08-22T19:56:59.773" v="4401" actId="20577"/>
          <ac:spMkLst>
            <pc:docMk/>
            <pc:sldMk cId="3367894960" sldId="3392"/>
            <ac:spMk id="24" creationId="{3D2E1362-8739-72B0-2CDE-E10EA3962F4D}"/>
          </ac:spMkLst>
        </pc:spChg>
        <pc:spChg chg="mod">
          <ac:chgData name="Orefice Pablo Jose" userId="e53b30b3-0526-4333-9aa0-ad4078318206" providerId="ADAL" clId="{C28812ED-13B2-4ABB-BC86-35BE15FCE3D5}" dt="2024-08-22T19:57:11.098" v="4402"/>
          <ac:spMkLst>
            <pc:docMk/>
            <pc:sldMk cId="3367894960" sldId="3392"/>
            <ac:spMk id="27" creationId="{F7040576-0C9E-63D2-6341-017E95343A0B}"/>
          </ac:spMkLst>
        </pc:spChg>
        <pc:spChg chg="add mod">
          <ac:chgData name="Orefice Pablo Jose" userId="e53b30b3-0526-4333-9aa0-ad4078318206" providerId="ADAL" clId="{C28812ED-13B2-4ABB-BC86-35BE15FCE3D5}" dt="2024-08-22T19:57:52.227" v="4439" actId="1035"/>
          <ac:spMkLst>
            <pc:docMk/>
            <pc:sldMk cId="3367894960" sldId="3392"/>
            <ac:spMk id="28" creationId="{66D6B1B6-65C9-E4CD-4F17-7AE57FB1C654}"/>
          </ac:spMkLst>
        </pc:spChg>
        <pc:spChg chg="add del mod">
          <ac:chgData name="Orefice Pablo Jose" userId="e53b30b3-0526-4333-9aa0-ad4078318206" providerId="ADAL" clId="{C28812ED-13B2-4ABB-BC86-35BE15FCE3D5}" dt="2024-08-27T19:35:04.285" v="5786" actId="478"/>
          <ac:spMkLst>
            <pc:docMk/>
            <pc:sldMk cId="3367894960" sldId="3392"/>
            <ac:spMk id="32" creationId="{E5AC0443-E42D-EE14-D5EB-60CC08C2D57E}"/>
          </ac:spMkLst>
        </pc:spChg>
        <pc:spChg chg="del">
          <ac:chgData name="Orefice Pablo Jose" userId="e53b30b3-0526-4333-9aa0-ad4078318206" providerId="ADAL" clId="{C28812ED-13B2-4ABB-BC86-35BE15FCE3D5}" dt="2024-08-22T17:52:09.642" v="3932" actId="478"/>
          <ac:spMkLst>
            <pc:docMk/>
            <pc:sldMk cId="3367894960" sldId="3392"/>
            <ac:spMk id="33" creationId="{7CC55CC8-5B83-4E8D-9CD5-929CFE9CCBDA}"/>
          </ac:spMkLst>
        </pc:spChg>
        <pc:spChg chg="del mod">
          <ac:chgData name="Orefice Pablo Jose" userId="e53b30b3-0526-4333-9aa0-ad4078318206" providerId="ADAL" clId="{C28812ED-13B2-4ABB-BC86-35BE15FCE3D5}" dt="2024-08-22T17:50:35.864" v="3648" actId="478"/>
          <ac:spMkLst>
            <pc:docMk/>
            <pc:sldMk cId="3367894960" sldId="3392"/>
            <ac:spMk id="41" creationId="{5C88E1C8-752A-CDA5-8FEA-92393C1F7B3D}"/>
          </ac:spMkLst>
        </pc:spChg>
        <pc:spChg chg="mod">
          <ac:chgData name="Orefice Pablo Jose" userId="e53b30b3-0526-4333-9aa0-ad4078318206" providerId="ADAL" clId="{C28812ED-13B2-4ABB-BC86-35BE15FCE3D5}" dt="2024-08-22T17:51:39.307" v="3928" actId="1035"/>
          <ac:spMkLst>
            <pc:docMk/>
            <pc:sldMk cId="3367894960" sldId="3392"/>
            <ac:spMk id="62" creationId="{17D6B1EF-149C-DF9E-9720-B2AE46B77EC8}"/>
          </ac:spMkLst>
        </pc:spChg>
        <pc:spChg chg="mod">
          <ac:chgData name="Orefice Pablo Jose" userId="e53b30b3-0526-4333-9aa0-ad4078318206" providerId="ADAL" clId="{C28812ED-13B2-4ABB-BC86-35BE15FCE3D5}" dt="2024-08-22T19:53:15.313" v="4285" actId="20577"/>
          <ac:spMkLst>
            <pc:docMk/>
            <pc:sldMk cId="3367894960" sldId="3392"/>
            <ac:spMk id="105" creationId="{57A26B78-6E84-2200-C58D-05F6727D66D9}"/>
          </ac:spMkLst>
        </pc:spChg>
        <pc:spChg chg="mod">
          <ac:chgData name="Orefice Pablo Jose" userId="e53b30b3-0526-4333-9aa0-ad4078318206" providerId="ADAL" clId="{C28812ED-13B2-4ABB-BC86-35BE15FCE3D5}" dt="2024-08-27T19:35:25.167" v="5797" actId="20577"/>
          <ac:spMkLst>
            <pc:docMk/>
            <pc:sldMk cId="3367894960" sldId="3392"/>
            <ac:spMk id="110" creationId="{8C31F120-5197-D112-3B34-40884E6CB9F4}"/>
          </ac:spMkLst>
        </pc:spChg>
        <pc:spChg chg="del">
          <ac:chgData name="Orefice Pablo Jose" userId="e53b30b3-0526-4333-9aa0-ad4078318206" providerId="ADAL" clId="{C28812ED-13B2-4ABB-BC86-35BE15FCE3D5}" dt="2024-08-22T19:35:54.330" v="4197" actId="478"/>
          <ac:spMkLst>
            <pc:docMk/>
            <pc:sldMk cId="3367894960" sldId="3392"/>
            <ac:spMk id="127" creationId="{8385C4CC-F4BA-AA87-DA97-E2618F5B3C63}"/>
          </ac:spMkLst>
        </pc:spChg>
        <pc:spChg chg="mod">
          <ac:chgData name="Orefice Pablo Jose" userId="e53b30b3-0526-4333-9aa0-ad4078318206" providerId="ADAL" clId="{C28812ED-13B2-4ABB-BC86-35BE15FCE3D5}" dt="2024-08-22T19:35:36.884" v="4196" actId="1035"/>
          <ac:spMkLst>
            <pc:docMk/>
            <pc:sldMk cId="3367894960" sldId="3392"/>
            <ac:spMk id="137" creationId="{021677D1-D55A-7AA7-8DFD-44B48A424EE5}"/>
          </ac:spMkLst>
        </pc:spChg>
        <pc:spChg chg="mod">
          <ac:chgData name="Orefice Pablo Jose" userId="e53b30b3-0526-4333-9aa0-ad4078318206" providerId="ADAL" clId="{C28812ED-13B2-4ABB-BC86-35BE15FCE3D5}" dt="2024-08-22T19:36:04.066" v="4239" actId="1035"/>
          <ac:spMkLst>
            <pc:docMk/>
            <pc:sldMk cId="3367894960" sldId="3392"/>
            <ac:spMk id="143" creationId="{44AFCF17-9FDE-0173-466E-FE98E5701FC3}"/>
          </ac:spMkLst>
        </pc:spChg>
        <pc:spChg chg="del">
          <ac:chgData name="Orefice Pablo Jose" userId="e53b30b3-0526-4333-9aa0-ad4078318206" providerId="ADAL" clId="{C28812ED-13B2-4ABB-BC86-35BE15FCE3D5}" dt="2024-08-22T19:54:50.402" v="4327" actId="478"/>
          <ac:spMkLst>
            <pc:docMk/>
            <pc:sldMk cId="3367894960" sldId="3392"/>
            <ac:spMk id="145" creationId="{B541B6EF-CB54-B51D-E299-CE1DE7026762}"/>
          </ac:spMkLst>
        </pc:spChg>
        <pc:spChg chg="del mod">
          <ac:chgData name="Orefice Pablo Jose" userId="e53b30b3-0526-4333-9aa0-ad4078318206" providerId="ADAL" clId="{C28812ED-13B2-4ABB-BC86-35BE15FCE3D5}" dt="2024-08-22T20:00:15.925" v="4448" actId="478"/>
          <ac:spMkLst>
            <pc:docMk/>
            <pc:sldMk cId="3367894960" sldId="3392"/>
            <ac:spMk id="154" creationId="{FA48340D-6D34-A98D-C180-96DBB8DA90BA}"/>
          </ac:spMkLst>
        </pc:spChg>
        <pc:spChg chg="mod">
          <ac:chgData name="Orefice Pablo Jose" userId="e53b30b3-0526-4333-9aa0-ad4078318206" providerId="ADAL" clId="{C28812ED-13B2-4ABB-BC86-35BE15FCE3D5}" dt="2024-08-22T17:53:35.682" v="4108" actId="20577"/>
          <ac:spMkLst>
            <pc:docMk/>
            <pc:sldMk cId="3367894960" sldId="3392"/>
            <ac:spMk id="156" creationId="{C2A1C8A8-B403-4D8D-ED7E-628297317737}"/>
          </ac:spMkLst>
        </pc:spChg>
        <pc:grpChg chg="add mod">
          <ac:chgData name="Orefice Pablo Jose" userId="e53b30b3-0526-4333-9aa0-ad4078318206" providerId="ADAL" clId="{C28812ED-13B2-4ABB-BC86-35BE15FCE3D5}" dt="2024-08-22T17:51:02.658" v="3792"/>
          <ac:grpSpMkLst>
            <pc:docMk/>
            <pc:sldMk cId="3367894960" sldId="3392"/>
            <ac:grpSpMk id="2" creationId="{4AC42E85-09EC-5D81-5C00-B0B97EFD80AA}"/>
          </ac:grpSpMkLst>
        </pc:grpChg>
        <pc:grpChg chg="add mod">
          <ac:chgData name="Orefice Pablo Jose" userId="e53b30b3-0526-4333-9aa0-ad4078318206" providerId="ADAL" clId="{C28812ED-13B2-4ABB-BC86-35BE15FCE3D5}" dt="2024-08-22T17:51:27.732" v="3924" actId="1038"/>
          <ac:grpSpMkLst>
            <pc:docMk/>
            <pc:sldMk cId="3367894960" sldId="3392"/>
            <ac:grpSpMk id="5" creationId="{0A439EED-FEDF-B607-76D1-C4B928C14D9D}"/>
          </ac:grpSpMkLst>
        </pc:grpChg>
        <pc:grpChg chg="add del mod">
          <ac:chgData name="Orefice Pablo Jose" userId="e53b30b3-0526-4333-9aa0-ad4078318206" providerId="ADAL" clId="{C28812ED-13B2-4ABB-BC86-35BE15FCE3D5}" dt="2024-08-22T19:54:38.057" v="4323" actId="478"/>
          <ac:grpSpMkLst>
            <pc:docMk/>
            <pc:sldMk cId="3367894960" sldId="3392"/>
            <ac:grpSpMk id="11" creationId="{B6E38086-0AC0-94D2-010B-81D00E2C144D}"/>
          </ac:grpSpMkLst>
        </pc:grpChg>
        <pc:grpChg chg="add del mod">
          <ac:chgData name="Orefice Pablo Jose" userId="e53b30b3-0526-4333-9aa0-ad4078318206" providerId="ADAL" clId="{C28812ED-13B2-4ABB-BC86-35BE15FCE3D5}" dt="2024-08-22T20:00:23.724" v="4449" actId="478"/>
          <ac:grpSpMkLst>
            <pc:docMk/>
            <pc:sldMk cId="3367894960" sldId="3392"/>
            <ac:grpSpMk id="15" creationId="{01FD6BF2-2471-916B-4298-3FFE344D44BD}"/>
          </ac:grpSpMkLst>
        </pc:grpChg>
        <pc:grpChg chg="add mod">
          <ac:chgData name="Orefice Pablo Jose" userId="e53b30b3-0526-4333-9aa0-ad4078318206" providerId="ADAL" clId="{C28812ED-13B2-4ABB-BC86-35BE15FCE3D5}" dt="2024-08-22T19:57:15.633" v="4403" actId="1076"/>
          <ac:grpSpMkLst>
            <pc:docMk/>
            <pc:sldMk cId="3367894960" sldId="3392"/>
            <ac:grpSpMk id="25" creationId="{F84F8255-30E0-094E-F3B9-438D542E4F4F}"/>
          </ac:grpSpMkLst>
        </pc:grpChg>
        <pc:grpChg chg="mod">
          <ac:chgData name="Orefice Pablo Jose" userId="e53b30b3-0526-4333-9aa0-ad4078318206" providerId="ADAL" clId="{C28812ED-13B2-4ABB-BC86-35BE15FCE3D5}" dt="2024-08-22T17:51:43.209" v="3931" actId="1036"/>
          <ac:grpSpMkLst>
            <pc:docMk/>
            <pc:sldMk cId="3367894960" sldId="3392"/>
            <ac:grpSpMk id="61" creationId="{229350E7-3BC3-4B34-2616-AF3E9C016FE9}"/>
          </ac:grpSpMkLst>
        </pc:grpChg>
        <pc:grpChg chg="del">
          <ac:chgData name="Orefice Pablo Jose" userId="e53b30b3-0526-4333-9aa0-ad4078318206" providerId="ADAL" clId="{C28812ED-13B2-4ABB-BC86-35BE15FCE3D5}" dt="2024-08-22T19:47:46.806" v="4251" actId="478"/>
          <ac:grpSpMkLst>
            <pc:docMk/>
            <pc:sldMk cId="3367894960" sldId="3392"/>
            <ac:grpSpMk id="122" creationId="{EF81B5E5-2F92-B039-B716-0722240D068B}"/>
          </ac:grpSpMkLst>
        </pc:grpChg>
        <pc:grpChg chg="del">
          <ac:chgData name="Orefice Pablo Jose" userId="e53b30b3-0526-4333-9aa0-ad4078318206" providerId="ADAL" clId="{C28812ED-13B2-4ABB-BC86-35BE15FCE3D5}" dt="2024-08-22T19:47:46.806" v="4251" actId="478"/>
          <ac:grpSpMkLst>
            <pc:docMk/>
            <pc:sldMk cId="3367894960" sldId="3392"/>
            <ac:grpSpMk id="131" creationId="{4305198D-7867-2186-DC3A-0E1DA4112744}"/>
          </ac:grpSpMkLst>
        </pc:grpChg>
        <pc:grpChg chg="mod">
          <ac:chgData name="Orefice Pablo Jose" userId="e53b30b3-0526-4333-9aa0-ad4078318206" providerId="ADAL" clId="{C28812ED-13B2-4ABB-BC86-35BE15FCE3D5}" dt="2024-08-22T20:00:33.298" v="4450" actId="14100"/>
          <ac:grpSpMkLst>
            <pc:docMk/>
            <pc:sldMk cId="3367894960" sldId="3392"/>
            <ac:grpSpMk id="138" creationId="{52949857-7BF0-BFF6-1780-87A9ECA876BF}"/>
          </ac:grpSpMkLst>
        </pc:grpChg>
        <pc:grpChg chg="mod">
          <ac:chgData name="Orefice Pablo Jose" userId="e53b30b3-0526-4333-9aa0-ad4078318206" providerId="ADAL" clId="{C28812ED-13B2-4ABB-BC86-35BE15FCE3D5}" dt="2024-08-22T17:54:11.214" v="4110" actId="1076"/>
          <ac:grpSpMkLst>
            <pc:docMk/>
            <pc:sldMk cId="3367894960" sldId="3392"/>
            <ac:grpSpMk id="157" creationId="{7D7BEEC5-2B19-560F-B94C-1B4119DD6E76}"/>
          </ac:grpSpMkLst>
        </pc:grpChg>
        <pc:grpChg chg="add mod">
          <ac:chgData name="Orefice Pablo Jose" userId="e53b30b3-0526-4333-9aa0-ad4078318206" providerId="ADAL" clId="{C28812ED-13B2-4ABB-BC86-35BE15FCE3D5}" dt="2024-08-22T19:53:37.338" v="4321" actId="1035"/>
          <ac:grpSpMkLst>
            <pc:docMk/>
            <pc:sldMk cId="3367894960" sldId="3392"/>
            <ac:grpSpMk id="159" creationId="{47612B13-4747-755B-ACB2-D4D0E38768D9}"/>
          </ac:grpSpMkLst>
        </pc:grpChg>
        <pc:grpChg chg="del">
          <ac:chgData name="Orefice Pablo Jose" userId="e53b30b3-0526-4333-9aa0-ad4078318206" providerId="ADAL" clId="{C28812ED-13B2-4ABB-BC86-35BE15FCE3D5}" dt="2024-08-22T17:54:17.249" v="4111" actId="478"/>
          <ac:grpSpMkLst>
            <pc:docMk/>
            <pc:sldMk cId="3367894960" sldId="3392"/>
            <ac:grpSpMk id="162" creationId="{8E819979-72A1-DF74-09BF-53809128F336}"/>
          </ac:grpSpMkLst>
        </pc:grpChg>
        <pc:grpChg chg="mod">
          <ac:chgData name="Orefice Pablo Jose" userId="e53b30b3-0526-4333-9aa0-ad4078318206" providerId="ADAL" clId="{C28812ED-13B2-4ABB-BC86-35BE15FCE3D5}" dt="2024-08-22T19:50:11.172" v="4266" actId="14100"/>
          <ac:grpSpMkLst>
            <pc:docMk/>
            <pc:sldMk cId="3367894960" sldId="3392"/>
            <ac:grpSpMk id="167" creationId="{3447BE0B-4FAA-D27A-DBA2-E19451B65DE4}"/>
          </ac:grpSpMkLst>
        </pc:grpChg>
        <pc:picChg chg="mod">
          <ac:chgData name="Orefice Pablo Jose" userId="e53b30b3-0526-4333-9aa0-ad4078318206" providerId="ADAL" clId="{C28812ED-13B2-4ABB-BC86-35BE15FCE3D5}" dt="2024-08-22T17:51:02.658" v="3792"/>
          <ac:picMkLst>
            <pc:docMk/>
            <pc:sldMk cId="3367894960" sldId="3392"/>
            <ac:picMk id="3" creationId="{25BC57F2-95B1-C91D-41D7-A3AF8C8EEF84}"/>
          </ac:picMkLst>
        </pc:picChg>
        <pc:picChg chg="mod">
          <ac:chgData name="Orefice Pablo Jose" userId="e53b30b3-0526-4333-9aa0-ad4078318206" providerId="ADAL" clId="{C28812ED-13B2-4ABB-BC86-35BE15FCE3D5}" dt="2024-08-22T17:51:18.227" v="3793"/>
          <ac:picMkLst>
            <pc:docMk/>
            <pc:sldMk cId="3367894960" sldId="3392"/>
            <ac:picMk id="6" creationId="{0B48DF34-C363-8287-87B2-F63AC3EEAAC0}"/>
          </ac:picMkLst>
        </pc:picChg>
        <pc:picChg chg="mod">
          <ac:chgData name="Orefice Pablo Jose" userId="e53b30b3-0526-4333-9aa0-ad4078318206" providerId="ADAL" clId="{C28812ED-13B2-4ABB-BC86-35BE15FCE3D5}" dt="2024-08-22T17:53:59.573" v="4109"/>
          <ac:picMkLst>
            <pc:docMk/>
            <pc:sldMk cId="3367894960" sldId="3392"/>
            <ac:picMk id="12" creationId="{5F684469-52D8-AC3A-EEF0-72837C19A2F3}"/>
          </ac:picMkLst>
        </pc:picChg>
        <pc:picChg chg="add mod">
          <ac:chgData name="Orefice Pablo Jose" userId="e53b30b3-0526-4333-9aa0-ad4078318206" providerId="ADAL" clId="{C28812ED-13B2-4ABB-BC86-35BE15FCE3D5}" dt="2024-08-22T19:31:49.101" v="4142" actId="1076"/>
          <ac:picMkLst>
            <pc:docMk/>
            <pc:sldMk cId="3367894960" sldId="3392"/>
            <ac:picMk id="16" creationId="{0E1EB183-8711-C575-9111-9D5F3B0B8389}"/>
          </ac:picMkLst>
        </pc:picChg>
        <pc:picChg chg="mod">
          <ac:chgData name="Orefice Pablo Jose" userId="e53b30b3-0526-4333-9aa0-ad4078318206" providerId="ADAL" clId="{C28812ED-13B2-4ABB-BC86-35BE15FCE3D5}" dt="2024-08-22T19:57:11.098" v="4402"/>
          <ac:picMkLst>
            <pc:docMk/>
            <pc:sldMk cId="3367894960" sldId="3392"/>
            <ac:picMk id="26" creationId="{EEDD012B-B69F-A473-B171-60033BE6091B}"/>
          </ac:picMkLst>
        </pc:picChg>
        <pc:picChg chg="add mod">
          <ac:chgData name="Orefice Pablo Jose" userId="e53b30b3-0526-4333-9aa0-ad4078318206" providerId="ADAL" clId="{C28812ED-13B2-4ABB-BC86-35BE15FCE3D5}" dt="2024-08-22T19:56:36.209" v="4378" actId="1076"/>
          <ac:picMkLst>
            <pc:docMk/>
            <pc:sldMk cId="3367894960" sldId="3392"/>
            <ac:picMk id="30" creationId="{021F163E-AB9C-BFB4-24D0-6982A9F4C525}"/>
          </ac:picMkLst>
        </pc:picChg>
        <pc:picChg chg="del">
          <ac:chgData name="Orefice Pablo Jose" userId="e53b30b3-0526-4333-9aa0-ad4078318206" providerId="ADAL" clId="{C28812ED-13B2-4ABB-BC86-35BE15FCE3D5}" dt="2024-08-22T17:52:13.229" v="3933" actId="478"/>
          <ac:picMkLst>
            <pc:docMk/>
            <pc:sldMk cId="3367894960" sldId="3392"/>
            <ac:picMk id="35" creationId="{9B7F5A1B-FFDD-FAB3-2829-928C170B419A}"/>
          </ac:picMkLst>
        </pc:picChg>
        <pc:picChg chg="add mod">
          <ac:chgData name="Orefice Pablo Jose" userId="e53b30b3-0526-4333-9aa0-ad4078318206" providerId="ADAL" clId="{C28812ED-13B2-4ABB-BC86-35BE15FCE3D5}" dt="2024-08-22T19:36:29.513" v="4243" actId="1076"/>
          <ac:picMkLst>
            <pc:docMk/>
            <pc:sldMk cId="3367894960" sldId="3392"/>
            <ac:picMk id="36" creationId="{D8CB586D-01C1-8133-E366-8A2F2E6F586D}"/>
          </ac:picMkLst>
        </pc:picChg>
        <pc:picChg chg="add mod">
          <ac:chgData name="Orefice Pablo Jose" userId="e53b30b3-0526-4333-9aa0-ad4078318206" providerId="ADAL" clId="{C28812ED-13B2-4ABB-BC86-35BE15FCE3D5}" dt="2024-08-22T19:48:28.893" v="4255" actId="1076"/>
          <ac:picMkLst>
            <pc:docMk/>
            <pc:sldMk cId="3367894960" sldId="3392"/>
            <ac:picMk id="38" creationId="{685D83D1-5E6B-4ACB-14AA-5EE8D54F25AE}"/>
          </ac:picMkLst>
        </pc:picChg>
        <pc:picChg chg="del">
          <ac:chgData name="Orefice Pablo Jose" userId="e53b30b3-0526-4333-9aa0-ad4078318206" providerId="ADAL" clId="{C28812ED-13B2-4ABB-BC86-35BE15FCE3D5}" dt="2024-08-22T17:50:31.738" v="3646" actId="478"/>
          <ac:picMkLst>
            <pc:docMk/>
            <pc:sldMk cId="3367894960" sldId="3392"/>
            <ac:picMk id="40" creationId="{484B556A-28B6-9C38-7CBA-0DC0118490F5}"/>
          </ac:picMkLst>
        </pc:picChg>
        <pc:picChg chg="add mod">
          <ac:chgData name="Orefice Pablo Jose" userId="e53b30b3-0526-4333-9aa0-ad4078318206" providerId="ADAL" clId="{C28812ED-13B2-4ABB-BC86-35BE15FCE3D5}" dt="2024-08-22T17:52:32.347" v="4036" actId="1036"/>
          <ac:picMkLst>
            <pc:docMk/>
            <pc:sldMk cId="3367894960" sldId="3392"/>
            <ac:picMk id="76" creationId="{AACA91F7-DBF8-9CF0-8C00-3E8CE57A4DEF}"/>
          </ac:picMkLst>
        </pc:picChg>
        <pc:picChg chg="del">
          <ac:chgData name="Orefice Pablo Jose" userId="e53b30b3-0526-4333-9aa0-ad4078318206" providerId="ADAL" clId="{C28812ED-13B2-4ABB-BC86-35BE15FCE3D5}" dt="2024-08-22T19:30:35.438" v="4133" actId="478"/>
          <ac:picMkLst>
            <pc:docMk/>
            <pc:sldMk cId="3367894960" sldId="3392"/>
            <ac:picMk id="96" creationId="{260922EC-FE97-9A86-1429-861B28277CD1}"/>
          </ac:picMkLst>
        </pc:picChg>
        <pc:picChg chg="del">
          <ac:chgData name="Orefice Pablo Jose" userId="e53b30b3-0526-4333-9aa0-ad4078318206" providerId="ADAL" clId="{C28812ED-13B2-4ABB-BC86-35BE15FCE3D5}" dt="2024-08-22T19:31:38.692" v="4141" actId="478"/>
          <ac:picMkLst>
            <pc:docMk/>
            <pc:sldMk cId="3367894960" sldId="3392"/>
            <ac:picMk id="98" creationId="{3D027315-0055-E554-F634-8D616F07713E}"/>
          </ac:picMkLst>
        </pc:picChg>
        <pc:picChg chg="mod">
          <ac:chgData name="Orefice Pablo Jose" userId="e53b30b3-0526-4333-9aa0-ad4078318206" providerId="ADAL" clId="{C28812ED-13B2-4ABB-BC86-35BE15FCE3D5}" dt="2024-08-22T19:52:58.628" v="4270"/>
          <ac:picMkLst>
            <pc:docMk/>
            <pc:sldMk cId="3367894960" sldId="3392"/>
            <ac:picMk id="104" creationId="{0FF28DD7-6688-E095-34C5-A4898CB46B08}"/>
          </ac:picMkLst>
        </pc:picChg>
        <pc:picChg chg="add mod">
          <ac:chgData name="Orefice Pablo Jose" userId="e53b30b3-0526-4333-9aa0-ad4078318206" providerId="ADAL" clId="{C28812ED-13B2-4ABB-BC86-35BE15FCE3D5}" dt="2024-08-22T19:55:08.672" v="4328" actId="1076"/>
          <ac:picMkLst>
            <pc:docMk/>
            <pc:sldMk cId="3367894960" sldId="3392"/>
            <ac:picMk id="114" creationId="{89E79A03-7736-DA4A-4230-7FF68CA13BAB}"/>
          </ac:picMkLst>
        </pc:picChg>
        <pc:picChg chg="del">
          <ac:chgData name="Orefice Pablo Jose" userId="e53b30b3-0526-4333-9aa0-ad4078318206" providerId="ADAL" clId="{C28812ED-13B2-4ABB-BC86-35BE15FCE3D5}" dt="2024-08-22T19:36:07.265" v="4240" actId="478"/>
          <ac:picMkLst>
            <pc:docMk/>
            <pc:sldMk cId="3367894960" sldId="3392"/>
            <ac:picMk id="126" creationId="{8B1E3448-129C-668E-D842-F067A20931FF}"/>
          </ac:picMkLst>
        </pc:picChg>
        <pc:picChg chg="del">
          <ac:chgData name="Orefice Pablo Jose" userId="e53b30b3-0526-4333-9aa0-ad4078318206" providerId="ADAL" clId="{C28812ED-13B2-4ABB-BC86-35BE15FCE3D5}" dt="2024-08-22T19:48:07.171" v="4252" actId="478"/>
          <ac:picMkLst>
            <pc:docMk/>
            <pc:sldMk cId="3367894960" sldId="3392"/>
            <ac:picMk id="141" creationId="{C9CF8AD0-FD2E-D31C-BAAD-5452685D3F12}"/>
          </ac:picMkLst>
        </pc:picChg>
        <pc:picChg chg="del">
          <ac:chgData name="Orefice Pablo Jose" userId="e53b30b3-0526-4333-9aa0-ad4078318206" providerId="ADAL" clId="{C28812ED-13B2-4ABB-BC86-35BE15FCE3D5}" dt="2024-08-22T19:54:47.813" v="4326" actId="478"/>
          <ac:picMkLst>
            <pc:docMk/>
            <pc:sldMk cId="3367894960" sldId="3392"/>
            <ac:picMk id="144" creationId="{51FF3E68-7C52-D8E6-F139-958DB12D6629}"/>
          </ac:picMkLst>
        </pc:picChg>
        <pc:picChg chg="del">
          <ac:chgData name="Orefice Pablo Jose" userId="e53b30b3-0526-4333-9aa0-ad4078318206" providerId="ADAL" clId="{C28812ED-13B2-4ABB-BC86-35BE15FCE3D5}" dt="2024-08-22T19:55:24.226" v="4334" actId="478"/>
          <ac:picMkLst>
            <pc:docMk/>
            <pc:sldMk cId="3367894960" sldId="3392"/>
            <ac:picMk id="152" creationId="{A29E3AF1-E6FD-67DB-2B74-B98DB9F3E86A}"/>
          </ac:picMkLst>
        </pc:picChg>
        <pc:cxnChg chg="mod">
          <ac:chgData name="Orefice Pablo Jose" userId="e53b30b3-0526-4333-9aa0-ad4078318206" providerId="ADAL" clId="{C28812ED-13B2-4ABB-BC86-35BE15FCE3D5}" dt="2024-08-22T19:49:45.059" v="4263"/>
          <ac:cxnSpMkLst>
            <pc:docMk/>
            <pc:sldMk cId="3367894960" sldId="3392"/>
            <ac:cxnSpMk id="17" creationId="{FA69283B-9969-62F8-9BDF-07903C5F2729}"/>
          </ac:cxnSpMkLst>
        </pc:cxnChg>
        <pc:cxnChg chg="mod">
          <ac:chgData name="Orefice Pablo Jose" userId="e53b30b3-0526-4333-9aa0-ad4078318206" providerId="ADAL" clId="{C28812ED-13B2-4ABB-BC86-35BE15FCE3D5}" dt="2024-08-22T19:49:45.059" v="4263"/>
          <ac:cxnSpMkLst>
            <pc:docMk/>
            <pc:sldMk cId="3367894960" sldId="3392"/>
            <ac:cxnSpMk id="18" creationId="{F5FE91D9-0752-B59D-A4E8-6AE2B7087E49}"/>
          </ac:cxnSpMkLst>
        </pc:cxnChg>
        <pc:cxnChg chg="mod">
          <ac:chgData name="Orefice Pablo Jose" userId="e53b30b3-0526-4333-9aa0-ad4078318206" providerId="ADAL" clId="{C28812ED-13B2-4ABB-BC86-35BE15FCE3D5}" dt="2024-08-22T17:54:34.963" v="4131" actId="1038"/>
          <ac:cxnSpMkLst>
            <pc:docMk/>
            <pc:sldMk cId="3367894960" sldId="3392"/>
            <ac:cxnSpMk id="86" creationId="{6314909F-1595-F5BF-EA3E-1C8831117062}"/>
          </ac:cxnSpMkLst>
        </pc:cxnChg>
        <pc:cxnChg chg="mod">
          <ac:chgData name="Orefice Pablo Jose" userId="e53b30b3-0526-4333-9aa0-ad4078318206" providerId="ADAL" clId="{C28812ED-13B2-4ABB-BC86-35BE15FCE3D5}" dt="2024-08-22T19:47:40.524" v="4250" actId="14100"/>
          <ac:cxnSpMkLst>
            <pc:docMk/>
            <pc:sldMk cId="3367894960" sldId="3392"/>
            <ac:cxnSpMk id="120" creationId="{E0CB305B-F3C4-D632-1B7F-B01F3455EE7D}"/>
          </ac:cxnSpMkLst>
        </pc:cxnChg>
        <pc:cxnChg chg="add del">
          <ac:chgData name="Orefice Pablo Jose" userId="e53b30b3-0526-4333-9aa0-ad4078318206" providerId="ADAL" clId="{C28812ED-13B2-4ABB-BC86-35BE15FCE3D5}" dt="2024-08-22T19:56:07.741" v="4375" actId="478"/>
          <ac:cxnSpMkLst>
            <pc:docMk/>
            <pc:sldMk cId="3367894960" sldId="3392"/>
            <ac:cxnSpMk id="151" creationId="{554DEB0D-2E25-EA51-B815-3D4D9D1AC6EB}"/>
          </ac:cxnSpMkLst>
        </pc:cxnChg>
        <pc:cxnChg chg="del">
          <ac:chgData name="Orefice Pablo Jose" userId="e53b30b3-0526-4333-9aa0-ad4078318206" providerId="ADAL" clId="{C28812ED-13B2-4ABB-BC86-35BE15FCE3D5}" dt="2024-08-22T19:54:40.169" v="4324" actId="478"/>
          <ac:cxnSpMkLst>
            <pc:docMk/>
            <pc:sldMk cId="3367894960" sldId="3392"/>
            <ac:cxnSpMk id="161" creationId="{C762B05F-02B8-024A-A31F-67D5BD21A6F6}"/>
          </ac:cxnSpMkLst>
        </pc:cxnChg>
      </pc:sldChg>
      <pc:sldChg chg="addSp delSp modSp add mod">
        <pc:chgData name="Orefice Pablo Jose" userId="e53b30b3-0526-4333-9aa0-ad4078318206" providerId="ADAL" clId="{C28812ED-13B2-4ABB-BC86-35BE15FCE3D5}" dt="2024-08-22T20:22:36.552" v="4792" actId="14100"/>
        <pc:sldMkLst>
          <pc:docMk/>
          <pc:sldMk cId="2617133190" sldId="3393"/>
        </pc:sldMkLst>
        <pc:spChg chg="add mod">
          <ac:chgData name="Orefice Pablo Jose" userId="e53b30b3-0526-4333-9aa0-ad4078318206" providerId="ADAL" clId="{C28812ED-13B2-4ABB-BC86-35BE15FCE3D5}" dt="2024-08-22T20:02:18.009" v="4488" actId="164"/>
          <ac:spMkLst>
            <pc:docMk/>
            <pc:sldMk cId="2617133190" sldId="3393"/>
            <ac:spMk id="3" creationId="{8F9B3026-9A08-E190-459C-9D5D55EDF7C6}"/>
          </ac:spMkLst>
        </pc:spChg>
        <pc:spChg chg="add mod">
          <ac:chgData name="Orefice Pablo Jose" userId="e53b30b3-0526-4333-9aa0-ad4078318206" providerId="ADAL" clId="{C28812ED-13B2-4ABB-BC86-35BE15FCE3D5}" dt="2024-08-22T20:08:42.947" v="4532" actId="1076"/>
          <ac:spMkLst>
            <pc:docMk/>
            <pc:sldMk cId="2617133190" sldId="3393"/>
            <ac:spMk id="14" creationId="{D3253CF6-9B44-DBCB-5BEE-A2BE9B98CC4C}"/>
          </ac:spMkLst>
        </pc:spChg>
        <pc:spChg chg="add mod">
          <ac:chgData name="Orefice Pablo Jose" userId="e53b30b3-0526-4333-9aa0-ad4078318206" providerId="ADAL" clId="{C28812ED-13B2-4ABB-BC86-35BE15FCE3D5}" dt="2024-08-22T20:16:38.969" v="4680" actId="14100"/>
          <ac:spMkLst>
            <pc:docMk/>
            <pc:sldMk cId="2617133190" sldId="3393"/>
            <ac:spMk id="15" creationId="{E88C75A8-9A58-13DA-055F-305DADD364BF}"/>
          </ac:spMkLst>
        </pc:spChg>
        <pc:spChg chg="del">
          <ac:chgData name="Orefice Pablo Jose" userId="e53b30b3-0526-4333-9aa0-ad4078318206" providerId="ADAL" clId="{C28812ED-13B2-4ABB-BC86-35BE15FCE3D5}" dt="2024-08-22T20:02:11.541" v="4486" actId="21"/>
          <ac:spMkLst>
            <pc:docMk/>
            <pc:sldMk cId="2617133190" sldId="3393"/>
            <ac:spMk id="19" creationId="{8F9B3026-9A08-E190-459C-9D5D55EDF7C6}"/>
          </ac:spMkLst>
        </pc:spChg>
        <pc:spChg chg="del mod">
          <ac:chgData name="Orefice Pablo Jose" userId="e53b30b3-0526-4333-9aa0-ad4078318206" providerId="ADAL" clId="{C28812ED-13B2-4ABB-BC86-35BE15FCE3D5}" dt="2024-08-22T20:19:29.905" v="4742" actId="478"/>
          <ac:spMkLst>
            <pc:docMk/>
            <pc:sldMk cId="2617133190" sldId="3393"/>
            <ac:spMk id="21" creationId="{12C8B8BE-AB1B-4F06-4836-41BB1759BF5D}"/>
          </ac:spMkLst>
        </pc:spChg>
        <pc:spChg chg="del mod">
          <ac:chgData name="Orefice Pablo Jose" userId="e53b30b3-0526-4333-9aa0-ad4078318206" providerId="ADAL" clId="{C28812ED-13B2-4ABB-BC86-35BE15FCE3D5}" dt="2024-08-22T20:20:07.497" v="4749" actId="478"/>
          <ac:spMkLst>
            <pc:docMk/>
            <pc:sldMk cId="2617133190" sldId="3393"/>
            <ac:spMk id="23" creationId="{2EAF9DE2-DF1F-14DE-13DC-115E3E889B42}"/>
          </ac:spMkLst>
        </pc:spChg>
        <pc:spChg chg="del mod">
          <ac:chgData name="Orefice Pablo Jose" userId="e53b30b3-0526-4333-9aa0-ad4078318206" providerId="ADAL" clId="{C28812ED-13B2-4ABB-BC86-35BE15FCE3D5}" dt="2024-08-22T20:19:29.905" v="4742" actId="478"/>
          <ac:spMkLst>
            <pc:docMk/>
            <pc:sldMk cId="2617133190" sldId="3393"/>
            <ac:spMk id="24" creationId="{3D2E1362-8739-72B0-2CDE-E10EA3962F4D}"/>
          </ac:spMkLst>
        </pc:spChg>
        <pc:spChg chg="del mod">
          <ac:chgData name="Orefice Pablo Jose" userId="e53b30b3-0526-4333-9aa0-ad4078318206" providerId="ADAL" clId="{C28812ED-13B2-4ABB-BC86-35BE15FCE3D5}" dt="2024-08-22T20:19:29.905" v="4742" actId="478"/>
          <ac:spMkLst>
            <pc:docMk/>
            <pc:sldMk cId="2617133190" sldId="3393"/>
            <ac:spMk id="28" creationId="{66D6B1B6-65C9-E4CD-4F17-7AE57FB1C654}"/>
          </ac:spMkLst>
        </pc:spChg>
        <pc:spChg chg="del">
          <ac:chgData name="Orefice Pablo Jose" userId="e53b30b3-0526-4333-9aa0-ad4078318206" providerId="ADAL" clId="{C28812ED-13B2-4ABB-BC86-35BE15FCE3D5}" dt="2024-08-22T20:01:43.798" v="4453" actId="478"/>
          <ac:spMkLst>
            <pc:docMk/>
            <pc:sldMk cId="2617133190" sldId="3393"/>
            <ac:spMk id="32" creationId="{E5AC0443-E42D-EE14-D5EB-60CC08C2D57E}"/>
          </ac:spMkLst>
        </pc:spChg>
        <pc:spChg chg="add mod">
          <ac:chgData name="Orefice Pablo Jose" userId="e53b30b3-0526-4333-9aa0-ad4078318206" providerId="ADAL" clId="{C28812ED-13B2-4ABB-BC86-35BE15FCE3D5}" dt="2024-08-22T20:15:23.354" v="4614" actId="1076"/>
          <ac:spMkLst>
            <pc:docMk/>
            <pc:sldMk cId="2617133190" sldId="3393"/>
            <ac:spMk id="34" creationId="{BAF1AE3F-E339-CB4E-8C38-10AA493CB092}"/>
          </ac:spMkLst>
        </pc:spChg>
        <pc:spChg chg="add mod">
          <ac:chgData name="Orefice Pablo Jose" userId="e53b30b3-0526-4333-9aa0-ad4078318206" providerId="ADAL" clId="{C28812ED-13B2-4ABB-BC86-35BE15FCE3D5}" dt="2024-08-22T20:16:42.658" v="4684" actId="20577"/>
          <ac:spMkLst>
            <pc:docMk/>
            <pc:sldMk cId="2617133190" sldId="3393"/>
            <ac:spMk id="39" creationId="{10C71A5C-99AC-7CEC-59EE-B564643AD1F3}"/>
          </ac:spMkLst>
        </pc:spChg>
        <pc:spChg chg="mod">
          <ac:chgData name="Orefice Pablo Jose" userId="e53b30b3-0526-4333-9aa0-ad4078318206" providerId="ADAL" clId="{C28812ED-13B2-4ABB-BC86-35BE15FCE3D5}" dt="2024-08-22T20:18:03.465" v="4729" actId="20577"/>
          <ac:spMkLst>
            <pc:docMk/>
            <pc:sldMk cId="2617133190" sldId="3393"/>
            <ac:spMk id="49" creationId="{73AC08D7-F80F-6D9A-E958-6FD6D3B8579B}"/>
          </ac:spMkLst>
        </pc:spChg>
        <pc:spChg chg="add mod">
          <ac:chgData name="Orefice Pablo Jose" userId="e53b30b3-0526-4333-9aa0-ad4078318206" providerId="ADAL" clId="{C28812ED-13B2-4ABB-BC86-35BE15FCE3D5}" dt="2024-08-22T20:20:01.183" v="4748" actId="1076"/>
          <ac:spMkLst>
            <pc:docMk/>
            <pc:sldMk cId="2617133190" sldId="3393"/>
            <ac:spMk id="55" creationId="{31B2B556-779E-CB53-582E-F36BFC1AE37D}"/>
          </ac:spMkLst>
        </pc:spChg>
        <pc:spChg chg="add mod">
          <ac:chgData name="Orefice Pablo Jose" userId="e53b30b3-0526-4333-9aa0-ad4078318206" providerId="ADAL" clId="{C28812ED-13B2-4ABB-BC86-35BE15FCE3D5}" dt="2024-08-22T20:22:23.508" v="4790" actId="1035"/>
          <ac:spMkLst>
            <pc:docMk/>
            <pc:sldMk cId="2617133190" sldId="3393"/>
            <ac:spMk id="58" creationId="{B6562F60-FC58-46B7-730C-01B405856BC9}"/>
          </ac:spMkLst>
        </pc:spChg>
        <pc:spChg chg="mod">
          <ac:chgData name="Orefice Pablo Jose" userId="e53b30b3-0526-4333-9aa0-ad4078318206" providerId="ADAL" clId="{C28812ED-13B2-4ABB-BC86-35BE15FCE3D5}" dt="2024-08-22T20:14:21.999" v="4611" actId="1037"/>
          <ac:spMkLst>
            <pc:docMk/>
            <pc:sldMk cId="2617133190" sldId="3393"/>
            <ac:spMk id="105" creationId="{57A26B78-6E84-2200-C58D-05F6727D66D9}"/>
          </ac:spMkLst>
        </pc:spChg>
        <pc:spChg chg="mod">
          <ac:chgData name="Orefice Pablo Jose" userId="e53b30b3-0526-4333-9aa0-ad4078318206" providerId="ADAL" clId="{C28812ED-13B2-4ABB-BC86-35BE15FCE3D5}" dt="2024-08-22T20:18:20.696" v="4731" actId="164"/>
          <ac:spMkLst>
            <pc:docMk/>
            <pc:sldMk cId="2617133190" sldId="3393"/>
            <ac:spMk id="110" creationId="{8C31F120-5197-D112-3B34-40884E6CB9F4}"/>
          </ac:spMkLst>
        </pc:spChg>
        <pc:spChg chg="del mod">
          <ac:chgData name="Orefice Pablo Jose" userId="e53b30b3-0526-4333-9aa0-ad4078318206" providerId="ADAL" clId="{C28812ED-13B2-4ABB-BC86-35BE15FCE3D5}" dt="2024-08-22T20:20:07.497" v="4749" actId="478"/>
          <ac:spMkLst>
            <pc:docMk/>
            <pc:sldMk cId="2617133190" sldId="3393"/>
            <ac:spMk id="137" creationId="{021677D1-D55A-7AA7-8DFD-44B48A424EE5}"/>
          </ac:spMkLst>
        </pc:spChg>
        <pc:spChg chg="del mod">
          <ac:chgData name="Orefice Pablo Jose" userId="e53b30b3-0526-4333-9aa0-ad4078318206" providerId="ADAL" clId="{C28812ED-13B2-4ABB-BC86-35BE15FCE3D5}" dt="2024-08-22T20:20:13.784" v="4750" actId="478"/>
          <ac:spMkLst>
            <pc:docMk/>
            <pc:sldMk cId="2617133190" sldId="3393"/>
            <ac:spMk id="143" creationId="{44AFCF17-9FDE-0173-466E-FE98E5701FC3}"/>
          </ac:spMkLst>
        </pc:spChg>
        <pc:spChg chg="del mod">
          <ac:chgData name="Orefice Pablo Jose" userId="e53b30b3-0526-4333-9aa0-ad4078318206" providerId="ADAL" clId="{C28812ED-13B2-4ABB-BC86-35BE15FCE3D5}" dt="2024-08-22T20:20:13.784" v="4750" actId="478"/>
          <ac:spMkLst>
            <pc:docMk/>
            <pc:sldMk cId="2617133190" sldId="3393"/>
            <ac:spMk id="156" creationId="{C2A1C8A8-B403-4D8D-ED7E-628297317737}"/>
          </ac:spMkLst>
        </pc:spChg>
        <pc:spChg chg="del">
          <ac:chgData name="Orefice Pablo Jose" userId="e53b30b3-0526-4333-9aa0-ad4078318206" providerId="ADAL" clId="{C28812ED-13B2-4ABB-BC86-35BE15FCE3D5}" dt="2024-08-22T20:19:43.459" v="4744" actId="478"/>
          <ac:spMkLst>
            <pc:docMk/>
            <pc:sldMk cId="2617133190" sldId="3393"/>
            <ac:spMk id="255" creationId="{31B2B556-779E-CB53-582E-F36BFC1AE37D}"/>
          </ac:spMkLst>
        </pc:spChg>
        <pc:grpChg chg="add mod">
          <ac:chgData name="Orefice Pablo Jose" userId="e53b30b3-0526-4333-9aa0-ad4078318206" providerId="ADAL" clId="{C28812ED-13B2-4ABB-BC86-35BE15FCE3D5}" dt="2024-08-22T20:03:50.984" v="4514" actId="1076"/>
          <ac:grpSpMkLst>
            <pc:docMk/>
            <pc:sldMk cId="2617133190" sldId="3393"/>
            <ac:grpSpMk id="4" creationId="{88EF1609-AB59-DCAF-09D7-8F5AD71D256B}"/>
          </ac:grpSpMkLst>
        </pc:grpChg>
        <pc:grpChg chg="mod">
          <ac:chgData name="Orefice Pablo Jose" userId="e53b30b3-0526-4333-9aa0-ad4078318206" providerId="ADAL" clId="{C28812ED-13B2-4ABB-BC86-35BE15FCE3D5}" dt="2024-08-22T20:03:36.951" v="4513" actId="1076"/>
          <ac:grpSpMkLst>
            <pc:docMk/>
            <pc:sldMk cId="2617133190" sldId="3393"/>
            <ac:grpSpMk id="5" creationId="{0A439EED-FEDF-B607-76D1-C4B928C14D9D}"/>
          </ac:grpSpMkLst>
        </pc:grpChg>
        <pc:grpChg chg="mod">
          <ac:chgData name="Orefice Pablo Jose" userId="e53b30b3-0526-4333-9aa0-ad4078318206" providerId="ADAL" clId="{C28812ED-13B2-4ABB-BC86-35BE15FCE3D5}" dt="2024-08-22T20:15:27.929" v="4629" actId="1035"/>
          <ac:grpSpMkLst>
            <pc:docMk/>
            <pc:sldMk cId="2617133190" sldId="3393"/>
            <ac:grpSpMk id="22" creationId="{61957771-1C26-D72F-D284-57361CC08E97}"/>
          </ac:grpSpMkLst>
        </pc:grpChg>
        <pc:grpChg chg="del mod">
          <ac:chgData name="Orefice Pablo Jose" userId="e53b30b3-0526-4333-9aa0-ad4078318206" providerId="ADAL" clId="{C28812ED-13B2-4ABB-BC86-35BE15FCE3D5}" dt="2024-08-22T20:19:56.157" v="4747" actId="478"/>
          <ac:grpSpMkLst>
            <pc:docMk/>
            <pc:sldMk cId="2617133190" sldId="3393"/>
            <ac:grpSpMk id="25" creationId="{F84F8255-30E0-094E-F3B9-438D542E4F4F}"/>
          </ac:grpSpMkLst>
        </pc:grpChg>
        <pc:grpChg chg="add mod">
          <ac:chgData name="Orefice Pablo Jose" userId="e53b30b3-0526-4333-9aa0-ad4078318206" providerId="ADAL" clId="{C28812ED-13B2-4ABB-BC86-35BE15FCE3D5}" dt="2024-08-22T20:17:06.128" v="4690" actId="1035"/>
          <ac:grpSpMkLst>
            <pc:docMk/>
            <pc:sldMk cId="2617133190" sldId="3393"/>
            <ac:grpSpMk id="40" creationId="{77FD4906-9D06-E98D-1B6D-B6F940D93471}"/>
          </ac:grpSpMkLst>
        </pc:grpChg>
        <pc:grpChg chg="add mod">
          <ac:chgData name="Orefice Pablo Jose" userId="e53b30b3-0526-4333-9aa0-ad4078318206" providerId="ADAL" clId="{C28812ED-13B2-4ABB-BC86-35BE15FCE3D5}" dt="2024-08-22T20:17:43.380" v="4695" actId="1076"/>
          <ac:grpSpMkLst>
            <pc:docMk/>
            <pc:sldMk cId="2617133190" sldId="3393"/>
            <ac:grpSpMk id="47" creationId="{16454A80-3F2C-07F9-FA32-CED29C06E1AF}"/>
          </ac:grpSpMkLst>
        </pc:grpChg>
        <pc:grpChg chg="add mod">
          <ac:chgData name="Orefice Pablo Jose" userId="e53b30b3-0526-4333-9aa0-ad4078318206" providerId="ADAL" clId="{C28812ED-13B2-4ABB-BC86-35BE15FCE3D5}" dt="2024-08-22T20:18:20.696" v="4731" actId="164"/>
          <ac:grpSpMkLst>
            <pc:docMk/>
            <pc:sldMk cId="2617133190" sldId="3393"/>
            <ac:grpSpMk id="50" creationId="{0C46A784-15E4-1A28-F7DD-D832EC407261}"/>
          </ac:grpSpMkLst>
        </pc:grpChg>
        <pc:grpChg chg="mod">
          <ac:chgData name="Orefice Pablo Jose" userId="e53b30b3-0526-4333-9aa0-ad4078318206" providerId="ADAL" clId="{C28812ED-13B2-4ABB-BC86-35BE15FCE3D5}" dt="2024-08-22T20:03:30.341" v="4512" actId="1076"/>
          <ac:grpSpMkLst>
            <pc:docMk/>
            <pc:sldMk cId="2617133190" sldId="3393"/>
            <ac:grpSpMk id="61" creationId="{229350E7-3BC3-4B34-2616-AF3E9C016FE9}"/>
          </ac:grpSpMkLst>
        </pc:grpChg>
        <pc:grpChg chg="del mod">
          <ac:chgData name="Orefice Pablo Jose" userId="e53b30b3-0526-4333-9aa0-ad4078318206" providerId="ADAL" clId="{C28812ED-13B2-4ABB-BC86-35BE15FCE3D5}" dt="2024-08-22T20:18:43.670" v="4734" actId="478"/>
          <ac:grpSpMkLst>
            <pc:docMk/>
            <pc:sldMk cId="2617133190" sldId="3393"/>
            <ac:grpSpMk id="128" creationId="{98DB9932-CE09-597C-62FB-47D7C04FD18D}"/>
          </ac:grpSpMkLst>
        </pc:grpChg>
        <pc:grpChg chg="del mod">
          <ac:chgData name="Orefice Pablo Jose" userId="e53b30b3-0526-4333-9aa0-ad4078318206" providerId="ADAL" clId="{C28812ED-13B2-4ABB-BC86-35BE15FCE3D5}" dt="2024-08-22T20:19:24.562" v="4741" actId="478"/>
          <ac:grpSpMkLst>
            <pc:docMk/>
            <pc:sldMk cId="2617133190" sldId="3393"/>
            <ac:grpSpMk id="138" creationId="{52949857-7BF0-BFF6-1780-87A9ECA876BF}"/>
          </ac:grpSpMkLst>
        </pc:grpChg>
        <pc:grpChg chg="del mod">
          <ac:chgData name="Orefice Pablo Jose" userId="e53b30b3-0526-4333-9aa0-ad4078318206" providerId="ADAL" clId="{C28812ED-13B2-4ABB-BC86-35BE15FCE3D5}" dt="2024-08-22T20:19:56.157" v="4747" actId="478"/>
          <ac:grpSpMkLst>
            <pc:docMk/>
            <pc:sldMk cId="2617133190" sldId="3393"/>
            <ac:grpSpMk id="157" creationId="{7D7BEEC5-2B19-560F-B94C-1B4119DD6E76}"/>
          </ac:grpSpMkLst>
        </pc:grpChg>
        <pc:grpChg chg="mod">
          <ac:chgData name="Orefice Pablo Jose" userId="e53b30b3-0526-4333-9aa0-ad4078318206" providerId="ADAL" clId="{C28812ED-13B2-4ABB-BC86-35BE15FCE3D5}" dt="2024-08-22T20:15:39.326" v="4665" actId="1036"/>
          <ac:grpSpMkLst>
            <pc:docMk/>
            <pc:sldMk cId="2617133190" sldId="3393"/>
            <ac:grpSpMk id="159" creationId="{47612B13-4747-755B-ACB2-D4D0E38768D9}"/>
          </ac:grpSpMkLst>
        </pc:grpChg>
        <pc:grpChg chg="del mod">
          <ac:chgData name="Orefice Pablo Jose" userId="e53b30b3-0526-4333-9aa0-ad4078318206" providerId="ADAL" clId="{C28812ED-13B2-4ABB-BC86-35BE15FCE3D5}" dt="2024-08-22T20:20:07.497" v="4749" actId="478"/>
          <ac:grpSpMkLst>
            <pc:docMk/>
            <pc:sldMk cId="2617133190" sldId="3393"/>
            <ac:grpSpMk id="167" creationId="{3447BE0B-4FAA-D27A-DBA2-E19451B65DE4}"/>
          </ac:grpSpMkLst>
        </pc:grpChg>
        <pc:picChg chg="add mod">
          <ac:chgData name="Orefice Pablo Jose" userId="e53b30b3-0526-4333-9aa0-ad4078318206" providerId="ADAL" clId="{C28812ED-13B2-4ABB-BC86-35BE15FCE3D5}" dt="2024-08-22T20:02:18.009" v="4488" actId="164"/>
          <ac:picMkLst>
            <pc:docMk/>
            <pc:sldMk cId="2617133190" sldId="3393"/>
            <ac:picMk id="2" creationId="{89E79A03-7736-DA4A-4230-7FF68CA13BAB}"/>
          </ac:picMkLst>
        </pc:picChg>
        <pc:picChg chg="add mod">
          <ac:chgData name="Orefice Pablo Jose" userId="e53b30b3-0526-4333-9aa0-ad4078318206" providerId="ADAL" clId="{C28812ED-13B2-4ABB-BC86-35BE15FCE3D5}" dt="2024-08-22T20:04:31.394" v="4528" actId="1076"/>
          <ac:picMkLst>
            <pc:docMk/>
            <pc:sldMk cId="2617133190" sldId="3393"/>
            <ac:picMk id="11" creationId="{5E5765B2-9FE8-AD3B-CC16-B35F3C384CE7}"/>
          </ac:picMkLst>
        </pc:picChg>
        <pc:picChg chg="add mod">
          <ac:chgData name="Orefice Pablo Jose" userId="e53b30b3-0526-4333-9aa0-ad4078318206" providerId="ADAL" clId="{C28812ED-13B2-4ABB-BC86-35BE15FCE3D5}" dt="2024-08-22T20:08:42.947" v="4532" actId="1076"/>
          <ac:picMkLst>
            <pc:docMk/>
            <pc:sldMk cId="2617133190" sldId="3393"/>
            <ac:picMk id="13" creationId="{FB66D3D6-F9B1-6F6B-53EF-93EF87532949}"/>
          </ac:picMkLst>
        </pc:picChg>
        <pc:picChg chg="mod">
          <ac:chgData name="Orefice Pablo Jose" userId="e53b30b3-0526-4333-9aa0-ad4078318206" providerId="ADAL" clId="{C28812ED-13B2-4ABB-BC86-35BE15FCE3D5}" dt="2024-08-22T20:18:20.696" v="4731" actId="164"/>
          <ac:picMkLst>
            <pc:docMk/>
            <pc:sldMk cId="2617133190" sldId="3393"/>
            <ac:picMk id="16" creationId="{0E1EB183-8711-C575-9111-9D5F3B0B8389}"/>
          </ac:picMkLst>
        </pc:picChg>
        <pc:picChg chg="add mod">
          <ac:chgData name="Orefice Pablo Jose" userId="e53b30b3-0526-4333-9aa0-ad4078318206" providerId="ADAL" clId="{C28812ED-13B2-4ABB-BC86-35BE15FCE3D5}" dt="2024-08-22T20:15:33.354" v="4646" actId="1036"/>
          <ac:picMkLst>
            <pc:docMk/>
            <pc:sldMk cId="2617133190" sldId="3393"/>
            <ac:picMk id="18" creationId="{5FE4CCD7-CFA8-D192-4A7B-75F08F03CDDB}"/>
          </ac:picMkLst>
        </pc:picChg>
        <pc:picChg chg="del">
          <ac:chgData name="Orefice Pablo Jose" userId="e53b30b3-0526-4333-9aa0-ad4078318206" providerId="ADAL" clId="{C28812ED-13B2-4ABB-BC86-35BE15FCE3D5}" dt="2024-08-22T20:02:20.445" v="4489" actId="478"/>
          <ac:picMkLst>
            <pc:docMk/>
            <pc:sldMk cId="2617133190" sldId="3393"/>
            <ac:picMk id="20" creationId="{9FE18DD3-3F15-5203-B1ED-92CD433886FE}"/>
          </ac:picMkLst>
        </pc:picChg>
        <pc:picChg chg="del">
          <ac:chgData name="Orefice Pablo Jose" userId="e53b30b3-0526-4333-9aa0-ad4078318206" providerId="ADAL" clId="{C28812ED-13B2-4ABB-BC86-35BE15FCE3D5}" dt="2024-08-22T20:02:36.854" v="4493" actId="478"/>
          <ac:picMkLst>
            <pc:docMk/>
            <pc:sldMk cId="2617133190" sldId="3393"/>
            <ac:picMk id="30" creationId="{021F163E-AB9C-BFB4-24D0-6982A9F4C525}"/>
          </ac:picMkLst>
        </pc:picChg>
        <pc:picChg chg="add mod">
          <ac:chgData name="Orefice Pablo Jose" userId="e53b30b3-0526-4333-9aa0-ad4078318206" providerId="ADAL" clId="{C28812ED-13B2-4ABB-BC86-35BE15FCE3D5}" dt="2024-08-22T20:15:23.354" v="4614" actId="1076"/>
          <ac:picMkLst>
            <pc:docMk/>
            <pc:sldMk cId="2617133190" sldId="3393"/>
            <ac:picMk id="33" creationId="{3786BC65-525A-3851-436F-0E1C5B5C6AED}"/>
          </ac:picMkLst>
        </pc:picChg>
        <pc:picChg chg="del">
          <ac:chgData name="Orefice Pablo Jose" userId="e53b30b3-0526-4333-9aa0-ad4078318206" providerId="ADAL" clId="{C28812ED-13B2-4ABB-BC86-35BE15FCE3D5}" dt="2024-08-22T20:02:36.854" v="4493" actId="478"/>
          <ac:picMkLst>
            <pc:docMk/>
            <pc:sldMk cId="2617133190" sldId="3393"/>
            <ac:picMk id="36" creationId="{D8CB586D-01C1-8133-E366-8A2F2E6F586D}"/>
          </ac:picMkLst>
        </pc:picChg>
        <pc:picChg chg="del">
          <ac:chgData name="Orefice Pablo Jose" userId="e53b30b3-0526-4333-9aa0-ad4078318206" providerId="ADAL" clId="{C28812ED-13B2-4ABB-BC86-35BE15FCE3D5}" dt="2024-08-22T20:02:36.854" v="4493" actId="478"/>
          <ac:picMkLst>
            <pc:docMk/>
            <pc:sldMk cId="2617133190" sldId="3393"/>
            <ac:picMk id="38" creationId="{685D83D1-5E6B-4ACB-14AA-5EE8D54F25AE}"/>
          </ac:picMkLst>
        </pc:picChg>
        <pc:picChg chg="add mod">
          <ac:chgData name="Orefice Pablo Jose" userId="e53b30b3-0526-4333-9aa0-ad4078318206" providerId="ADAL" clId="{C28812ED-13B2-4ABB-BC86-35BE15FCE3D5}" dt="2024-08-22T20:17:33.373" v="4693" actId="1076"/>
          <ac:picMkLst>
            <pc:docMk/>
            <pc:sldMk cId="2617133190" sldId="3393"/>
            <ac:picMk id="46" creationId="{D5BCC488-385A-7182-0321-28A4C3A11845}"/>
          </ac:picMkLst>
        </pc:picChg>
        <pc:picChg chg="mod">
          <ac:chgData name="Orefice Pablo Jose" userId="e53b30b3-0526-4333-9aa0-ad4078318206" providerId="ADAL" clId="{C28812ED-13B2-4ABB-BC86-35BE15FCE3D5}" dt="2024-08-22T20:17:38.164" v="4694"/>
          <ac:picMkLst>
            <pc:docMk/>
            <pc:sldMk cId="2617133190" sldId="3393"/>
            <ac:picMk id="48" creationId="{ADCD8076-4E53-2F6E-7A95-A809BB382600}"/>
          </ac:picMkLst>
        </pc:picChg>
        <pc:picChg chg="add mod">
          <ac:chgData name="Orefice Pablo Jose" userId="e53b30b3-0526-4333-9aa0-ad4078318206" providerId="ADAL" clId="{C28812ED-13B2-4ABB-BC86-35BE15FCE3D5}" dt="2024-08-22T20:18:51.080" v="4735" actId="1076"/>
          <ac:picMkLst>
            <pc:docMk/>
            <pc:sldMk cId="2617133190" sldId="3393"/>
            <ac:picMk id="51" creationId="{9392F7A7-E3FD-F20B-6283-FCC24E303B79}"/>
          </ac:picMkLst>
        </pc:picChg>
        <pc:picChg chg="add mod">
          <ac:chgData name="Orefice Pablo Jose" userId="e53b30b3-0526-4333-9aa0-ad4078318206" providerId="ADAL" clId="{C28812ED-13B2-4ABB-BC86-35BE15FCE3D5}" dt="2024-08-22T20:19:14.140" v="4740" actId="1076"/>
          <ac:picMkLst>
            <pc:docMk/>
            <pc:sldMk cId="2617133190" sldId="3393"/>
            <ac:picMk id="54" creationId="{8771838C-BF00-FA44-64EE-DAE96A45FCB0}"/>
          </ac:picMkLst>
        </pc:picChg>
        <pc:picChg chg="del">
          <ac:chgData name="Orefice Pablo Jose" userId="e53b30b3-0526-4333-9aa0-ad4078318206" providerId="ADAL" clId="{C28812ED-13B2-4ABB-BC86-35BE15FCE3D5}" dt="2024-08-22T20:02:32.526" v="4492" actId="478"/>
          <ac:picMkLst>
            <pc:docMk/>
            <pc:sldMk cId="2617133190" sldId="3393"/>
            <ac:picMk id="76" creationId="{AACA91F7-DBF8-9CF0-8C00-3E8CE57A4DEF}"/>
          </ac:picMkLst>
        </pc:picChg>
        <pc:picChg chg="del mod">
          <ac:chgData name="Orefice Pablo Jose" userId="e53b30b3-0526-4333-9aa0-ad4078318206" providerId="ADAL" clId="{C28812ED-13B2-4ABB-BC86-35BE15FCE3D5}" dt="2024-08-22T20:19:29.905" v="4742" actId="478"/>
          <ac:picMkLst>
            <pc:docMk/>
            <pc:sldMk cId="2617133190" sldId="3393"/>
            <ac:picMk id="101" creationId="{56A0BD7F-3756-49B4-1AD5-1B623AD83EF7}"/>
          </ac:picMkLst>
        </pc:picChg>
        <pc:picChg chg="del">
          <ac:chgData name="Orefice Pablo Jose" userId="e53b30b3-0526-4333-9aa0-ad4078318206" providerId="ADAL" clId="{C28812ED-13B2-4ABB-BC86-35BE15FCE3D5}" dt="2024-08-22T20:02:11.541" v="4486" actId="21"/>
          <ac:picMkLst>
            <pc:docMk/>
            <pc:sldMk cId="2617133190" sldId="3393"/>
            <ac:picMk id="114" creationId="{89E79A03-7736-DA4A-4230-7FF68CA13BAB}"/>
          </ac:picMkLst>
        </pc:picChg>
        <pc:cxnChg chg="add del mod">
          <ac:chgData name="Orefice Pablo Jose" userId="e53b30b3-0526-4333-9aa0-ad4078318206" providerId="ADAL" clId="{C28812ED-13B2-4ABB-BC86-35BE15FCE3D5}" dt="2024-08-22T20:12:54.632" v="4550" actId="478"/>
          <ac:cxnSpMkLst>
            <pc:docMk/>
            <pc:sldMk cId="2617133190" sldId="3393"/>
            <ac:cxnSpMk id="17" creationId="{83D18FA0-1DD5-5FB5-994D-DBA01FA5F871}"/>
          </ac:cxnSpMkLst>
        </pc:cxnChg>
        <pc:cxnChg chg="add mod">
          <ac:chgData name="Orefice Pablo Jose" userId="e53b30b3-0526-4333-9aa0-ad4078318206" providerId="ADAL" clId="{C28812ED-13B2-4ABB-BC86-35BE15FCE3D5}" dt="2024-08-22T20:16:25.444" v="4667" actId="1076"/>
          <ac:cxnSpMkLst>
            <pc:docMk/>
            <pc:sldMk cId="2617133190" sldId="3393"/>
            <ac:cxnSpMk id="35" creationId="{12DBDB89-954B-5F90-416E-D54AA7D4FC61}"/>
          </ac:cxnSpMkLst>
        </pc:cxnChg>
        <pc:cxnChg chg="mod">
          <ac:chgData name="Orefice Pablo Jose" userId="e53b30b3-0526-4333-9aa0-ad4078318206" providerId="ADAL" clId="{C28812ED-13B2-4ABB-BC86-35BE15FCE3D5}" dt="2024-08-22T20:16:50.325" v="4685"/>
          <ac:cxnSpMkLst>
            <pc:docMk/>
            <pc:sldMk cId="2617133190" sldId="3393"/>
            <ac:cxnSpMk id="41" creationId="{0FA63E17-DC25-F801-D499-54321F808AFD}"/>
          </ac:cxnSpMkLst>
        </pc:cxnChg>
        <pc:cxnChg chg="mod">
          <ac:chgData name="Orefice Pablo Jose" userId="e53b30b3-0526-4333-9aa0-ad4078318206" providerId="ADAL" clId="{C28812ED-13B2-4ABB-BC86-35BE15FCE3D5}" dt="2024-08-22T20:16:50.325" v="4685"/>
          <ac:cxnSpMkLst>
            <pc:docMk/>
            <pc:sldMk cId="2617133190" sldId="3393"/>
            <ac:cxnSpMk id="45" creationId="{2DCB4D19-617B-EC40-B3D1-2BD9C7E4A677}"/>
          </ac:cxnSpMkLst>
        </pc:cxnChg>
        <pc:cxnChg chg="add mod">
          <ac:chgData name="Orefice Pablo Jose" userId="e53b30b3-0526-4333-9aa0-ad4078318206" providerId="ADAL" clId="{C28812ED-13B2-4ABB-BC86-35BE15FCE3D5}" dt="2024-08-22T20:18:57.580" v="4737" actId="1076"/>
          <ac:cxnSpMkLst>
            <pc:docMk/>
            <pc:sldMk cId="2617133190" sldId="3393"/>
            <ac:cxnSpMk id="53" creationId="{2391B4D3-2B12-8ABA-C5DB-1D924D606A46}"/>
          </ac:cxnSpMkLst>
        </pc:cxnChg>
        <pc:cxnChg chg="add del mod">
          <ac:chgData name="Orefice Pablo Jose" userId="e53b30b3-0526-4333-9aa0-ad4078318206" providerId="ADAL" clId="{C28812ED-13B2-4ABB-BC86-35BE15FCE3D5}" dt="2024-08-22T20:21:30.189" v="4758" actId="478"/>
          <ac:cxnSpMkLst>
            <pc:docMk/>
            <pc:sldMk cId="2617133190" sldId="3393"/>
            <ac:cxnSpMk id="56" creationId="{CD75840F-0588-4A14-2860-9B72AA9CCC3D}"/>
          </ac:cxnSpMkLst>
        </pc:cxnChg>
        <pc:cxnChg chg="add mod">
          <ac:chgData name="Orefice Pablo Jose" userId="e53b30b3-0526-4333-9aa0-ad4078318206" providerId="ADAL" clId="{C28812ED-13B2-4ABB-BC86-35BE15FCE3D5}" dt="2024-08-22T20:22:36.552" v="4792" actId="14100"/>
          <ac:cxnSpMkLst>
            <pc:docMk/>
            <pc:sldMk cId="2617133190" sldId="3393"/>
            <ac:cxnSpMk id="60" creationId="{69B1E7D1-711F-72F9-3CAF-C25DDFAD0F04}"/>
          </ac:cxnSpMkLst>
        </pc:cxnChg>
        <pc:cxnChg chg="del mod">
          <ac:chgData name="Orefice Pablo Jose" userId="e53b30b3-0526-4333-9aa0-ad4078318206" providerId="ADAL" clId="{C28812ED-13B2-4ABB-BC86-35BE15FCE3D5}" dt="2024-08-22T20:20:13.784" v="4750" actId="478"/>
          <ac:cxnSpMkLst>
            <pc:docMk/>
            <pc:sldMk cId="2617133190" sldId="3393"/>
            <ac:cxnSpMk id="97" creationId="{016E97A1-A7F7-5ED7-B6B0-FC52B351D948}"/>
          </ac:cxnSpMkLst>
        </pc:cxnChg>
        <pc:cxnChg chg="mod">
          <ac:chgData name="Orefice Pablo Jose" userId="e53b30b3-0526-4333-9aa0-ad4078318206" providerId="ADAL" clId="{C28812ED-13B2-4ABB-BC86-35BE15FCE3D5}" dt="2024-08-22T20:11:56.395" v="4533" actId="1076"/>
          <ac:cxnSpMkLst>
            <pc:docMk/>
            <pc:sldMk cId="2617133190" sldId="3393"/>
            <ac:cxnSpMk id="120" creationId="{E0CB305B-F3C4-D632-1B7F-B01F3455EE7D}"/>
          </ac:cxnSpMkLst>
        </pc:cxnChg>
        <pc:cxnChg chg="del mod">
          <ac:chgData name="Orefice Pablo Jose" userId="e53b30b3-0526-4333-9aa0-ad4078318206" providerId="ADAL" clId="{C28812ED-13B2-4ABB-BC86-35BE15FCE3D5}" dt="2024-08-22T20:19:29.905" v="4742" actId="478"/>
          <ac:cxnSpMkLst>
            <pc:docMk/>
            <pc:sldMk cId="2617133190" sldId="3393"/>
            <ac:cxnSpMk id="146" creationId="{04388E09-1479-06B1-8F75-ABD9304C7E76}"/>
          </ac:cxnSpMkLst>
        </pc:cxnChg>
        <pc:cxnChg chg="mod">
          <ac:chgData name="Orefice Pablo Jose" userId="e53b30b3-0526-4333-9aa0-ad4078318206" providerId="ADAL" clId="{C28812ED-13B2-4ABB-BC86-35BE15FCE3D5}" dt="2024-08-22T20:08:23.851" v="4529" actId="196"/>
          <ac:cxnSpMkLst>
            <pc:docMk/>
            <pc:sldMk cId="2617133190" sldId="3393"/>
            <ac:cxnSpMk id="151" creationId="{554DEB0D-2E25-EA51-B815-3D4D9D1AC6EB}"/>
          </ac:cxnSpMkLst>
        </pc:cxnChg>
      </pc:sldChg>
      <pc:sldChg chg="addSp modSp add mod">
        <pc:chgData name="Orefice Pablo Jose" userId="e53b30b3-0526-4333-9aa0-ad4078318206" providerId="ADAL" clId="{C28812ED-13B2-4ABB-BC86-35BE15FCE3D5}" dt="2024-08-27T19:34:44.613" v="5785" actId="1076"/>
        <pc:sldMkLst>
          <pc:docMk/>
          <pc:sldMk cId="746122058" sldId="3394"/>
        </pc:sldMkLst>
        <pc:spChg chg="add mod">
          <ac:chgData name="Orefice Pablo Jose" userId="e53b30b3-0526-4333-9aa0-ad4078318206" providerId="ADAL" clId="{C28812ED-13B2-4ABB-BC86-35BE15FCE3D5}" dt="2024-08-27T19:34:34.546" v="5783" actId="20577"/>
          <ac:spMkLst>
            <pc:docMk/>
            <pc:sldMk cId="746122058" sldId="3394"/>
            <ac:spMk id="10" creationId="{10BECC8A-D595-F10D-54CD-721CD0B86EC4}"/>
          </ac:spMkLst>
        </pc:spChg>
        <pc:spChg chg="add mod">
          <ac:chgData name="Orefice Pablo Jose" userId="e53b30b3-0526-4333-9aa0-ad4078318206" providerId="ADAL" clId="{C28812ED-13B2-4ABB-BC86-35BE15FCE3D5}" dt="2024-08-27T19:34:44.613" v="5785" actId="1076"/>
          <ac:spMkLst>
            <pc:docMk/>
            <pc:sldMk cId="746122058" sldId="3394"/>
            <ac:spMk id="11" creationId="{2F981F6A-2BBE-1886-9A3E-908D1501D44F}"/>
          </ac:spMkLst>
        </pc:spChg>
        <pc:spChg chg="mod">
          <ac:chgData name="Orefice Pablo Jose" userId="e53b30b3-0526-4333-9aa0-ad4078318206" providerId="ADAL" clId="{C28812ED-13B2-4ABB-BC86-35BE15FCE3D5}" dt="2024-08-23T12:27:04.724" v="5586" actId="20577"/>
          <ac:spMkLst>
            <pc:docMk/>
            <pc:sldMk cId="746122058" sldId="3394"/>
            <ac:spMk id="105" creationId="{57A26B78-6E84-2200-C58D-05F6727D66D9}"/>
          </ac:spMkLst>
        </pc:spChg>
        <pc:spChg chg="mod">
          <ac:chgData name="Orefice Pablo Jose" userId="e53b30b3-0526-4333-9aa0-ad4078318206" providerId="ADAL" clId="{C28812ED-13B2-4ABB-BC86-35BE15FCE3D5}" dt="2024-08-23T12:29:57.294" v="5644" actId="1035"/>
          <ac:spMkLst>
            <pc:docMk/>
            <pc:sldMk cId="746122058" sldId="3394"/>
            <ac:spMk id="109" creationId="{5CFBB5D3-F239-424D-5A65-4271F2BDB5F6}"/>
          </ac:spMkLst>
        </pc:spChg>
        <pc:spChg chg="mod">
          <ac:chgData name="Orefice Pablo Jose" userId="e53b30b3-0526-4333-9aa0-ad4078318206" providerId="ADAL" clId="{C28812ED-13B2-4ABB-BC86-35BE15FCE3D5}" dt="2024-08-23T12:29:57.294" v="5644" actId="1035"/>
          <ac:spMkLst>
            <pc:docMk/>
            <pc:sldMk cId="746122058" sldId="3394"/>
            <ac:spMk id="113" creationId="{0EC3D5DC-5E9C-C413-1D0E-30B5CB89335E}"/>
          </ac:spMkLst>
        </pc:spChg>
        <pc:picChg chg="mod">
          <ac:chgData name="Orefice Pablo Jose" userId="e53b30b3-0526-4333-9aa0-ad4078318206" providerId="ADAL" clId="{C28812ED-13B2-4ABB-BC86-35BE15FCE3D5}" dt="2024-08-23T12:29:57.294" v="5644" actId="1035"/>
          <ac:picMkLst>
            <pc:docMk/>
            <pc:sldMk cId="746122058" sldId="3394"/>
            <ac:picMk id="108" creationId="{80AF07C0-CBD3-E055-47A4-EFA19AF4FD9A}"/>
          </ac:picMkLst>
        </pc:picChg>
        <pc:picChg chg="mod">
          <ac:chgData name="Orefice Pablo Jose" userId="e53b30b3-0526-4333-9aa0-ad4078318206" providerId="ADAL" clId="{C28812ED-13B2-4ABB-BC86-35BE15FCE3D5}" dt="2024-08-23T12:29:57.294" v="5644" actId="1035"/>
          <ac:picMkLst>
            <pc:docMk/>
            <pc:sldMk cId="746122058" sldId="3394"/>
            <ac:picMk id="112" creationId="{1FC7465A-C032-AAD8-0F99-A368090B3049}"/>
          </ac:picMkLst>
        </pc:picChg>
        <pc:picChg chg="mod">
          <ac:chgData name="Orefice Pablo Jose" userId="e53b30b3-0526-4333-9aa0-ad4078318206" providerId="ADAL" clId="{C28812ED-13B2-4ABB-BC86-35BE15FCE3D5}" dt="2024-08-23T12:29:57.294" v="5644" actId="1035"/>
          <ac:picMkLst>
            <pc:docMk/>
            <pc:sldMk cId="746122058" sldId="3394"/>
            <ac:picMk id="114" creationId="{89E79A03-7736-DA4A-4230-7FF68CA13BAB}"/>
          </ac:picMkLst>
        </pc:picChg>
        <pc:cxnChg chg="mod">
          <ac:chgData name="Orefice Pablo Jose" userId="e53b30b3-0526-4333-9aa0-ad4078318206" providerId="ADAL" clId="{C28812ED-13B2-4ABB-BC86-35BE15FCE3D5}" dt="2024-08-23T12:29:57.294" v="5644" actId="1035"/>
          <ac:cxnSpMkLst>
            <pc:docMk/>
            <pc:sldMk cId="746122058" sldId="3394"/>
            <ac:cxnSpMk id="110" creationId="{130700BF-78F8-02DB-0551-82B37A8AE036}"/>
          </ac:cxnSpMkLst>
        </pc:cxnChg>
        <pc:cxnChg chg="mod">
          <ac:chgData name="Orefice Pablo Jose" userId="e53b30b3-0526-4333-9aa0-ad4078318206" providerId="ADAL" clId="{C28812ED-13B2-4ABB-BC86-35BE15FCE3D5}" dt="2024-08-23T12:29:57.294" v="5644" actId="1035"/>
          <ac:cxnSpMkLst>
            <pc:docMk/>
            <pc:sldMk cId="746122058" sldId="3394"/>
            <ac:cxnSpMk id="111" creationId="{E19B82FA-BC69-2529-9588-32A37E43625C}"/>
          </ac:cxnSpMkLst>
        </pc:cxnChg>
        <pc:cxnChg chg="mod">
          <ac:chgData name="Orefice Pablo Jose" userId="e53b30b3-0526-4333-9aa0-ad4078318206" providerId="ADAL" clId="{C28812ED-13B2-4ABB-BC86-35BE15FCE3D5}" dt="2024-08-23T12:29:57.294" v="5644" actId="1035"/>
          <ac:cxnSpMkLst>
            <pc:docMk/>
            <pc:sldMk cId="746122058" sldId="3394"/>
            <ac:cxnSpMk id="115" creationId="{9BF544C7-BDB1-9C63-450D-3CD65CAFE777}"/>
          </ac:cxnSpMkLst>
        </pc:cxnChg>
      </pc:sldChg>
      <pc:sldChg chg="addSp delSp modSp add mod">
        <pc:chgData name="Orefice Pablo Jose" userId="e53b30b3-0526-4333-9aa0-ad4078318206" providerId="ADAL" clId="{C28812ED-13B2-4ABB-BC86-35BE15FCE3D5}" dt="2024-08-23T14:44:55.877" v="5742" actId="20577"/>
        <pc:sldMkLst>
          <pc:docMk/>
          <pc:sldMk cId="3572683585" sldId="3395"/>
        </pc:sldMkLst>
        <pc:spChg chg="del">
          <ac:chgData name="Orefice Pablo Jose" userId="e53b30b3-0526-4333-9aa0-ad4078318206" providerId="ADAL" clId="{C28812ED-13B2-4ABB-BC86-35BE15FCE3D5}" dt="2024-08-22T20:37:01.087" v="4800" actId="478"/>
          <ac:spMkLst>
            <pc:docMk/>
            <pc:sldMk cId="3572683585" sldId="3395"/>
            <ac:spMk id="14" creationId="{D3253CF6-9B44-DBCB-5BEE-A2BE9B98CC4C}"/>
          </ac:spMkLst>
        </pc:spChg>
        <pc:spChg chg="del">
          <ac:chgData name="Orefice Pablo Jose" userId="e53b30b3-0526-4333-9aa0-ad4078318206" providerId="ADAL" clId="{C28812ED-13B2-4ABB-BC86-35BE15FCE3D5}" dt="2024-08-22T20:37:01.087" v="4800" actId="478"/>
          <ac:spMkLst>
            <pc:docMk/>
            <pc:sldMk cId="3572683585" sldId="3395"/>
            <ac:spMk id="15" creationId="{E88C75A8-9A58-13DA-055F-305DADD364BF}"/>
          </ac:spMkLst>
        </pc:spChg>
        <pc:spChg chg="add mod">
          <ac:chgData name="Orefice Pablo Jose" userId="e53b30b3-0526-4333-9aa0-ad4078318206" providerId="ADAL" clId="{C28812ED-13B2-4ABB-BC86-35BE15FCE3D5}" dt="2024-08-23T14:44:27.961" v="5735" actId="14100"/>
          <ac:spMkLst>
            <pc:docMk/>
            <pc:sldMk cId="3572683585" sldId="3395"/>
            <ac:spMk id="21" creationId="{111B2D6D-7E75-05C5-A80A-9F445C95DFB0}"/>
          </ac:spMkLst>
        </pc:spChg>
        <pc:spChg chg="add mod">
          <ac:chgData name="Orefice Pablo Jose" userId="e53b30b3-0526-4333-9aa0-ad4078318206" providerId="ADAL" clId="{C28812ED-13B2-4ABB-BC86-35BE15FCE3D5}" dt="2024-08-22T20:38:03.758" v="4849" actId="1037"/>
          <ac:spMkLst>
            <pc:docMk/>
            <pc:sldMk cId="3572683585" sldId="3395"/>
            <ac:spMk id="23" creationId="{1E5B29D5-7DB3-E2E2-270E-6FDE977A1D2A}"/>
          </ac:spMkLst>
        </pc:spChg>
        <pc:spChg chg="mod">
          <ac:chgData name="Orefice Pablo Jose" userId="e53b30b3-0526-4333-9aa0-ad4078318206" providerId="ADAL" clId="{C28812ED-13B2-4ABB-BC86-35BE15FCE3D5}" dt="2024-08-22T20:37:47.278" v="4801"/>
          <ac:spMkLst>
            <pc:docMk/>
            <pc:sldMk cId="3572683585" sldId="3395"/>
            <ac:spMk id="28" creationId="{0203A98E-E349-2A3D-8248-375B280289EF}"/>
          </ac:spMkLst>
        </pc:spChg>
        <pc:spChg chg="del">
          <ac:chgData name="Orefice Pablo Jose" userId="e53b30b3-0526-4333-9aa0-ad4078318206" providerId="ADAL" clId="{C28812ED-13B2-4ABB-BC86-35BE15FCE3D5}" dt="2024-08-22T20:37:01.087" v="4800" actId="478"/>
          <ac:spMkLst>
            <pc:docMk/>
            <pc:sldMk cId="3572683585" sldId="3395"/>
            <ac:spMk id="34" creationId="{BAF1AE3F-E339-CB4E-8C38-10AA493CB092}"/>
          </ac:spMkLst>
        </pc:spChg>
        <pc:spChg chg="del">
          <ac:chgData name="Orefice Pablo Jose" userId="e53b30b3-0526-4333-9aa0-ad4078318206" providerId="ADAL" clId="{C28812ED-13B2-4ABB-BC86-35BE15FCE3D5}" dt="2024-08-22T20:37:01.087" v="4800" actId="478"/>
          <ac:spMkLst>
            <pc:docMk/>
            <pc:sldMk cId="3572683585" sldId="3395"/>
            <ac:spMk id="39" creationId="{10C71A5C-99AC-7CEC-59EE-B564643AD1F3}"/>
          </ac:spMkLst>
        </pc:spChg>
        <pc:spChg chg="mod">
          <ac:chgData name="Orefice Pablo Jose" userId="e53b30b3-0526-4333-9aa0-ad4078318206" providerId="ADAL" clId="{C28812ED-13B2-4ABB-BC86-35BE15FCE3D5}" dt="2024-08-22T20:43:12.498" v="4936" actId="20577"/>
          <ac:spMkLst>
            <pc:docMk/>
            <pc:sldMk cId="3572683585" sldId="3395"/>
            <ac:spMk id="44" creationId="{F2C71020-4CDA-67B8-EDCC-B1FB31B11E4B}"/>
          </ac:spMkLst>
        </pc:spChg>
        <pc:spChg chg="del">
          <ac:chgData name="Orefice Pablo Jose" userId="e53b30b3-0526-4333-9aa0-ad4078318206" providerId="ADAL" clId="{C28812ED-13B2-4ABB-BC86-35BE15FCE3D5}" dt="2024-08-22T20:23:49.896" v="4797" actId="478"/>
          <ac:spMkLst>
            <pc:docMk/>
            <pc:sldMk cId="3572683585" sldId="3395"/>
            <ac:spMk id="55" creationId="{31B2B556-779E-CB53-582E-F36BFC1AE37D}"/>
          </ac:spMkLst>
        </pc:spChg>
        <pc:spChg chg="del">
          <ac:chgData name="Orefice Pablo Jose" userId="e53b30b3-0526-4333-9aa0-ad4078318206" providerId="ADAL" clId="{C28812ED-13B2-4ABB-BC86-35BE15FCE3D5}" dt="2024-08-22T20:37:01.087" v="4800" actId="478"/>
          <ac:spMkLst>
            <pc:docMk/>
            <pc:sldMk cId="3572683585" sldId="3395"/>
            <ac:spMk id="58" creationId="{B6562F60-FC58-46B7-730C-01B405856BC9}"/>
          </ac:spMkLst>
        </pc:spChg>
        <pc:spChg chg="add mod">
          <ac:chgData name="Orefice Pablo Jose" userId="e53b30b3-0526-4333-9aa0-ad4078318206" providerId="ADAL" clId="{C28812ED-13B2-4ABB-BC86-35BE15FCE3D5}" dt="2024-08-22T20:39:44.914" v="4886" actId="1076"/>
          <ac:spMkLst>
            <pc:docMk/>
            <pc:sldMk cId="3572683585" sldId="3395"/>
            <ac:spMk id="69" creationId="{DA192C6E-3E20-CD97-7D36-12E45EBC6260}"/>
          </ac:spMkLst>
        </pc:spChg>
        <pc:spChg chg="mod">
          <ac:chgData name="Orefice Pablo Jose" userId="e53b30b3-0526-4333-9aa0-ad4078318206" providerId="ADAL" clId="{C28812ED-13B2-4ABB-BC86-35BE15FCE3D5}" dt="2024-08-22T20:43:28.125" v="4953" actId="20577"/>
          <ac:spMkLst>
            <pc:docMk/>
            <pc:sldMk cId="3572683585" sldId="3395"/>
            <ac:spMk id="72" creationId="{55CDC6E7-3017-466D-0F33-C3E66A8ABF9E}"/>
          </ac:spMkLst>
        </pc:spChg>
        <pc:spChg chg="mod">
          <ac:chgData name="Orefice Pablo Jose" userId="e53b30b3-0526-4333-9aa0-ad4078318206" providerId="ADAL" clId="{C28812ED-13B2-4ABB-BC86-35BE15FCE3D5}" dt="2024-08-22T20:43:07.814" v="4934" actId="20577"/>
          <ac:spMkLst>
            <pc:docMk/>
            <pc:sldMk cId="3572683585" sldId="3395"/>
            <ac:spMk id="78" creationId="{E2552748-1AF9-6BC1-2618-E1BBAC3D5A2A}"/>
          </ac:spMkLst>
        </pc:spChg>
        <pc:spChg chg="mod">
          <ac:chgData name="Orefice Pablo Jose" userId="e53b30b3-0526-4333-9aa0-ad4078318206" providerId="ADAL" clId="{C28812ED-13B2-4ABB-BC86-35BE15FCE3D5}" dt="2024-08-22T20:45:44.489" v="4988" actId="20577"/>
          <ac:spMkLst>
            <pc:docMk/>
            <pc:sldMk cId="3572683585" sldId="3395"/>
            <ac:spMk id="81" creationId="{B1519FB2-9996-AADB-A5B1-6546176BF353}"/>
          </ac:spMkLst>
        </pc:spChg>
        <pc:spChg chg="del mod topLvl">
          <ac:chgData name="Orefice Pablo Jose" userId="e53b30b3-0526-4333-9aa0-ad4078318206" providerId="ADAL" clId="{C28812ED-13B2-4ABB-BC86-35BE15FCE3D5}" dt="2024-08-22T20:45:06.790" v="4964" actId="478"/>
          <ac:spMkLst>
            <pc:docMk/>
            <pc:sldMk cId="3572683585" sldId="3395"/>
            <ac:spMk id="84" creationId="{D86BF040-9CEF-5933-04CB-256479350F82}"/>
          </ac:spMkLst>
        </pc:spChg>
        <pc:spChg chg="add mod">
          <ac:chgData name="Orefice Pablo Jose" userId="e53b30b3-0526-4333-9aa0-ad4078318206" providerId="ADAL" clId="{C28812ED-13B2-4ABB-BC86-35BE15FCE3D5}" dt="2024-08-22T20:49:12.696" v="5021" actId="20577"/>
          <ac:spMkLst>
            <pc:docMk/>
            <pc:sldMk cId="3572683585" sldId="3395"/>
            <ac:spMk id="99" creationId="{2A5E150C-CA41-77D0-5876-92B624B62098}"/>
          </ac:spMkLst>
        </pc:spChg>
        <pc:spChg chg="mod">
          <ac:chgData name="Orefice Pablo Jose" userId="e53b30b3-0526-4333-9aa0-ad4078318206" providerId="ADAL" clId="{C28812ED-13B2-4ABB-BC86-35BE15FCE3D5}" dt="2024-08-22T20:49:53.972" v="5026"/>
          <ac:spMkLst>
            <pc:docMk/>
            <pc:sldMk cId="3572683585" sldId="3395"/>
            <ac:spMk id="103" creationId="{EF60AE0E-9CC2-C59C-4F51-A7D85BE2D2DD}"/>
          </ac:spMkLst>
        </pc:spChg>
        <pc:spChg chg="mod">
          <ac:chgData name="Orefice Pablo Jose" userId="e53b30b3-0526-4333-9aa0-ad4078318206" providerId="ADAL" clId="{C28812ED-13B2-4ABB-BC86-35BE15FCE3D5}" dt="2024-08-22T20:50:37.809" v="5030"/>
          <ac:spMkLst>
            <pc:docMk/>
            <pc:sldMk cId="3572683585" sldId="3395"/>
            <ac:spMk id="111" creationId="{8BE643C0-356A-480F-FB31-8520387BCEDF}"/>
          </ac:spMkLst>
        </pc:spChg>
        <pc:spChg chg="add mod">
          <ac:chgData name="Orefice Pablo Jose" userId="e53b30b3-0526-4333-9aa0-ad4078318206" providerId="ADAL" clId="{C28812ED-13B2-4ABB-BC86-35BE15FCE3D5}" dt="2024-08-22T20:50:50.958" v="5095" actId="1036"/>
          <ac:spMkLst>
            <pc:docMk/>
            <pc:sldMk cId="3572683585" sldId="3395"/>
            <ac:spMk id="116" creationId="{FFF034AA-327F-1B2D-B645-BD61C402F614}"/>
          </ac:spMkLst>
        </pc:spChg>
        <pc:spChg chg="add mod">
          <ac:chgData name="Orefice Pablo Jose" userId="e53b30b3-0526-4333-9aa0-ad4078318206" providerId="ADAL" clId="{C28812ED-13B2-4ABB-BC86-35BE15FCE3D5}" dt="2024-08-22T20:51:15.111" v="5098" actId="164"/>
          <ac:spMkLst>
            <pc:docMk/>
            <pc:sldMk cId="3572683585" sldId="3395"/>
            <ac:spMk id="121" creationId="{2D76B380-1020-BEC2-1694-DE5EFE8597A3}"/>
          </ac:spMkLst>
        </pc:spChg>
        <pc:spChg chg="add mod">
          <ac:chgData name="Orefice Pablo Jose" userId="e53b30b3-0526-4333-9aa0-ad4078318206" providerId="ADAL" clId="{C28812ED-13B2-4ABB-BC86-35BE15FCE3D5}" dt="2024-08-23T14:44:55.877" v="5742" actId="20577"/>
          <ac:spMkLst>
            <pc:docMk/>
            <pc:sldMk cId="3572683585" sldId="3395"/>
            <ac:spMk id="123" creationId="{BA3B350B-20C5-3A27-48ED-29D89DCD8EEF}"/>
          </ac:spMkLst>
        </pc:spChg>
        <pc:spChg chg="add mod">
          <ac:chgData name="Orefice Pablo Jose" userId="e53b30b3-0526-4333-9aa0-ad4078318206" providerId="ADAL" clId="{C28812ED-13B2-4ABB-BC86-35BE15FCE3D5}" dt="2024-08-22T20:23:57.147" v="4799" actId="1076"/>
          <ac:spMkLst>
            <pc:docMk/>
            <pc:sldMk cId="3572683585" sldId="3395"/>
            <ac:spMk id="255" creationId="{31B2B556-779E-CB53-582E-F36BFC1AE37D}"/>
          </ac:spMkLst>
        </pc:spChg>
        <pc:grpChg chg="del">
          <ac:chgData name="Orefice Pablo Jose" userId="e53b30b3-0526-4333-9aa0-ad4078318206" providerId="ADAL" clId="{C28812ED-13B2-4ABB-BC86-35BE15FCE3D5}" dt="2024-08-22T20:37:01.087" v="4800" actId="478"/>
          <ac:grpSpMkLst>
            <pc:docMk/>
            <pc:sldMk cId="3572683585" sldId="3395"/>
            <ac:grpSpMk id="4" creationId="{88EF1609-AB59-DCAF-09D7-8F5AD71D256B}"/>
          </ac:grpSpMkLst>
        </pc:grpChg>
        <pc:grpChg chg="add mod">
          <ac:chgData name="Orefice Pablo Jose" userId="e53b30b3-0526-4333-9aa0-ad4078318206" providerId="ADAL" clId="{C28812ED-13B2-4ABB-BC86-35BE15FCE3D5}" dt="2024-08-22T20:38:19.811" v="4851" actId="14100"/>
          <ac:grpSpMkLst>
            <pc:docMk/>
            <pc:sldMk cId="3572683585" sldId="3395"/>
            <ac:grpSpMk id="17" creationId="{EA7FE58B-A792-5E37-CC1B-231C876CA50D}"/>
          </ac:grpSpMkLst>
        </pc:grpChg>
        <pc:grpChg chg="del">
          <ac:chgData name="Orefice Pablo Jose" userId="e53b30b3-0526-4333-9aa0-ad4078318206" providerId="ADAL" clId="{C28812ED-13B2-4ABB-BC86-35BE15FCE3D5}" dt="2024-08-22T20:37:01.087" v="4800" actId="478"/>
          <ac:grpSpMkLst>
            <pc:docMk/>
            <pc:sldMk cId="3572683585" sldId="3395"/>
            <ac:grpSpMk id="22" creationId="{61957771-1C26-D72F-D284-57361CC08E97}"/>
          </ac:grpSpMkLst>
        </pc:grpChg>
        <pc:grpChg chg="add del mod">
          <ac:chgData name="Orefice Pablo Jose" userId="e53b30b3-0526-4333-9aa0-ad4078318206" providerId="ADAL" clId="{C28812ED-13B2-4ABB-BC86-35BE15FCE3D5}" dt="2024-08-23T14:44:33.735" v="5736" actId="478"/>
          <ac:grpSpMkLst>
            <pc:docMk/>
            <pc:sldMk cId="3572683585" sldId="3395"/>
            <ac:grpSpMk id="26" creationId="{8AB0ACF7-6A60-153E-F59C-CF9153C88C13}"/>
          </ac:grpSpMkLst>
        </pc:grpChg>
        <pc:grpChg chg="add del mod">
          <ac:chgData name="Orefice Pablo Jose" userId="e53b30b3-0526-4333-9aa0-ad4078318206" providerId="ADAL" clId="{C28812ED-13B2-4ABB-BC86-35BE15FCE3D5}" dt="2024-08-23T14:44:35.816" v="5737" actId="478"/>
          <ac:grpSpMkLst>
            <pc:docMk/>
            <pc:sldMk cId="3572683585" sldId="3395"/>
            <ac:grpSpMk id="30" creationId="{76350A73-AD24-C138-244D-2C4FDC739E4D}"/>
          </ac:grpSpMkLst>
        </pc:grpChg>
        <pc:grpChg chg="del">
          <ac:chgData name="Orefice Pablo Jose" userId="e53b30b3-0526-4333-9aa0-ad4078318206" providerId="ADAL" clId="{C28812ED-13B2-4ABB-BC86-35BE15FCE3D5}" dt="2024-08-22T20:37:01.087" v="4800" actId="478"/>
          <ac:grpSpMkLst>
            <pc:docMk/>
            <pc:sldMk cId="3572683585" sldId="3395"/>
            <ac:grpSpMk id="40" creationId="{77FD4906-9D06-E98D-1B6D-B6F940D93471}"/>
          </ac:grpSpMkLst>
        </pc:grpChg>
        <pc:grpChg chg="del">
          <ac:chgData name="Orefice Pablo Jose" userId="e53b30b3-0526-4333-9aa0-ad4078318206" providerId="ADAL" clId="{C28812ED-13B2-4ABB-BC86-35BE15FCE3D5}" dt="2024-08-22T20:37:01.087" v="4800" actId="478"/>
          <ac:grpSpMkLst>
            <pc:docMk/>
            <pc:sldMk cId="3572683585" sldId="3395"/>
            <ac:grpSpMk id="47" creationId="{16454A80-3F2C-07F9-FA32-CED29C06E1AF}"/>
          </ac:grpSpMkLst>
        </pc:grpChg>
        <pc:grpChg chg="del">
          <ac:chgData name="Orefice Pablo Jose" userId="e53b30b3-0526-4333-9aa0-ad4078318206" providerId="ADAL" clId="{C28812ED-13B2-4ABB-BC86-35BE15FCE3D5}" dt="2024-08-22T20:37:01.087" v="4800" actId="478"/>
          <ac:grpSpMkLst>
            <pc:docMk/>
            <pc:sldMk cId="3572683585" sldId="3395"/>
            <ac:grpSpMk id="50" creationId="{0C46A784-15E4-1A28-F7DD-D832EC407261}"/>
          </ac:grpSpMkLst>
        </pc:grpChg>
        <pc:grpChg chg="add mod">
          <ac:chgData name="Orefice Pablo Jose" userId="e53b30b3-0526-4333-9aa0-ad4078318206" providerId="ADAL" clId="{C28812ED-13B2-4ABB-BC86-35BE15FCE3D5}" dt="2024-08-22T20:39:10.725" v="4858" actId="1076"/>
          <ac:grpSpMkLst>
            <pc:docMk/>
            <pc:sldMk cId="3572683585" sldId="3395"/>
            <ac:grpSpMk id="57" creationId="{9BF23143-5854-4A87-97B8-DB5513D9A1CB}"/>
          </ac:grpSpMkLst>
        </pc:grpChg>
        <pc:grpChg chg="del">
          <ac:chgData name="Orefice Pablo Jose" userId="e53b30b3-0526-4333-9aa0-ad4078318206" providerId="ADAL" clId="{C28812ED-13B2-4ABB-BC86-35BE15FCE3D5}" dt="2024-08-22T20:42:29.008" v="4891" actId="478"/>
          <ac:grpSpMkLst>
            <pc:docMk/>
            <pc:sldMk cId="3572683585" sldId="3395"/>
            <ac:grpSpMk id="61" creationId="{229350E7-3BC3-4B34-2616-AF3E9C016FE9}"/>
          </ac:grpSpMkLst>
        </pc:grpChg>
        <pc:grpChg chg="add mod">
          <ac:chgData name="Orefice Pablo Jose" userId="e53b30b3-0526-4333-9aa0-ad4078318206" providerId="ADAL" clId="{C28812ED-13B2-4ABB-BC86-35BE15FCE3D5}" dt="2024-08-22T20:42:36.047" v="4926" actId="1038"/>
          <ac:grpSpMkLst>
            <pc:docMk/>
            <pc:sldMk cId="3572683585" sldId="3395"/>
            <ac:grpSpMk id="70" creationId="{5F7275A1-7BB9-ACE0-31AB-2B49D8BE57F9}"/>
          </ac:grpSpMkLst>
        </pc:grpChg>
        <pc:grpChg chg="add mod">
          <ac:chgData name="Orefice Pablo Jose" userId="e53b30b3-0526-4333-9aa0-ad4078318206" providerId="ADAL" clId="{C28812ED-13B2-4ABB-BC86-35BE15FCE3D5}" dt="2024-08-22T20:43:42.939" v="4959" actId="1036"/>
          <ac:grpSpMkLst>
            <pc:docMk/>
            <pc:sldMk cId="3572683585" sldId="3395"/>
            <ac:grpSpMk id="73" creationId="{A10871E1-6F3B-F79B-756D-B64295B21F84}"/>
          </ac:grpSpMkLst>
        </pc:grpChg>
        <pc:grpChg chg="add mod">
          <ac:chgData name="Orefice Pablo Jose" userId="e53b30b3-0526-4333-9aa0-ad4078318206" providerId="ADAL" clId="{C28812ED-13B2-4ABB-BC86-35BE15FCE3D5}" dt="2024-08-22T20:43:03.361" v="4932" actId="1076"/>
          <ac:grpSpMkLst>
            <pc:docMk/>
            <pc:sldMk cId="3572683585" sldId="3395"/>
            <ac:grpSpMk id="76" creationId="{62E9F891-B352-81B7-3CE3-C5E4C8201B84}"/>
          </ac:grpSpMkLst>
        </pc:grpChg>
        <pc:grpChg chg="add mod">
          <ac:chgData name="Orefice Pablo Jose" userId="e53b30b3-0526-4333-9aa0-ad4078318206" providerId="ADAL" clId="{C28812ED-13B2-4ABB-BC86-35BE15FCE3D5}" dt="2024-08-22T20:46:25.528" v="4994" actId="1076"/>
          <ac:grpSpMkLst>
            <pc:docMk/>
            <pc:sldMk cId="3572683585" sldId="3395"/>
            <ac:grpSpMk id="79" creationId="{E254655A-AD93-6C1C-47F6-1A8237B11AEE}"/>
          </ac:grpSpMkLst>
        </pc:grpChg>
        <pc:grpChg chg="add del mod">
          <ac:chgData name="Orefice Pablo Jose" userId="e53b30b3-0526-4333-9aa0-ad4078318206" providerId="ADAL" clId="{C28812ED-13B2-4ABB-BC86-35BE15FCE3D5}" dt="2024-08-22T20:45:06.790" v="4964" actId="478"/>
          <ac:grpSpMkLst>
            <pc:docMk/>
            <pc:sldMk cId="3572683585" sldId="3395"/>
            <ac:grpSpMk id="82" creationId="{B47D5A11-E082-1BCB-3781-4835BB43B65B}"/>
          </ac:grpSpMkLst>
        </pc:grpChg>
        <pc:grpChg chg="add mod">
          <ac:chgData name="Orefice Pablo Jose" userId="e53b30b3-0526-4333-9aa0-ad4078318206" providerId="ADAL" clId="{C28812ED-13B2-4ABB-BC86-35BE15FCE3D5}" dt="2024-08-22T20:46:15.664" v="4993" actId="1076"/>
          <ac:grpSpMkLst>
            <pc:docMk/>
            <pc:sldMk cId="3572683585" sldId="3395"/>
            <ac:grpSpMk id="88" creationId="{A9540CD4-56A7-AD07-0EFF-A00A7BACEAE9}"/>
          </ac:grpSpMkLst>
        </pc:grpChg>
        <pc:grpChg chg="add mod">
          <ac:chgData name="Orefice Pablo Jose" userId="e53b30b3-0526-4333-9aa0-ad4078318206" providerId="ADAL" clId="{C28812ED-13B2-4ABB-BC86-35BE15FCE3D5}" dt="2024-08-22T20:48:19.071" v="5005" actId="1076"/>
          <ac:grpSpMkLst>
            <pc:docMk/>
            <pc:sldMk cId="3572683585" sldId="3395"/>
            <ac:grpSpMk id="96" creationId="{EA984A58-D2E2-8D92-DA0D-EE735E2CA22B}"/>
          </ac:grpSpMkLst>
        </pc:grpChg>
        <pc:grpChg chg="add mod">
          <ac:chgData name="Orefice Pablo Jose" userId="e53b30b3-0526-4333-9aa0-ad4078318206" providerId="ADAL" clId="{C28812ED-13B2-4ABB-BC86-35BE15FCE3D5}" dt="2024-08-22T20:50:01.192" v="5027" actId="1076"/>
          <ac:grpSpMkLst>
            <pc:docMk/>
            <pc:sldMk cId="3572683585" sldId="3395"/>
            <ac:grpSpMk id="101" creationId="{B03EC33E-CC54-73BA-E56C-50F16AE3C07E}"/>
          </ac:grpSpMkLst>
        </pc:grpChg>
        <pc:grpChg chg="add mod">
          <ac:chgData name="Orefice Pablo Jose" userId="e53b30b3-0526-4333-9aa0-ad4078318206" providerId="ADAL" clId="{C28812ED-13B2-4ABB-BC86-35BE15FCE3D5}" dt="2024-08-22T20:50:10.714" v="5029" actId="1076"/>
          <ac:grpSpMkLst>
            <pc:docMk/>
            <pc:sldMk cId="3572683585" sldId="3395"/>
            <ac:grpSpMk id="106" creationId="{9F0B983B-D9C3-A7EB-8CFE-3C91F39C71B5}"/>
          </ac:grpSpMkLst>
        </pc:grpChg>
        <pc:grpChg chg="add del mod">
          <ac:chgData name="Orefice Pablo Jose" userId="e53b30b3-0526-4333-9aa0-ad4078318206" providerId="ADAL" clId="{C28812ED-13B2-4ABB-BC86-35BE15FCE3D5}" dt="2024-08-22T20:51:00.808" v="5096" actId="478"/>
          <ac:grpSpMkLst>
            <pc:docMk/>
            <pc:sldMk cId="3572683585" sldId="3395"/>
            <ac:grpSpMk id="109" creationId="{E6AABA31-862F-3AAC-9601-F81C26CE0C84}"/>
          </ac:grpSpMkLst>
        </pc:grpChg>
        <pc:grpChg chg="add mod">
          <ac:chgData name="Orefice Pablo Jose" userId="e53b30b3-0526-4333-9aa0-ad4078318206" providerId="ADAL" clId="{C28812ED-13B2-4ABB-BC86-35BE15FCE3D5}" dt="2024-08-22T20:51:23.670" v="5170" actId="1035"/>
          <ac:grpSpMkLst>
            <pc:docMk/>
            <pc:sldMk cId="3572683585" sldId="3395"/>
            <ac:grpSpMk id="122" creationId="{6AB77E9C-2152-6B50-8A46-D68E21161302}"/>
          </ac:grpSpMkLst>
        </pc:grpChg>
        <pc:grpChg chg="del">
          <ac:chgData name="Orefice Pablo Jose" userId="e53b30b3-0526-4333-9aa0-ad4078318206" providerId="ADAL" clId="{C28812ED-13B2-4ABB-BC86-35BE15FCE3D5}" dt="2024-08-22T20:37:01.087" v="4800" actId="478"/>
          <ac:grpSpMkLst>
            <pc:docMk/>
            <pc:sldMk cId="3572683585" sldId="3395"/>
            <ac:grpSpMk id="159" creationId="{47612B13-4747-755B-ACB2-D4D0E38768D9}"/>
          </ac:grpSpMkLst>
        </pc:grpChg>
        <pc:picChg chg="del">
          <ac:chgData name="Orefice Pablo Jose" userId="e53b30b3-0526-4333-9aa0-ad4078318206" providerId="ADAL" clId="{C28812ED-13B2-4ABB-BC86-35BE15FCE3D5}" dt="2024-08-22T20:37:01.087" v="4800" actId="478"/>
          <ac:picMkLst>
            <pc:docMk/>
            <pc:sldMk cId="3572683585" sldId="3395"/>
            <ac:picMk id="11" creationId="{5E5765B2-9FE8-AD3B-CC16-B35F3C384CE7}"/>
          </ac:picMkLst>
        </pc:picChg>
        <pc:picChg chg="add mod">
          <ac:chgData name="Orefice Pablo Jose" userId="e53b30b3-0526-4333-9aa0-ad4078318206" providerId="ADAL" clId="{C28812ED-13B2-4ABB-BC86-35BE15FCE3D5}" dt="2024-08-22T20:38:03.758" v="4849" actId="1037"/>
          <ac:picMkLst>
            <pc:docMk/>
            <pc:sldMk cId="3572683585" sldId="3395"/>
            <ac:picMk id="12" creationId="{5DD462BD-A2AF-3257-57F7-1EE2F773B473}"/>
          </ac:picMkLst>
        </pc:picChg>
        <pc:picChg chg="del">
          <ac:chgData name="Orefice Pablo Jose" userId="e53b30b3-0526-4333-9aa0-ad4078318206" providerId="ADAL" clId="{C28812ED-13B2-4ABB-BC86-35BE15FCE3D5}" dt="2024-08-22T20:37:01.087" v="4800" actId="478"/>
          <ac:picMkLst>
            <pc:docMk/>
            <pc:sldMk cId="3572683585" sldId="3395"/>
            <ac:picMk id="13" creationId="{FB66D3D6-F9B1-6F6B-53EF-93EF87532949}"/>
          </ac:picMkLst>
        </pc:picChg>
        <pc:picChg chg="del">
          <ac:chgData name="Orefice Pablo Jose" userId="e53b30b3-0526-4333-9aa0-ad4078318206" providerId="ADAL" clId="{C28812ED-13B2-4ABB-BC86-35BE15FCE3D5}" dt="2024-08-22T20:37:01.087" v="4800" actId="478"/>
          <ac:picMkLst>
            <pc:docMk/>
            <pc:sldMk cId="3572683585" sldId="3395"/>
            <ac:picMk id="18" creationId="{5FE4CCD7-CFA8-D192-4A7B-75F08F03CDDB}"/>
          </ac:picMkLst>
        </pc:picChg>
        <pc:picChg chg="add mod">
          <ac:chgData name="Orefice Pablo Jose" userId="e53b30b3-0526-4333-9aa0-ad4078318206" providerId="ADAL" clId="{C28812ED-13B2-4ABB-BC86-35BE15FCE3D5}" dt="2024-08-22T20:38:03.758" v="4849" actId="1037"/>
          <ac:picMkLst>
            <pc:docMk/>
            <pc:sldMk cId="3572683585" sldId="3395"/>
            <ac:picMk id="24" creationId="{5FFB7530-A9E1-2E5F-1B8C-90A8F23E8ECC}"/>
          </ac:picMkLst>
        </pc:picChg>
        <pc:picChg chg="mod">
          <ac:chgData name="Orefice Pablo Jose" userId="e53b30b3-0526-4333-9aa0-ad4078318206" providerId="ADAL" clId="{C28812ED-13B2-4ABB-BC86-35BE15FCE3D5}" dt="2024-08-22T20:37:47.278" v="4801"/>
          <ac:picMkLst>
            <pc:docMk/>
            <pc:sldMk cId="3572683585" sldId="3395"/>
            <ac:picMk id="27" creationId="{54EDC40E-3A79-FA63-314C-BD8D31D41603}"/>
          </ac:picMkLst>
        </pc:picChg>
        <pc:picChg chg="del">
          <ac:chgData name="Orefice Pablo Jose" userId="e53b30b3-0526-4333-9aa0-ad4078318206" providerId="ADAL" clId="{C28812ED-13B2-4ABB-BC86-35BE15FCE3D5}" dt="2024-08-22T20:37:01.087" v="4800" actId="478"/>
          <ac:picMkLst>
            <pc:docMk/>
            <pc:sldMk cId="3572683585" sldId="3395"/>
            <ac:picMk id="33" creationId="{3786BC65-525A-3851-436F-0E1C5B5C6AED}"/>
          </ac:picMkLst>
        </pc:picChg>
        <pc:picChg chg="del">
          <ac:chgData name="Orefice Pablo Jose" userId="e53b30b3-0526-4333-9aa0-ad4078318206" providerId="ADAL" clId="{C28812ED-13B2-4ABB-BC86-35BE15FCE3D5}" dt="2024-08-22T20:37:01.087" v="4800" actId="478"/>
          <ac:picMkLst>
            <pc:docMk/>
            <pc:sldMk cId="3572683585" sldId="3395"/>
            <ac:picMk id="46" creationId="{D5BCC488-385A-7182-0321-28A4C3A11845}"/>
          </ac:picMkLst>
        </pc:picChg>
        <pc:picChg chg="del">
          <ac:chgData name="Orefice Pablo Jose" userId="e53b30b3-0526-4333-9aa0-ad4078318206" providerId="ADAL" clId="{C28812ED-13B2-4ABB-BC86-35BE15FCE3D5}" dt="2024-08-22T20:37:01.087" v="4800" actId="478"/>
          <ac:picMkLst>
            <pc:docMk/>
            <pc:sldMk cId="3572683585" sldId="3395"/>
            <ac:picMk id="51" creationId="{9392F7A7-E3FD-F20B-6283-FCC24E303B79}"/>
          </ac:picMkLst>
        </pc:picChg>
        <pc:picChg chg="del">
          <ac:chgData name="Orefice Pablo Jose" userId="e53b30b3-0526-4333-9aa0-ad4078318206" providerId="ADAL" clId="{C28812ED-13B2-4ABB-BC86-35BE15FCE3D5}" dt="2024-08-22T20:37:01.087" v="4800" actId="478"/>
          <ac:picMkLst>
            <pc:docMk/>
            <pc:sldMk cId="3572683585" sldId="3395"/>
            <ac:picMk id="54" creationId="{8771838C-BF00-FA44-64EE-DAE96A45FCB0}"/>
          </ac:picMkLst>
        </pc:picChg>
        <pc:picChg chg="add mod">
          <ac:chgData name="Orefice Pablo Jose" userId="e53b30b3-0526-4333-9aa0-ad4078318206" providerId="ADAL" clId="{C28812ED-13B2-4ABB-BC86-35BE15FCE3D5}" dt="2024-08-22T20:39:04.249" v="4856" actId="1076"/>
          <ac:picMkLst>
            <pc:docMk/>
            <pc:sldMk cId="3572683585" sldId="3395"/>
            <ac:picMk id="56" creationId="{C5181E99-8BAE-289A-EF1A-FFB0FC75FDE5}"/>
          </ac:picMkLst>
        </pc:picChg>
        <pc:picChg chg="add mod">
          <ac:chgData name="Orefice Pablo Jose" userId="e53b30b3-0526-4333-9aa0-ad4078318206" providerId="ADAL" clId="{C28812ED-13B2-4ABB-BC86-35BE15FCE3D5}" dt="2024-08-22T20:39:33.185" v="4883" actId="1038"/>
          <ac:picMkLst>
            <pc:docMk/>
            <pc:sldMk cId="3572683585" sldId="3395"/>
            <ac:picMk id="65" creationId="{B97F04DF-EABE-4F0C-205D-06CEFE7C1151}"/>
          </ac:picMkLst>
        </pc:picChg>
        <pc:picChg chg="mod">
          <ac:chgData name="Orefice Pablo Jose" userId="e53b30b3-0526-4333-9aa0-ad4078318206" providerId="ADAL" clId="{C28812ED-13B2-4ABB-BC86-35BE15FCE3D5}" dt="2024-08-22T20:41:19.843" v="4887"/>
          <ac:picMkLst>
            <pc:docMk/>
            <pc:sldMk cId="3572683585" sldId="3395"/>
            <ac:picMk id="71" creationId="{84FE9755-579B-668E-C67D-4CBB7E7BBC07}"/>
          </ac:picMkLst>
        </pc:picChg>
        <pc:picChg chg="mod">
          <ac:chgData name="Orefice Pablo Jose" userId="e53b30b3-0526-4333-9aa0-ad4078318206" providerId="ADAL" clId="{C28812ED-13B2-4ABB-BC86-35BE15FCE3D5}" dt="2024-08-22T20:42:39.377" v="4927"/>
          <ac:picMkLst>
            <pc:docMk/>
            <pc:sldMk cId="3572683585" sldId="3395"/>
            <ac:picMk id="77" creationId="{E544258E-E1DF-4CD5-D515-E2DD00E0BB6D}"/>
          </ac:picMkLst>
        </pc:picChg>
        <pc:picChg chg="mod">
          <ac:chgData name="Orefice Pablo Jose" userId="e53b30b3-0526-4333-9aa0-ad4078318206" providerId="ADAL" clId="{C28812ED-13B2-4ABB-BC86-35BE15FCE3D5}" dt="2024-08-22T20:43:56.334" v="4960"/>
          <ac:picMkLst>
            <pc:docMk/>
            <pc:sldMk cId="3572683585" sldId="3395"/>
            <ac:picMk id="80" creationId="{85306F78-4D07-5225-281D-A81049243052}"/>
          </ac:picMkLst>
        </pc:picChg>
        <pc:picChg chg="mod topLvl">
          <ac:chgData name="Orefice Pablo Jose" userId="e53b30b3-0526-4333-9aa0-ad4078318206" providerId="ADAL" clId="{C28812ED-13B2-4ABB-BC86-35BE15FCE3D5}" dt="2024-08-22T20:46:25.528" v="4994" actId="1076"/>
          <ac:picMkLst>
            <pc:docMk/>
            <pc:sldMk cId="3572683585" sldId="3395"/>
            <ac:picMk id="83" creationId="{E7C8A4CB-4E7A-468F-4C8B-DAA7709FB353}"/>
          </ac:picMkLst>
        </pc:picChg>
        <pc:picChg chg="add mod">
          <ac:chgData name="Orefice Pablo Jose" userId="e53b30b3-0526-4333-9aa0-ad4078318206" providerId="ADAL" clId="{C28812ED-13B2-4ABB-BC86-35BE15FCE3D5}" dt="2024-08-22T20:46:25.528" v="4994" actId="1076"/>
          <ac:picMkLst>
            <pc:docMk/>
            <pc:sldMk cId="3572683585" sldId="3395"/>
            <ac:picMk id="87" creationId="{0C528B7F-137E-B98D-C844-27DC1E579F48}"/>
          </ac:picMkLst>
        </pc:picChg>
        <pc:picChg chg="add mod">
          <ac:chgData name="Orefice Pablo Jose" userId="e53b30b3-0526-4333-9aa0-ad4078318206" providerId="ADAL" clId="{C28812ED-13B2-4ABB-BC86-35BE15FCE3D5}" dt="2024-08-22T20:48:25.087" v="5006" actId="1076"/>
          <ac:picMkLst>
            <pc:docMk/>
            <pc:sldMk cId="3572683585" sldId="3395"/>
            <ac:picMk id="93" creationId="{98B83892-8038-EE82-66A7-3403D459AED1}"/>
          </ac:picMkLst>
        </pc:picChg>
        <pc:picChg chg="add mod">
          <ac:chgData name="Orefice Pablo Jose" userId="e53b30b3-0526-4333-9aa0-ad4078318206" providerId="ADAL" clId="{C28812ED-13B2-4ABB-BC86-35BE15FCE3D5}" dt="2024-08-22T20:48:25.087" v="5006" actId="1076"/>
          <ac:picMkLst>
            <pc:docMk/>
            <pc:sldMk cId="3572683585" sldId="3395"/>
            <ac:picMk id="94" creationId="{8E1398CA-DD54-6C03-9664-3A57F7F51155}"/>
          </ac:picMkLst>
        </pc:picChg>
        <pc:picChg chg="add mod">
          <ac:chgData name="Orefice Pablo Jose" userId="e53b30b3-0526-4333-9aa0-ad4078318206" providerId="ADAL" clId="{C28812ED-13B2-4ABB-BC86-35BE15FCE3D5}" dt="2024-08-22T20:48:25.087" v="5006" actId="1076"/>
          <ac:picMkLst>
            <pc:docMk/>
            <pc:sldMk cId="3572683585" sldId="3395"/>
            <ac:picMk id="95" creationId="{139EC526-0BE6-28EB-8E55-AF10C6D14CF6}"/>
          </ac:picMkLst>
        </pc:picChg>
        <pc:picChg chg="add mod">
          <ac:chgData name="Orefice Pablo Jose" userId="e53b30b3-0526-4333-9aa0-ad4078318206" providerId="ADAL" clId="{C28812ED-13B2-4ABB-BC86-35BE15FCE3D5}" dt="2024-08-22T20:49:41.812" v="5024" actId="1076"/>
          <ac:picMkLst>
            <pc:docMk/>
            <pc:sldMk cId="3572683585" sldId="3395"/>
            <ac:picMk id="100" creationId="{D5BCC488-385A-7182-0321-28A4C3A11845}"/>
          </ac:picMkLst>
        </pc:picChg>
        <pc:picChg chg="mod">
          <ac:chgData name="Orefice Pablo Jose" userId="e53b30b3-0526-4333-9aa0-ad4078318206" providerId="ADAL" clId="{C28812ED-13B2-4ABB-BC86-35BE15FCE3D5}" dt="2024-08-22T20:49:53.972" v="5026"/>
          <ac:picMkLst>
            <pc:docMk/>
            <pc:sldMk cId="3572683585" sldId="3395"/>
            <ac:picMk id="102" creationId="{8A936443-011F-D140-6CCB-C59A65C92811}"/>
          </ac:picMkLst>
        </pc:picChg>
        <pc:picChg chg="mod">
          <ac:chgData name="Orefice Pablo Jose" userId="e53b30b3-0526-4333-9aa0-ad4078318206" providerId="ADAL" clId="{C28812ED-13B2-4ABB-BC86-35BE15FCE3D5}" dt="2024-08-22T20:50:37.809" v="5030"/>
          <ac:picMkLst>
            <pc:docMk/>
            <pc:sldMk cId="3572683585" sldId="3395"/>
            <ac:picMk id="112" creationId="{B435196B-B2AF-1394-8E29-5AEB113C9EDC}"/>
          </ac:picMkLst>
        </pc:picChg>
        <pc:picChg chg="add mod">
          <ac:chgData name="Orefice Pablo Jose" userId="e53b30b3-0526-4333-9aa0-ad4078318206" providerId="ADAL" clId="{C28812ED-13B2-4ABB-BC86-35BE15FCE3D5}" dt="2024-08-22T20:50:50.958" v="5095" actId="1036"/>
          <ac:picMkLst>
            <pc:docMk/>
            <pc:sldMk cId="3572683585" sldId="3395"/>
            <ac:picMk id="113" creationId="{84BA4D82-AF3D-39B8-61DE-A0A3E76030D3}"/>
          </ac:picMkLst>
        </pc:picChg>
        <pc:picChg chg="add mod">
          <ac:chgData name="Orefice Pablo Jose" userId="e53b30b3-0526-4333-9aa0-ad4078318206" providerId="ADAL" clId="{C28812ED-13B2-4ABB-BC86-35BE15FCE3D5}" dt="2024-08-22T20:50:50.958" v="5095" actId="1036"/>
          <ac:picMkLst>
            <pc:docMk/>
            <pc:sldMk cId="3572683585" sldId="3395"/>
            <ac:picMk id="115" creationId="{094D8ED8-DA83-12A6-DEDA-C4D10AD44BA4}"/>
          </ac:picMkLst>
        </pc:picChg>
        <pc:picChg chg="add mod">
          <ac:chgData name="Orefice Pablo Jose" userId="e53b30b3-0526-4333-9aa0-ad4078318206" providerId="ADAL" clId="{C28812ED-13B2-4ABB-BC86-35BE15FCE3D5}" dt="2024-08-22T20:51:15.111" v="5098" actId="164"/>
          <ac:picMkLst>
            <pc:docMk/>
            <pc:sldMk cId="3572683585" sldId="3395"/>
            <ac:picMk id="118" creationId="{C1DBB53B-EB13-3A1B-5B6D-BBB48C5AB5CD}"/>
          </ac:picMkLst>
        </pc:picChg>
        <pc:cxnChg chg="mod">
          <ac:chgData name="Orefice Pablo Jose" userId="e53b30b3-0526-4333-9aa0-ad4078318206" providerId="ADAL" clId="{C28812ED-13B2-4ABB-BC86-35BE15FCE3D5}" dt="2024-08-22T20:37:47.278" v="4801"/>
          <ac:cxnSpMkLst>
            <pc:docMk/>
            <pc:sldMk cId="3572683585" sldId="3395"/>
            <ac:cxnSpMk id="19" creationId="{EBC2F026-3DA5-00C1-1E96-5AD0C612A839}"/>
          </ac:cxnSpMkLst>
        </pc:cxnChg>
        <pc:cxnChg chg="mod">
          <ac:chgData name="Orefice Pablo Jose" userId="e53b30b3-0526-4333-9aa0-ad4078318206" providerId="ADAL" clId="{C28812ED-13B2-4ABB-BC86-35BE15FCE3D5}" dt="2024-08-22T20:37:47.278" v="4801"/>
          <ac:cxnSpMkLst>
            <pc:docMk/>
            <pc:sldMk cId="3572683585" sldId="3395"/>
            <ac:cxnSpMk id="20" creationId="{1CED7E8D-5416-5F11-7D6B-EF00B0C8D750}"/>
          </ac:cxnSpMkLst>
        </pc:cxnChg>
        <pc:cxnChg chg="add mod">
          <ac:chgData name="Orefice Pablo Jose" userId="e53b30b3-0526-4333-9aa0-ad4078318206" providerId="ADAL" clId="{C28812ED-13B2-4ABB-BC86-35BE15FCE3D5}" dt="2024-08-22T20:38:57.140" v="4854" actId="14100"/>
          <ac:cxnSpMkLst>
            <pc:docMk/>
            <pc:sldMk cId="3572683585" sldId="3395"/>
            <ac:cxnSpMk id="25" creationId="{A1AFFD41-37CA-041D-170E-29EABBE6D6F2}"/>
          </ac:cxnSpMkLst>
        </pc:cxnChg>
        <pc:cxnChg chg="mod">
          <ac:chgData name="Orefice Pablo Jose" userId="e53b30b3-0526-4333-9aa0-ad4078318206" providerId="ADAL" clId="{C28812ED-13B2-4ABB-BC86-35BE15FCE3D5}" dt="2024-08-22T20:37:47.278" v="4801"/>
          <ac:cxnSpMkLst>
            <pc:docMk/>
            <pc:sldMk cId="3572683585" sldId="3395"/>
            <ac:cxnSpMk id="32" creationId="{A1F5521D-6EA6-5066-9038-59D3225B324F}"/>
          </ac:cxnSpMkLst>
        </pc:cxnChg>
        <pc:cxnChg chg="del">
          <ac:chgData name="Orefice Pablo Jose" userId="e53b30b3-0526-4333-9aa0-ad4078318206" providerId="ADAL" clId="{C28812ED-13B2-4ABB-BC86-35BE15FCE3D5}" dt="2024-08-22T20:37:01.087" v="4800" actId="478"/>
          <ac:cxnSpMkLst>
            <pc:docMk/>
            <pc:sldMk cId="3572683585" sldId="3395"/>
            <ac:cxnSpMk id="35" creationId="{12DBDB89-954B-5F90-416E-D54AA7D4FC61}"/>
          </ac:cxnSpMkLst>
        </pc:cxnChg>
        <pc:cxnChg chg="mod">
          <ac:chgData name="Orefice Pablo Jose" userId="e53b30b3-0526-4333-9aa0-ad4078318206" providerId="ADAL" clId="{C28812ED-13B2-4ABB-BC86-35BE15FCE3D5}" dt="2024-08-22T20:37:47.278" v="4801"/>
          <ac:cxnSpMkLst>
            <pc:docMk/>
            <pc:sldMk cId="3572683585" sldId="3395"/>
            <ac:cxnSpMk id="36" creationId="{16736115-15F6-DBD4-4A9A-B1C0E201D75E}"/>
          </ac:cxnSpMkLst>
        </pc:cxnChg>
        <pc:cxnChg chg="del">
          <ac:chgData name="Orefice Pablo Jose" userId="e53b30b3-0526-4333-9aa0-ad4078318206" providerId="ADAL" clId="{C28812ED-13B2-4ABB-BC86-35BE15FCE3D5}" dt="2024-08-22T20:37:01.087" v="4800" actId="478"/>
          <ac:cxnSpMkLst>
            <pc:docMk/>
            <pc:sldMk cId="3572683585" sldId="3395"/>
            <ac:cxnSpMk id="53" creationId="{2391B4D3-2B12-8ABA-C5DB-1D924D606A46}"/>
          </ac:cxnSpMkLst>
        </pc:cxnChg>
        <pc:cxnChg chg="mod">
          <ac:chgData name="Orefice Pablo Jose" userId="e53b30b3-0526-4333-9aa0-ad4078318206" providerId="ADAL" clId="{C28812ED-13B2-4ABB-BC86-35BE15FCE3D5}" dt="2024-08-22T20:39:07.041" v="4857"/>
          <ac:cxnSpMkLst>
            <pc:docMk/>
            <pc:sldMk cId="3572683585" sldId="3395"/>
            <ac:cxnSpMk id="59" creationId="{FB903D8C-997C-B9F6-CE2A-A38D0143182A}"/>
          </ac:cxnSpMkLst>
        </pc:cxnChg>
        <pc:cxnChg chg="del mod">
          <ac:chgData name="Orefice Pablo Jose" userId="e53b30b3-0526-4333-9aa0-ad4078318206" providerId="ADAL" clId="{C28812ED-13B2-4ABB-BC86-35BE15FCE3D5}" dt="2024-08-22T20:37:01.087" v="4800" actId="478"/>
          <ac:cxnSpMkLst>
            <pc:docMk/>
            <pc:sldMk cId="3572683585" sldId="3395"/>
            <ac:cxnSpMk id="60" creationId="{69B1E7D1-711F-72F9-3CAF-C25DDFAD0F04}"/>
          </ac:cxnSpMkLst>
        </pc:cxnChg>
        <pc:cxnChg chg="mod">
          <ac:chgData name="Orefice Pablo Jose" userId="e53b30b3-0526-4333-9aa0-ad4078318206" providerId="ADAL" clId="{C28812ED-13B2-4ABB-BC86-35BE15FCE3D5}" dt="2024-08-22T20:39:07.041" v="4857"/>
          <ac:cxnSpMkLst>
            <pc:docMk/>
            <pc:sldMk cId="3572683585" sldId="3395"/>
            <ac:cxnSpMk id="63" creationId="{13B0A2CE-8595-D3F9-B5A8-C1041BF83BA4}"/>
          </ac:cxnSpMkLst>
        </pc:cxnChg>
        <pc:cxnChg chg="mod">
          <ac:chgData name="Orefice Pablo Jose" userId="e53b30b3-0526-4333-9aa0-ad4078318206" providerId="ADAL" clId="{C28812ED-13B2-4ABB-BC86-35BE15FCE3D5}" dt="2024-08-22T20:41:29.381" v="4889"/>
          <ac:cxnSpMkLst>
            <pc:docMk/>
            <pc:sldMk cId="3572683585" sldId="3395"/>
            <ac:cxnSpMk id="74" creationId="{31D508EA-D64E-4D72-C981-B7B9749EF3EC}"/>
          </ac:cxnSpMkLst>
        </pc:cxnChg>
        <pc:cxnChg chg="mod">
          <ac:chgData name="Orefice Pablo Jose" userId="e53b30b3-0526-4333-9aa0-ad4078318206" providerId="ADAL" clId="{C28812ED-13B2-4ABB-BC86-35BE15FCE3D5}" dt="2024-08-22T20:41:29.381" v="4889"/>
          <ac:cxnSpMkLst>
            <pc:docMk/>
            <pc:sldMk cId="3572683585" sldId="3395"/>
            <ac:cxnSpMk id="75" creationId="{9C7390E5-D5BE-F03E-14D4-0ECB06AFAB57}"/>
          </ac:cxnSpMkLst>
        </pc:cxnChg>
        <pc:cxnChg chg="mod">
          <ac:chgData name="Orefice Pablo Jose" userId="e53b30b3-0526-4333-9aa0-ad4078318206" providerId="ADAL" clId="{C28812ED-13B2-4ABB-BC86-35BE15FCE3D5}" dt="2024-08-22T20:46:04.396" v="4990"/>
          <ac:cxnSpMkLst>
            <pc:docMk/>
            <pc:sldMk cId="3572683585" sldId="3395"/>
            <ac:cxnSpMk id="89" creationId="{C169F318-0681-20BE-4021-E99177843CAF}"/>
          </ac:cxnSpMkLst>
        </pc:cxnChg>
        <pc:cxnChg chg="mod">
          <ac:chgData name="Orefice Pablo Jose" userId="e53b30b3-0526-4333-9aa0-ad4078318206" providerId="ADAL" clId="{C28812ED-13B2-4ABB-BC86-35BE15FCE3D5}" dt="2024-08-22T20:46:04.396" v="4990"/>
          <ac:cxnSpMkLst>
            <pc:docMk/>
            <pc:sldMk cId="3572683585" sldId="3395"/>
            <ac:cxnSpMk id="90" creationId="{3E1F8A00-A4E6-9D52-A33E-FA1EFB0CDB9F}"/>
          </ac:cxnSpMkLst>
        </pc:cxnChg>
        <pc:cxnChg chg="add mod">
          <ac:chgData name="Orefice Pablo Jose" userId="e53b30b3-0526-4333-9aa0-ad4078318206" providerId="ADAL" clId="{C28812ED-13B2-4ABB-BC86-35BE15FCE3D5}" dt="2024-08-22T20:48:36.620" v="5018" actId="1036"/>
          <ac:cxnSpMkLst>
            <pc:docMk/>
            <pc:sldMk cId="3572683585" sldId="3395"/>
            <ac:cxnSpMk id="91" creationId="{89F49910-9499-C3C6-70C3-A61FABBDC4D7}"/>
          </ac:cxnSpMkLst>
        </pc:cxnChg>
        <pc:cxnChg chg="mod">
          <ac:chgData name="Orefice Pablo Jose" userId="e53b30b3-0526-4333-9aa0-ad4078318206" providerId="ADAL" clId="{C28812ED-13B2-4ABB-BC86-35BE15FCE3D5}" dt="2024-08-22T20:48:12.983" v="5004"/>
          <ac:cxnSpMkLst>
            <pc:docMk/>
            <pc:sldMk cId="3572683585" sldId="3395"/>
            <ac:cxnSpMk id="97" creationId="{3EC28A75-8BE6-0E62-1A15-CE18FB679A85}"/>
          </ac:cxnSpMkLst>
        </pc:cxnChg>
        <pc:cxnChg chg="mod">
          <ac:chgData name="Orefice Pablo Jose" userId="e53b30b3-0526-4333-9aa0-ad4078318206" providerId="ADAL" clId="{C28812ED-13B2-4ABB-BC86-35BE15FCE3D5}" dt="2024-08-22T20:48:12.983" v="5004"/>
          <ac:cxnSpMkLst>
            <pc:docMk/>
            <pc:sldMk cId="3572683585" sldId="3395"/>
            <ac:cxnSpMk id="98" creationId="{5710839F-61BF-F311-10CB-C4D72B353732}"/>
          </ac:cxnSpMkLst>
        </pc:cxnChg>
        <pc:cxnChg chg="mod">
          <ac:chgData name="Orefice Pablo Jose" userId="e53b30b3-0526-4333-9aa0-ad4078318206" providerId="ADAL" clId="{C28812ED-13B2-4ABB-BC86-35BE15FCE3D5}" dt="2024-08-22T20:50:05.625" v="5028"/>
          <ac:cxnSpMkLst>
            <pc:docMk/>
            <pc:sldMk cId="3572683585" sldId="3395"/>
            <ac:cxnSpMk id="107" creationId="{0E1FDA39-72DA-F023-FFEC-3371E15E9AED}"/>
          </ac:cxnSpMkLst>
        </pc:cxnChg>
        <pc:cxnChg chg="mod">
          <ac:chgData name="Orefice Pablo Jose" userId="e53b30b3-0526-4333-9aa0-ad4078318206" providerId="ADAL" clId="{C28812ED-13B2-4ABB-BC86-35BE15FCE3D5}" dt="2024-08-22T20:50:05.625" v="5028"/>
          <ac:cxnSpMkLst>
            <pc:docMk/>
            <pc:sldMk cId="3572683585" sldId="3395"/>
            <ac:cxnSpMk id="108" creationId="{529A066E-0001-6923-BF5C-082E7964A5E7}"/>
          </ac:cxnSpMkLst>
        </pc:cxnChg>
        <pc:cxnChg chg="add mod">
          <ac:chgData name="Orefice Pablo Jose" userId="e53b30b3-0526-4333-9aa0-ad4078318206" providerId="ADAL" clId="{C28812ED-13B2-4ABB-BC86-35BE15FCE3D5}" dt="2024-08-22T20:50:50.958" v="5095" actId="1036"/>
          <ac:cxnSpMkLst>
            <pc:docMk/>
            <pc:sldMk cId="3572683585" sldId="3395"/>
            <ac:cxnSpMk id="114" creationId="{CC1409C1-8310-EA2D-9A7A-D8D94547CF6E}"/>
          </ac:cxnSpMkLst>
        </pc:cxnChg>
        <pc:cxnChg chg="add mod">
          <ac:chgData name="Orefice Pablo Jose" userId="e53b30b3-0526-4333-9aa0-ad4078318206" providerId="ADAL" clId="{C28812ED-13B2-4ABB-BC86-35BE15FCE3D5}" dt="2024-08-22T20:50:50.958" v="5095" actId="1036"/>
          <ac:cxnSpMkLst>
            <pc:docMk/>
            <pc:sldMk cId="3572683585" sldId="3395"/>
            <ac:cxnSpMk id="117" creationId="{E31BC0FE-98B0-B34F-1C70-4BECA222A445}"/>
          </ac:cxnSpMkLst>
        </pc:cxnChg>
        <pc:cxnChg chg="del">
          <ac:chgData name="Orefice Pablo Jose" userId="e53b30b3-0526-4333-9aa0-ad4078318206" providerId="ADAL" clId="{C28812ED-13B2-4ABB-BC86-35BE15FCE3D5}" dt="2024-08-22T20:37:01.087" v="4800" actId="478"/>
          <ac:cxnSpMkLst>
            <pc:docMk/>
            <pc:sldMk cId="3572683585" sldId="3395"/>
            <ac:cxnSpMk id="120" creationId="{E0CB305B-F3C4-D632-1B7F-B01F3455EE7D}"/>
          </ac:cxnSpMkLst>
        </pc:cxnChg>
        <pc:cxnChg chg="del">
          <ac:chgData name="Orefice Pablo Jose" userId="e53b30b3-0526-4333-9aa0-ad4078318206" providerId="ADAL" clId="{C28812ED-13B2-4ABB-BC86-35BE15FCE3D5}" dt="2024-08-22T20:37:01.087" v="4800" actId="478"/>
          <ac:cxnSpMkLst>
            <pc:docMk/>
            <pc:sldMk cId="3572683585" sldId="3395"/>
            <ac:cxnSpMk id="151" creationId="{554DEB0D-2E25-EA51-B815-3D4D9D1AC6EB}"/>
          </ac:cxnSpMkLst>
        </pc:cxnChg>
      </pc:sldChg>
      <pc:sldChg chg="addSp modSp add mod">
        <pc:chgData name="Orefice Pablo Jose" userId="e53b30b3-0526-4333-9aa0-ad4078318206" providerId="ADAL" clId="{C28812ED-13B2-4ABB-BC86-35BE15FCE3D5}" dt="2024-08-27T19:36:16.259" v="5809" actId="1076"/>
        <pc:sldMkLst>
          <pc:docMk/>
          <pc:sldMk cId="2693642799" sldId="3396"/>
        </pc:sldMkLst>
        <pc:spChg chg="add mod">
          <ac:chgData name="Orefice Pablo Jose" userId="e53b30b3-0526-4333-9aa0-ad4078318206" providerId="ADAL" clId="{C28812ED-13B2-4ABB-BC86-35BE15FCE3D5}" dt="2024-08-27T19:36:08.849" v="5807" actId="20577"/>
          <ac:spMkLst>
            <pc:docMk/>
            <pc:sldMk cId="2693642799" sldId="3396"/>
            <ac:spMk id="14" creationId="{9EAC4234-759D-F06A-D937-5CC6585F506C}"/>
          </ac:spMkLst>
        </pc:spChg>
        <pc:spChg chg="add mod">
          <ac:chgData name="Orefice Pablo Jose" userId="e53b30b3-0526-4333-9aa0-ad4078318206" providerId="ADAL" clId="{C28812ED-13B2-4ABB-BC86-35BE15FCE3D5}" dt="2024-08-27T19:36:16.259" v="5809" actId="1076"/>
          <ac:spMkLst>
            <pc:docMk/>
            <pc:sldMk cId="2693642799" sldId="3396"/>
            <ac:spMk id="17" creationId="{25F40F46-4ECF-4D9E-4F2D-6DF342836419}"/>
          </ac:spMkLst>
        </pc:spChg>
        <pc:spChg chg="mod">
          <ac:chgData name="Orefice Pablo Jose" userId="e53b30b3-0526-4333-9aa0-ad4078318206" providerId="ADAL" clId="{C28812ED-13B2-4ABB-BC86-35BE15FCE3D5}" dt="2024-08-27T19:35:56.375" v="5803" actId="20577"/>
          <ac:spMkLst>
            <pc:docMk/>
            <pc:sldMk cId="2693642799" sldId="3396"/>
            <ac:spMk id="74" creationId="{EE497A77-7898-148C-369E-749F6B599BE4}"/>
          </ac:spMkLst>
        </pc:spChg>
        <pc:spChg chg="mod">
          <ac:chgData name="Orefice Pablo Jose" userId="e53b30b3-0526-4333-9aa0-ad4078318206" providerId="ADAL" clId="{C28812ED-13B2-4ABB-BC86-35BE15FCE3D5}" dt="2024-08-23T15:29:39.557" v="5765" actId="20577"/>
          <ac:spMkLst>
            <pc:docMk/>
            <pc:sldMk cId="2693642799" sldId="3396"/>
            <ac:spMk id="151" creationId="{E7BD8E2D-C693-E04D-7C8A-44F9BF75A715}"/>
          </ac:spMkLst>
        </pc:spChg>
      </pc:sldChg>
      <pc:sldChg chg="addSp delSp modSp add mod">
        <pc:chgData name="Orefice Pablo Jose" userId="e53b30b3-0526-4333-9aa0-ad4078318206" providerId="ADAL" clId="{C28812ED-13B2-4ABB-BC86-35BE15FCE3D5}" dt="2024-08-27T19:36:40.358" v="5818" actId="14100"/>
        <pc:sldMkLst>
          <pc:docMk/>
          <pc:sldMk cId="3515272747" sldId="3397"/>
        </pc:sldMkLst>
        <pc:spChg chg="add mod">
          <ac:chgData name="Orefice Pablo Jose" userId="e53b30b3-0526-4333-9aa0-ad4078318206" providerId="ADAL" clId="{C28812ED-13B2-4ABB-BC86-35BE15FCE3D5}" dt="2024-08-22T20:53:09.732" v="5183" actId="14100"/>
          <ac:spMkLst>
            <pc:docMk/>
            <pc:sldMk cId="3515272747" sldId="3397"/>
            <ac:spMk id="2" creationId="{07AB668E-15C1-C3AC-71B2-41E720EEF4E2}"/>
          </ac:spMkLst>
        </pc:spChg>
        <pc:spChg chg="add mod">
          <ac:chgData name="Orefice Pablo Jose" userId="e53b30b3-0526-4333-9aa0-ad4078318206" providerId="ADAL" clId="{C28812ED-13B2-4ABB-BC86-35BE15FCE3D5}" dt="2024-08-22T20:52:43.446" v="5177"/>
          <ac:spMkLst>
            <pc:docMk/>
            <pc:sldMk cId="3515272747" sldId="3397"/>
            <ac:spMk id="3" creationId="{1983951A-97EF-E82E-6733-D60BE442DB46}"/>
          </ac:spMkLst>
        </pc:spChg>
        <pc:spChg chg="add mod">
          <ac:chgData name="Orefice Pablo Jose" userId="e53b30b3-0526-4333-9aa0-ad4078318206" providerId="ADAL" clId="{C28812ED-13B2-4ABB-BC86-35BE15FCE3D5}" dt="2024-08-22T20:53:05.681" v="5182" actId="1076"/>
          <ac:spMkLst>
            <pc:docMk/>
            <pc:sldMk cId="3515272747" sldId="3397"/>
            <ac:spMk id="4" creationId="{31B2B556-779E-CB53-582E-F36BFC1AE37D}"/>
          </ac:spMkLst>
        </pc:spChg>
        <pc:spChg chg="del">
          <ac:chgData name="Orefice Pablo Jose" userId="e53b30b3-0526-4333-9aa0-ad4078318206" providerId="ADAL" clId="{C28812ED-13B2-4ABB-BC86-35BE15FCE3D5}" dt="2024-08-22T20:52:42.063" v="5176" actId="478"/>
          <ac:spMkLst>
            <pc:docMk/>
            <pc:sldMk cId="3515272747" sldId="3397"/>
            <ac:spMk id="7" creationId="{071D5BF8-1184-CD7E-CAF0-5C2097AED605}"/>
          </ac:spMkLst>
        </pc:spChg>
        <pc:spChg chg="del">
          <ac:chgData name="Orefice Pablo Jose" userId="e53b30b3-0526-4333-9aa0-ad4078318206" providerId="ADAL" clId="{C28812ED-13B2-4ABB-BC86-35BE15FCE3D5}" dt="2024-08-22T20:52:40.589" v="5175" actId="478"/>
          <ac:spMkLst>
            <pc:docMk/>
            <pc:sldMk cId="3515272747" sldId="3397"/>
            <ac:spMk id="8" creationId="{4F7A7EE2-F86E-FDFE-282A-C32B90E6BD74}"/>
          </ac:spMkLst>
        </pc:spChg>
        <pc:spChg chg="add mod">
          <ac:chgData name="Orefice Pablo Jose" userId="e53b30b3-0526-4333-9aa0-ad4078318206" providerId="ADAL" clId="{C28812ED-13B2-4ABB-BC86-35BE15FCE3D5}" dt="2024-08-23T14:47:00.788" v="5756"/>
          <ac:spMkLst>
            <pc:docMk/>
            <pc:sldMk cId="3515272747" sldId="3397"/>
            <ac:spMk id="10" creationId="{2F766949-7C47-F4FA-C7F4-9833C3F8BBC1}"/>
          </ac:spMkLst>
        </pc:spChg>
        <pc:spChg chg="mod">
          <ac:chgData name="Orefice Pablo Jose" userId="e53b30b3-0526-4333-9aa0-ad4078318206" providerId="ADAL" clId="{C28812ED-13B2-4ABB-BC86-35BE15FCE3D5}" dt="2024-08-23T14:46:58.246" v="5755" actId="1036"/>
          <ac:spMkLst>
            <pc:docMk/>
            <pc:sldMk cId="3515272747" sldId="3397"/>
            <ac:spMk id="23" creationId="{2EAF9DE2-DF1F-14DE-13DC-115E3E889B42}"/>
          </ac:spMkLst>
        </pc:spChg>
        <pc:spChg chg="mod">
          <ac:chgData name="Orefice Pablo Jose" userId="e53b30b3-0526-4333-9aa0-ad4078318206" providerId="ADAL" clId="{C28812ED-13B2-4ABB-BC86-35BE15FCE3D5}" dt="2024-08-22T20:53:27.651" v="5186"/>
          <ac:spMkLst>
            <pc:docMk/>
            <pc:sldMk cId="3515272747" sldId="3397"/>
            <ac:spMk id="47" creationId="{7817FF94-F04A-5291-8EED-714F1B99A267}"/>
          </ac:spMkLst>
        </pc:spChg>
        <pc:spChg chg="mod">
          <ac:chgData name="Orefice Pablo Jose" userId="e53b30b3-0526-4333-9aa0-ad4078318206" providerId="ADAL" clId="{C28812ED-13B2-4ABB-BC86-35BE15FCE3D5}" dt="2024-08-27T19:36:31.104" v="5814" actId="14100"/>
          <ac:spMkLst>
            <pc:docMk/>
            <pc:sldMk cId="3515272747" sldId="3397"/>
            <ac:spMk id="110" creationId="{8C31F120-5197-D112-3B34-40884E6CB9F4}"/>
          </ac:spMkLst>
        </pc:spChg>
        <pc:spChg chg="mod">
          <ac:chgData name="Orefice Pablo Jose" userId="e53b30b3-0526-4333-9aa0-ad4078318206" providerId="ADAL" clId="{C28812ED-13B2-4ABB-BC86-35BE15FCE3D5}" dt="2024-08-23T12:30:51.193" v="5662" actId="1038"/>
          <ac:spMkLst>
            <pc:docMk/>
            <pc:sldMk cId="3515272747" sldId="3397"/>
            <ac:spMk id="127" creationId="{8385C4CC-F4BA-AA87-DA97-E2618F5B3C63}"/>
          </ac:spMkLst>
        </pc:spChg>
        <pc:spChg chg="mod">
          <ac:chgData name="Orefice Pablo Jose" userId="e53b30b3-0526-4333-9aa0-ad4078318206" providerId="ADAL" clId="{C28812ED-13B2-4ABB-BC86-35BE15FCE3D5}" dt="2024-08-27T19:36:40.358" v="5818" actId="14100"/>
          <ac:spMkLst>
            <pc:docMk/>
            <pc:sldMk cId="3515272747" sldId="3397"/>
            <ac:spMk id="145" creationId="{B541B6EF-CB54-B51D-E299-CE1DE7026762}"/>
          </ac:spMkLst>
        </pc:spChg>
        <pc:spChg chg="del">
          <ac:chgData name="Orefice Pablo Jose" userId="e53b30b3-0526-4333-9aa0-ad4078318206" providerId="ADAL" clId="{C28812ED-13B2-4ABB-BC86-35BE15FCE3D5}" dt="2024-08-22T20:52:48.308" v="5178" actId="478"/>
          <ac:spMkLst>
            <pc:docMk/>
            <pc:sldMk cId="3515272747" sldId="3397"/>
            <ac:spMk id="255" creationId="{31B2B556-779E-CB53-582E-F36BFC1AE37D}"/>
          </ac:spMkLst>
        </pc:spChg>
        <pc:grpChg chg="add mod">
          <ac:chgData name="Orefice Pablo Jose" userId="e53b30b3-0526-4333-9aa0-ad4078318206" providerId="ADAL" clId="{C28812ED-13B2-4ABB-BC86-35BE15FCE3D5}" dt="2024-08-22T20:53:36.852" v="5187" actId="1076"/>
          <ac:grpSpMkLst>
            <pc:docMk/>
            <pc:sldMk cId="3515272747" sldId="3397"/>
            <ac:grpSpMk id="5" creationId="{780B5FAE-CEC9-CA96-BCCC-C30DF1D5C3CB}"/>
          </ac:grpSpMkLst>
        </pc:grpChg>
        <pc:grpChg chg="del">
          <ac:chgData name="Orefice Pablo Jose" userId="e53b30b3-0526-4333-9aa0-ad4078318206" providerId="ADAL" clId="{C28812ED-13B2-4ABB-BC86-35BE15FCE3D5}" dt="2024-08-23T14:47:04.775" v="5758" actId="478"/>
          <ac:grpSpMkLst>
            <pc:docMk/>
            <pc:sldMk cId="3515272747" sldId="3397"/>
            <ac:grpSpMk id="162" creationId="{8E819979-72A1-DF74-09BF-53809128F336}"/>
          </ac:grpSpMkLst>
        </pc:grpChg>
        <pc:grpChg chg="del">
          <ac:chgData name="Orefice Pablo Jose" userId="e53b30b3-0526-4333-9aa0-ad4078318206" providerId="ADAL" clId="{C28812ED-13B2-4ABB-BC86-35BE15FCE3D5}" dt="2024-08-23T14:47:02.867" v="5757" actId="478"/>
          <ac:grpSpMkLst>
            <pc:docMk/>
            <pc:sldMk cId="3515272747" sldId="3397"/>
            <ac:grpSpMk id="167" creationId="{3447BE0B-4FAA-D27A-DBA2-E19451B65DE4}"/>
          </ac:grpSpMkLst>
        </pc:grpChg>
        <pc:grpChg chg="del">
          <ac:chgData name="Orefice Pablo Jose" userId="e53b30b3-0526-4333-9aa0-ad4078318206" providerId="ADAL" clId="{C28812ED-13B2-4ABB-BC86-35BE15FCE3D5}" dt="2024-08-22T20:53:27.051" v="5185" actId="478"/>
          <ac:grpSpMkLst>
            <pc:docMk/>
            <pc:sldMk cId="3515272747" sldId="3397"/>
            <ac:grpSpMk id="171" creationId="{EE6FF3FD-4AC7-5A54-B026-56BE73EC1276}"/>
          </ac:grpSpMkLst>
        </pc:grpChg>
        <pc:picChg chg="add mod">
          <ac:chgData name="Orefice Pablo Jose" userId="e53b30b3-0526-4333-9aa0-ad4078318206" providerId="ADAL" clId="{C28812ED-13B2-4ABB-BC86-35BE15FCE3D5}" dt="2024-08-22T20:54:58.679" v="5193" actId="1076"/>
          <ac:picMkLst>
            <pc:docMk/>
            <pc:sldMk cId="3515272747" sldId="3397"/>
            <ac:picMk id="6" creationId="{749BA075-4E9F-DB2D-2E91-3AB43BAF8D1C}"/>
          </ac:picMkLst>
        </pc:picChg>
        <pc:picChg chg="mod">
          <ac:chgData name="Orefice Pablo Jose" userId="e53b30b3-0526-4333-9aa0-ad4078318206" providerId="ADAL" clId="{C28812ED-13B2-4ABB-BC86-35BE15FCE3D5}" dt="2024-08-22T20:53:27.651" v="5186"/>
          <ac:picMkLst>
            <pc:docMk/>
            <pc:sldMk cId="3515272747" sldId="3397"/>
            <ac:picMk id="46" creationId="{F50EC8A7-AEE7-AB66-665F-9B7564E16019}"/>
          </ac:picMkLst>
        </pc:picChg>
        <pc:picChg chg="del">
          <ac:chgData name="Orefice Pablo Jose" userId="e53b30b3-0526-4333-9aa0-ad4078318206" providerId="ADAL" clId="{C28812ED-13B2-4ABB-BC86-35BE15FCE3D5}" dt="2024-08-22T20:54:54.998" v="5191" actId="478"/>
          <ac:picMkLst>
            <pc:docMk/>
            <pc:sldMk cId="3515272747" sldId="3397"/>
            <ac:picMk id="96" creationId="{260922EC-FE97-9A86-1429-861B28277CD1}"/>
          </ac:picMkLst>
        </pc:picChg>
        <pc:picChg chg="del">
          <ac:chgData name="Orefice Pablo Jose" userId="e53b30b3-0526-4333-9aa0-ad4078318206" providerId="ADAL" clId="{C28812ED-13B2-4ABB-BC86-35BE15FCE3D5}" dt="2024-08-22T20:54:53.337" v="5190" actId="478"/>
          <ac:picMkLst>
            <pc:docMk/>
            <pc:sldMk cId="3515272747" sldId="3397"/>
            <ac:picMk id="98" creationId="{3D027315-0055-E554-F634-8D616F07713E}"/>
          </ac:picMkLst>
        </pc:picChg>
      </pc:sldChg>
      <pc:sldChg chg="addSp delSp modSp add mod">
        <pc:chgData name="Orefice Pablo Jose" userId="e53b30b3-0526-4333-9aa0-ad4078318206" providerId="ADAL" clId="{C28812ED-13B2-4ABB-BC86-35BE15FCE3D5}" dt="2024-08-23T12:34:37.995" v="5670" actId="1076"/>
        <pc:sldMkLst>
          <pc:docMk/>
          <pc:sldMk cId="1861730702" sldId="3398"/>
        </pc:sldMkLst>
        <pc:spChg chg="add mod">
          <ac:chgData name="Orefice Pablo Jose" userId="e53b30b3-0526-4333-9aa0-ad4078318206" providerId="ADAL" clId="{C28812ED-13B2-4ABB-BC86-35BE15FCE3D5}" dt="2024-08-22T20:56:21.617" v="5200"/>
          <ac:spMkLst>
            <pc:docMk/>
            <pc:sldMk cId="1861730702" sldId="3398"/>
            <ac:spMk id="2" creationId="{682B8F44-B73D-CF3E-4088-A5AA90D2E841}"/>
          </ac:spMkLst>
        </pc:spChg>
        <pc:spChg chg="add mod">
          <ac:chgData name="Orefice Pablo Jose" userId="e53b30b3-0526-4333-9aa0-ad4078318206" providerId="ADAL" clId="{C28812ED-13B2-4ABB-BC86-35BE15FCE3D5}" dt="2024-08-22T20:56:21.617" v="5200"/>
          <ac:spMkLst>
            <pc:docMk/>
            <pc:sldMk cId="1861730702" sldId="3398"/>
            <ac:spMk id="3" creationId="{B5F31352-775F-D1A1-AEF1-BC94F2B573ED}"/>
          </ac:spMkLst>
        </pc:spChg>
        <pc:spChg chg="add mod">
          <ac:chgData name="Orefice Pablo Jose" userId="e53b30b3-0526-4333-9aa0-ad4078318206" providerId="ADAL" clId="{C28812ED-13B2-4ABB-BC86-35BE15FCE3D5}" dt="2024-08-22T20:56:21.617" v="5200"/>
          <ac:spMkLst>
            <pc:docMk/>
            <pc:sldMk cId="1861730702" sldId="3398"/>
            <ac:spMk id="4" creationId="{99979E6E-995E-C63C-B09C-1B18B6403457}"/>
          </ac:spMkLst>
        </pc:spChg>
        <pc:spChg chg="del">
          <ac:chgData name="Orefice Pablo Jose" userId="e53b30b3-0526-4333-9aa0-ad4078318206" providerId="ADAL" clId="{C28812ED-13B2-4ABB-BC86-35BE15FCE3D5}" dt="2024-08-22T20:56:20.034" v="5199" actId="478"/>
          <ac:spMkLst>
            <pc:docMk/>
            <pc:sldMk cId="1861730702" sldId="3398"/>
            <ac:spMk id="7" creationId="{071D5BF8-1184-CD7E-CAF0-5C2097AED605}"/>
          </ac:spMkLst>
        </pc:spChg>
        <pc:spChg chg="add mod">
          <ac:chgData name="Orefice Pablo Jose" userId="e53b30b3-0526-4333-9aa0-ad4078318206" providerId="ADAL" clId="{C28812ED-13B2-4ABB-BC86-35BE15FCE3D5}" dt="2024-08-23T12:34:08.954" v="5667" actId="14100"/>
          <ac:spMkLst>
            <pc:docMk/>
            <pc:sldMk cId="1861730702" sldId="3398"/>
            <ac:spMk id="11" creationId="{B0CB6569-1DD2-EAA4-1235-01244632AAA2}"/>
          </ac:spMkLst>
        </pc:spChg>
        <pc:spChg chg="mod">
          <ac:chgData name="Orefice Pablo Jose" userId="e53b30b3-0526-4333-9aa0-ad4078318206" providerId="ADAL" clId="{C28812ED-13B2-4ABB-BC86-35BE15FCE3D5}" dt="2024-08-22T20:59:30.666" v="5368" actId="1036"/>
          <ac:spMkLst>
            <pc:docMk/>
            <pc:sldMk cId="1861730702" sldId="3398"/>
            <ac:spMk id="19" creationId="{8F9B3026-9A08-E190-459C-9D5D55EDF7C6}"/>
          </ac:spMkLst>
        </pc:spChg>
        <pc:spChg chg="del mod">
          <ac:chgData name="Orefice Pablo Jose" userId="e53b30b3-0526-4333-9aa0-ad4078318206" providerId="ADAL" clId="{C28812ED-13B2-4ABB-BC86-35BE15FCE3D5}" dt="2024-08-23T12:33:52.918" v="5663" actId="478"/>
          <ac:spMkLst>
            <pc:docMk/>
            <pc:sldMk cId="1861730702" sldId="3398"/>
            <ac:spMk id="21" creationId="{12C8B8BE-AB1B-4F06-4836-41BB1759BF5D}"/>
          </ac:spMkLst>
        </pc:spChg>
        <pc:spChg chg="mod">
          <ac:chgData name="Orefice Pablo Jose" userId="e53b30b3-0526-4333-9aa0-ad4078318206" providerId="ADAL" clId="{C28812ED-13B2-4ABB-BC86-35BE15FCE3D5}" dt="2024-08-22T20:58:26.042" v="5267" actId="1035"/>
          <ac:spMkLst>
            <pc:docMk/>
            <pc:sldMk cId="1861730702" sldId="3398"/>
            <ac:spMk id="24" creationId="{3D2E1362-8739-72B0-2CDE-E10EA3962F4D}"/>
          </ac:spMkLst>
        </pc:spChg>
        <pc:spChg chg="mod">
          <ac:chgData name="Orefice Pablo Jose" userId="e53b30b3-0526-4333-9aa0-ad4078318206" providerId="ADAL" clId="{C28812ED-13B2-4ABB-BC86-35BE15FCE3D5}" dt="2024-08-22T20:58:39.676" v="5272" actId="1036"/>
          <ac:spMkLst>
            <pc:docMk/>
            <pc:sldMk cId="1861730702" sldId="3398"/>
            <ac:spMk id="27" creationId="{F7040576-0C9E-63D2-6341-017E95343A0B}"/>
          </ac:spMkLst>
        </pc:spChg>
        <pc:spChg chg="mod">
          <ac:chgData name="Orefice Pablo Jose" userId="e53b30b3-0526-4333-9aa0-ad4078318206" providerId="ADAL" clId="{C28812ED-13B2-4ABB-BC86-35BE15FCE3D5}" dt="2024-08-23T12:34:37.995" v="5670" actId="1076"/>
          <ac:spMkLst>
            <pc:docMk/>
            <pc:sldMk cId="1861730702" sldId="3398"/>
            <ac:spMk id="28" creationId="{66D6B1B6-65C9-E4CD-4F17-7AE57FB1C654}"/>
          </ac:spMkLst>
        </pc:spChg>
        <pc:spChg chg="del">
          <ac:chgData name="Orefice Pablo Jose" userId="e53b30b3-0526-4333-9aa0-ad4078318206" providerId="ADAL" clId="{C28812ED-13B2-4ABB-BC86-35BE15FCE3D5}" dt="2024-08-22T20:57:12.711" v="5201" actId="478"/>
          <ac:spMkLst>
            <pc:docMk/>
            <pc:sldMk cId="1861730702" sldId="3398"/>
            <ac:spMk id="32" creationId="{E5AC0443-E42D-EE14-D5EB-60CC08C2D57E}"/>
          </ac:spMkLst>
        </pc:spChg>
        <pc:spChg chg="mod">
          <ac:chgData name="Orefice Pablo Jose" userId="e53b30b3-0526-4333-9aa0-ad4078318206" providerId="ADAL" clId="{C28812ED-13B2-4ABB-BC86-35BE15FCE3D5}" dt="2024-08-22T20:58:34.332" v="5271" actId="20577"/>
          <ac:spMkLst>
            <pc:docMk/>
            <pc:sldMk cId="1861730702" sldId="3398"/>
            <ac:spMk id="105" creationId="{57A26B78-6E84-2200-C58D-05F6727D66D9}"/>
          </ac:spMkLst>
        </pc:spChg>
        <pc:spChg chg="mod">
          <ac:chgData name="Orefice Pablo Jose" userId="e53b30b3-0526-4333-9aa0-ad4078318206" providerId="ADAL" clId="{C28812ED-13B2-4ABB-BC86-35BE15FCE3D5}" dt="2024-08-22T20:57:40.304" v="5204" actId="20577"/>
          <ac:spMkLst>
            <pc:docMk/>
            <pc:sldMk cId="1861730702" sldId="3398"/>
            <ac:spMk id="110" creationId="{8C31F120-5197-D112-3B34-40884E6CB9F4}"/>
          </ac:spMkLst>
        </pc:spChg>
        <pc:spChg chg="del">
          <ac:chgData name="Orefice Pablo Jose" userId="e53b30b3-0526-4333-9aa0-ad4078318206" providerId="ADAL" clId="{C28812ED-13B2-4ABB-BC86-35BE15FCE3D5}" dt="2024-08-22T20:57:54.595" v="5205" actId="478"/>
          <ac:spMkLst>
            <pc:docMk/>
            <pc:sldMk cId="1861730702" sldId="3398"/>
            <ac:spMk id="137" creationId="{021677D1-D55A-7AA7-8DFD-44B48A424EE5}"/>
          </ac:spMkLst>
        </pc:spChg>
        <pc:spChg chg="del mod">
          <ac:chgData name="Orefice Pablo Jose" userId="e53b30b3-0526-4333-9aa0-ad4078318206" providerId="ADAL" clId="{C28812ED-13B2-4ABB-BC86-35BE15FCE3D5}" dt="2024-08-22T20:57:58.579" v="5207" actId="478"/>
          <ac:spMkLst>
            <pc:docMk/>
            <pc:sldMk cId="1861730702" sldId="3398"/>
            <ac:spMk id="143" creationId="{44AFCF17-9FDE-0173-466E-FE98E5701FC3}"/>
          </ac:spMkLst>
        </pc:spChg>
        <pc:spChg chg="del">
          <ac:chgData name="Orefice Pablo Jose" userId="e53b30b3-0526-4333-9aa0-ad4078318206" providerId="ADAL" clId="{C28812ED-13B2-4ABB-BC86-35BE15FCE3D5}" dt="2024-08-22T20:56:20.034" v="5199" actId="478"/>
          <ac:spMkLst>
            <pc:docMk/>
            <pc:sldMk cId="1861730702" sldId="3398"/>
            <ac:spMk id="255" creationId="{31B2B556-779E-CB53-582E-F36BFC1AE37D}"/>
          </ac:spMkLst>
        </pc:spChg>
        <pc:grpChg chg="mod">
          <ac:chgData name="Orefice Pablo Jose" userId="e53b30b3-0526-4333-9aa0-ad4078318206" providerId="ADAL" clId="{C28812ED-13B2-4ABB-BC86-35BE15FCE3D5}" dt="2024-08-22T20:58:45.117" v="5283" actId="1035"/>
          <ac:grpSpMkLst>
            <pc:docMk/>
            <pc:sldMk cId="1861730702" sldId="3398"/>
            <ac:grpSpMk id="25" creationId="{F84F8255-30E0-094E-F3B9-438D542E4F4F}"/>
          </ac:grpSpMkLst>
        </pc:grpChg>
        <pc:grpChg chg="del">
          <ac:chgData name="Orefice Pablo Jose" userId="e53b30b3-0526-4333-9aa0-ad4078318206" providerId="ADAL" clId="{C28812ED-13B2-4ABB-BC86-35BE15FCE3D5}" dt="2024-08-22T20:58:00.816" v="5208" actId="478"/>
          <ac:grpSpMkLst>
            <pc:docMk/>
            <pc:sldMk cId="1861730702" sldId="3398"/>
            <ac:grpSpMk id="128" creationId="{98DB9932-CE09-597C-62FB-47D7C04FD18D}"/>
          </ac:grpSpMkLst>
        </pc:grpChg>
        <pc:grpChg chg="mod">
          <ac:chgData name="Orefice Pablo Jose" userId="e53b30b3-0526-4333-9aa0-ad4078318206" providerId="ADAL" clId="{C28812ED-13B2-4ABB-BC86-35BE15FCE3D5}" dt="2024-08-22T20:58:26.042" v="5267" actId="1035"/>
          <ac:grpSpMkLst>
            <pc:docMk/>
            <pc:sldMk cId="1861730702" sldId="3398"/>
            <ac:grpSpMk id="138" creationId="{52949857-7BF0-BFF6-1780-87A9ECA876BF}"/>
          </ac:grpSpMkLst>
        </pc:grpChg>
        <pc:grpChg chg="mod">
          <ac:chgData name="Orefice Pablo Jose" userId="e53b30b3-0526-4333-9aa0-ad4078318206" providerId="ADAL" clId="{C28812ED-13B2-4ABB-BC86-35BE15FCE3D5}" dt="2024-08-22T20:58:26.042" v="5267" actId="1035"/>
          <ac:grpSpMkLst>
            <pc:docMk/>
            <pc:sldMk cId="1861730702" sldId="3398"/>
            <ac:grpSpMk id="159" creationId="{47612B13-4747-755B-ACB2-D4D0E38768D9}"/>
          </ac:grpSpMkLst>
        </pc:grpChg>
        <pc:picChg chg="del">
          <ac:chgData name="Orefice Pablo Jose" userId="e53b30b3-0526-4333-9aa0-ad4078318206" providerId="ADAL" clId="{C28812ED-13B2-4ABB-BC86-35BE15FCE3D5}" dt="2024-08-22T20:58:59.482" v="5284" actId="478"/>
          <ac:picMkLst>
            <pc:docMk/>
            <pc:sldMk cId="1861730702" sldId="3398"/>
            <ac:picMk id="30" creationId="{021F163E-AB9C-BFB4-24D0-6982A9F4C525}"/>
          </ac:picMkLst>
        </pc:picChg>
        <pc:picChg chg="del">
          <ac:chgData name="Orefice Pablo Jose" userId="e53b30b3-0526-4333-9aa0-ad4078318206" providerId="ADAL" clId="{C28812ED-13B2-4ABB-BC86-35BE15FCE3D5}" dt="2024-08-22T20:59:05.208" v="5285" actId="478"/>
          <ac:picMkLst>
            <pc:docMk/>
            <pc:sldMk cId="1861730702" sldId="3398"/>
            <ac:picMk id="101" creationId="{56A0BD7F-3756-49B4-1AD5-1B623AD83EF7}"/>
          </ac:picMkLst>
        </pc:picChg>
        <pc:picChg chg="mod">
          <ac:chgData name="Orefice Pablo Jose" userId="e53b30b3-0526-4333-9aa0-ad4078318206" providerId="ADAL" clId="{C28812ED-13B2-4ABB-BC86-35BE15FCE3D5}" dt="2024-08-22T20:59:30.666" v="5368" actId="1036"/>
          <ac:picMkLst>
            <pc:docMk/>
            <pc:sldMk cId="1861730702" sldId="3398"/>
            <ac:picMk id="114" creationId="{89E79A03-7736-DA4A-4230-7FF68CA13BAB}"/>
          </ac:picMkLst>
        </pc:picChg>
        <pc:cxnChg chg="add mod">
          <ac:chgData name="Orefice Pablo Jose" userId="e53b30b3-0526-4333-9aa0-ad4078318206" providerId="ADAL" clId="{C28812ED-13B2-4ABB-BC86-35BE15FCE3D5}" dt="2024-08-23T12:34:27.979" v="5669" actId="14100"/>
          <ac:cxnSpMkLst>
            <pc:docMk/>
            <pc:sldMk cId="1861730702" sldId="3398"/>
            <ac:cxnSpMk id="12" creationId="{FE1B5A99-AC2B-1010-B06D-CF58FF066620}"/>
          </ac:cxnSpMkLst>
        </pc:cxnChg>
        <pc:cxnChg chg="del">
          <ac:chgData name="Orefice Pablo Jose" userId="e53b30b3-0526-4333-9aa0-ad4078318206" providerId="ADAL" clId="{C28812ED-13B2-4ABB-BC86-35BE15FCE3D5}" dt="2024-08-22T20:59:07.573" v="5286" actId="478"/>
          <ac:cxnSpMkLst>
            <pc:docMk/>
            <pc:sldMk cId="1861730702" sldId="3398"/>
            <ac:cxnSpMk id="146" creationId="{04388E09-1479-06B1-8F75-ABD9304C7E76}"/>
          </ac:cxnSpMkLst>
        </pc:cxnChg>
        <pc:cxnChg chg="del mod">
          <ac:chgData name="Orefice Pablo Jose" userId="e53b30b3-0526-4333-9aa0-ad4078318206" providerId="ADAL" clId="{C28812ED-13B2-4ABB-BC86-35BE15FCE3D5}" dt="2024-08-23T12:33:57.505" v="5664" actId="478"/>
          <ac:cxnSpMkLst>
            <pc:docMk/>
            <pc:sldMk cId="1861730702" sldId="3398"/>
            <ac:cxnSpMk id="151" creationId="{554DEB0D-2E25-EA51-B815-3D4D9D1AC6EB}"/>
          </ac:cxnSpMkLst>
        </pc:cxnChg>
      </pc:sldChg>
      <pc:sldChg chg="addSp delSp modSp add mod">
        <pc:chgData name="Orefice Pablo Jose" userId="e53b30b3-0526-4333-9aa0-ad4078318206" providerId="ADAL" clId="{C28812ED-13B2-4ABB-BC86-35BE15FCE3D5}" dt="2024-08-22T21:09:54.512" v="5523" actId="20577"/>
        <pc:sldMkLst>
          <pc:docMk/>
          <pc:sldMk cId="2818435891" sldId="3399"/>
        </pc:sldMkLst>
        <pc:spChg chg="mod">
          <ac:chgData name="Orefice Pablo Jose" userId="e53b30b3-0526-4333-9aa0-ad4078318206" providerId="ADAL" clId="{C28812ED-13B2-4ABB-BC86-35BE15FCE3D5}" dt="2024-08-22T21:08:05.856" v="5415" actId="20577"/>
          <ac:spMkLst>
            <pc:docMk/>
            <pc:sldMk cId="2818435891" sldId="3399"/>
            <ac:spMk id="3" creationId="{8F9B3026-9A08-E190-459C-9D5D55EDF7C6}"/>
          </ac:spMkLst>
        </pc:spChg>
        <pc:spChg chg="del">
          <ac:chgData name="Orefice Pablo Jose" userId="e53b30b3-0526-4333-9aa0-ad4078318206" providerId="ADAL" clId="{C28812ED-13B2-4ABB-BC86-35BE15FCE3D5}" dt="2024-08-22T21:07:14.314" v="5408" actId="478"/>
          <ac:spMkLst>
            <pc:docMk/>
            <pc:sldMk cId="2818435891" sldId="3399"/>
            <ac:spMk id="7" creationId="{071D5BF8-1184-CD7E-CAF0-5C2097AED605}"/>
          </ac:spMkLst>
        </pc:spChg>
        <pc:spChg chg="del">
          <ac:chgData name="Orefice Pablo Jose" userId="e53b30b3-0526-4333-9aa0-ad4078318206" providerId="ADAL" clId="{C28812ED-13B2-4ABB-BC86-35BE15FCE3D5}" dt="2024-08-22T21:07:12.322" v="5407" actId="478"/>
          <ac:spMkLst>
            <pc:docMk/>
            <pc:sldMk cId="2818435891" sldId="3399"/>
            <ac:spMk id="8" creationId="{4F7A7EE2-F86E-FDFE-282A-C32B90E6BD74}"/>
          </ac:spMkLst>
        </pc:spChg>
        <pc:spChg chg="add mod">
          <ac:chgData name="Orefice Pablo Jose" userId="e53b30b3-0526-4333-9aa0-ad4078318206" providerId="ADAL" clId="{C28812ED-13B2-4ABB-BC86-35BE15FCE3D5}" dt="2024-08-22T21:07:22.483" v="5409"/>
          <ac:spMkLst>
            <pc:docMk/>
            <pc:sldMk cId="2818435891" sldId="3399"/>
            <ac:spMk id="12" creationId="{FF27522D-C9B7-1A6F-0343-FCDB4B5BBEE4}"/>
          </ac:spMkLst>
        </pc:spChg>
        <pc:spChg chg="del">
          <ac:chgData name="Orefice Pablo Jose" userId="e53b30b3-0526-4333-9aa0-ad4078318206" providerId="ADAL" clId="{C28812ED-13B2-4ABB-BC86-35BE15FCE3D5}" dt="2024-08-22T21:08:57.789" v="5418" actId="478"/>
          <ac:spMkLst>
            <pc:docMk/>
            <pc:sldMk cId="2818435891" sldId="3399"/>
            <ac:spMk id="15" creationId="{E88C75A8-9A58-13DA-055F-305DADD364BF}"/>
          </ac:spMkLst>
        </pc:spChg>
        <pc:spChg chg="add mod">
          <ac:chgData name="Orefice Pablo Jose" userId="e53b30b3-0526-4333-9aa0-ad4078318206" providerId="ADAL" clId="{C28812ED-13B2-4ABB-BC86-35BE15FCE3D5}" dt="2024-08-22T21:07:30.705" v="5410"/>
          <ac:spMkLst>
            <pc:docMk/>
            <pc:sldMk cId="2818435891" sldId="3399"/>
            <ac:spMk id="17" creationId="{B0F22AD8-B10D-D303-765B-0FC02BEB19C7}"/>
          </ac:spMkLst>
        </pc:spChg>
        <pc:spChg chg="add mod">
          <ac:chgData name="Orefice Pablo Jose" userId="e53b30b3-0526-4333-9aa0-ad4078318206" providerId="ADAL" clId="{C28812ED-13B2-4ABB-BC86-35BE15FCE3D5}" dt="2024-08-22T21:07:45.021" v="5412" actId="1076"/>
          <ac:spMkLst>
            <pc:docMk/>
            <pc:sldMk cId="2818435891" sldId="3399"/>
            <ac:spMk id="19" creationId="{16AAE11F-882A-54F3-BADF-C4E0FF9B9535}"/>
          </ac:spMkLst>
        </pc:spChg>
        <pc:spChg chg="add mod">
          <ac:chgData name="Orefice Pablo Jose" userId="e53b30b3-0526-4333-9aa0-ad4078318206" providerId="ADAL" clId="{C28812ED-13B2-4ABB-BC86-35BE15FCE3D5}" dt="2024-08-22T21:09:54.512" v="5523" actId="20577"/>
          <ac:spMkLst>
            <pc:docMk/>
            <pc:sldMk cId="2818435891" sldId="3399"/>
            <ac:spMk id="21" creationId="{2799A726-42E9-DC1B-D48E-5813479C065E}"/>
          </ac:spMkLst>
        </pc:spChg>
        <pc:spChg chg="del">
          <ac:chgData name="Orefice Pablo Jose" userId="e53b30b3-0526-4333-9aa0-ad4078318206" providerId="ADAL" clId="{C28812ED-13B2-4ABB-BC86-35BE15FCE3D5}" dt="2024-08-22T21:08:54.900" v="5417" actId="478"/>
          <ac:spMkLst>
            <pc:docMk/>
            <pc:sldMk cId="2818435891" sldId="3399"/>
            <ac:spMk id="34" creationId="{BAF1AE3F-E339-CB4E-8C38-10AA493CB092}"/>
          </ac:spMkLst>
        </pc:spChg>
        <pc:spChg chg="del">
          <ac:chgData name="Orefice Pablo Jose" userId="e53b30b3-0526-4333-9aa0-ad4078318206" providerId="ADAL" clId="{C28812ED-13B2-4ABB-BC86-35BE15FCE3D5}" dt="2024-08-22T21:08:54.900" v="5417" actId="478"/>
          <ac:spMkLst>
            <pc:docMk/>
            <pc:sldMk cId="2818435891" sldId="3399"/>
            <ac:spMk id="39" creationId="{10C71A5C-99AC-7CEC-59EE-B564643AD1F3}"/>
          </ac:spMkLst>
        </pc:spChg>
        <pc:spChg chg="del">
          <ac:chgData name="Orefice Pablo Jose" userId="e53b30b3-0526-4333-9aa0-ad4078318206" providerId="ADAL" clId="{C28812ED-13B2-4ABB-BC86-35BE15FCE3D5}" dt="2024-08-22T21:07:10.124" v="5406" actId="478"/>
          <ac:spMkLst>
            <pc:docMk/>
            <pc:sldMk cId="2818435891" sldId="3399"/>
            <ac:spMk id="55" creationId="{31B2B556-779E-CB53-582E-F36BFC1AE37D}"/>
          </ac:spMkLst>
        </pc:spChg>
        <pc:spChg chg="mod">
          <ac:chgData name="Orefice Pablo Jose" userId="e53b30b3-0526-4333-9aa0-ad4078318206" providerId="ADAL" clId="{C28812ED-13B2-4ABB-BC86-35BE15FCE3D5}" dt="2024-08-22T21:09:10.455" v="5463" actId="1035"/>
          <ac:spMkLst>
            <pc:docMk/>
            <pc:sldMk cId="2818435891" sldId="3399"/>
            <ac:spMk id="58" creationId="{B6562F60-FC58-46B7-730C-01B405856BC9}"/>
          </ac:spMkLst>
        </pc:spChg>
        <pc:grpChg chg="del">
          <ac:chgData name="Orefice Pablo Jose" userId="e53b30b3-0526-4333-9aa0-ad4078318206" providerId="ADAL" clId="{C28812ED-13B2-4ABB-BC86-35BE15FCE3D5}" dt="2024-08-22T21:08:54.900" v="5417" actId="478"/>
          <ac:grpSpMkLst>
            <pc:docMk/>
            <pc:sldMk cId="2818435891" sldId="3399"/>
            <ac:grpSpMk id="22" creationId="{61957771-1C26-D72F-D284-57361CC08E97}"/>
          </ac:grpSpMkLst>
        </pc:grpChg>
        <pc:grpChg chg="del">
          <ac:chgData name="Orefice Pablo Jose" userId="e53b30b3-0526-4333-9aa0-ad4078318206" providerId="ADAL" clId="{C28812ED-13B2-4ABB-BC86-35BE15FCE3D5}" dt="2024-08-22T21:08:54.900" v="5417" actId="478"/>
          <ac:grpSpMkLst>
            <pc:docMk/>
            <pc:sldMk cId="2818435891" sldId="3399"/>
            <ac:grpSpMk id="40" creationId="{77FD4906-9D06-E98D-1B6D-B6F940D93471}"/>
          </ac:grpSpMkLst>
        </pc:grpChg>
        <pc:grpChg chg="del">
          <ac:chgData name="Orefice Pablo Jose" userId="e53b30b3-0526-4333-9aa0-ad4078318206" providerId="ADAL" clId="{C28812ED-13B2-4ABB-BC86-35BE15FCE3D5}" dt="2024-08-22T21:08:54.900" v="5417" actId="478"/>
          <ac:grpSpMkLst>
            <pc:docMk/>
            <pc:sldMk cId="2818435891" sldId="3399"/>
            <ac:grpSpMk id="47" creationId="{16454A80-3F2C-07F9-FA32-CED29C06E1AF}"/>
          </ac:grpSpMkLst>
        </pc:grpChg>
        <pc:grpChg chg="del mod">
          <ac:chgData name="Orefice Pablo Jose" userId="e53b30b3-0526-4333-9aa0-ad4078318206" providerId="ADAL" clId="{C28812ED-13B2-4ABB-BC86-35BE15FCE3D5}" dt="2024-08-22T21:09:21.074" v="5464" actId="478"/>
          <ac:grpSpMkLst>
            <pc:docMk/>
            <pc:sldMk cId="2818435891" sldId="3399"/>
            <ac:grpSpMk id="50" creationId="{0C46A784-15E4-1A28-F7DD-D832EC407261}"/>
          </ac:grpSpMkLst>
        </pc:grpChg>
        <pc:grpChg chg="del">
          <ac:chgData name="Orefice Pablo Jose" userId="e53b30b3-0526-4333-9aa0-ad4078318206" providerId="ADAL" clId="{C28812ED-13B2-4ABB-BC86-35BE15FCE3D5}" dt="2024-08-22T21:08:54.900" v="5417" actId="478"/>
          <ac:grpSpMkLst>
            <pc:docMk/>
            <pc:sldMk cId="2818435891" sldId="3399"/>
            <ac:grpSpMk id="159" creationId="{47612B13-4747-755B-ACB2-D4D0E38768D9}"/>
          </ac:grpSpMkLst>
        </pc:grpChg>
        <pc:picChg chg="add mod">
          <ac:chgData name="Orefice Pablo Jose" userId="e53b30b3-0526-4333-9aa0-ad4078318206" providerId="ADAL" clId="{C28812ED-13B2-4ABB-BC86-35BE15FCE3D5}" dt="2024-08-22T21:09:45.412" v="5520" actId="1035"/>
          <ac:picMkLst>
            <pc:docMk/>
            <pc:sldMk cId="2818435891" sldId="3399"/>
            <ac:picMk id="20" creationId="{B5E0F8CA-6892-19A4-1C8A-DBD8AB55CE54}"/>
          </ac:picMkLst>
        </pc:picChg>
        <pc:picChg chg="del">
          <ac:chgData name="Orefice Pablo Jose" userId="e53b30b3-0526-4333-9aa0-ad4078318206" providerId="ADAL" clId="{C28812ED-13B2-4ABB-BC86-35BE15FCE3D5}" dt="2024-08-22T21:08:54.900" v="5417" actId="478"/>
          <ac:picMkLst>
            <pc:docMk/>
            <pc:sldMk cId="2818435891" sldId="3399"/>
            <ac:picMk id="33" creationId="{3786BC65-525A-3851-436F-0E1C5B5C6AED}"/>
          </ac:picMkLst>
        </pc:picChg>
        <pc:picChg chg="del">
          <ac:chgData name="Orefice Pablo Jose" userId="e53b30b3-0526-4333-9aa0-ad4078318206" providerId="ADAL" clId="{C28812ED-13B2-4ABB-BC86-35BE15FCE3D5}" dt="2024-08-22T21:08:54.900" v="5417" actId="478"/>
          <ac:picMkLst>
            <pc:docMk/>
            <pc:sldMk cId="2818435891" sldId="3399"/>
            <ac:picMk id="46" creationId="{D5BCC488-385A-7182-0321-28A4C3A11845}"/>
          </ac:picMkLst>
        </pc:picChg>
        <pc:picChg chg="mod">
          <ac:chgData name="Orefice Pablo Jose" userId="e53b30b3-0526-4333-9aa0-ad4078318206" providerId="ADAL" clId="{C28812ED-13B2-4ABB-BC86-35BE15FCE3D5}" dt="2024-08-22T21:09:10.455" v="5463" actId="1035"/>
          <ac:picMkLst>
            <pc:docMk/>
            <pc:sldMk cId="2818435891" sldId="3399"/>
            <ac:picMk id="51" creationId="{9392F7A7-E3FD-F20B-6283-FCC24E303B79}"/>
          </ac:picMkLst>
        </pc:picChg>
        <pc:picChg chg="del">
          <ac:chgData name="Orefice Pablo Jose" userId="e53b30b3-0526-4333-9aa0-ad4078318206" providerId="ADAL" clId="{C28812ED-13B2-4ABB-BC86-35BE15FCE3D5}" dt="2024-08-22T21:09:01.635" v="5419" actId="478"/>
          <ac:picMkLst>
            <pc:docMk/>
            <pc:sldMk cId="2818435891" sldId="3399"/>
            <ac:picMk id="54" creationId="{8771838C-BF00-FA44-64EE-DAE96A45FCB0}"/>
          </ac:picMkLst>
        </pc:picChg>
        <pc:cxnChg chg="del">
          <ac:chgData name="Orefice Pablo Jose" userId="e53b30b3-0526-4333-9aa0-ad4078318206" providerId="ADAL" clId="{C28812ED-13B2-4ABB-BC86-35BE15FCE3D5}" dt="2024-08-22T21:08:54.900" v="5417" actId="478"/>
          <ac:cxnSpMkLst>
            <pc:docMk/>
            <pc:sldMk cId="2818435891" sldId="3399"/>
            <ac:cxnSpMk id="35" creationId="{12DBDB89-954B-5F90-416E-D54AA7D4FC61}"/>
          </ac:cxnSpMkLst>
        </pc:cxnChg>
        <pc:cxnChg chg="del">
          <ac:chgData name="Orefice Pablo Jose" userId="e53b30b3-0526-4333-9aa0-ad4078318206" providerId="ADAL" clId="{C28812ED-13B2-4ABB-BC86-35BE15FCE3D5}" dt="2024-08-22T21:08:54.900" v="5417" actId="478"/>
          <ac:cxnSpMkLst>
            <pc:docMk/>
            <pc:sldMk cId="2818435891" sldId="3399"/>
            <ac:cxnSpMk id="53" creationId="{2391B4D3-2B12-8ABA-C5DB-1D924D606A46}"/>
          </ac:cxnSpMkLst>
        </pc:cxnChg>
        <pc:cxnChg chg="mod">
          <ac:chgData name="Orefice Pablo Jose" userId="e53b30b3-0526-4333-9aa0-ad4078318206" providerId="ADAL" clId="{C28812ED-13B2-4ABB-BC86-35BE15FCE3D5}" dt="2024-08-22T21:09:10.455" v="5463" actId="1035"/>
          <ac:cxnSpMkLst>
            <pc:docMk/>
            <pc:sldMk cId="2818435891" sldId="3399"/>
            <ac:cxnSpMk id="60" creationId="{69B1E7D1-711F-72F9-3CAF-C25DDFAD0F04}"/>
          </ac:cxnSpMkLst>
        </pc:cxnChg>
      </pc:sldChg>
      <pc:sldChg chg="modSp add del mod">
        <pc:chgData name="Orefice Pablo Jose" userId="e53b30b3-0526-4333-9aa0-ad4078318206" providerId="ADAL" clId="{C28812ED-13B2-4ABB-BC86-35BE15FCE3D5}" dt="2024-08-28T19:24:47.858" v="6186" actId="47"/>
        <pc:sldMkLst>
          <pc:docMk/>
          <pc:sldMk cId="1390300680" sldId="3400"/>
        </pc:sldMkLst>
        <pc:spChg chg="mod">
          <ac:chgData name="Orefice Pablo Jose" userId="e53b30b3-0526-4333-9aa0-ad4078318206" providerId="ADAL" clId="{C28812ED-13B2-4ABB-BC86-35BE15FCE3D5}" dt="2024-08-23T12:43:57.178" v="5715" actId="1037"/>
          <ac:spMkLst>
            <pc:docMk/>
            <pc:sldMk cId="1390300680" sldId="3400"/>
            <ac:spMk id="2" creationId="{9EF1C0B7-FD82-9E70-8E71-955DE385687B}"/>
          </ac:spMkLst>
        </pc:spChg>
      </pc:sldChg>
      <pc:sldChg chg="add">
        <pc:chgData name="Orefice Pablo Jose" userId="e53b30b3-0526-4333-9aa0-ad4078318206" providerId="ADAL" clId="{C28812ED-13B2-4ABB-BC86-35BE15FCE3D5}" dt="2024-08-23T15:02:49.238" v="5764"/>
        <pc:sldMkLst>
          <pc:docMk/>
          <pc:sldMk cId="38381524" sldId="3401"/>
        </pc:sldMkLst>
      </pc:sldChg>
      <pc:sldChg chg="modSp add del mod">
        <pc:chgData name="Orefice Pablo Jose" userId="e53b30b3-0526-4333-9aa0-ad4078318206" providerId="ADAL" clId="{C28812ED-13B2-4ABB-BC86-35BE15FCE3D5}" dt="2024-08-23T15:02:45.941" v="5763" actId="47"/>
        <pc:sldMkLst>
          <pc:docMk/>
          <pc:sldMk cId="2397753902" sldId="3401"/>
        </pc:sldMkLst>
        <pc:spChg chg="mod">
          <ac:chgData name="Orefice Pablo Jose" userId="e53b30b3-0526-4333-9aa0-ad4078318206" providerId="ADAL" clId="{C28812ED-13B2-4ABB-BC86-35BE15FCE3D5}" dt="2024-08-23T12:44:34.579" v="5734" actId="1037"/>
          <ac:spMkLst>
            <pc:docMk/>
            <pc:sldMk cId="2397753902" sldId="3401"/>
            <ac:spMk id="8" creationId="{4F7A7EE2-F86E-FDFE-282A-C32B90E6BD74}"/>
          </ac:spMkLst>
        </pc:spChg>
      </pc:sldChg>
      <pc:sldChg chg="add del">
        <pc:chgData name="Orefice Pablo Jose" userId="e53b30b3-0526-4333-9aa0-ad4078318206" providerId="ADAL" clId="{C28812ED-13B2-4ABB-BC86-35BE15FCE3D5}" dt="2024-08-23T15:02:45.941" v="5763" actId="47"/>
        <pc:sldMkLst>
          <pc:docMk/>
          <pc:sldMk cId="718074668" sldId="3402"/>
        </pc:sldMkLst>
      </pc:sldChg>
      <pc:sldChg chg="delSp add mod">
        <pc:chgData name="Orefice Pablo Jose" userId="e53b30b3-0526-4333-9aa0-ad4078318206" providerId="ADAL" clId="{C28812ED-13B2-4ABB-BC86-35BE15FCE3D5}" dt="2024-08-28T19:25:09.735" v="6190" actId="478"/>
        <pc:sldMkLst>
          <pc:docMk/>
          <pc:sldMk cId="1685826868" sldId="3402"/>
        </pc:sldMkLst>
        <pc:spChg chg="del">
          <ac:chgData name="Orefice Pablo Jose" userId="e53b30b3-0526-4333-9aa0-ad4078318206" providerId="ADAL" clId="{C28812ED-13B2-4ABB-BC86-35BE15FCE3D5}" dt="2024-08-28T19:25:09.735" v="6190" actId="478"/>
          <ac:spMkLst>
            <pc:docMk/>
            <pc:sldMk cId="1685826868" sldId="3402"/>
            <ac:spMk id="32" creationId="{E5AC0443-E42D-EE14-D5EB-60CC08C2D57E}"/>
          </ac:spMkLst>
        </pc:spChg>
      </pc:sldChg>
      <pc:sldChg chg="add del">
        <pc:chgData name="Orefice Pablo Jose" userId="e53b30b3-0526-4333-9aa0-ad4078318206" providerId="ADAL" clId="{C28812ED-13B2-4ABB-BC86-35BE15FCE3D5}" dt="2024-08-23T15:02:45.941" v="5763" actId="47"/>
        <pc:sldMkLst>
          <pc:docMk/>
          <pc:sldMk cId="2812285401" sldId="3403"/>
        </pc:sldMkLst>
      </pc:sldChg>
      <pc:sldChg chg="add">
        <pc:chgData name="Orefice Pablo Jose" userId="e53b30b3-0526-4333-9aa0-ad4078318206" providerId="ADAL" clId="{C28812ED-13B2-4ABB-BC86-35BE15FCE3D5}" dt="2024-08-23T15:02:49.238" v="5764"/>
        <pc:sldMkLst>
          <pc:docMk/>
          <pc:sldMk cId="3385806250" sldId="3403"/>
        </pc:sldMkLst>
      </pc:sldChg>
      <pc:sldChg chg="add del">
        <pc:chgData name="Orefice Pablo Jose" userId="e53b30b3-0526-4333-9aa0-ad4078318206" providerId="ADAL" clId="{C28812ED-13B2-4ABB-BC86-35BE15FCE3D5}" dt="2024-08-23T15:02:45.941" v="5763" actId="47"/>
        <pc:sldMkLst>
          <pc:docMk/>
          <pc:sldMk cId="15396725" sldId="3404"/>
        </pc:sldMkLst>
      </pc:sldChg>
      <pc:sldChg chg="add">
        <pc:chgData name="Orefice Pablo Jose" userId="e53b30b3-0526-4333-9aa0-ad4078318206" providerId="ADAL" clId="{C28812ED-13B2-4ABB-BC86-35BE15FCE3D5}" dt="2024-08-23T15:02:49.238" v="5764"/>
        <pc:sldMkLst>
          <pc:docMk/>
          <pc:sldMk cId="2667140688" sldId="3404"/>
        </pc:sldMkLst>
      </pc:sldChg>
      <pc:sldChg chg="add del">
        <pc:chgData name="Orefice Pablo Jose" userId="e53b30b3-0526-4333-9aa0-ad4078318206" providerId="ADAL" clId="{C28812ED-13B2-4ABB-BC86-35BE15FCE3D5}" dt="2024-08-23T15:02:45.941" v="5763" actId="47"/>
        <pc:sldMkLst>
          <pc:docMk/>
          <pc:sldMk cId="320570762" sldId="3405"/>
        </pc:sldMkLst>
      </pc:sldChg>
      <pc:sldChg chg="modSp add del mod">
        <pc:chgData name="Orefice Pablo Jose" userId="e53b30b3-0526-4333-9aa0-ad4078318206" providerId="ADAL" clId="{C28812ED-13B2-4ABB-BC86-35BE15FCE3D5}" dt="2024-08-28T19:25:02.498" v="6189" actId="47"/>
        <pc:sldMkLst>
          <pc:docMk/>
          <pc:sldMk cId="3793111469" sldId="3405"/>
        </pc:sldMkLst>
        <pc:spChg chg="mod">
          <ac:chgData name="Orefice Pablo Jose" userId="e53b30b3-0526-4333-9aa0-ad4078318206" providerId="ADAL" clId="{C28812ED-13B2-4ABB-BC86-35BE15FCE3D5}" dt="2024-08-23T15:30:35.453" v="5767" actId="20577"/>
          <ac:spMkLst>
            <pc:docMk/>
            <pc:sldMk cId="3793111469" sldId="3405"/>
            <ac:spMk id="151" creationId="{E7BD8E2D-C693-E04D-7C8A-44F9BF75A715}"/>
          </ac:spMkLst>
        </pc:spChg>
      </pc:sldChg>
      <pc:sldChg chg="addSp delSp modSp add mod">
        <pc:chgData name="Orefice Pablo Jose" userId="e53b30b3-0526-4333-9aa0-ad4078318206" providerId="ADAL" clId="{C28812ED-13B2-4ABB-BC86-35BE15FCE3D5}" dt="2024-08-28T19:25:58.260" v="6196" actId="1076"/>
        <pc:sldMkLst>
          <pc:docMk/>
          <pc:sldMk cId="254539914" sldId="3406"/>
        </pc:sldMkLst>
        <pc:spChg chg="add mod">
          <ac:chgData name="Orefice Pablo Jose" userId="e53b30b3-0526-4333-9aa0-ad4078318206" providerId="ADAL" clId="{C28812ED-13B2-4ABB-BC86-35BE15FCE3D5}" dt="2024-08-28T19:25:51.506" v="6194" actId="1076"/>
          <ac:spMkLst>
            <pc:docMk/>
            <pc:sldMk cId="254539914" sldId="3406"/>
            <ac:spMk id="7" creationId="{658BF03A-4DBA-F2E6-7109-0FA94E6A3E42}"/>
          </ac:spMkLst>
        </pc:spChg>
        <pc:spChg chg="add mod">
          <ac:chgData name="Orefice Pablo Jose" userId="e53b30b3-0526-4333-9aa0-ad4078318206" providerId="ADAL" clId="{C28812ED-13B2-4ABB-BC86-35BE15FCE3D5}" dt="2024-08-28T19:25:58.260" v="6196" actId="1076"/>
          <ac:spMkLst>
            <pc:docMk/>
            <pc:sldMk cId="254539914" sldId="3406"/>
            <ac:spMk id="8" creationId="{6935A385-F829-D937-C8A1-7B980D6CA5A1}"/>
          </ac:spMkLst>
        </pc:spChg>
        <pc:spChg chg="del">
          <ac:chgData name="Orefice Pablo Jose" userId="e53b30b3-0526-4333-9aa0-ad4078318206" providerId="ADAL" clId="{C28812ED-13B2-4ABB-BC86-35BE15FCE3D5}" dt="2024-08-28T19:25:43.168" v="6191" actId="478"/>
          <ac:spMkLst>
            <pc:docMk/>
            <pc:sldMk cId="254539914" sldId="3406"/>
            <ac:spMk id="110" creationId="{8C31F120-5197-D112-3B34-40884E6CB9F4}"/>
          </ac:spMkLst>
        </pc:spChg>
        <pc:spChg chg="del">
          <ac:chgData name="Orefice Pablo Jose" userId="e53b30b3-0526-4333-9aa0-ad4078318206" providerId="ADAL" clId="{C28812ED-13B2-4ABB-BC86-35BE15FCE3D5}" dt="2024-08-28T19:25:45.421" v="6192" actId="478"/>
          <ac:spMkLst>
            <pc:docMk/>
            <pc:sldMk cId="254539914" sldId="3406"/>
            <ac:spMk id="145" creationId="{B541B6EF-CB54-B51D-E299-CE1DE7026762}"/>
          </ac:spMkLst>
        </pc:spChg>
      </pc:sldChg>
      <pc:sldChg chg="add del">
        <pc:chgData name="Orefice Pablo Jose" userId="e53b30b3-0526-4333-9aa0-ad4078318206" providerId="ADAL" clId="{C28812ED-13B2-4ABB-BC86-35BE15FCE3D5}" dt="2024-08-23T15:02:45.941" v="5763" actId="47"/>
        <pc:sldMkLst>
          <pc:docMk/>
          <pc:sldMk cId="827949843" sldId="3406"/>
        </pc:sldMkLst>
      </pc:sldChg>
      <pc:sldChg chg="add del">
        <pc:chgData name="Orefice Pablo Jose" userId="e53b30b3-0526-4333-9aa0-ad4078318206" providerId="ADAL" clId="{C28812ED-13B2-4ABB-BC86-35BE15FCE3D5}" dt="2024-08-23T15:02:45.941" v="5763" actId="47"/>
        <pc:sldMkLst>
          <pc:docMk/>
          <pc:sldMk cId="3204231263" sldId="3407"/>
        </pc:sldMkLst>
      </pc:sldChg>
      <pc:sldChg chg="add">
        <pc:chgData name="Orefice Pablo Jose" userId="e53b30b3-0526-4333-9aa0-ad4078318206" providerId="ADAL" clId="{C28812ED-13B2-4ABB-BC86-35BE15FCE3D5}" dt="2024-08-23T15:02:49.238" v="5764"/>
        <pc:sldMkLst>
          <pc:docMk/>
          <pc:sldMk cId="3958026531" sldId="3407"/>
        </pc:sldMkLst>
      </pc:sldChg>
      <pc:sldChg chg="add">
        <pc:chgData name="Orefice Pablo Jose" userId="e53b30b3-0526-4333-9aa0-ad4078318206" providerId="ADAL" clId="{C28812ED-13B2-4ABB-BC86-35BE15FCE3D5}" dt="2024-08-23T15:02:49.238" v="5764"/>
        <pc:sldMkLst>
          <pc:docMk/>
          <pc:sldMk cId="2002680766" sldId="3408"/>
        </pc:sldMkLst>
      </pc:sldChg>
      <pc:sldChg chg="add del">
        <pc:chgData name="Orefice Pablo Jose" userId="e53b30b3-0526-4333-9aa0-ad4078318206" providerId="ADAL" clId="{C28812ED-13B2-4ABB-BC86-35BE15FCE3D5}" dt="2024-08-23T15:02:45.941" v="5763" actId="47"/>
        <pc:sldMkLst>
          <pc:docMk/>
          <pc:sldMk cId="3026215792" sldId="3408"/>
        </pc:sldMkLst>
      </pc:sldChg>
      <pc:sldChg chg="addSp modSp mod">
        <pc:chgData name="Orefice Pablo Jose" userId="e53b30b3-0526-4333-9aa0-ad4078318206" providerId="ADAL" clId="{C28812ED-13B2-4ABB-BC86-35BE15FCE3D5}" dt="2024-08-27T21:58:10.959" v="6156" actId="20577"/>
        <pc:sldMkLst>
          <pc:docMk/>
          <pc:sldMk cId="2363150256" sldId="3409"/>
        </pc:sldMkLst>
        <pc:spChg chg="mod">
          <ac:chgData name="Orefice Pablo Jose" userId="e53b30b3-0526-4333-9aa0-ad4078318206" providerId="ADAL" clId="{C28812ED-13B2-4ABB-BC86-35BE15FCE3D5}" dt="2024-08-27T21:50:11.441" v="6020" actId="1035"/>
          <ac:spMkLst>
            <pc:docMk/>
            <pc:sldMk cId="2363150256" sldId="3409"/>
            <ac:spMk id="7" creationId="{0C284646-AE6F-7109-99A6-2317CF27F37D}"/>
          </ac:spMkLst>
        </pc:spChg>
        <pc:spChg chg="add mod">
          <ac:chgData name="Orefice Pablo Jose" userId="e53b30b3-0526-4333-9aa0-ad4078318206" providerId="ADAL" clId="{C28812ED-13B2-4ABB-BC86-35BE15FCE3D5}" dt="2024-08-27T21:57:08.360" v="6094" actId="20577"/>
          <ac:spMkLst>
            <pc:docMk/>
            <pc:sldMk cId="2363150256" sldId="3409"/>
            <ac:spMk id="10" creationId="{697DDF10-F41B-B1D8-65EA-72CB81F70B56}"/>
          </ac:spMkLst>
        </pc:spChg>
        <pc:spChg chg="mod">
          <ac:chgData name="Orefice Pablo Jose" userId="e53b30b3-0526-4333-9aa0-ad4078318206" providerId="ADAL" clId="{C28812ED-13B2-4ABB-BC86-35BE15FCE3D5}" dt="2024-08-27T21:52:26.185" v="6079" actId="14100"/>
          <ac:spMkLst>
            <pc:docMk/>
            <pc:sldMk cId="2363150256" sldId="3409"/>
            <ac:spMk id="100" creationId="{00000000-0000-0000-0000-000000000000}"/>
          </ac:spMkLst>
        </pc:spChg>
        <pc:spChg chg="mod">
          <ac:chgData name="Orefice Pablo Jose" userId="e53b30b3-0526-4333-9aa0-ad4078318206" providerId="ADAL" clId="{C28812ED-13B2-4ABB-BC86-35BE15FCE3D5}" dt="2024-08-27T21:50:11.441" v="6020" actId="1035"/>
          <ac:spMkLst>
            <pc:docMk/>
            <pc:sldMk cId="2363150256" sldId="3409"/>
            <ac:spMk id="118" creationId="{00000000-0000-0000-0000-000000000000}"/>
          </ac:spMkLst>
        </pc:spChg>
        <pc:spChg chg="mod">
          <ac:chgData name="Orefice Pablo Jose" userId="e53b30b3-0526-4333-9aa0-ad4078318206" providerId="ADAL" clId="{C28812ED-13B2-4ABB-BC86-35BE15FCE3D5}" dt="2024-08-27T21:55:31.471" v="6093" actId="20577"/>
          <ac:spMkLst>
            <pc:docMk/>
            <pc:sldMk cId="2363150256" sldId="3409"/>
            <ac:spMk id="120" creationId="{00000000-0000-0000-0000-000000000000}"/>
          </ac:spMkLst>
        </pc:spChg>
        <pc:spChg chg="mod">
          <ac:chgData name="Orefice Pablo Jose" userId="e53b30b3-0526-4333-9aa0-ad4078318206" providerId="ADAL" clId="{C28812ED-13B2-4ABB-BC86-35BE15FCE3D5}" dt="2024-08-27T21:55:10.273" v="6089" actId="20577"/>
          <ac:spMkLst>
            <pc:docMk/>
            <pc:sldMk cId="2363150256" sldId="3409"/>
            <ac:spMk id="122" creationId="{00000000-0000-0000-0000-000000000000}"/>
          </ac:spMkLst>
        </pc:spChg>
        <pc:spChg chg="mod">
          <ac:chgData name="Orefice Pablo Jose" userId="e53b30b3-0526-4333-9aa0-ad4078318206" providerId="ADAL" clId="{C28812ED-13B2-4ABB-BC86-35BE15FCE3D5}" dt="2024-08-27T21:57:46.871" v="6132" actId="20577"/>
          <ac:spMkLst>
            <pc:docMk/>
            <pc:sldMk cId="2363150256" sldId="3409"/>
            <ac:spMk id="124" creationId="{00000000-0000-0000-0000-000000000000}"/>
          </ac:spMkLst>
        </pc:spChg>
        <pc:spChg chg="mod">
          <ac:chgData name="Orefice Pablo Jose" userId="e53b30b3-0526-4333-9aa0-ad4078318206" providerId="ADAL" clId="{C28812ED-13B2-4ABB-BC86-35BE15FCE3D5}" dt="2024-08-27T21:58:10.959" v="6156" actId="20577"/>
          <ac:spMkLst>
            <pc:docMk/>
            <pc:sldMk cId="2363150256" sldId="3409"/>
            <ac:spMk id="126" creationId="{00000000-0000-0000-0000-000000000000}"/>
          </ac:spMkLst>
        </pc:spChg>
        <pc:spChg chg="mod">
          <ac:chgData name="Orefice Pablo Jose" userId="e53b30b3-0526-4333-9aa0-ad4078318206" providerId="ADAL" clId="{C28812ED-13B2-4ABB-BC86-35BE15FCE3D5}" dt="2024-08-27T21:44:27.414" v="5860" actId="20577"/>
          <ac:spMkLst>
            <pc:docMk/>
            <pc:sldMk cId="2363150256" sldId="3409"/>
            <ac:spMk id="127" creationId="{00000000-0000-0000-0000-000000000000}"/>
          </ac:spMkLst>
        </pc:spChg>
        <pc:spChg chg="mod">
          <ac:chgData name="Orefice Pablo Jose" userId="e53b30b3-0526-4333-9aa0-ad4078318206" providerId="ADAL" clId="{C28812ED-13B2-4ABB-BC86-35BE15FCE3D5}" dt="2024-08-27T21:53:00.405" v="6083" actId="20577"/>
          <ac:spMkLst>
            <pc:docMk/>
            <pc:sldMk cId="2363150256" sldId="3409"/>
            <ac:spMk id="128" creationId="{00000000-0000-0000-0000-000000000000}"/>
          </ac:spMkLst>
        </pc:spChg>
        <pc:cxnChg chg="mod">
          <ac:chgData name="Orefice Pablo Jose" userId="e53b30b3-0526-4333-9aa0-ad4078318206" providerId="ADAL" clId="{C28812ED-13B2-4ABB-BC86-35BE15FCE3D5}" dt="2024-08-27T21:50:11.441" v="6020" actId="1035"/>
          <ac:cxnSpMkLst>
            <pc:docMk/>
            <pc:sldMk cId="2363150256" sldId="3409"/>
            <ac:cxnSpMk id="117" creationId="{00000000-0000-0000-0000-000000000000}"/>
          </ac:cxnSpMkLst>
        </pc:cxnChg>
        <pc:cxnChg chg="mod">
          <ac:chgData name="Orefice Pablo Jose" userId="e53b30b3-0526-4333-9aa0-ad4078318206" providerId="ADAL" clId="{C28812ED-13B2-4ABB-BC86-35BE15FCE3D5}" dt="2024-08-27T21:57:46.871" v="6132" actId="20577"/>
          <ac:cxnSpMkLst>
            <pc:docMk/>
            <pc:sldMk cId="2363150256" sldId="3409"/>
            <ac:cxnSpMk id="123" creationId="{00000000-0000-0000-0000-000000000000}"/>
          </ac:cxnSpMkLst>
        </pc:cxnChg>
        <pc:cxnChg chg="mod">
          <ac:chgData name="Orefice Pablo Jose" userId="e53b30b3-0526-4333-9aa0-ad4078318206" providerId="ADAL" clId="{C28812ED-13B2-4ABB-BC86-35BE15FCE3D5}" dt="2024-08-27T21:58:05.626" v="6143" actId="20577"/>
          <ac:cxnSpMkLst>
            <pc:docMk/>
            <pc:sldMk cId="2363150256" sldId="3409"/>
            <ac:cxnSpMk id="125" creationId="{00000000-0000-0000-0000-000000000000}"/>
          </ac:cxnSpMkLst>
        </pc:cxnChg>
      </pc:sldChg>
      <pc:sldChg chg="add">
        <pc:chgData name="Orefice Pablo Jose" userId="e53b30b3-0526-4333-9aa0-ad4078318206" providerId="ADAL" clId="{C28812ED-13B2-4ABB-BC86-35BE15FCE3D5}" dt="2024-08-28T19:24:52.456" v="6187"/>
        <pc:sldMkLst>
          <pc:docMk/>
          <pc:sldMk cId="3520241407" sldId="3411"/>
        </pc:sldMkLst>
      </pc:sldChg>
      <pc:sldChg chg="add">
        <pc:chgData name="Orefice Pablo Jose" userId="e53b30b3-0526-4333-9aa0-ad4078318206" providerId="ADAL" clId="{C28812ED-13B2-4ABB-BC86-35BE15FCE3D5}" dt="2024-08-28T19:24:59.734" v="6188"/>
        <pc:sldMkLst>
          <pc:docMk/>
          <pc:sldMk cId="916887170" sldId="3412"/>
        </pc:sldMkLst>
      </pc:sldChg>
    </pc:docChg>
  </pc:docChgLst>
  <pc:docChgLst>
    <pc:chgData name="cnunez@cens.cl" userId="S::urn:spo:guest#cnunez@cens.cl::" providerId="AD" clId="Web-{3530AE19-0F26-051B-8635-C76DE1188C09}"/>
    <pc:docChg chg="mod">
      <pc:chgData name="cnunez@cens.cl" userId="S::urn:spo:guest#cnunez@cens.cl::" providerId="AD" clId="Web-{3530AE19-0F26-051B-8635-C76DE1188C09}" dt="2024-08-22T20:21:01.434" v="0"/>
      <pc:docMkLst>
        <pc:docMk/>
      </pc:docMkLst>
    </pc:docChg>
  </pc:docChgLst>
  <pc:docChgLst>
    <pc:chgData name="Fernando Portilla" userId="S::fportila_gmail.com#ext#@idbg.onmicrosoft.com::d678b8f0-9ff8-4b3a-9b2c-2c98dd25b09d" providerId="AD" clId="Web-{16B8E9F0-B6FE-7FB9-2145-68835191DCF8}"/>
    <pc:docChg chg="modSld">
      <pc:chgData name="Fernando Portilla" userId="S::fportila_gmail.com#ext#@idbg.onmicrosoft.com::d678b8f0-9ff8-4b3a-9b2c-2c98dd25b09d" providerId="AD" clId="Web-{16B8E9F0-B6FE-7FB9-2145-68835191DCF8}" dt="2024-08-15T14:48:25.307" v="30"/>
      <pc:docMkLst>
        <pc:docMk/>
      </pc:docMkLst>
      <pc:sldChg chg="modSp">
        <pc:chgData name="Fernando Portilla" userId="S::fportila_gmail.com#ext#@idbg.onmicrosoft.com::d678b8f0-9ff8-4b3a-9b2c-2c98dd25b09d" providerId="AD" clId="Web-{16B8E9F0-B6FE-7FB9-2145-68835191DCF8}" dt="2024-08-15T14:44:45.997" v="7"/>
        <pc:sldMkLst>
          <pc:docMk/>
          <pc:sldMk cId="3713293094" sldId="3387"/>
        </pc:sldMkLst>
        <pc:graphicFrameChg chg="mod modGraphic">
          <ac:chgData name="Fernando Portilla" userId="S::fportila_gmail.com#ext#@idbg.onmicrosoft.com::d678b8f0-9ff8-4b3a-9b2c-2c98dd25b09d" providerId="AD" clId="Web-{16B8E9F0-B6FE-7FB9-2145-68835191DCF8}" dt="2024-08-15T14:44:45.997" v="7"/>
          <ac:graphicFrameMkLst>
            <pc:docMk/>
            <pc:sldMk cId="3713293094" sldId="3387"/>
            <ac:graphicFrameMk id="13" creationId="{380B225B-E580-869D-78CE-EF75BB48638D}"/>
          </ac:graphicFrameMkLst>
        </pc:graphicFrameChg>
      </pc:sldChg>
      <pc:sldChg chg="modSp">
        <pc:chgData name="Fernando Portilla" userId="S::fportila_gmail.com#ext#@idbg.onmicrosoft.com::d678b8f0-9ff8-4b3a-9b2c-2c98dd25b09d" providerId="AD" clId="Web-{16B8E9F0-B6FE-7FB9-2145-68835191DCF8}" dt="2024-08-15T14:48:25.307" v="30"/>
        <pc:sldMkLst>
          <pc:docMk/>
          <pc:sldMk cId="2660753667" sldId="3388"/>
        </pc:sldMkLst>
        <pc:graphicFrameChg chg="mod modGraphic">
          <ac:chgData name="Fernando Portilla" userId="S::fportila_gmail.com#ext#@idbg.onmicrosoft.com::d678b8f0-9ff8-4b3a-9b2c-2c98dd25b09d" providerId="AD" clId="Web-{16B8E9F0-B6FE-7FB9-2145-68835191DCF8}" dt="2024-08-15T14:48:25.307" v="30"/>
          <ac:graphicFrameMkLst>
            <pc:docMk/>
            <pc:sldMk cId="2660753667" sldId="3388"/>
            <ac:graphicFrameMk id="13" creationId="{380B225B-E580-869D-78CE-EF75BB48638D}"/>
          </ac:graphicFrameMkLst>
        </pc:graphicFrameChg>
      </pc:sldChg>
    </pc:docChg>
  </pc:docChgLst>
</pc:chgInfo>
</file>

<file path=ppt/comments/modernComment_D40_C8BDFFB0.xml><?xml version="1.0" encoding="utf-8"?>
<p188:cmLst xmlns:a="http://schemas.openxmlformats.org/drawingml/2006/main" xmlns:r="http://schemas.openxmlformats.org/officeDocument/2006/relationships" xmlns:p188="http://schemas.microsoft.com/office/powerpoint/2018/8/main">
  <p188:cm id="{DC5E57F9-07D3-4911-9B26-07EDCA29A6FD}" authorId="{51B6ED48-A1A2-899E-81FF-EEAE9AB3146E}" created="2024-08-23T11:34:58.788">
    <ac:deMkLst xmlns:ac="http://schemas.microsoft.com/office/drawing/2013/main/command">
      <pc:docMk xmlns:pc="http://schemas.microsoft.com/office/powerpoint/2013/main/command"/>
      <pc:sldMk xmlns:pc="http://schemas.microsoft.com/office/powerpoint/2013/main/command" cId="3367894960" sldId="3392"/>
      <ac:spMk id="32" creationId="{E5AC0443-E42D-EE14-D5EB-60CC08C2D57E}"/>
    </ac:deMkLst>
    <p188:replyLst>
      <p188:reply id="{91443DE1-FC2D-4AF0-BE8D-4E9BFABA833E}" authorId="{B0ACFB17-D30E-D603-CE92-4868BB27F10B}" created="2024-08-23T11:57:10.620">
        <p188:txBody>
          <a:bodyPr/>
          <a:lstStyle/>
          <a:p>
            <a:r>
              <a:rPr lang="en-US"/>
              <a:t>Si claro, pero no sé si vale la pena validarlo
Creo que si ellos arman el ips desde su móvil, vale la pena, pero deberiá ser contra una IG nueva, porque no hay mandatorios por ser elección del paciente</a:t>
            </a:r>
          </a:p>
        </p188:txBody>
      </p188:reply>
    </p188:replyLst>
    <p188:txBody>
      <a:bodyPr/>
      <a:lstStyle/>
      <a:p>
        <a:r>
          <a:rPr lang="es-ES"/>
          <a:t>Its the same validator, its only an IPS with the selectoiniated sections </a:t>
        </a:r>
      </a:p>
    </p188:txBody>
  </p188:cm>
</p188:cmLst>
</file>

<file path=ppt/comments/modernComment_D51_8CDACFB0.xml><?xml version="1.0" encoding="utf-8"?>
<p188:cmLst xmlns:a="http://schemas.openxmlformats.org/drawingml/2006/main" xmlns:r="http://schemas.openxmlformats.org/officeDocument/2006/relationships" xmlns:p188="http://schemas.microsoft.com/office/powerpoint/2018/8/main">
  <p188:cm id="{7CE95782-DB81-46C6-8E74-189DF2992694}" authorId="{B0ACFB17-D30E-D603-CE92-4868BB27F10B}" created="2024-08-27T21:41:31.721">
    <ac:txMkLst xmlns:ac="http://schemas.microsoft.com/office/drawing/2013/main/command">
      <pc:docMk xmlns:pc="http://schemas.microsoft.com/office/powerpoint/2013/main/command"/>
      <pc:sldMk xmlns:pc="http://schemas.microsoft.com/office/powerpoint/2013/main/command" cId="2363150256" sldId="3409"/>
      <ac:spMk id="118" creationId="{00000000-0000-0000-0000-000000000000}"/>
      <ac:txMk cp="0" len="66">
        <ac:context len="68" hash="4260055789"/>
      </ac:txMk>
    </ac:txMkLst>
    <p188:pos x="1040574" y="310504"/>
    <p188:replyLst>
      <p188:reply id="{5704BFA9-BCCB-48B1-BB30-160F6A2C6745}" authorId="{BFA1A816-CC80-76A9-7030-B77BB810C6DF}" created="2024-08-28T13:59:04.947">
        <p188:txBody>
          <a:bodyPr/>
          <a:lstStyle/>
          <a:p>
            <a:r>
              <a:rPr lang="es-ES"/>
              <a:t>ok</a:t>
            </a:r>
          </a:p>
        </p188:txBody>
      </p188:reply>
    </p188:replyLst>
    <p188:txBody>
      <a:bodyPr/>
      <a:lstStyle/>
      <a:p>
        <a:r>
          <a:rPr lang="en-US"/>
          <a:t>Esto tiene fecha 30 de agosto, o sea el mes anterior</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FD2003-B3CC-47BE-B594-C710569B1D28}" type="doc">
      <dgm:prSet loTypeId="urn:microsoft.com/office/officeart/2005/8/layout/chevron1" loCatId="process" qsTypeId="urn:microsoft.com/office/officeart/2005/8/quickstyle/simple1" qsCatId="simple" csTypeId="urn:microsoft.com/office/officeart/2005/8/colors/accent1_2" csCatId="accent1" phldr="1"/>
      <dgm:spPr/>
    </dgm:pt>
    <dgm:pt modelId="{82DBEE9C-ECB5-4A1D-8459-397CAAB3A8EB}">
      <dgm:prSet phldrT="[Texte]" custT="1"/>
      <dgm:spPr>
        <a:solidFill>
          <a:srgbClr val="1491BE"/>
        </a:solidFill>
      </dgm:spPr>
      <dgm:t>
        <a:bodyPr/>
        <a:lstStyle/>
        <a:p>
          <a:r>
            <a:rPr lang="fr-FR" sz="1800">
              <a:latin typeface="+mj-lt"/>
              <a:ea typeface="Urbanist Medium" panose="020B0A04040200000203" pitchFamily="34" charset="77"/>
              <a:cs typeface="Urbanist Medium" panose="020B0A04040200000203" pitchFamily="34" charset="77"/>
            </a:rPr>
            <a:t>July</a:t>
          </a:r>
        </a:p>
      </dgm:t>
    </dgm:pt>
    <dgm:pt modelId="{33176517-E573-4F18-88DC-D1D742A044C3}" type="parTrans" cxnId="{70F2F62F-F080-4C83-A87A-D692538225DC}">
      <dgm:prSet/>
      <dgm:spPr/>
      <dgm:t>
        <a:bodyPr/>
        <a:lstStyle/>
        <a:p>
          <a:endParaRPr lang="fr-FR" sz="1800">
            <a:latin typeface="+mj-lt"/>
          </a:endParaRPr>
        </a:p>
      </dgm:t>
    </dgm:pt>
    <dgm:pt modelId="{082068C8-9D15-4C6D-89E0-471CA552294D}" type="sibTrans" cxnId="{70F2F62F-F080-4C83-A87A-D692538225DC}">
      <dgm:prSet/>
      <dgm:spPr/>
      <dgm:t>
        <a:bodyPr/>
        <a:lstStyle/>
        <a:p>
          <a:endParaRPr lang="fr-FR" sz="1800">
            <a:latin typeface="+mj-lt"/>
          </a:endParaRPr>
        </a:p>
      </dgm:t>
    </dgm:pt>
    <dgm:pt modelId="{E38971FA-8D21-4832-A928-2EBF14F9E6EE}">
      <dgm:prSet phldrT="[Texte]" custT="1"/>
      <dgm:spPr>
        <a:solidFill>
          <a:srgbClr val="1491BE"/>
        </a:solidFill>
      </dgm:spPr>
      <dgm:t>
        <a:bodyPr/>
        <a:lstStyle/>
        <a:p>
          <a:r>
            <a:rPr lang="fr-FR" sz="1800">
              <a:latin typeface="+mj-lt"/>
              <a:ea typeface="Urbanist Medium" panose="020B0A04040200000203" pitchFamily="34" charset="77"/>
              <a:cs typeface="Urbanist Medium" panose="020B0A04040200000203" pitchFamily="34" charset="77"/>
            </a:rPr>
            <a:t>August</a:t>
          </a:r>
        </a:p>
      </dgm:t>
    </dgm:pt>
    <dgm:pt modelId="{4E201EBB-9113-4B19-A125-8C826E84AE18}" type="parTrans" cxnId="{C95F702D-AA7F-4A83-BF64-8B4812CFA768}">
      <dgm:prSet/>
      <dgm:spPr/>
      <dgm:t>
        <a:bodyPr/>
        <a:lstStyle/>
        <a:p>
          <a:endParaRPr lang="en-US"/>
        </a:p>
      </dgm:t>
    </dgm:pt>
    <dgm:pt modelId="{1862BEC1-3AB8-4119-9106-6C904DE748F4}" type="sibTrans" cxnId="{C95F702D-AA7F-4A83-BF64-8B4812CFA768}">
      <dgm:prSet/>
      <dgm:spPr/>
      <dgm:t>
        <a:bodyPr/>
        <a:lstStyle/>
        <a:p>
          <a:endParaRPr lang="en-US"/>
        </a:p>
      </dgm:t>
    </dgm:pt>
    <dgm:pt modelId="{FFF07C6B-F7D0-45D2-9A31-1EA1FC458E31}">
      <dgm:prSet phldrT="[Texte]" custT="1"/>
      <dgm:spPr>
        <a:solidFill>
          <a:srgbClr val="1491BE"/>
        </a:solidFill>
      </dgm:spPr>
      <dgm:t>
        <a:bodyPr/>
        <a:lstStyle/>
        <a:p>
          <a:r>
            <a:rPr lang="fr-FR" sz="1800" err="1">
              <a:latin typeface="+mj-lt"/>
              <a:ea typeface="Urbanist Medium" panose="020B0A04040200000203" pitchFamily="34" charset="77"/>
              <a:cs typeface="Urbanist Medium" panose="020B0A04040200000203" pitchFamily="34" charset="77"/>
            </a:rPr>
            <a:t>September</a:t>
          </a:r>
          <a:endParaRPr lang="fr-FR" sz="1800">
            <a:latin typeface="+mj-lt"/>
            <a:ea typeface="Urbanist Medium" panose="020B0A04040200000203" pitchFamily="34" charset="77"/>
            <a:cs typeface="Urbanist Medium" panose="020B0A04040200000203" pitchFamily="34" charset="77"/>
          </a:endParaRPr>
        </a:p>
      </dgm:t>
    </dgm:pt>
    <dgm:pt modelId="{3C3BB9B8-47A7-4471-9D4A-64F118B1FDAB}" type="parTrans" cxnId="{E8C7B3B9-8717-4CFF-860F-33222CFBAA31}">
      <dgm:prSet/>
      <dgm:spPr/>
      <dgm:t>
        <a:bodyPr/>
        <a:lstStyle/>
        <a:p>
          <a:endParaRPr lang="en-US"/>
        </a:p>
      </dgm:t>
    </dgm:pt>
    <dgm:pt modelId="{D4B43A3A-87ED-4ED9-9BBE-9C8C58FFDB0E}" type="sibTrans" cxnId="{E8C7B3B9-8717-4CFF-860F-33222CFBAA31}">
      <dgm:prSet/>
      <dgm:spPr/>
      <dgm:t>
        <a:bodyPr/>
        <a:lstStyle/>
        <a:p>
          <a:endParaRPr lang="en-US"/>
        </a:p>
      </dgm:t>
    </dgm:pt>
    <dgm:pt modelId="{803E0BBD-79D0-415C-8502-F04A3CDA0108}">
      <dgm:prSet phldrT="[Texte]" custT="1"/>
      <dgm:spPr>
        <a:solidFill>
          <a:srgbClr val="1491BE"/>
        </a:solidFill>
      </dgm:spPr>
      <dgm:t>
        <a:bodyPr/>
        <a:lstStyle/>
        <a:p>
          <a:pPr algn="l"/>
          <a:r>
            <a:rPr lang="fr-FR" sz="1800">
              <a:latin typeface="+mj-lt"/>
              <a:ea typeface="Urbanist Medium" panose="020B0A04040200000203" pitchFamily="34" charset="77"/>
              <a:cs typeface="Urbanist Medium" panose="020B0A04040200000203" pitchFamily="34" charset="77"/>
            </a:rPr>
            <a:t>     </a:t>
          </a:r>
          <a:r>
            <a:rPr lang="fr-FR" sz="1800" err="1">
              <a:latin typeface="+mj-lt"/>
              <a:ea typeface="Urbanist Medium" panose="020B0A04040200000203" pitchFamily="34" charset="77"/>
              <a:cs typeface="Urbanist Medium" panose="020B0A04040200000203" pitchFamily="34" charset="77"/>
            </a:rPr>
            <a:t>October</a:t>
          </a:r>
          <a:endParaRPr lang="fr-FR" sz="1800">
            <a:latin typeface="+mj-lt"/>
            <a:ea typeface="Urbanist Medium" panose="020B0A04040200000203" pitchFamily="34" charset="77"/>
            <a:cs typeface="Urbanist Medium" panose="020B0A04040200000203" pitchFamily="34" charset="77"/>
          </a:endParaRPr>
        </a:p>
      </dgm:t>
    </dgm:pt>
    <dgm:pt modelId="{1B5F182F-D1A7-46A2-B4C7-0DC2E1DF7BEA}" type="parTrans" cxnId="{7D67930F-DF89-45D5-82F6-DD6D56B319E8}">
      <dgm:prSet/>
      <dgm:spPr/>
      <dgm:t>
        <a:bodyPr/>
        <a:lstStyle/>
        <a:p>
          <a:endParaRPr lang="en-US"/>
        </a:p>
      </dgm:t>
    </dgm:pt>
    <dgm:pt modelId="{C97C8253-6D1F-4080-BE4B-B0A5C59A3D71}" type="sibTrans" cxnId="{7D67930F-DF89-45D5-82F6-DD6D56B319E8}">
      <dgm:prSet/>
      <dgm:spPr/>
      <dgm:t>
        <a:bodyPr/>
        <a:lstStyle/>
        <a:p>
          <a:endParaRPr lang="en-US"/>
        </a:p>
      </dgm:t>
    </dgm:pt>
    <dgm:pt modelId="{F33290AB-B094-4538-981F-701CF43B5ED5}" type="pres">
      <dgm:prSet presAssocID="{78FD2003-B3CC-47BE-B594-C710569B1D28}" presName="Name0" presStyleCnt="0">
        <dgm:presLayoutVars>
          <dgm:dir/>
          <dgm:animLvl val="lvl"/>
          <dgm:resizeHandles val="exact"/>
        </dgm:presLayoutVars>
      </dgm:prSet>
      <dgm:spPr/>
    </dgm:pt>
    <dgm:pt modelId="{F7721AFC-E088-43E5-8CB7-59BB5DE9960F}" type="pres">
      <dgm:prSet presAssocID="{82DBEE9C-ECB5-4A1D-8459-397CAAB3A8EB}" presName="parTxOnly" presStyleLbl="node1" presStyleIdx="0" presStyleCnt="4" custScaleX="64029">
        <dgm:presLayoutVars>
          <dgm:chMax val="0"/>
          <dgm:chPref val="0"/>
          <dgm:bulletEnabled val="1"/>
        </dgm:presLayoutVars>
      </dgm:prSet>
      <dgm:spPr/>
    </dgm:pt>
    <dgm:pt modelId="{D725D313-5C38-42FF-8283-9561DBE65663}" type="pres">
      <dgm:prSet presAssocID="{082068C8-9D15-4C6D-89E0-471CA552294D}" presName="parTxOnlySpace" presStyleCnt="0"/>
      <dgm:spPr/>
    </dgm:pt>
    <dgm:pt modelId="{590F0873-1BD4-42A1-8FA0-177CACECBAD7}" type="pres">
      <dgm:prSet presAssocID="{E38971FA-8D21-4832-A928-2EBF14F9E6EE}" presName="parTxOnly" presStyleLbl="node1" presStyleIdx="1" presStyleCnt="4">
        <dgm:presLayoutVars>
          <dgm:chMax val="0"/>
          <dgm:chPref val="0"/>
          <dgm:bulletEnabled val="1"/>
        </dgm:presLayoutVars>
      </dgm:prSet>
      <dgm:spPr/>
    </dgm:pt>
    <dgm:pt modelId="{9AC17A47-7FE1-4C7C-BCBD-DCACE8FECA93}" type="pres">
      <dgm:prSet presAssocID="{1862BEC1-3AB8-4119-9106-6C904DE748F4}" presName="parTxOnlySpace" presStyleCnt="0"/>
      <dgm:spPr/>
    </dgm:pt>
    <dgm:pt modelId="{F787DEBE-A0B6-4FA8-9060-D6CB9DCCF6D2}" type="pres">
      <dgm:prSet presAssocID="{FFF07C6B-F7D0-45D2-9A31-1EA1FC458E31}" presName="parTxOnly" presStyleLbl="node1" presStyleIdx="2" presStyleCnt="4">
        <dgm:presLayoutVars>
          <dgm:chMax val="0"/>
          <dgm:chPref val="0"/>
          <dgm:bulletEnabled val="1"/>
        </dgm:presLayoutVars>
      </dgm:prSet>
      <dgm:spPr/>
    </dgm:pt>
    <dgm:pt modelId="{9F452005-5003-4C1F-9105-A165147209D8}" type="pres">
      <dgm:prSet presAssocID="{D4B43A3A-87ED-4ED9-9BBE-9C8C58FFDB0E}" presName="parTxOnlySpace" presStyleCnt="0"/>
      <dgm:spPr/>
    </dgm:pt>
    <dgm:pt modelId="{8C6854FF-75A6-4521-8515-C714AD5E8345}" type="pres">
      <dgm:prSet presAssocID="{803E0BBD-79D0-415C-8502-F04A3CDA0108}" presName="parTxOnly" presStyleLbl="node1" presStyleIdx="3" presStyleCnt="4">
        <dgm:presLayoutVars>
          <dgm:chMax val="0"/>
          <dgm:chPref val="0"/>
          <dgm:bulletEnabled val="1"/>
        </dgm:presLayoutVars>
      </dgm:prSet>
      <dgm:spPr/>
    </dgm:pt>
  </dgm:ptLst>
  <dgm:cxnLst>
    <dgm:cxn modelId="{7D67930F-DF89-45D5-82F6-DD6D56B319E8}" srcId="{78FD2003-B3CC-47BE-B594-C710569B1D28}" destId="{803E0BBD-79D0-415C-8502-F04A3CDA0108}" srcOrd="3" destOrd="0" parTransId="{1B5F182F-D1A7-46A2-B4C7-0DC2E1DF7BEA}" sibTransId="{C97C8253-6D1F-4080-BE4B-B0A5C59A3D71}"/>
    <dgm:cxn modelId="{C95F702D-AA7F-4A83-BF64-8B4812CFA768}" srcId="{78FD2003-B3CC-47BE-B594-C710569B1D28}" destId="{E38971FA-8D21-4832-A928-2EBF14F9E6EE}" srcOrd="1" destOrd="0" parTransId="{4E201EBB-9113-4B19-A125-8C826E84AE18}" sibTransId="{1862BEC1-3AB8-4119-9106-6C904DE748F4}"/>
    <dgm:cxn modelId="{70F2F62F-F080-4C83-A87A-D692538225DC}" srcId="{78FD2003-B3CC-47BE-B594-C710569B1D28}" destId="{82DBEE9C-ECB5-4A1D-8459-397CAAB3A8EB}" srcOrd="0" destOrd="0" parTransId="{33176517-E573-4F18-88DC-D1D742A044C3}" sibTransId="{082068C8-9D15-4C6D-89E0-471CA552294D}"/>
    <dgm:cxn modelId="{AD3EB05F-0EFD-4BB5-9C54-1A13C2F3914D}" type="presOf" srcId="{82DBEE9C-ECB5-4A1D-8459-397CAAB3A8EB}" destId="{F7721AFC-E088-43E5-8CB7-59BB5DE9960F}" srcOrd="0" destOrd="0" presId="urn:microsoft.com/office/officeart/2005/8/layout/chevron1"/>
    <dgm:cxn modelId="{7DABAA61-E710-4AAF-B11F-8877338AA9CF}" type="presOf" srcId="{78FD2003-B3CC-47BE-B594-C710569B1D28}" destId="{F33290AB-B094-4538-981F-701CF43B5ED5}" srcOrd="0" destOrd="0" presId="urn:microsoft.com/office/officeart/2005/8/layout/chevron1"/>
    <dgm:cxn modelId="{DC74EE6F-B7F2-45F9-B119-A60738AEA40C}" type="presOf" srcId="{E38971FA-8D21-4832-A928-2EBF14F9E6EE}" destId="{590F0873-1BD4-42A1-8FA0-177CACECBAD7}" srcOrd="0" destOrd="0" presId="urn:microsoft.com/office/officeart/2005/8/layout/chevron1"/>
    <dgm:cxn modelId="{E8C7B3B9-8717-4CFF-860F-33222CFBAA31}" srcId="{78FD2003-B3CC-47BE-B594-C710569B1D28}" destId="{FFF07C6B-F7D0-45D2-9A31-1EA1FC458E31}" srcOrd="2" destOrd="0" parTransId="{3C3BB9B8-47A7-4471-9D4A-64F118B1FDAB}" sibTransId="{D4B43A3A-87ED-4ED9-9BBE-9C8C58FFDB0E}"/>
    <dgm:cxn modelId="{2A15B1D4-E269-4155-9113-6086A8B41BA1}" type="presOf" srcId="{803E0BBD-79D0-415C-8502-F04A3CDA0108}" destId="{8C6854FF-75A6-4521-8515-C714AD5E8345}" srcOrd="0" destOrd="0" presId="urn:microsoft.com/office/officeart/2005/8/layout/chevron1"/>
    <dgm:cxn modelId="{7A44B3DA-CE64-4BA6-89E4-17F2509572C1}" type="presOf" srcId="{FFF07C6B-F7D0-45D2-9A31-1EA1FC458E31}" destId="{F787DEBE-A0B6-4FA8-9060-D6CB9DCCF6D2}" srcOrd="0" destOrd="0" presId="urn:microsoft.com/office/officeart/2005/8/layout/chevron1"/>
    <dgm:cxn modelId="{1D3FF70A-5AF7-4604-890D-31D934549240}" type="presParOf" srcId="{F33290AB-B094-4538-981F-701CF43B5ED5}" destId="{F7721AFC-E088-43E5-8CB7-59BB5DE9960F}" srcOrd="0" destOrd="0" presId="urn:microsoft.com/office/officeart/2005/8/layout/chevron1"/>
    <dgm:cxn modelId="{0E027811-F3E6-4D29-BC87-DA6994E79E0A}" type="presParOf" srcId="{F33290AB-B094-4538-981F-701CF43B5ED5}" destId="{D725D313-5C38-42FF-8283-9561DBE65663}" srcOrd="1" destOrd="0" presId="urn:microsoft.com/office/officeart/2005/8/layout/chevron1"/>
    <dgm:cxn modelId="{96A5B961-54A2-43A0-AA55-5A938ED29287}" type="presParOf" srcId="{F33290AB-B094-4538-981F-701CF43B5ED5}" destId="{590F0873-1BD4-42A1-8FA0-177CACECBAD7}" srcOrd="2" destOrd="0" presId="urn:microsoft.com/office/officeart/2005/8/layout/chevron1"/>
    <dgm:cxn modelId="{BFDDFE2E-0A96-4D18-ACB2-5E61FBFFFED5}" type="presParOf" srcId="{F33290AB-B094-4538-981F-701CF43B5ED5}" destId="{9AC17A47-7FE1-4C7C-BCBD-DCACE8FECA93}" srcOrd="3" destOrd="0" presId="urn:microsoft.com/office/officeart/2005/8/layout/chevron1"/>
    <dgm:cxn modelId="{F71C2BEC-C2B2-45DA-A265-ABF21236E96F}" type="presParOf" srcId="{F33290AB-B094-4538-981F-701CF43B5ED5}" destId="{F787DEBE-A0B6-4FA8-9060-D6CB9DCCF6D2}" srcOrd="4" destOrd="0" presId="urn:microsoft.com/office/officeart/2005/8/layout/chevron1"/>
    <dgm:cxn modelId="{EB5A4722-5735-4771-A44F-1125AB747C7F}" type="presParOf" srcId="{F33290AB-B094-4538-981F-701CF43B5ED5}" destId="{9F452005-5003-4C1F-9105-A165147209D8}" srcOrd="5" destOrd="0" presId="urn:microsoft.com/office/officeart/2005/8/layout/chevron1"/>
    <dgm:cxn modelId="{B2D7EE6C-338D-42BF-8FBD-554EB8AB9F4F}" type="presParOf" srcId="{F33290AB-B094-4538-981F-701CF43B5ED5}" destId="{8C6854FF-75A6-4521-8515-C714AD5E8345}"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FD2003-B3CC-47BE-B594-C710569B1D28}" type="doc">
      <dgm:prSet loTypeId="urn:microsoft.com/office/officeart/2005/8/layout/chevron1" loCatId="process" qsTypeId="urn:microsoft.com/office/officeart/2005/8/quickstyle/simple1" qsCatId="simple" csTypeId="urn:microsoft.com/office/officeart/2005/8/colors/accent1_2" csCatId="accent1" phldr="1"/>
      <dgm:spPr/>
    </dgm:pt>
    <dgm:pt modelId="{82DBEE9C-ECB5-4A1D-8459-397CAAB3A8EB}">
      <dgm:prSet phldrT="[Texte]" custT="1"/>
      <dgm:spPr>
        <a:solidFill>
          <a:srgbClr val="1491BE"/>
        </a:solidFill>
      </dgm:spPr>
      <dgm:t>
        <a:bodyPr/>
        <a:lstStyle/>
        <a:p>
          <a:r>
            <a:rPr lang="fr-FR" sz="1800">
              <a:latin typeface="+mj-lt"/>
              <a:ea typeface="Urbanist Medium" panose="020B0A04040200000203" pitchFamily="34" charset="77"/>
              <a:cs typeface="Urbanist Medium" panose="020B0A04040200000203" pitchFamily="34" charset="77"/>
            </a:rPr>
            <a:t>Julio</a:t>
          </a:r>
        </a:p>
      </dgm:t>
    </dgm:pt>
    <dgm:pt modelId="{33176517-E573-4F18-88DC-D1D742A044C3}" type="parTrans" cxnId="{70F2F62F-F080-4C83-A87A-D692538225DC}">
      <dgm:prSet/>
      <dgm:spPr/>
      <dgm:t>
        <a:bodyPr/>
        <a:lstStyle/>
        <a:p>
          <a:endParaRPr lang="fr-FR" sz="1800">
            <a:latin typeface="+mj-lt"/>
          </a:endParaRPr>
        </a:p>
      </dgm:t>
    </dgm:pt>
    <dgm:pt modelId="{082068C8-9D15-4C6D-89E0-471CA552294D}" type="sibTrans" cxnId="{70F2F62F-F080-4C83-A87A-D692538225DC}">
      <dgm:prSet/>
      <dgm:spPr/>
      <dgm:t>
        <a:bodyPr/>
        <a:lstStyle/>
        <a:p>
          <a:endParaRPr lang="fr-FR" sz="1800">
            <a:latin typeface="+mj-lt"/>
          </a:endParaRPr>
        </a:p>
      </dgm:t>
    </dgm:pt>
    <dgm:pt modelId="{E38971FA-8D21-4832-A928-2EBF14F9E6EE}">
      <dgm:prSet phldrT="[Texte]" custT="1"/>
      <dgm:spPr>
        <a:solidFill>
          <a:srgbClr val="1491BE"/>
        </a:solidFill>
      </dgm:spPr>
      <dgm:t>
        <a:bodyPr/>
        <a:lstStyle/>
        <a:p>
          <a:r>
            <a:rPr lang="fr-FR" sz="1800" err="1">
              <a:latin typeface="+mj-lt"/>
              <a:ea typeface="Urbanist Medium" panose="020B0A04040200000203" pitchFamily="34" charset="77"/>
              <a:cs typeface="Urbanist Medium" panose="020B0A04040200000203" pitchFamily="34" charset="77"/>
            </a:rPr>
            <a:t>Agosto</a:t>
          </a:r>
          <a:endParaRPr lang="fr-FR" sz="1800">
            <a:latin typeface="+mj-lt"/>
            <a:ea typeface="Urbanist Medium" panose="020B0A04040200000203" pitchFamily="34" charset="77"/>
            <a:cs typeface="Urbanist Medium" panose="020B0A04040200000203" pitchFamily="34" charset="77"/>
          </a:endParaRPr>
        </a:p>
      </dgm:t>
    </dgm:pt>
    <dgm:pt modelId="{4E201EBB-9113-4B19-A125-8C826E84AE18}" type="parTrans" cxnId="{C95F702D-AA7F-4A83-BF64-8B4812CFA768}">
      <dgm:prSet/>
      <dgm:spPr/>
      <dgm:t>
        <a:bodyPr/>
        <a:lstStyle/>
        <a:p>
          <a:endParaRPr lang="en-US"/>
        </a:p>
      </dgm:t>
    </dgm:pt>
    <dgm:pt modelId="{1862BEC1-3AB8-4119-9106-6C904DE748F4}" type="sibTrans" cxnId="{C95F702D-AA7F-4A83-BF64-8B4812CFA768}">
      <dgm:prSet/>
      <dgm:spPr/>
      <dgm:t>
        <a:bodyPr/>
        <a:lstStyle/>
        <a:p>
          <a:endParaRPr lang="en-US"/>
        </a:p>
      </dgm:t>
    </dgm:pt>
    <dgm:pt modelId="{FFF07C6B-F7D0-45D2-9A31-1EA1FC458E31}">
      <dgm:prSet phldrT="[Texte]" custT="1"/>
      <dgm:spPr>
        <a:solidFill>
          <a:srgbClr val="1491BE"/>
        </a:solidFill>
      </dgm:spPr>
      <dgm:t>
        <a:bodyPr/>
        <a:lstStyle/>
        <a:p>
          <a:r>
            <a:rPr lang="fr-FR" sz="1800" err="1">
              <a:latin typeface="+mj-lt"/>
              <a:ea typeface="Urbanist Medium" panose="020B0A04040200000203" pitchFamily="34" charset="77"/>
              <a:cs typeface="Urbanist Medium" panose="020B0A04040200000203" pitchFamily="34" charset="77"/>
            </a:rPr>
            <a:t>Septiembre</a:t>
          </a:r>
          <a:endParaRPr lang="fr-FR" sz="1800">
            <a:latin typeface="+mj-lt"/>
            <a:ea typeface="Urbanist Medium" panose="020B0A04040200000203" pitchFamily="34" charset="77"/>
            <a:cs typeface="Urbanist Medium" panose="020B0A04040200000203" pitchFamily="34" charset="77"/>
          </a:endParaRPr>
        </a:p>
      </dgm:t>
    </dgm:pt>
    <dgm:pt modelId="{3C3BB9B8-47A7-4471-9D4A-64F118B1FDAB}" type="parTrans" cxnId="{E8C7B3B9-8717-4CFF-860F-33222CFBAA31}">
      <dgm:prSet/>
      <dgm:spPr/>
      <dgm:t>
        <a:bodyPr/>
        <a:lstStyle/>
        <a:p>
          <a:endParaRPr lang="en-US"/>
        </a:p>
      </dgm:t>
    </dgm:pt>
    <dgm:pt modelId="{D4B43A3A-87ED-4ED9-9BBE-9C8C58FFDB0E}" type="sibTrans" cxnId="{E8C7B3B9-8717-4CFF-860F-33222CFBAA31}">
      <dgm:prSet/>
      <dgm:spPr/>
      <dgm:t>
        <a:bodyPr/>
        <a:lstStyle/>
        <a:p>
          <a:endParaRPr lang="en-US"/>
        </a:p>
      </dgm:t>
    </dgm:pt>
    <dgm:pt modelId="{803E0BBD-79D0-415C-8502-F04A3CDA0108}">
      <dgm:prSet phldrT="[Texte]" custT="1"/>
      <dgm:spPr>
        <a:solidFill>
          <a:srgbClr val="1491BE"/>
        </a:solidFill>
      </dgm:spPr>
      <dgm:t>
        <a:bodyPr/>
        <a:lstStyle/>
        <a:p>
          <a:pPr algn="l"/>
          <a:r>
            <a:rPr lang="fr-FR" sz="1800">
              <a:latin typeface="+mj-lt"/>
              <a:ea typeface="Urbanist Medium" panose="020B0A04040200000203" pitchFamily="34" charset="77"/>
              <a:cs typeface="Urbanist Medium" panose="020B0A04040200000203" pitchFamily="34" charset="77"/>
            </a:rPr>
            <a:t>Octubre</a:t>
          </a:r>
        </a:p>
      </dgm:t>
    </dgm:pt>
    <dgm:pt modelId="{1B5F182F-D1A7-46A2-B4C7-0DC2E1DF7BEA}" type="parTrans" cxnId="{7D67930F-DF89-45D5-82F6-DD6D56B319E8}">
      <dgm:prSet/>
      <dgm:spPr/>
      <dgm:t>
        <a:bodyPr/>
        <a:lstStyle/>
        <a:p>
          <a:endParaRPr lang="en-US"/>
        </a:p>
      </dgm:t>
    </dgm:pt>
    <dgm:pt modelId="{C97C8253-6D1F-4080-BE4B-B0A5C59A3D71}" type="sibTrans" cxnId="{7D67930F-DF89-45D5-82F6-DD6D56B319E8}">
      <dgm:prSet/>
      <dgm:spPr/>
      <dgm:t>
        <a:bodyPr/>
        <a:lstStyle/>
        <a:p>
          <a:endParaRPr lang="en-US"/>
        </a:p>
      </dgm:t>
    </dgm:pt>
    <dgm:pt modelId="{F33290AB-B094-4538-981F-701CF43B5ED5}" type="pres">
      <dgm:prSet presAssocID="{78FD2003-B3CC-47BE-B594-C710569B1D28}" presName="Name0" presStyleCnt="0">
        <dgm:presLayoutVars>
          <dgm:dir/>
          <dgm:animLvl val="lvl"/>
          <dgm:resizeHandles val="exact"/>
        </dgm:presLayoutVars>
      </dgm:prSet>
      <dgm:spPr/>
    </dgm:pt>
    <dgm:pt modelId="{F7721AFC-E088-43E5-8CB7-59BB5DE9960F}" type="pres">
      <dgm:prSet presAssocID="{82DBEE9C-ECB5-4A1D-8459-397CAAB3A8EB}" presName="parTxOnly" presStyleLbl="node1" presStyleIdx="0" presStyleCnt="4" custScaleX="64029">
        <dgm:presLayoutVars>
          <dgm:chMax val="0"/>
          <dgm:chPref val="0"/>
          <dgm:bulletEnabled val="1"/>
        </dgm:presLayoutVars>
      </dgm:prSet>
      <dgm:spPr/>
    </dgm:pt>
    <dgm:pt modelId="{D725D313-5C38-42FF-8283-9561DBE65663}" type="pres">
      <dgm:prSet presAssocID="{082068C8-9D15-4C6D-89E0-471CA552294D}" presName="parTxOnlySpace" presStyleCnt="0"/>
      <dgm:spPr/>
    </dgm:pt>
    <dgm:pt modelId="{590F0873-1BD4-42A1-8FA0-177CACECBAD7}" type="pres">
      <dgm:prSet presAssocID="{E38971FA-8D21-4832-A928-2EBF14F9E6EE}" presName="parTxOnly" presStyleLbl="node1" presStyleIdx="1" presStyleCnt="4">
        <dgm:presLayoutVars>
          <dgm:chMax val="0"/>
          <dgm:chPref val="0"/>
          <dgm:bulletEnabled val="1"/>
        </dgm:presLayoutVars>
      </dgm:prSet>
      <dgm:spPr/>
    </dgm:pt>
    <dgm:pt modelId="{9AC17A47-7FE1-4C7C-BCBD-DCACE8FECA93}" type="pres">
      <dgm:prSet presAssocID="{1862BEC1-3AB8-4119-9106-6C904DE748F4}" presName="parTxOnlySpace" presStyleCnt="0"/>
      <dgm:spPr/>
    </dgm:pt>
    <dgm:pt modelId="{F787DEBE-A0B6-4FA8-9060-D6CB9DCCF6D2}" type="pres">
      <dgm:prSet presAssocID="{FFF07C6B-F7D0-45D2-9A31-1EA1FC458E31}" presName="parTxOnly" presStyleLbl="node1" presStyleIdx="2" presStyleCnt="4">
        <dgm:presLayoutVars>
          <dgm:chMax val="0"/>
          <dgm:chPref val="0"/>
          <dgm:bulletEnabled val="1"/>
        </dgm:presLayoutVars>
      </dgm:prSet>
      <dgm:spPr/>
    </dgm:pt>
    <dgm:pt modelId="{9F452005-5003-4C1F-9105-A165147209D8}" type="pres">
      <dgm:prSet presAssocID="{D4B43A3A-87ED-4ED9-9BBE-9C8C58FFDB0E}" presName="parTxOnlySpace" presStyleCnt="0"/>
      <dgm:spPr/>
    </dgm:pt>
    <dgm:pt modelId="{8C6854FF-75A6-4521-8515-C714AD5E8345}" type="pres">
      <dgm:prSet presAssocID="{803E0BBD-79D0-415C-8502-F04A3CDA0108}" presName="parTxOnly" presStyleLbl="node1" presStyleIdx="3" presStyleCnt="4">
        <dgm:presLayoutVars>
          <dgm:chMax val="0"/>
          <dgm:chPref val="0"/>
          <dgm:bulletEnabled val="1"/>
        </dgm:presLayoutVars>
      </dgm:prSet>
      <dgm:spPr/>
    </dgm:pt>
  </dgm:ptLst>
  <dgm:cxnLst>
    <dgm:cxn modelId="{7D67930F-DF89-45D5-82F6-DD6D56B319E8}" srcId="{78FD2003-B3CC-47BE-B594-C710569B1D28}" destId="{803E0BBD-79D0-415C-8502-F04A3CDA0108}" srcOrd="3" destOrd="0" parTransId="{1B5F182F-D1A7-46A2-B4C7-0DC2E1DF7BEA}" sibTransId="{C97C8253-6D1F-4080-BE4B-B0A5C59A3D71}"/>
    <dgm:cxn modelId="{C95F702D-AA7F-4A83-BF64-8B4812CFA768}" srcId="{78FD2003-B3CC-47BE-B594-C710569B1D28}" destId="{E38971FA-8D21-4832-A928-2EBF14F9E6EE}" srcOrd="1" destOrd="0" parTransId="{4E201EBB-9113-4B19-A125-8C826E84AE18}" sibTransId="{1862BEC1-3AB8-4119-9106-6C904DE748F4}"/>
    <dgm:cxn modelId="{70F2F62F-F080-4C83-A87A-D692538225DC}" srcId="{78FD2003-B3CC-47BE-B594-C710569B1D28}" destId="{82DBEE9C-ECB5-4A1D-8459-397CAAB3A8EB}" srcOrd="0" destOrd="0" parTransId="{33176517-E573-4F18-88DC-D1D742A044C3}" sibTransId="{082068C8-9D15-4C6D-89E0-471CA552294D}"/>
    <dgm:cxn modelId="{AD3EB05F-0EFD-4BB5-9C54-1A13C2F3914D}" type="presOf" srcId="{82DBEE9C-ECB5-4A1D-8459-397CAAB3A8EB}" destId="{F7721AFC-E088-43E5-8CB7-59BB5DE9960F}" srcOrd="0" destOrd="0" presId="urn:microsoft.com/office/officeart/2005/8/layout/chevron1"/>
    <dgm:cxn modelId="{7DABAA61-E710-4AAF-B11F-8877338AA9CF}" type="presOf" srcId="{78FD2003-B3CC-47BE-B594-C710569B1D28}" destId="{F33290AB-B094-4538-981F-701CF43B5ED5}" srcOrd="0" destOrd="0" presId="urn:microsoft.com/office/officeart/2005/8/layout/chevron1"/>
    <dgm:cxn modelId="{DC74EE6F-B7F2-45F9-B119-A60738AEA40C}" type="presOf" srcId="{E38971FA-8D21-4832-A928-2EBF14F9E6EE}" destId="{590F0873-1BD4-42A1-8FA0-177CACECBAD7}" srcOrd="0" destOrd="0" presId="urn:microsoft.com/office/officeart/2005/8/layout/chevron1"/>
    <dgm:cxn modelId="{E8C7B3B9-8717-4CFF-860F-33222CFBAA31}" srcId="{78FD2003-B3CC-47BE-B594-C710569B1D28}" destId="{FFF07C6B-F7D0-45D2-9A31-1EA1FC458E31}" srcOrd="2" destOrd="0" parTransId="{3C3BB9B8-47A7-4471-9D4A-64F118B1FDAB}" sibTransId="{D4B43A3A-87ED-4ED9-9BBE-9C8C58FFDB0E}"/>
    <dgm:cxn modelId="{2A15B1D4-E269-4155-9113-6086A8B41BA1}" type="presOf" srcId="{803E0BBD-79D0-415C-8502-F04A3CDA0108}" destId="{8C6854FF-75A6-4521-8515-C714AD5E8345}" srcOrd="0" destOrd="0" presId="urn:microsoft.com/office/officeart/2005/8/layout/chevron1"/>
    <dgm:cxn modelId="{7A44B3DA-CE64-4BA6-89E4-17F2509572C1}" type="presOf" srcId="{FFF07C6B-F7D0-45D2-9A31-1EA1FC458E31}" destId="{F787DEBE-A0B6-4FA8-9060-D6CB9DCCF6D2}" srcOrd="0" destOrd="0" presId="urn:microsoft.com/office/officeart/2005/8/layout/chevron1"/>
    <dgm:cxn modelId="{1D3FF70A-5AF7-4604-890D-31D934549240}" type="presParOf" srcId="{F33290AB-B094-4538-981F-701CF43B5ED5}" destId="{F7721AFC-E088-43E5-8CB7-59BB5DE9960F}" srcOrd="0" destOrd="0" presId="urn:microsoft.com/office/officeart/2005/8/layout/chevron1"/>
    <dgm:cxn modelId="{0E027811-F3E6-4D29-BC87-DA6994E79E0A}" type="presParOf" srcId="{F33290AB-B094-4538-981F-701CF43B5ED5}" destId="{D725D313-5C38-42FF-8283-9561DBE65663}" srcOrd="1" destOrd="0" presId="urn:microsoft.com/office/officeart/2005/8/layout/chevron1"/>
    <dgm:cxn modelId="{96A5B961-54A2-43A0-AA55-5A938ED29287}" type="presParOf" srcId="{F33290AB-B094-4538-981F-701CF43B5ED5}" destId="{590F0873-1BD4-42A1-8FA0-177CACECBAD7}" srcOrd="2" destOrd="0" presId="urn:microsoft.com/office/officeart/2005/8/layout/chevron1"/>
    <dgm:cxn modelId="{BFDDFE2E-0A96-4D18-ACB2-5E61FBFFFED5}" type="presParOf" srcId="{F33290AB-B094-4538-981F-701CF43B5ED5}" destId="{9AC17A47-7FE1-4C7C-BCBD-DCACE8FECA93}" srcOrd="3" destOrd="0" presId="urn:microsoft.com/office/officeart/2005/8/layout/chevron1"/>
    <dgm:cxn modelId="{F71C2BEC-C2B2-45DA-A265-ABF21236E96F}" type="presParOf" srcId="{F33290AB-B094-4538-981F-701CF43B5ED5}" destId="{F787DEBE-A0B6-4FA8-9060-D6CB9DCCF6D2}" srcOrd="4" destOrd="0" presId="urn:microsoft.com/office/officeart/2005/8/layout/chevron1"/>
    <dgm:cxn modelId="{EB5A4722-5735-4771-A44F-1125AB747C7F}" type="presParOf" srcId="{F33290AB-B094-4538-981F-701CF43B5ED5}" destId="{9F452005-5003-4C1F-9105-A165147209D8}" srcOrd="5" destOrd="0" presId="urn:microsoft.com/office/officeart/2005/8/layout/chevron1"/>
    <dgm:cxn modelId="{B2D7EE6C-338D-42BF-8FBD-554EB8AB9F4F}" type="presParOf" srcId="{F33290AB-B094-4538-981F-701CF43B5ED5}" destId="{8C6854FF-75A6-4521-8515-C714AD5E8345}"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21AFC-E088-43E5-8CB7-59BB5DE9960F}">
      <dsp:nvSpPr>
        <dsp:cNvPr id="0" name=""/>
        <dsp:cNvSpPr/>
      </dsp:nvSpPr>
      <dsp:spPr>
        <a:xfrm>
          <a:off x="1333" y="0"/>
          <a:ext cx="2603348" cy="271092"/>
        </a:xfrm>
        <a:prstGeom prst="chevron">
          <a:avLst/>
        </a:prstGeom>
        <a:solidFill>
          <a:srgbClr val="1491BE"/>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kern="1200">
              <a:latin typeface="+mj-lt"/>
              <a:ea typeface="Urbanist Medium" panose="020B0A04040200000203" pitchFamily="34" charset="77"/>
              <a:cs typeface="Urbanist Medium" panose="020B0A04040200000203" pitchFamily="34" charset="77"/>
            </a:rPr>
            <a:t>July</a:t>
          </a:r>
        </a:p>
      </dsp:txBody>
      <dsp:txXfrm>
        <a:off x="136879" y="0"/>
        <a:ext cx="2332256" cy="271092"/>
      </dsp:txXfrm>
    </dsp:sp>
    <dsp:sp modelId="{590F0873-1BD4-42A1-8FA0-177CACECBAD7}">
      <dsp:nvSpPr>
        <dsp:cNvPr id="0" name=""/>
        <dsp:cNvSpPr/>
      </dsp:nvSpPr>
      <dsp:spPr>
        <a:xfrm>
          <a:off x="2198093" y="0"/>
          <a:ext cx="4065890" cy="271092"/>
        </a:xfrm>
        <a:prstGeom prst="chevron">
          <a:avLst/>
        </a:prstGeom>
        <a:solidFill>
          <a:srgbClr val="1491BE"/>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kern="1200">
              <a:latin typeface="+mj-lt"/>
              <a:ea typeface="Urbanist Medium" panose="020B0A04040200000203" pitchFamily="34" charset="77"/>
              <a:cs typeface="Urbanist Medium" panose="020B0A04040200000203" pitchFamily="34" charset="77"/>
            </a:rPr>
            <a:t>August</a:t>
          </a:r>
        </a:p>
      </dsp:txBody>
      <dsp:txXfrm>
        <a:off x="2333639" y="0"/>
        <a:ext cx="3794798" cy="271092"/>
      </dsp:txXfrm>
    </dsp:sp>
    <dsp:sp modelId="{F787DEBE-A0B6-4FA8-9060-D6CB9DCCF6D2}">
      <dsp:nvSpPr>
        <dsp:cNvPr id="0" name=""/>
        <dsp:cNvSpPr/>
      </dsp:nvSpPr>
      <dsp:spPr>
        <a:xfrm>
          <a:off x="5857395" y="0"/>
          <a:ext cx="4065890" cy="271092"/>
        </a:xfrm>
        <a:prstGeom prst="chevron">
          <a:avLst/>
        </a:prstGeom>
        <a:solidFill>
          <a:srgbClr val="1491BE"/>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kern="1200" err="1">
              <a:latin typeface="+mj-lt"/>
              <a:ea typeface="Urbanist Medium" panose="020B0A04040200000203" pitchFamily="34" charset="77"/>
              <a:cs typeface="Urbanist Medium" panose="020B0A04040200000203" pitchFamily="34" charset="77"/>
            </a:rPr>
            <a:t>September</a:t>
          </a:r>
          <a:endParaRPr lang="fr-FR" sz="1800" kern="1200">
            <a:latin typeface="+mj-lt"/>
            <a:ea typeface="Urbanist Medium" panose="020B0A04040200000203" pitchFamily="34" charset="77"/>
            <a:cs typeface="Urbanist Medium" panose="020B0A04040200000203" pitchFamily="34" charset="77"/>
          </a:endParaRPr>
        </a:p>
      </dsp:txBody>
      <dsp:txXfrm>
        <a:off x="5992941" y="0"/>
        <a:ext cx="3794798" cy="271092"/>
      </dsp:txXfrm>
    </dsp:sp>
    <dsp:sp modelId="{8C6854FF-75A6-4521-8515-C714AD5E8345}">
      <dsp:nvSpPr>
        <dsp:cNvPr id="0" name=""/>
        <dsp:cNvSpPr/>
      </dsp:nvSpPr>
      <dsp:spPr>
        <a:xfrm>
          <a:off x="9516696" y="0"/>
          <a:ext cx="4065890" cy="271092"/>
        </a:xfrm>
        <a:prstGeom prst="chevron">
          <a:avLst/>
        </a:prstGeom>
        <a:solidFill>
          <a:srgbClr val="1491BE"/>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l" defTabSz="800100">
            <a:lnSpc>
              <a:spcPct val="90000"/>
            </a:lnSpc>
            <a:spcBef>
              <a:spcPct val="0"/>
            </a:spcBef>
            <a:spcAft>
              <a:spcPct val="35000"/>
            </a:spcAft>
            <a:buNone/>
          </a:pPr>
          <a:r>
            <a:rPr lang="fr-FR" sz="1800" kern="1200">
              <a:latin typeface="+mj-lt"/>
              <a:ea typeface="Urbanist Medium" panose="020B0A04040200000203" pitchFamily="34" charset="77"/>
              <a:cs typeface="Urbanist Medium" panose="020B0A04040200000203" pitchFamily="34" charset="77"/>
            </a:rPr>
            <a:t>     </a:t>
          </a:r>
          <a:r>
            <a:rPr lang="fr-FR" sz="1800" kern="1200" err="1">
              <a:latin typeface="+mj-lt"/>
              <a:ea typeface="Urbanist Medium" panose="020B0A04040200000203" pitchFamily="34" charset="77"/>
              <a:cs typeface="Urbanist Medium" panose="020B0A04040200000203" pitchFamily="34" charset="77"/>
            </a:rPr>
            <a:t>October</a:t>
          </a:r>
          <a:endParaRPr lang="fr-FR" sz="1800" kern="1200">
            <a:latin typeface="+mj-lt"/>
            <a:ea typeface="Urbanist Medium" panose="020B0A04040200000203" pitchFamily="34" charset="77"/>
            <a:cs typeface="Urbanist Medium" panose="020B0A04040200000203" pitchFamily="34" charset="77"/>
          </a:endParaRPr>
        </a:p>
      </dsp:txBody>
      <dsp:txXfrm>
        <a:off x="9652242" y="0"/>
        <a:ext cx="3794798" cy="2710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21AFC-E088-43E5-8CB7-59BB5DE9960F}">
      <dsp:nvSpPr>
        <dsp:cNvPr id="0" name=""/>
        <dsp:cNvSpPr/>
      </dsp:nvSpPr>
      <dsp:spPr>
        <a:xfrm>
          <a:off x="1333" y="0"/>
          <a:ext cx="2603348" cy="271092"/>
        </a:xfrm>
        <a:prstGeom prst="chevron">
          <a:avLst/>
        </a:prstGeom>
        <a:solidFill>
          <a:srgbClr val="1491BE"/>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kern="1200">
              <a:latin typeface="+mj-lt"/>
              <a:ea typeface="Urbanist Medium" panose="020B0A04040200000203" pitchFamily="34" charset="77"/>
              <a:cs typeface="Urbanist Medium" panose="020B0A04040200000203" pitchFamily="34" charset="77"/>
            </a:rPr>
            <a:t>Julio</a:t>
          </a:r>
        </a:p>
      </dsp:txBody>
      <dsp:txXfrm>
        <a:off x="136879" y="0"/>
        <a:ext cx="2332256" cy="271092"/>
      </dsp:txXfrm>
    </dsp:sp>
    <dsp:sp modelId="{590F0873-1BD4-42A1-8FA0-177CACECBAD7}">
      <dsp:nvSpPr>
        <dsp:cNvPr id="0" name=""/>
        <dsp:cNvSpPr/>
      </dsp:nvSpPr>
      <dsp:spPr>
        <a:xfrm>
          <a:off x="2198093" y="0"/>
          <a:ext cx="4065890" cy="271092"/>
        </a:xfrm>
        <a:prstGeom prst="chevron">
          <a:avLst/>
        </a:prstGeom>
        <a:solidFill>
          <a:srgbClr val="1491BE"/>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kern="1200" err="1">
              <a:latin typeface="+mj-lt"/>
              <a:ea typeface="Urbanist Medium" panose="020B0A04040200000203" pitchFamily="34" charset="77"/>
              <a:cs typeface="Urbanist Medium" panose="020B0A04040200000203" pitchFamily="34" charset="77"/>
            </a:rPr>
            <a:t>Agosto</a:t>
          </a:r>
          <a:endParaRPr lang="fr-FR" sz="1800" kern="1200">
            <a:latin typeface="+mj-lt"/>
            <a:ea typeface="Urbanist Medium" panose="020B0A04040200000203" pitchFamily="34" charset="77"/>
            <a:cs typeface="Urbanist Medium" panose="020B0A04040200000203" pitchFamily="34" charset="77"/>
          </a:endParaRPr>
        </a:p>
      </dsp:txBody>
      <dsp:txXfrm>
        <a:off x="2333639" y="0"/>
        <a:ext cx="3794798" cy="271092"/>
      </dsp:txXfrm>
    </dsp:sp>
    <dsp:sp modelId="{F787DEBE-A0B6-4FA8-9060-D6CB9DCCF6D2}">
      <dsp:nvSpPr>
        <dsp:cNvPr id="0" name=""/>
        <dsp:cNvSpPr/>
      </dsp:nvSpPr>
      <dsp:spPr>
        <a:xfrm>
          <a:off x="5857395" y="0"/>
          <a:ext cx="4065890" cy="271092"/>
        </a:xfrm>
        <a:prstGeom prst="chevron">
          <a:avLst/>
        </a:prstGeom>
        <a:solidFill>
          <a:srgbClr val="1491BE"/>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fr-FR" sz="1800" kern="1200" err="1">
              <a:latin typeface="+mj-lt"/>
              <a:ea typeface="Urbanist Medium" panose="020B0A04040200000203" pitchFamily="34" charset="77"/>
              <a:cs typeface="Urbanist Medium" panose="020B0A04040200000203" pitchFamily="34" charset="77"/>
            </a:rPr>
            <a:t>Septiembre</a:t>
          </a:r>
          <a:endParaRPr lang="fr-FR" sz="1800" kern="1200">
            <a:latin typeface="+mj-lt"/>
            <a:ea typeface="Urbanist Medium" panose="020B0A04040200000203" pitchFamily="34" charset="77"/>
            <a:cs typeface="Urbanist Medium" panose="020B0A04040200000203" pitchFamily="34" charset="77"/>
          </a:endParaRPr>
        </a:p>
      </dsp:txBody>
      <dsp:txXfrm>
        <a:off x="5992941" y="0"/>
        <a:ext cx="3794798" cy="271092"/>
      </dsp:txXfrm>
    </dsp:sp>
    <dsp:sp modelId="{8C6854FF-75A6-4521-8515-C714AD5E8345}">
      <dsp:nvSpPr>
        <dsp:cNvPr id="0" name=""/>
        <dsp:cNvSpPr/>
      </dsp:nvSpPr>
      <dsp:spPr>
        <a:xfrm>
          <a:off x="9516696" y="0"/>
          <a:ext cx="4065890" cy="271092"/>
        </a:xfrm>
        <a:prstGeom prst="chevron">
          <a:avLst/>
        </a:prstGeom>
        <a:solidFill>
          <a:srgbClr val="1491BE"/>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l" defTabSz="800100">
            <a:lnSpc>
              <a:spcPct val="90000"/>
            </a:lnSpc>
            <a:spcBef>
              <a:spcPct val="0"/>
            </a:spcBef>
            <a:spcAft>
              <a:spcPct val="35000"/>
            </a:spcAft>
            <a:buNone/>
          </a:pPr>
          <a:r>
            <a:rPr lang="fr-FR" sz="1800" kern="1200">
              <a:latin typeface="+mj-lt"/>
              <a:ea typeface="Urbanist Medium" panose="020B0A04040200000203" pitchFamily="34" charset="77"/>
              <a:cs typeface="Urbanist Medium" panose="020B0A04040200000203" pitchFamily="34" charset="77"/>
            </a:rPr>
            <a:t>Octubre</a:t>
          </a:r>
        </a:p>
      </dsp:txBody>
      <dsp:txXfrm>
        <a:off x="9652242" y="0"/>
        <a:ext cx="3794798" cy="2710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9442C-8F08-4C7C-988F-EE9787913162}" type="datetimeFigureOut">
              <a:rPr lang="en-US" smtClean="0"/>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16668-48CA-4F4E-A52B-07812AF8AD7E}" type="slidenum">
              <a:rPr lang="en-US" smtClean="0"/>
              <a:t>‹#›</a:t>
            </a:fld>
            <a:endParaRPr lang="en-US"/>
          </a:p>
        </p:txBody>
      </p:sp>
    </p:spTree>
    <p:extLst>
      <p:ext uri="{BB962C8B-B14F-4D97-AF65-F5344CB8AC3E}">
        <p14:creationId xmlns:p14="http://schemas.microsoft.com/office/powerpoint/2010/main" val="217929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Original</a:t>
            </a:r>
          </a:p>
        </p:txBody>
      </p:sp>
    </p:spTree>
    <p:extLst>
      <p:ext uri="{BB962C8B-B14F-4D97-AF65-F5344CB8AC3E}">
        <p14:creationId xmlns:p14="http://schemas.microsoft.com/office/powerpoint/2010/main" val="60717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Original</a:t>
            </a:r>
          </a:p>
        </p:txBody>
      </p:sp>
    </p:spTree>
    <p:extLst>
      <p:ext uri="{BB962C8B-B14F-4D97-AF65-F5344CB8AC3E}">
        <p14:creationId xmlns:p14="http://schemas.microsoft.com/office/powerpoint/2010/main" val="1803584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916668-48CA-4F4E-A52B-07812AF8AD7E}" type="slidenum">
              <a:rPr lang="en-US" smtClean="0"/>
              <a:t>39</a:t>
            </a:fld>
            <a:endParaRPr lang="en-US"/>
          </a:p>
        </p:txBody>
      </p:sp>
    </p:spTree>
    <p:extLst>
      <p:ext uri="{BB962C8B-B14F-4D97-AF65-F5344CB8AC3E}">
        <p14:creationId xmlns:p14="http://schemas.microsoft.com/office/powerpoint/2010/main" val="2128884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682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916668-48CA-4F4E-A52B-07812AF8AD7E}" type="slidenum">
              <a:rPr lang="en-US" smtClean="0"/>
              <a:t>49</a:t>
            </a:fld>
            <a:endParaRPr lang="en-US"/>
          </a:p>
        </p:txBody>
      </p:sp>
    </p:spTree>
    <p:extLst>
      <p:ext uri="{BB962C8B-B14F-4D97-AF65-F5344CB8AC3E}">
        <p14:creationId xmlns:p14="http://schemas.microsoft.com/office/powerpoint/2010/main" val="24981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916668-48CA-4F4E-A52B-07812AF8AD7E}" type="slidenum">
              <a:rPr lang="en-US" smtClean="0"/>
              <a:t>50</a:t>
            </a:fld>
            <a:endParaRPr lang="en-US"/>
          </a:p>
        </p:txBody>
      </p:sp>
    </p:spTree>
    <p:extLst>
      <p:ext uri="{BB962C8B-B14F-4D97-AF65-F5344CB8AC3E}">
        <p14:creationId xmlns:p14="http://schemas.microsoft.com/office/powerpoint/2010/main" val="105930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916668-48CA-4F4E-A52B-07812AF8AD7E}" type="slidenum">
              <a:rPr lang="en-US" smtClean="0"/>
              <a:t>6</a:t>
            </a:fld>
            <a:endParaRPr lang="en-US"/>
          </a:p>
        </p:txBody>
      </p:sp>
    </p:spTree>
    <p:extLst>
      <p:ext uri="{BB962C8B-B14F-4D97-AF65-F5344CB8AC3E}">
        <p14:creationId xmlns:p14="http://schemas.microsoft.com/office/powerpoint/2010/main" val="3981483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Original</a:t>
            </a:r>
          </a:p>
        </p:txBody>
      </p:sp>
    </p:spTree>
    <p:extLst>
      <p:ext uri="{BB962C8B-B14F-4D97-AF65-F5344CB8AC3E}">
        <p14:creationId xmlns:p14="http://schemas.microsoft.com/office/powerpoint/2010/main" val="427850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916668-48CA-4F4E-A52B-07812AF8AD7E}" type="slidenum">
              <a:rPr lang="en-US" smtClean="0"/>
              <a:t>13</a:t>
            </a:fld>
            <a:endParaRPr lang="en-US"/>
          </a:p>
        </p:txBody>
      </p:sp>
    </p:spTree>
    <p:extLst>
      <p:ext uri="{BB962C8B-B14F-4D97-AF65-F5344CB8AC3E}">
        <p14:creationId xmlns:p14="http://schemas.microsoft.com/office/powerpoint/2010/main" val="413739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38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6820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916668-48CA-4F4E-A52B-07812AF8AD7E}" type="slidenum">
              <a:rPr lang="en-US" smtClean="0"/>
              <a:t>24</a:t>
            </a:fld>
            <a:endParaRPr lang="en-US"/>
          </a:p>
        </p:txBody>
      </p:sp>
    </p:spTree>
    <p:extLst>
      <p:ext uri="{BB962C8B-B14F-4D97-AF65-F5344CB8AC3E}">
        <p14:creationId xmlns:p14="http://schemas.microsoft.com/office/powerpoint/2010/main" val="2841160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Original</a:t>
            </a:r>
          </a:p>
        </p:txBody>
      </p:sp>
    </p:spTree>
    <p:extLst>
      <p:ext uri="{BB962C8B-B14F-4D97-AF65-F5344CB8AC3E}">
        <p14:creationId xmlns:p14="http://schemas.microsoft.com/office/powerpoint/2010/main" val="2326560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916668-48CA-4F4E-A52B-07812AF8AD7E}" type="slidenum">
              <a:rPr lang="en-US" smtClean="0"/>
              <a:t>32</a:t>
            </a:fld>
            <a:endParaRPr lang="en-US"/>
          </a:p>
        </p:txBody>
      </p:sp>
    </p:spTree>
    <p:extLst>
      <p:ext uri="{BB962C8B-B14F-4D97-AF65-F5344CB8AC3E}">
        <p14:creationId xmlns:p14="http://schemas.microsoft.com/office/powerpoint/2010/main" val="1712616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EDB8-44FC-12FA-FB42-1809AE31AF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65016F-6E3B-417A-364D-7BFB6DFE95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359CAE-7CF8-1EBD-BB10-B4A9419061A7}"/>
              </a:ext>
            </a:extLst>
          </p:cNvPr>
          <p:cNvSpPr>
            <a:spLocks noGrp="1"/>
          </p:cNvSpPr>
          <p:nvPr>
            <p:ph type="dt" sz="half" idx="10"/>
          </p:nvPr>
        </p:nvSpPr>
        <p:spPr/>
        <p:txBody>
          <a:bodyPr/>
          <a:lstStyle/>
          <a:p>
            <a:fld id="{CDAF2F0C-97FE-4CD9-A686-34CF9B24BEAF}" type="datetimeFigureOut">
              <a:rPr lang="en-US" smtClean="0"/>
              <a:t>8/28/2024</a:t>
            </a:fld>
            <a:endParaRPr lang="en-US"/>
          </a:p>
        </p:txBody>
      </p:sp>
      <p:sp>
        <p:nvSpPr>
          <p:cNvPr id="5" name="Footer Placeholder 4">
            <a:extLst>
              <a:ext uri="{FF2B5EF4-FFF2-40B4-BE49-F238E27FC236}">
                <a16:creationId xmlns:a16="http://schemas.microsoft.com/office/drawing/2014/main" id="{DA7BB030-2819-5993-9471-894650F2D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0537B-6DE2-8011-B1AA-77BB3628D905}"/>
              </a:ext>
            </a:extLst>
          </p:cNvPr>
          <p:cNvSpPr>
            <a:spLocks noGrp="1"/>
          </p:cNvSpPr>
          <p:nvPr>
            <p:ph type="sldNum" sz="quarter" idx="12"/>
          </p:nvPr>
        </p:nvSpPr>
        <p:spPr/>
        <p:txBody>
          <a:bodyPr/>
          <a:lstStyle/>
          <a:p>
            <a:fld id="{86A03BC3-0B13-4E67-9D60-DD830C955F63}" type="slidenum">
              <a:rPr lang="en-US" smtClean="0"/>
              <a:t>‹#›</a:t>
            </a:fld>
            <a:endParaRPr lang="en-US"/>
          </a:p>
        </p:txBody>
      </p:sp>
    </p:spTree>
    <p:extLst>
      <p:ext uri="{BB962C8B-B14F-4D97-AF65-F5344CB8AC3E}">
        <p14:creationId xmlns:p14="http://schemas.microsoft.com/office/powerpoint/2010/main" val="2919037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7F29-CD33-ED1D-FAEF-4286C67C32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546C6C-EE22-07C8-9443-F7131C759A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59B9F-877B-CA41-5290-C7D8B44DA2CF}"/>
              </a:ext>
            </a:extLst>
          </p:cNvPr>
          <p:cNvSpPr>
            <a:spLocks noGrp="1"/>
          </p:cNvSpPr>
          <p:nvPr>
            <p:ph type="dt" sz="half" idx="10"/>
          </p:nvPr>
        </p:nvSpPr>
        <p:spPr/>
        <p:txBody>
          <a:bodyPr/>
          <a:lstStyle/>
          <a:p>
            <a:fld id="{CDAF2F0C-97FE-4CD9-A686-34CF9B24BEAF}" type="datetimeFigureOut">
              <a:rPr lang="en-US" smtClean="0"/>
              <a:t>8/28/2024</a:t>
            </a:fld>
            <a:endParaRPr lang="en-US"/>
          </a:p>
        </p:txBody>
      </p:sp>
      <p:sp>
        <p:nvSpPr>
          <p:cNvPr id="5" name="Footer Placeholder 4">
            <a:extLst>
              <a:ext uri="{FF2B5EF4-FFF2-40B4-BE49-F238E27FC236}">
                <a16:creationId xmlns:a16="http://schemas.microsoft.com/office/drawing/2014/main" id="{FC9E8035-DF4C-68B5-97A8-D66112AEE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A33E8-B03E-1A80-2827-7A7CF1681F97}"/>
              </a:ext>
            </a:extLst>
          </p:cNvPr>
          <p:cNvSpPr>
            <a:spLocks noGrp="1"/>
          </p:cNvSpPr>
          <p:nvPr>
            <p:ph type="sldNum" sz="quarter" idx="12"/>
          </p:nvPr>
        </p:nvSpPr>
        <p:spPr/>
        <p:txBody>
          <a:bodyPr/>
          <a:lstStyle/>
          <a:p>
            <a:fld id="{86A03BC3-0B13-4E67-9D60-DD830C955F63}" type="slidenum">
              <a:rPr lang="en-US" smtClean="0"/>
              <a:t>‹#›</a:t>
            </a:fld>
            <a:endParaRPr lang="en-US"/>
          </a:p>
        </p:txBody>
      </p:sp>
    </p:spTree>
    <p:extLst>
      <p:ext uri="{BB962C8B-B14F-4D97-AF65-F5344CB8AC3E}">
        <p14:creationId xmlns:p14="http://schemas.microsoft.com/office/powerpoint/2010/main" val="271711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49765-B9B5-3592-A47C-B24FC84359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D9CF1A-46D6-D77F-E823-8136D1C7E8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AA49E-66F7-B603-B67F-B6ED58796DCD}"/>
              </a:ext>
            </a:extLst>
          </p:cNvPr>
          <p:cNvSpPr>
            <a:spLocks noGrp="1"/>
          </p:cNvSpPr>
          <p:nvPr>
            <p:ph type="dt" sz="half" idx="10"/>
          </p:nvPr>
        </p:nvSpPr>
        <p:spPr/>
        <p:txBody>
          <a:bodyPr/>
          <a:lstStyle/>
          <a:p>
            <a:fld id="{CDAF2F0C-97FE-4CD9-A686-34CF9B24BEAF}" type="datetimeFigureOut">
              <a:rPr lang="en-US" smtClean="0"/>
              <a:t>8/28/2024</a:t>
            </a:fld>
            <a:endParaRPr lang="en-US"/>
          </a:p>
        </p:txBody>
      </p:sp>
      <p:sp>
        <p:nvSpPr>
          <p:cNvPr id="5" name="Footer Placeholder 4">
            <a:extLst>
              <a:ext uri="{FF2B5EF4-FFF2-40B4-BE49-F238E27FC236}">
                <a16:creationId xmlns:a16="http://schemas.microsoft.com/office/drawing/2014/main" id="{7B194D88-3226-9C70-5816-3347AD3AA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64696-8468-9BD3-D825-A0BD28245415}"/>
              </a:ext>
            </a:extLst>
          </p:cNvPr>
          <p:cNvSpPr>
            <a:spLocks noGrp="1"/>
          </p:cNvSpPr>
          <p:nvPr>
            <p:ph type="sldNum" sz="quarter" idx="12"/>
          </p:nvPr>
        </p:nvSpPr>
        <p:spPr/>
        <p:txBody>
          <a:bodyPr/>
          <a:lstStyle/>
          <a:p>
            <a:fld id="{86A03BC3-0B13-4E67-9D60-DD830C955F63}" type="slidenum">
              <a:rPr lang="en-US" smtClean="0"/>
              <a:t>‹#›</a:t>
            </a:fld>
            <a:endParaRPr lang="en-US"/>
          </a:p>
        </p:txBody>
      </p:sp>
    </p:spTree>
    <p:extLst>
      <p:ext uri="{BB962C8B-B14F-4D97-AF65-F5344CB8AC3E}">
        <p14:creationId xmlns:p14="http://schemas.microsoft.com/office/powerpoint/2010/main" val="2600528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extLst>
      <p:ext uri="{BB962C8B-B14F-4D97-AF65-F5344CB8AC3E}">
        <p14:creationId xmlns:p14="http://schemas.microsoft.com/office/powerpoint/2010/main" val="3266586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5"/>
        <p:cNvGrpSpPr/>
        <p:nvPr/>
      </p:nvGrpSpPr>
      <p:grpSpPr>
        <a:xfrm>
          <a:off x="0" y="0"/>
          <a:ext cx="0" cy="0"/>
          <a:chOff x="0" y="0"/>
          <a:chExt cx="0" cy="0"/>
        </a:xfrm>
      </p:grpSpPr>
      <p:sp>
        <p:nvSpPr>
          <p:cNvPr id="26" name="Google Shape;26;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extLst>
      <p:ext uri="{BB962C8B-B14F-4D97-AF65-F5344CB8AC3E}">
        <p14:creationId xmlns:p14="http://schemas.microsoft.com/office/powerpoint/2010/main" val="2927054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1"/>
        <p:cNvGrpSpPr/>
        <p:nvPr/>
      </p:nvGrpSpPr>
      <p:grpSpPr>
        <a:xfrm>
          <a:off x="0" y="0"/>
          <a:ext cx="0" cy="0"/>
          <a:chOff x="0" y="0"/>
          <a:chExt cx="0" cy="0"/>
        </a:xfrm>
      </p:grpSpPr>
      <p:sp>
        <p:nvSpPr>
          <p:cNvPr id="32" name="Google Shape;32;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4" name="Google Shape;3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extLst>
      <p:ext uri="{BB962C8B-B14F-4D97-AF65-F5344CB8AC3E}">
        <p14:creationId xmlns:p14="http://schemas.microsoft.com/office/powerpoint/2010/main" val="3754223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7"/>
        <p:cNvGrpSpPr/>
        <p:nvPr/>
      </p:nvGrpSpPr>
      <p:grpSpPr>
        <a:xfrm>
          <a:off x="0" y="0"/>
          <a:ext cx="0" cy="0"/>
          <a:chOff x="0" y="0"/>
          <a:chExt cx="0" cy="0"/>
        </a:xfrm>
      </p:grpSpPr>
      <p:sp>
        <p:nvSpPr>
          <p:cNvPr id="38" name="Google Shape;3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extLst>
      <p:ext uri="{BB962C8B-B14F-4D97-AF65-F5344CB8AC3E}">
        <p14:creationId xmlns:p14="http://schemas.microsoft.com/office/powerpoint/2010/main" val="725814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
        <p:cNvGrpSpPr/>
        <p:nvPr/>
      </p:nvGrpSpPr>
      <p:grpSpPr>
        <a:xfrm>
          <a:off x="0" y="0"/>
          <a:ext cx="0" cy="0"/>
          <a:chOff x="0" y="0"/>
          <a:chExt cx="0" cy="0"/>
        </a:xfrm>
      </p:grpSpPr>
      <p:sp>
        <p:nvSpPr>
          <p:cNvPr id="45" name="Google Shape;45;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extLst>
      <p:ext uri="{BB962C8B-B14F-4D97-AF65-F5344CB8AC3E}">
        <p14:creationId xmlns:p14="http://schemas.microsoft.com/office/powerpoint/2010/main" val="328597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3"/>
        <p:cNvGrpSpPr/>
        <p:nvPr/>
      </p:nvGrpSpPr>
      <p:grpSpPr>
        <a:xfrm>
          <a:off x="0" y="0"/>
          <a:ext cx="0" cy="0"/>
          <a:chOff x="0" y="0"/>
          <a:chExt cx="0" cy="0"/>
        </a:xfrm>
      </p:grpSpPr>
      <p:sp>
        <p:nvSpPr>
          <p:cNvPr id="54" name="Google Shape;5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extLst>
      <p:ext uri="{BB962C8B-B14F-4D97-AF65-F5344CB8AC3E}">
        <p14:creationId xmlns:p14="http://schemas.microsoft.com/office/powerpoint/2010/main" val="418071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extLst>
      <p:ext uri="{BB962C8B-B14F-4D97-AF65-F5344CB8AC3E}">
        <p14:creationId xmlns:p14="http://schemas.microsoft.com/office/powerpoint/2010/main" val="26528964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4"/>
          <p:cNvSpPr>
            <a:spLocks noGrp="1"/>
          </p:cNvSpPr>
          <p:nvPr>
            <p:ph type="pic" idx="2"/>
          </p:nvPr>
        </p:nvSpPr>
        <p:spPr>
          <a:xfrm>
            <a:off x="5183188" y="987425"/>
            <a:ext cx="6172200" cy="4873625"/>
          </a:xfrm>
          <a:prstGeom prst="rect">
            <a:avLst/>
          </a:prstGeom>
          <a:noFill/>
          <a:ln>
            <a:noFill/>
          </a:ln>
        </p:spPr>
      </p:sp>
      <p:sp>
        <p:nvSpPr>
          <p:cNvPr id="68" name="Google Shape;68;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extLst>
      <p:ext uri="{BB962C8B-B14F-4D97-AF65-F5344CB8AC3E}">
        <p14:creationId xmlns:p14="http://schemas.microsoft.com/office/powerpoint/2010/main" val="351144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EB64-E4BB-E80F-49AA-B33260B598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5B373D-7D18-D738-F079-101CCF160A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B876B-3BBC-57C6-BAD4-B56EC082DDB2}"/>
              </a:ext>
            </a:extLst>
          </p:cNvPr>
          <p:cNvSpPr>
            <a:spLocks noGrp="1"/>
          </p:cNvSpPr>
          <p:nvPr>
            <p:ph type="dt" sz="half" idx="10"/>
          </p:nvPr>
        </p:nvSpPr>
        <p:spPr/>
        <p:txBody>
          <a:bodyPr/>
          <a:lstStyle/>
          <a:p>
            <a:fld id="{CDAF2F0C-97FE-4CD9-A686-34CF9B24BEAF}" type="datetimeFigureOut">
              <a:rPr lang="en-US" smtClean="0"/>
              <a:t>8/28/2024</a:t>
            </a:fld>
            <a:endParaRPr lang="en-US"/>
          </a:p>
        </p:txBody>
      </p:sp>
      <p:sp>
        <p:nvSpPr>
          <p:cNvPr id="5" name="Footer Placeholder 4">
            <a:extLst>
              <a:ext uri="{FF2B5EF4-FFF2-40B4-BE49-F238E27FC236}">
                <a16:creationId xmlns:a16="http://schemas.microsoft.com/office/drawing/2014/main" id="{BE2AB398-CE45-4BE1-DD5C-8E2227342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FC485-DE0A-B22A-D800-A593320EF6AD}"/>
              </a:ext>
            </a:extLst>
          </p:cNvPr>
          <p:cNvSpPr>
            <a:spLocks noGrp="1"/>
          </p:cNvSpPr>
          <p:nvPr>
            <p:ph type="sldNum" sz="quarter" idx="12"/>
          </p:nvPr>
        </p:nvSpPr>
        <p:spPr/>
        <p:txBody>
          <a:bodyPr/>
          <a:lstStyle/>
          <a:p>
            <a:fld id="{86A03BC3-0B13-4E67-9D60-DD830C955F63}" type="slidenum">
              <a:rPr lang="en-US" smtClean="0"/>
              <a:t>‹#›</a:t>
            </a:fld>
            <a:endParaRPr lang="en-US"/>
          </a:p>
        </p:txBody>
      </p:sp>
    </p:spTree>
    <p:extLst>
      <p:ext uri="{BB962C8B-B14F-4D97-AF65-F5344CB8AC3E}">
        <p14:creationId xmlns:p14="http://schemas.microsoft.com/office/powerpoint/2010/main" val="34508803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extLst>
      <p:ext uri="{BB962C8B-B14F-4D97-AF65-F5344CB8AC3E}">
        <p14:creationId xmlns:p14="http://schemas.microsoft.com/office/powerpoint/2010/main" val="1557943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extLst>
      <p:ext uri="{BB962C8B-B14F-4D97-AF65-F5344CB8AC3E}">
        <p14:creationId xmlns:p14="http://schemas.microsoft.com/office/powerpoint/2010/main" val="143089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0D59-3A13-E2AD-3BCF-1AA0B4EEE4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5B2969-2A32-D424-4F05-C174FCEA26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37E9-464D-A110-D2D4-B8AC0631BA60}"/>
              </a:ext>
            </a:extLst>
          </p:cNvPr>
          <p:cNvSpPr>
            <a:spLocks noGrp="1"/>
          </p:cNvSpPr>
          <p:nvPr>
            <p:ph type="dt" sz="half" idx="10"/>
          </p:nvPr>
        </p:nvSpPr>
        <p:spPr/>
        <p:txBody>
          <a:bodyPr/>
          <a:lstStyle/>
          <a:p>
            <a:fld id="{CDAF2F0C-97FE-4CD9-A686-34CF9B24BEAF}" type="datetimeFigureOut">
              <a:rPr lang="en-US" smtClean="0"/>
              <a:t>8/28/2024</a:t>
            </a:fld>
            <a:endParaRPr lang="en-US"/>
          </a:p>
        </p:txBody>
      </p:sp>
      <p:sp>
        <p:nvSpPr>
          <p:cNvPr id="5" name="Footer Placeholder 4">
            <a:extLst>
              <a:ext uri="{FF2B5EF4-FFF2-40B4-BE49-F238E27FC236}">
                <a16:creationId xmlns:a16="http://schemas.microsoft.com/office/drawing/2014/main" id="{DBB2C7D5-B895-B9C7-1578-3283BB775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61A22-505E-02E1-F363-FAED3D093F5A}"/>
              </a:ext>
            </a:extLst>
          </p:cNvPr>
          <p:cNvSpPr>
            <a:spLocks noGrp="1"/>
          </p:cNvSpPr>
          <p:nvPr>
            <p:ph type="sldNum" sz="quarter" idx="12"/>
          </p:nvPr>
        </p:nvSpPr>
        <p:spPr/>
        <p:txBody>
          <a:bodyPr/>
          <a:lstStyle/>
          <a:p>
            <a:fld id="{86A03BC3-0B13-4E67-9D60-DD830C955F63}" type="slidenum">
              <a:rPr lang="en-US" smtClean="0"/>
              <a:t>‹#›</a:t>
            </a:fld>
            <a:endParaRPr lang="en-US"/>
          </a:p>
        </p:txBody>
      </p:sp>
    </p:spTree>
    <p:extLst>
      <p:ext uri="{BB962C8B-B14F-4D97-AF65-F5344CB8AC3E}">
        <p14:creationId xmlns:p14="http://schemas.microsoft.com/office/powerpoint/2010/main" val="228970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66D6-6EF0-C990-160D-06C46E8EB5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603163-2138-76A5-95AA-1713777EC5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81F54D-FCA2-A0E2-8B52-AD72AAE77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C0FD60-7D8C-18C0-8E47-D359FCD154F4}"/>
              </a:ext>
            </a:extLst>
          </p:cNvPr>
          <p:cNvSpPr>
            <a:spLocks noGrp="1"/>
          </p:cNvSpPr>
          <p:nvPr>
            <p:ph type="dt" sz="half" idx="10"/>
          </p:nvPr>
        </p:nvSpPr>
        <p:spPr/>
        <p:txBody>
          <a:bodyPr/>
          <a:lstStyle/>
          <a:p>
            <a:fld id="{CDAF2F0C-97FE-4CD9-A686-34CF9B24BEAF}" type="datetimeFigureOut">
              <a:rPr lang="en-US" smtClean="0"/>
              <a:t>8/28/2024</a:t>
            </a:fld>
            <a:endParaRPr lang="en-US"/>
          </a:p>
        </p:txBody>
      </p:sp>
      <p:sp>
        <p:nvSpPr>
          <p:cNvPr id="6" name="Footer Placeholder 5">
            <a:extLst>
              <a:ext uri="{FF2B5EF4-FFF2-40B4-BE49-F238E27FC236}">
                <a16:creationId xmlns:a16="http://schemas.microsoft.com/office/drawing/2014/main" id="{BAC388C3-A746-589B-7140-50D665938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E2CF1-3162-1649-8DDE-CF163A3D8E20}"/>
              </a:ext>
            </a:extLst>
          </p:cNvPr>
          <p:cNvSpPr>
            <a:spLocks noGrp="1"/>
          </p:cNvSpPr>
          <p:nvPr>
            <p:ph type="sldNum" sz="quarter" idx="12"/>
          </p:nvPr>
        </p:nvSpPr>
        <p:spPr/>
        <p:txBody>
          <a:bodyPr/>
          <a:lstStyle/>
          <a:p>
            <a:fld id="{86A03BC3-0B13-4E67-9D60-DD830C955F63}" type="slidenum">
              <a:rPr lang="en-US" smtClean="0"/>
              <a:t>‹#›</a:t>
            </a:fld>
            <a:endParaRPr lang="en-US"/>
          </a:p>
        </p:txBody>
      </p:sp>
    </p:spTree>
    <p:extLst>
      <p:ext uri="{BB962C8B-B14F-4D97-AF65-F5344CB8AC3E}">
        <p14:creationId xmlns:p14="http://schemas.microsoft.com/office/powerpoint/2010/main" val="348502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1AB5-0B18-8CF0-6C6C-3698DB9129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35C3B-CB67-C35E-B6EE-5FD9308AA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770063-5C89-7555-6091-591DDAB35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37D232-1B6A-1612-DA45-A3577604B1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E4E48D-5DA9-5A5B-7D85-8E80E9250A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7BFB6A-1AF1-EB1F-BC68-D9A968FBCEFC}"/>
              </a:ext>
            </a:extLst>
          </p:cNvPr>
          <p:cNvSpPr>
            <a:spLocks noGrp="1"/>
          </p:cNvSpPr>
          <p:nvPr>
            <p:ph type="dt" sz="half" idx="10"/>
          </p:nvPr>
        </p:nvSpPr>
        <p:spPr/>
        <p:txBody>
          <a:bodyPr/>
          <a:lstStyle/>
          <a:p>
            <a:fld id="{CDAF2F0C-97FE-4CD9-A686-34CF9B24BEAF}" type="datetimeFigureOut">
              <a:rPr lang="en-US" smtClean="0"/>
              <a:t>8/28/2024</a:t>
            </a:fld>
            <a:endParaRPr lang="en-US"/>
          </a:p>
        </p:txBody>
      </p:sp>
      <p:sp>
        <p:nvSpPr>
          <p:cNvPr id="8" name="Footer Placeholder 7">
            <a:extLst>
              <a:ext uri="{FF2B5EF4-FFF2-40B4-BE49-F238E27FC236}">
                <a16:creationId xmlns:a16="http://schemas.microsoft.com/office/drawing/2014/main" id="{4C9F6318-4CC2-6C3C-A3C5-AD15D4A880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EE1DB6-3E5F-4347-1514-201B622E9717}"/>
              </a:ext>
            </a:extLst>
          </p:cNvPr>
          <p:cNvSpPr>
            <a:spLocks noGrp="1"/>
          </p:cNvSpPr>
          <p:nvPr>
            <p:ph type="sldNum" sz="quarter" idx="12"/>
          </p:nvPr>
        </p:nvSpPr>
        <p:spPr/>
        <p:txBody>
          <a:bodyPr/>
          <a:lstStyle/>
          <a:p>
            <a:fld id="{86A03BC3-0B13-4E67-9D60-DD830C955F63}" type="slidenum">
              <a:rPr lang="en-US" smtClean="0"/>
              <a:t>‹#›</a:t>
            </a:fld>
            <a:endParaRPr lang="en-US"/>
          </a:p>
        </p:txBody>
      </p:sp>
    </p:spTree>
    <p:extLst>
      <p:ext uri="{BB962C8B-B14F-4D97-AF65-F5344CB8AC3E}">
        <p14:creationId xmlns:p14="http://schemas.microsoft.com/office/powerpoint/2010/main" val="2397629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894C-547C-79B6-656F-C5961FFC16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8DD989-ED2C-6332-ED7E-FC42BE356CAE}"/>
              </a:ext>
            </a:extLst>
          </p:cNvPr>
          <p:cNvSpPr>
            <a:spLocks noGrp="1"/>
          </p:cNvSpPr>
          <p:nvPr>
            <p:ph type="dt" sz="half" idx="10"/>
          </p:nvPr>
        </p:nvSpPr>
        <p:spPr/>
        <p:txBody>
          <a:bodyPr/>
          <a:lstStyle/>
          <a:p>
            <a:fld id="{CDAF2F0C-97FE-4CD9-A686-34CF9B24BEAF}" type="datetimeFigureOut">
              <a:rPr lang="en-US" smtClean="0"/>
              <a:t>8/28/2024</a:t>
            </a:fld>
            <a:endParaRPr lang="en-US"/>
          </a:p>
        </p:txBody>
      </p:sp>
      <p:sp>
        <p:nvSpPr>
          <p:cNvPr id="4" name="Footer Placeholder 3">
            <a:extLst>
              <a:ext uri="{FF2B5EF4-FFF2-40B4-BE49-F238E27FC236}">
                <a16:creationId xmlns:a16="http://schemas.microsoft.com/office/drawing/2014/main" id="{9E2C80C8-F426-831F-7617-21EB5B56B7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63D003-07AF-A0DC-6840-7735202407C1}"/>
              </a:ext>
            </a:extLst>
          </p:cNvPr>
          <p:cNvSpPr>
            <a:spLocks noGrp="1"/>
          </p:cNvSpPr>
          <p:nvPr>
            <p:ph type="sldNum" sz="quarter" idx="12"/>
          </p:nvPr>
        </p:nvSpPr>
        <p:spPr/>
        <p:txBody>
          <a:bodyPr/>
          <a:lstStyle/>
          <a:p>
            <a:fld id="{86A03BC3-0B13-4E67-9D60-DD830C955F63}" type="slidenum">
              <a:rPr lang="en-US" smtClean="0"/>
              <a:t>‹#›</a:t>
            </a:fld>
            <a:endParaRPr lang="en-US"/>
          </a:p>
        </p:txBody>
      </p:sp>
    </p:spTree>
    <p:extLst>
      <p:ext uri="{BB962C8B-B14F-4D97-AF65-F5344CB8AC3E}">
        <p14:creationId xmlns:p14="http://schemas.microsoft.com/office/powerpoint/2010/main" val="1783871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34E8D-52A8-5DC2-F877-792BB386744F}"/>
              </a:ext>
            </a:extLst>
          </p:cNvPr>
          <p:cNvSpPr>
            <a:spLocks noGrp="1"/>
          </p:cNvSpPr>
          <p:nvPr>
            <p:ph type="dt" sz="half" idx="10"/>
          </p:nvPr>
        </p:nvSpPr>
        <p:spPr/>
        <p:txBody>
          <a:bodyPr/>
          <a:lstStyle/>
          <a:p>
            <a:fld id="{CDAF2F0C-97FE-4CD9-A686-34CF9B24BEAF}" type="datetimeFigureOut">
              <a:rPr lang="en-US" smtClean="0"/>
              <a:t>8/28/2024</a:t>
            </a:fld>
            <a:endParaRPr lang="en-US"/>
          </a:p>
        </p:txBody>
      </p:sp>
      <p:sp>
        <p:nvSpPr>
          <p:cNvPr id="3" name="Footer Placeholder 2">
            <a:extLst>
              <a:ext uri="{FF2B5EF4-FFF2-40B4-BE49-F238E27FC236}">
                <a16:creationId xmlns:a16="http://schemas.microsoft.com/office/drawing/2014/main" id="{2E2E518F-E8DB-4303-8AED-1827F886AB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449E2-5317-FBE5-7922-968C31639818}"/>
              </a:ext>
            </a:extLst>
          </p:cNvPr>
          <p:cNvSpPr>
            <a:spLocks noGrp="1"/>
          </p:cNvSpPr>
          <p:nvPr>
            <p:ph type="sldNum" sz="quarter" idx="12"/>
          </p:nvPr>
        </p:nvSpPr>
        <p:spPr/>
        <p:txBody>
          <a:bodyPr/>
          <a:lstStyle/>
          <a:p>
            <a:fld id="{86A03BC3-0B13-4E67-9D60-DD830C955F63}" type="slidenum">
              <a:rPr lang="en-US" smtClean="0"/>
              <a:t>‹#›</a:t>
            </a:fld>
            <a:endParaRPr lang="en-US"/>
          </a:p>
        </p:txBody>
      </p:sp>
    </p:spTree>
    <p:extLst>
      <p:ext uri="{BB962C8B-B14F-4D97-AF65-F5344CB8AC3E}">
        <p14:creationId xmlns:p14="http://schemas.microsoft.com/office/powerpoint/2010/main" val="145141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BF2B-A436-29CA-C72A-C344B85EB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0054AE-8F55-63FC-67C6-E0F2D6E845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8E2016-689A-99AD-7D7B-DA08F707C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531BFD-E57B-AF4A-32A3-30FEC1CB5DA6}"/>
              </a:ext>
            </a:extLst>
          </p:cNvPr>
          <p:cNvSpPr>
            <a:spLocks noGrp="1"/>
          </p:cNvSpPr>
          <p:nvPr>
            <p:ph type="dt" sz="half" idx="10"/>
          </p:nvPr>
        </p:nvSpPr>
        <p:spPr/>
        <p:txBody>
          <a:bodyPr/>
          <a:lstStyle/>
          <a:p>
            <a:fld id="{CDAF2F0C-97FE-4CD9-A686-34CF9B24BEAF}" type="datetimeFigureOut">
              <a:rPr lang="en-US" smtClean="0"/>
              <a:t>8/28/2024</a:t>
            </a:fld>
            <a:endParaRPr lang="en-US"/>
          </a:p>
        </p:txBody>
      </p:sp>
      <p:sp>
        <p:nvSpPr>
          <p:cNvPr id="6" name="Footer Placeholder 5">
            <a:extLst>
              <a:ext uri="{FF2B5EF4-FFF2-40B4-BE49-F238E27FC236}">
                <a16:creationId xmlns:a16="http://schemas.microsoft.com/office/drawing/2014/main" id="{CE12D49C-B4EA-8414-89D5-74291F575F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CF377E-AE7B-E632-5BAD-9A6A0B51056D}"/>
              </a:ext>
            </a:extLst>
          </p:cNvPr>
          <p:cNvSpPr>
            <a:spLocks noGrp="1"/>
          </p:cNvSpPr>
          <p:nvPr>
            <p:ph type="sldNum" sz="quarter" idx="12"/>
          </p:nvPr>
        </p:nvSpPr>
        <p:spPr/>
        <p:txBody>
          <a:bodyPr/>
          <a:lstStyle/>
          <a:p>
            <a:fld id="{86A03BC3-0B13-4E67-9D60-DD830C955F63}" type="slidenum">
              <a:rPr lang="en-US" smtClean="0"/>
              <a:t>‹#›</a:t>
            </a:fld>
            <a:endParaRPr lang="en-US"/>
          </a:p>
        </p:txBody>
      </p:sp>
    </p:spTree>
    <p:extLst>
      <p:ext uri="{BB962C8B-B14F-4D97-AF65-F5344CB8AC3E}">
        <p14:creationId xmlns:p14="http://schemas.microsoft.com/office/powerpoint/2010/main" val="1232202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2AC0-D1AE-9CB7-78A1-1E6A09EDF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2AFA5D-EDB9-CB02-B346-F4AC9B8EDC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A66D2F-B6DD-F63F-149A-89B67A79C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886DE-5C39-E84A-6D55-9A934E85028D}"/>
              </a:ext>
            </a:extLst>
          </p:cNvPr>
          <p:cNvSpPr>
            <a:spLocks noGrp="1"/>
          </p:cNvSpPr>
          <p:nvPr>
            <p:ph type="dt" sz="half" idx="10"/>
          </p:nvPr>
        </p:nvSpPr>
        <p:spPr/>
        <p:txBody>
          <a:bodyPr/>
          <a:lstStyle/>
          <a:p>
            <a:fld id="{CDAF2F0C-97FE-4CD9-A686-34CF9B24BEAF}" type="datetimeFigureOut">
              <a:rPr lang="en-US" smtClean="0"/>
              <a:t>8/28/2024</a:t>
            </a:fld>
            <a:endParaRPr lang="en-US"/>
          </a:p>
        </p:txBody>
      </p:sp>
      <p:sp>
        <p:nvSpPr>
          <p:cNvPr id="6" name="Footer Placeholder 5">
            <a:extLst>
              <a:ext uri="{FF2B5EF4-FFF2-40B4-BE49-F238E27FC236}">
                <a16:creationId xmlns:a16="http://schemas.microsoft.com/office/drawing/2014/main" id="{200291F0-E0EB-783B-B798-12542C9B6B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741A1-5E68-3A34-D283-E475A4A3066C}"/>
              </a:ext>
            </a:extLst>
          </p:cNvPr>
          <p:cNvSpPr>
            <a:spLocks noGrp="1"/>
          </p:cNvSpPr>
          <p:nvPr>
            <p:ph type="sldNum" sz="quarter" idx="12"/>
          </p:nvPr>
        </p:nvSpPr>
        <p:spPr/>
        <p:txBody>
          <a:bodyPr/>
          <a:lstStyle/>
          <a:p>
            <a:fld id="{86A03BC3-0B13-4E67-9D60-DD830C955F63}" type="slidenum">
              <a:rPr lang="en-US" smtClean="0"/>
              <a:t>‹#›</a:t>
            </a:fld>
            <a:endParaRPr lang="en-US"/>
          </a:p>
        </p:txBody>
      </p:sp>
    </p:spTree>
    <p:extLst>
      <p:ext uri="{BB962C8B-B14F-4D97-AF65-F5344CB8AC3E}">
        <p14:creationId xmlns:p14="http://schemas.microsoft.com/office/powerpoint/2010/main" val="205583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D17F72-C6A5-AD17-EF14-1F1F75A9C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D69B73-FB10-D5C6-61B3-AE199DDBCB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C41F8-38EF-8751-49F6-06876E4A78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AF2F0C-97FE-4CD9-A686-34CF9B24BEAF}" type="datetimeFigureOut">
              <a:rPr lang="en-US" smtClean="0"/>
              <a:t>8/28/2024</a:t>
            </a:fld>
            <a:endParaRPr lang="en-US"/>
          </a:p>
        </p:txBody>
      </p:sp>
      <p:sp>
        <p:nvSpPr>
          <p:cNvPr id="5" name="Footer Placeholder 4">
            <a:extLst>
              <a:ext uri="{FF2B5EF4-FFF2-40B4-BE49-F238E27FC236}">
                <a16:creationId xmlns:a16="http://schemas.microsoft.com/office/drawing/2014/main" id="{BC5C240F-D06E-9A79-B3CC-1DE810C8CD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B0D7132-B737-A2A7-69AD-AF20272614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A03BC3-0B13-4E67-9D60-DD830C955F63}" type="slidenum">
              <a:rPr lang="en-US" smtClean="0"/>
              <a:t>‹#›</a:t>
            </a:fld>
            <a:endParaRPr lang="en-US"/>
          </a:p>
        </p:txBody>
      </p:sp>
    </p:spTree>
    <p:extLst>
      <p:ext uri="{BB962C8B-B14F-4D97-AF65-F5344CB8AC3E}">
        <p14:creationId xmlns:p14="http://schemas.microsoft.com/office/powerpoint/2010/main" val="1140851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a:t>
            </a:fld>
            <a:endParaRPr/>
          </a:p>
        </p:txBody>
      </p:sp>
    </p:spTree>
    <p:extLst>
      <p:ext uri="{BB962C8B-B14F-4D97-AF65-F5344CB8AC3E}">
        <p14:creationId xmlns:p14="http://schemas.microsoft.com/office/powerpoint/2010/main" val="264356103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15.svg"/><Relationship Id="rId18" Type="http://schemas.openxmlformats.org/officeDocument/2006/relationships/image" Target="../media/image44.png"/><Relationship Id="rId26" Type="http://schemas.openxmlformats.org/officeDocument/2006/relationships/image" Target="../media/image12.png"/><Relationship Id="rId3" Type="http://schemas.openxmlformats.org/officeDocument/2006/relationships/image" Target="../media/image16.png"/><Relationship Id="rId21" Type="http://schemas.openxmlformats.org/officeDocument/2006/relationships/image" Target="../media/image47.svg"/><Relationship Id="rId7" Type="http://schemas.openxmlformats.org/officeDocument/2006/relationships/image" Target="../media/image26.png"/><Relationship Id="rId12" Type="http://schemas.openxmlformats.org/officeDocument/2006/relationships/image" Target="../media/image14.png"/><Relationship Id="rId17" Type="http://schemas.openxmlformats.org/officeDocument/2006/relationships/image" Target="../media/image43.svg"/><Relationship Id="rId25" Type="http://schemas.openxmlformats.org/officeDocument/2006/relationships/image" Target="../media/image49.svg"/><Relationship Id="rId2" Type="http://schemas.microsoft.com/office/2018/10/relationships/comments" Target="../comments/modernComment_D40_C8BDFFB0.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hyperlink" Target="https://gazelle.racsel.org/gazelle/testing/testsDefinition/viewTestPage.seam?id=47&amp;testKeyword=IPS_30a_DocumentCheck_FHIR" TargetMode="External"/><Relationship Id="rId24" Type="http://schemas.openxmlformats.org/officeDocument/2006/relationships/image" Target="../media/image48.png"/><Relationship Id="rId5" Type="http://schemas.openxmlformats.org/officeDocument/2006/relationships/image" Target="../media/image18.png"/><Relationship Id="rId15" Type="http://schemas.openxmlformats.org/officeDocument/2006/relationships/image" Target="../media/image41.svg"/><Relationship Id="rId23" Type="http://schemas.openxmlformats.org/officeDocument/2006/relationships/image" Target="../media/image31.svg"/><Relationship Id="rId10" Type="http://schemas.openxmlformats.org/officeDocument/2006/relationships/image" Target="../media/image25.svg"/><Relationship Id="rId19" Type="http://schemas.openxmlformats.org/officeDocument/2006/relationships/image" Target="../media/image45.svg"/><Relationship Id="rId4" Type="http://schemas.openxmlformats.org/officeDocument/2006/relationships/image" Target="../media/image17.svg"/><Relationship Id="rId9" Type="http://schemas.openxmlformats.org/officeDocument/2006/relationships/image" Target="../media/image24.png"/><Relationship Id="rId14" Type="http://schemas.openxmlformats.org/officeDocument/2006/relationships/image" Target="../media/image40.png"/><Relationship Id="rId22" Type="http://schemas.openxmlformats.org/officeDocument/2006/relationships/image" Target="../media/image30.png"/><Relationship Id="rId27" Type="http://schemas.openxmlformats.org/officeDocument/2006/relationships/image" Target="../media/image13.sv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31.svg"/><Relationship Id="rId18" Type="http://schemas.openxmlformats.org/officeDocument/2006/relationships/image" Target="../media/image8.png"/><Relationship Id="rId26" Type="http://schemas.openxmlformats.org/officeDocument/2006/relationships/image" Target="../media/image38.png"/><Relationship Id="rId3" Type="http://schemas.openxmlformats.org/officeDocument/2006/relationships/image" Target="../media/image19.svg"/><Relationship Id="rId21"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30.png"/><Relationship Id="rId17" Type="http://schemas.openxmlformats.org/officeDocument/2006/relationships/image" Target="../media/image33.svg"/><Relationship Id="rId25" Type="http://schemas.openxmlformats.org/officeDocument/2006/relationships/image" Target="../media/image51.sv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43.svg"/><Relationship Id="rId24" Type="http://schemas.openxmlformats.org/officeDocument/2006/relationships/image" Target="../media/image50.png"/><Relationship Id="rId5" Type="http://schemas.openxmlformats.org/officeDocument/2006/relationships/image" Target="../media/image27.svg"/><Relationship Id="rId15" Type="http://schemas.openxmlformats.org/officeDocument/2006/relationships/image" Target="../media/image7.svg"/><Relationship Id="rId23" Type="http://schemas.openxmlformats.org/officeDocument/2006/relationships/image" Target="../media/image37.svg"/><Relationship Id="rId10" Type="http://schemas.openxmlformats.org/officeDocument/2006/relationships/image" Target="../media/image42.png"/><Relationship Id="rId19" Type="http://schemas.openxmlformats.org/officeDocument/2006/relationships/image" Target="../media/image9.svg"/><Relationship Id="rId4" Type="http://schemas.openxmlformats.org/officeDocument/2006/relationships/image" Target="../media/image26.png"/><Relationship Id="rId9" Type="http://schemas.openxmlformats.org/officeDocument/2006/relationships/image" Target="../media/image15.svg"/><Relationship Id="rId14" Type="http://schemas.openxmlformats.org/officeDocument/2006/relationships/image" Target="../media/image6.png"/><Relationship Id="rId22" Type="http://schemas.openxmlformats.org/officeDocument/2006/relationships/image" Target="../media/image36.png"/><Relationship Id="rId27" Type="http://schemas.openxmlformats.org/officeDocument/2006/relationships/image" Target="../media/image39.sv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5.svg"/><Relationship Id="rId18" Type="http://schemas.openxmlformats.org/officeDocument/2006/relationships/image" Target="../media/image38.png"/><Relationship Id="rId3" Type="http://schemas.openxmlformats.org/officeDocument/2006/relationships/image" Target="../media/image19.svg"/><Relationship Id="rId7" Type="http://schemas.openxmlformats.org/officeDocument/2006/relationships/image" Target="../media/image17.svg"/><Relationship Id="rId12" Type="http://schemas.openxmlformats.org/officeDocument/2006/relationships/image" Target="../media/image24.png"/><Relationship Id="rId17" Type="http://schemas.openxmlformats.org/officeDocument/2006/relationships/image" Target="../media/image51.svg"/><Relationship Id="rId2" Type="http://schemas.openxmlformats.org/officeDocument/2006/relationships/image" Target="../media/image18.png"/><Relationship Id="rId16"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15.svg"/><Relationship Id="rId15" Type="http://schemas.openxmlformats.org/officeDocument/2006/relationships/image" Target="../media/image37.svg"/><Relationship Id="rId10" Type="http://schemas.openxmlformats.org/officeDocument/2006/relationships/image" Target="../media/image8.png"/><Relationship Id="rId19" Type="http://schemas.openxmlformats.org/officeDocument/2006/relationships/image" Target="../media/image39.svg"/><Relationship Id="rId4" Type="http://schemas.openxmlformats.org/officeDocument/2006/relationships/image" Target="../media/image14.png"/><Relationship Id="rId9" Type="http://schemas.openxmlformats.org/officeDocument/2006/relationships/image" Target="../media/image7.svg"/><Relationship Id="rId14"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30.png"/><Relationship Id="rId18" Type="http://schemas.openxmlformats.org/officeDocument/2006/relationships/image" Target="../media/image33.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13.svg"/><Relationship Id="rId17" Type="http://schemas.openxmlformats.org/officeDocument/2006/relationships/image" Target="../media/image32.png"/><Relationship Id="rId2" Type="http://schemas.openxmlformats.org/officeDocument/2006/relationships/notesSlide" Target="../notesSlides/notesSlide4.xml"/><Relationship Id="rId16" Type="http://schemas.openxmlformats.org/officeDocument/2006/relationships/image" Target="../media/image27.svg"/><Relationship Id="rId20" Type="http://schemas.openxmlformats.org/officeDocument/2006/relationships/image" Target="../media/image35.sv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1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5.svg"/><Relationship Id="rId19" Type="http://schemas.openxmlformats.org/officeDocument/2006/relationships/image" Target="../media/image34.png"/><Relationship Id="rId4" Type="http://schemas.openxmlformats.org/officeDocument/2006/relationships/image" Target="../media/image15.svg"/><Relationship Id="rId9" Type="http://schemas.openxmlformats.org/officeDocument/2006/relationships/image" Target="../media/image24.png"/><Relationship Id="rId14" Type="http://schemas.openxmlformats.org/officeDocument/2006/relationships/image" Target="../media/image31.sv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9.svg"/><Relationship Id="rId18" Type="http://schemas.openxmlformats.org/officeDocument/2006/relationships/image" Target="../media/image39.svg"/><Relationship Id="rId3" Type="http://schemas.openxmlformats.org/officeDocument/2006/relationships/image" Target="../media/image17.svg"/><Relationship Id="rId21" Type="http://schemas.openxmlformats.org/officeDocument/2006/relationships/image" Target="../media/image34.png"/><Relationship Id="rId7" Type="http://schemas.openxmlformats.org/officeDocument/2006/relationships/image" Target="../media/image19.svg"/><Relationship Id="rId12" Type="http://schemas.openxmlformats.org/officeDocument/2006/relationships/image" Target="../media/image8.png"/><Relationship Id="rId17" Type="http://schemas.openxmlformats.org/officeDocument/2006/relationships/image" Target="../media/image38.png"/><Relationship Id="rId2" Type="http://schemas.openxmlformats.org/officeDocument/2006/relationships/image" Target="../media/image16.png"/><Relationship Id="rId16" Type="http://schemas.openxmlformats.org/officeDocument/2006/relationships/hyperlink" Target="https://gazelle.racsel.org/gazelle/testing/testsDefinition/viewTestPage.seam?id=47&amp;testKeyword=IPS_30a_DocumentCheck_FHIR" TargetMode="External"/><Relationship Id="rId20"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5.svg"/><Relationship Id="rId5" Type="http://schemas.openxmlformats.org/officeDocument/2006/relationships/image" Target="../media/image7.svg"/><Relationship Id="rId15" Type="http://schemas.openxmlformats.org/officeDocument/2006/relationships/image" Target="../media/image37.svg"/><Relationship Id="rId10" Type="http://schemas.openxmlformats.org/officeDocument/2006/relationships/image" Target="../media/image24.png"/><Relationship Id="rId19"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27.svg"/><Relationship Id="rId14" Type="http://schemas.openxmlformats.org/officeDocument/2006/relationships/image" Target="../media/image36.png"/><Relationship Id="rId22" Type="http://schemas.openxmlformats.org/officeDocument/2006/relationships/image" Target="../media/image35.svg"/></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43.svg"/><Relationship Id="rId18" Type="http://schemas.openxmlformats.org/officeDocument/2006/relationships/image" Target="../media/image30.png"/><Relationship Id="rId3" Type="http://schemas.openxmlformats.org/officeDocument/2006/relationships/image" Target="../media/image17.svg"/><Relationship Id="rId21" Type="http://schemas.openxmlformats.org/officeDocument/2006/relationships/image" Target="../media/image13.svg"/><Relationship Id="rId7" Type="http://schemas.openxmlformats.org/officeDocument/2006/relationships/image" Target="../media/image27.svg"/><Relationship Id="rId12" Type="http://schemas.openxmlformats.org/officeDocument/2006/relationships/image" Target="../media/image42.png"/><Relationship Id="rId17" Type="http://schemas.openxmlformats.org/officeDocument/2006/relationships/image" Target="../media/image47.svg"/><Relationship Id="rId2" Type="http://schemas.openxmlformats.org/officeDocument/2006/relationships/image" Target="../media/image16.png"/><Relationship Id="rId16" Type="http://schemas.openxmlformats.org/officeDocument/2006/relationships/image" Target="../media/image46.png"/><Relationship Id="rId20"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41.svg"/><Relationship Id="rId5" Type="http://schemas.openxmlformats.org/officeDocument/2006/relationships/image" Target="../media/image19.svg"/><Relationship Id="rId15" Type="http://schemas.openxmlformats.org/officeDocument/2006/relationships/image" Target="../media/image45.svg"/><Relationship Id="rId10" Type="http://schemas.openxmlformats.org/officeDocument/2006/relationships/image" Target="../media/image40.png"/><Relationship Id="rId19" Type="http://schemas.openxmlformats.org/officeDocument/2006/relationships/image" Target="../media/image31.svg"/><Relationship Id="rId4" Type="http://schemas.openxmlformats.org/officeDocument/2006/relationships/image" Target="../media/image18.png"/><Relationship Id="rId9" Type="http://schemas.openxmlformats.org/officeDocument/2006/relationships/image" Target="../media/image15.svg"/><Relationship Id="rId14" Type="http://schemas.openxmlformats.org/officeDocument/2006/relationships/image" Target="../media/image44.pn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7.svg"/><Relationship Id="rId18" Type="http://schemas.openxmlformats.org/officeDocument/2006/relationships/image" Target="../media/image50.png"/><Relationship Id="rId3" Type="http://schemas.openxmlformats.org/officeDocument/2006/relationships/image" Target="../media/image19.svg"/><Relationship Id="rId21" Type="http://schemas.openxmlformats.org/officeDocument/2006/relationships/image" Target="../media/image25.svg"/><Relationship Id="rId7" Type="http://schemas.openxmlformats.org/officeDocument/2006/relationships/image" Target="../media/image17.svg"/><Relationship Id="rId12" Type="http://schemas.openxmlformats.org/officeDocument/2006/relationships/image" Target="../media/image6.png"/><Relationship Id="rId17" Type="http://schemas.openxmlformats.org/officeDocument/2006/relationships/image" Target="../media/image9.svg"/><Relationship Id="rId2" Type="http://schemas.openxmlformats.org/officeDocument/2006/relationships/image" Target="../media/image18.png"/><Relationship Id="rId16" Type="http://schemas.openxmlformats.org/officeDocument/2006/relationships/image" Target="../media/image8.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31.svg"/><Relationship Id="rId5" Type="http://schemas.openxmlformats.org/officeDocument/2006/relationships/image" Target="../media/image27.svg"/><Relationship Id="rId15" Type="http://schemas.openxmlformats.org/officeDocument/2006/relationships/image" Target="../media/image33.svg"/><Relationship Id="rId10" Type="http://schemas.openxmlformats.org/officeDocument/2006/relationships/image" Target="../media/image30.png"/><Relationship Id="rId19" Type="http://schemas.openxmlformats.org/officeDocument/2006/relationships/image" Target="../media/image51.svg"/><Relationship Id="rId4" Type="http://schemas.openxmlformats.org/officeDocument/2006/relationships/image" Target="../media/image26.png"/><Relationship Id="rId9" Type="http://schemas.openxmlformats.org/officeDocument/2006/relationships/image" Target="../media/image15.svg"/><Relationship Id="rId1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em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svg"/><Relationship Id="rId3" Type="http://schemas.microsoft.com/office/2018/10/relationships/comments" Target="../comments/modernComment_D51_8CDACFB0.xml"/><Relationship Id="rId7" Type="http://schemas.openxmlformats.org/officeDocument/2006/relationships/image" Target="../media/image55.svg"/><Relationship Id="rId12" Type="http://schemas.openxmlformats.org/officeDocument/2006/relationships/image" Target="../media/image63.svg"/><Relationship Id="rId17" Type="http://schemas.openxmlformats.org/officeDocument/2006/relationships/image" Target="../media/image68.png"/><Relationship Id="rId2" Type="http://schemas.openxmlformats.org/officeDocument/2006/relationships/notesSlide" Target="../notesSlides/notesSlide6.xml"/><Relationship Id="rId16" Type="http://schemas.openxmlformats.org/officeDocument/2006/relationships/image" Target="../media/image67.sv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62.png"/><Relationship Id="rId5" Type="http://schemas.openxmlformats.org/officeDocument/2006/relationships/image" Target="../media/image58.png"/><Relationship Id="rId15" Type="http://schemas.openxmlformats.org/officeDocument/2006/relationships/image" Target="../media/image66.png"/><Relationship Id="rId10" Type="http://schemas.openxmlformats.org/officeDocument/2006/relationships/image" Target="../media/image61.png"/><Relationship Id="rId4" Type="http://schemas.openxmlformats.org/officeDocument/2006/relationships/image" Target="../media/image52.png"/><Relationship Id="rId9" Type="http://schemas.openxmlformats.org/officeDocument/2006/relationships/image" Target="../media/image60.svg"/><Relationship Id="rId14" Type="http://schemas.openxmlformats.org/officeDocument/2006/relationships/image" Target="../media/image65.svg"/></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s://connectathon.ihe-europe.net/ihe-europe-plugathons-2024" TargetMode="External"/><Relationship Id="rId3" Type="http://schemas.openxmlformats.org/officeDocument/2006/relationships/hyperlink" Target="https://docs.smarthealthit.org/smart-health-links/" TargetMode="External"/><Relationship Id="rId7" Type="http://schemas.openxmlformats.org/officeDocument/2006/relationships/hyperlink" Target="https://docs.smarthealthit.org/smart-health-links/design" TargetMode="External"/><Relationship Id="rId2" Type="http://schemas.openxmlformats.org/officeDocument/2006/relationships/hyperlink" Target="https://smarthealth.cards/en/how-they-work.html" TargetMode="External"/><Relationship Id="rId1" Type="http://schemas.openxmlformats.org/officeDocument/2006/relationships/slideLayout" Target="../slideLayouts/slideLayout7.xml"/><Relationship Id="rId6" Type="http://schemas.openxmlformats.org/officeDocument/2006/relationships/hyperlink" Target="https://www.devdays.com/wp-content/uploads/2023/08/230607_JohnDAmore_Patient_Mediated_IPS_exchange_with_SMART_Health_Links.pdf" TargetMode="External"/><Relationship Id="rId5" Type="http://schemas.openxmlformats.org/officeDocument/2006/relationships/hyperlink" Target="https://smart.who.int/trust/StructureDefinition-SmartHealthLink.html" TargetMode="External"/><Relationship Id="rId4" Type="http://schemas.openxmlformats.org/officeDocument/2006/relationships/hyperlink" Target="https://confluence.hl7.org/plugins/servlet/mobile?contentId=203358469#content/view/203358469"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2.png"/><Relationship Id="rId26" Type="http://schemas.openxmlformats.org/officeDocument/2006/relationships/image" Target="../media/image28.png"/><Relationship Id="rId3" Type="http://schemas.openxmlformats.org/officeDocument/2006/relationships/image" Target="../media/image15.svg"/><Relationship Id="rId21" Type="http://schemas.openxmlformats.org/officeDocument/2006/relationships/image" Target="../media/image13.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31.svg"/><Relationship Id="rId25" Type="http://schemas.openxmlformats.org/officeDocument/2006/relationships/image" Target="../media/image7.svg"/><Relationship Id="rId2" Type="http://schemas.openxmlformats.org/officeDocument/2006/relationships/image" Target="../media/image14.png"/><Relationship Id="rId16" Type="http://schemas.openxmlformats.org/officeDocument/2006/relationships/image" Target="../media/image30.png"/><Relationship Id="rId20"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24" Type="http://schemas.openxmlformats.org/officeDocument/2006/relationships/image" Target="../media/image6.png"/><Relationship Id="rId5" Type="http://schemas.openxmlformats.org/officeDocument/2006/relationships/image" Target="../media/image17.svg"/><Relationship Id="rId15" Type="http://schemas.openxmlformats.org/officeDocument/2006/relationships/image" Target="../media/image27.svg"/><Relationship Id="rId23" Type="http://schemas.openxmlformats.org/officeDocument/2006/relationships/image" Target="../media/image9.svg"/><Relationship Id="rId10" Type="http://schemas.openxmlformats.org/officeDocument/2006/relationships/image" Target="../media/image22.png"/><Relationship Id="rId19" Type="http://schemas.openxmlformats.org/officeDocument/2006/relationships/image" Target="../media/image33.sv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 Id="rId22" Type="http://schemas.openxmlformats.org/officeDocument/2006/relationships/image" Target="../media/image8.png"/><Relationship Id="rId27" Type="http://schemas.openxmlformats.org/officeDocument/2006/relationships/image" Target="../media/image29.svg"/></Relationships>
</file>

<file path=ppt/slides/_rels/slide32.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30.png"/><Relationship Id="rId18" Type="http://schemas.openxmlformats.org/officeDocument/2006/relationships/image" Target="../media/image35.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7.svg"/><Relationship Id="rId17" Type="http://schemas.openxmlformats.org/officeDocument/2006/relationships/image" Target="../media/image34.png"/><Relationship Id="rId2" Type="http://schemas.openxmlformats.org/officeDocument/2006/relationships/notesSlide" Target="../notesSlides/notesSlide9.xml"/><Relationship Id="rId16" Type="http://schemas.openxmlformats.org/officeDocument/2006/relationships/image" Target="../media/image33.svg"/><Relationship Id="rId20" Type="http://schemas.openxmlformats.org/officeDocument/2006/relationships/image" Target="../media/image13.sv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6.png"/><Relationship Id="rId5" Type="http://schemas.openxmlformats.org/officeDocument/2006/relationships/image" Target="../media/image16.png"/><Relationship Id="rId15" Type="http://schemas.openxmlformats.org/officeDocument/2006/relationships/image" Target="../media/image32.png"/><Relationship Id="rId10" Type="http://schemas.openxmlformats.org/officeDocument/2006/relationships/image" Target="../media/image25.svg"/><Relationship Id="rId19" Type="http://schemas.openxmlformats.org/officeDocument/2006/relationships/image" Target="../media/image12.png"/><Relationship Id="rId4" Type="http://schemas.openxmlformats.org/officeDocument/2006/relationships/image" Target="../media/image15.svg"/><Relationship Id="rId9" Type="http://schemas.openxmlformats.org/officeDocument/2006/relationships/image" Target="../media/image24.png"/><Relationship Id="rId14" Type="http://schemas.openxmlformats.org/officeDocument/2006/relationships/image" Target="../media/image31.sv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3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2.png"/><Relationship Id="rId26" Type="http://schemas.openxmlformats.org/officeDocument/2006/relationships/image" Target="../media/image28.png"/><Relationship Id="rId3" Type="http://schemas.openxmlformats.org/officeDocument/2006/relationships/image" Target="../media/image15.svg"/><Relationship Id="rId21" Type="http://schemas.openxmlformats.org/officeDocument/2006/relationships/image" Target="../media/image13.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31.svg"/><Relationship Id="rId25" Type="http://schemas.openxmlformats.org/officeDocument/2006/relationships/image" Target="../media/image7.svg"/><Relationship Id="rId2" Type="http://schemas.openxmlformats.org/officeDocument/2006/relationships/image" Target="../media/image14.png"/><Relationship Id="rId16" Type="http://schemas.openxmlformats.org/officeDocument/2006/relationships/image" Target="../media/image30.png"/><Relationship Id="rId20"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24" Type="http://schemas.openxmlformats.org/officeDocument/2006/relationships/image" Target="../media/image6.png"/><Relationship Id="rId5" Type="http://schemas.openxmlformats.org/officeDocument/2006/relationships/image" Target="../media/image17.svg"/><Relationship Id="rId15" Type="http://schemas.openxmlformats.org/officeDocument/2006/relationships/image" Target="../media/image27.svg"/><Relationship Id="rId23" Type="http://schemas.openxmlformats.org/officeDocument/2006/relationships/image" Target="../media/image9.svg"/><Relationship Id="rId10" Type="http://schemas.openxmlformats.org/officeDocument/2006/relationships/image" Target="../media/image22.png"/><Relationship Id="rId19" Type="http://schemas.openxmlformats.org/officeDocument/2006/relationships/image" Target="../media/image33.sv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 Id="rId22" Type="http://schemas.openxmlformats.org/officeDocument/2006/relationships/image" Target="../media/image8.png"/><Relationship Id="rId27" Type="http://schemas.openxmlformats.org/officeDocument/2006/relationships/image" Target="../media/image29.svg"/></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1.svg"/><Relationship Id="rId18" Type="http://schemas.openxmlformats.org/officeDocument/2006/relationships/image" Target="../media/image8.png"/><Relationship Id="rId3" Type="http://schemas.openxmlformats.org/officeDocument/2006/relationships/image" Target="../media/image17.svg"/><Relationship Id="rId21" Type="http://schemas.openxmlformats.org/officeDocument/2006/relationships/image" Target="../media/image37.sv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25.svg"/><Relationship Id="rId2" Type="http://schemas.openxmlformats.org/officeDocument/2006/relationships/image" Target="../media/image16.png"/><Relationship Id="rId16" Type="http://schemas.openxmlformats.org/officeDocument/2006/relationships/image" Target="../media/image24.png"/><Relationship Id="rId20"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27.svg"/><Relationship Id="rId24" Type="http://schemas.openxmlformats.org/officeDocument/2006/relationships/image" Target="../media/image39.svg"/><Relationship Id="rId5" Type="http://schemas.openxmlformats.org/officeDocument/2006/relationships/image" Target="../media/image7.svg"/><Relationship Id="rId15" Type="http://schemas.openxmlformats.org/officeDocument/2006/relationships/image" Target="../media/image23.svg"/><Relationship Id="rId23" Type="http://schemas.openxmlformats.org/officeDocument/2006/relationships/image" Target="../media/image38.png"/><Relationship Id="rId10" Type="http://schemas.openxmlformats.org/officeDocument/2006/relationships/image" Target="../media/image26.png"/><Relationship Id="rId19" Type="http://schemas.openxmlformats.org/officeDocument/2006/relationships/image" Target="../media/image9.svg"/><Relationship Id="rId4" Type="http://schemas.openxmlformats.org/officeDocument/2006/relationships/image" Target="../media/image6.png"/><Relationship Id="rId9" Type="http://schemas.openxmlformats.org/officeDocument/2006/relationships/image" Target="../media/image19.svg"/><Relationship Id="rId14" Type="http://schemas.openxmlformats.org/officeDocument/2006/relationships/image" Target="../media/image22.png"/><Relationship Id="rId22" Type="http://schemas.openxmlformats.org/officeDocument/2006/relationships/hyperlink" Target="https://gazelle.racsel.org/gazelle/testing/testsDefinition/viewTestPage.seam?id=47&amp;testKeyword=IPS_30a_DocumentCheck_FHIR" TargetMode="External"/></Relationships>
</file>

<file path=ppt/slides/_rels/slide3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40.png"/><Relationship Id="rId18" Type="http://schemas.openxmlformats.org/officeDocument/2006/relationships/image" Target="../media/image45.svg"/><Relationship Id="rId26" Type="http://schemas.openxmlformats.org/officeDocument/2006/relationships/image" Target="../media/image13.svg"/><Relationship Id="rId3" Type="http://schemas.openxmlformats.org/officeDocument/2006/relationships/image" Target="../media/image17.svg"/><Relationship Id="rId21" Type="http://schemas.openxmlformats.org/officeDocument/2006/relationships/image" Target="../media/image30.png"/><Relationship Id="rId7" Type="http://schemas.openxmlformats.org/officeDocument/2006/relationships/image" Target="../media/image27.svg"/><Relationship Id="rId12" Type="http://schemas.openxmlformats.org/officeDocument/2006/relationships/image" Target="../media/image15.svg"/><Relationship Id="rId17" Type="http://schemas.openxmlformats.org/officeDocument/2006/relationships/image" Target="../media/image44.png"/><Relationship Id="rId25" Type="http://schemas.openxmlformats.org/officeDocument/2006/relationships/image" Target="../media/image12.png"/><Relationship Id="rId2" Type="http://schemas.openxmlformats.org/officeDocument/2006/relationships/image" Target="../media/image16.png"/><Relationship Id="rId16" Type="http://schemas.openxmlformats.org/officeDocument/2006/relationships/image" Target="../media/image43.svg"/><Relationship Id="rId20" Type="http://schemas.openxmlformats.org/officeDocument/2006/relationships/image" Target="../media/image47.sv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14.png"/><Relationship Id="rId24" Type="http://schemas.openxmlformats.org/officeDocument/2006/relationships/image" Target="../media/image49.svg"/><Relationship Id="rId5" Type="http://schemas.openxmlformats.org/officeDocument/2006/relationships/image" Target="../media/image19.svg"/><Relationship Id="rId15" Type="http://schemas.openxmlformats.org/officeDocument/2006/relationships/image" Target="../media/image42.png"/><Relationship Id="rId23" Type="http://schemas.openxmlformats.org/officeDocument/2006/relationships/image" Target="../media/image48.png"/><Relationship Id="rId10" Type="http://schemas.openxmlformats.org/officeDocument/2006/relationships/hyperlink" Target="https://gazelle.racsel.org/gazelle/testing/testsDefinition/viewTestPage.seam?id=47&amp;testKeyword=IPS_30a_DocumentCheck_FHIR" TargetMode="External"/><Relationship Id="rId19" Type="http://schemas.openxmlformats.org/officeDocument/2006/relationships/image" Target="../media/image46.png"/><Relationship Id="rId4" Type="http://schemas.openxmlformats.org/officeDocument/2006/relationships/image" Target="../media/image18.png"/><Relationship Id="rId9" Type="http://schemas.openxmlformats.org/officeDocument/2006/relationships/image" Target="../media/image25.svg"/><Relationship Id="rId14" Type="http://schemas.openxmlformats.org/officeDocument/2006/relationships/image" Target="../media/image41.svg"/><Relationship Id="rId22" Type="http://schemas.openxmlformats.org/officeDocument/2006/relationships/image" Target="../media/image31.svg"/></Relationships>
</file>

<file path=ppt/slides/_rels/slide3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31.svg"/><Relationship Id="rId18" Type="http://schemas.openxmlformats.org/officeDocument/2006/relationships/image" Target="../media/image8.png"/><Relationship Id="rId26" Type="http://schemas.openxmlformats.org/officeDocument/2006/relationships/image" Target="../media/image38.png"/><Relationship Id="rId3" Type="http://schemas.openxmlformats.org/officeDocument/2006/relationships/image" Target="../media/image19.svg"/><Relationship Id="rId21"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30.png"/><Relationship Id="rId17" Type="http://schemas.openxmlformats.org/officeDocument/2006/relationships/image" Target="../media/image33.svg"/><Relationship Id="rId25" Type="http://schemas.openxmlformats.org/officeDocument/2006/relationships/image" Target="../media/image51.sv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43.svg"/><Relationship Id="rId24" Type="http://schemas.openxmlformats.org/officeDocument/2006/relationships/image" Target="../media/image50.png"/><Relationship Id="rId5" Type="http://schemas.openxmlformats.org/officeDocument/2006/relationships/image" Target="../media/image27.svg"/><Relationship Id="rId15" Type="http://schemas.openxmlformats.org/officeDocument/2006/relationships/image" Target="../media/image7.svg"/><Relationship Id="rId23" Type="http://schemas.openxmlformats.org/officeDocument/2006/relationships/image" Target="../media/image37.svg"/><Relationship Id="rId10" Type="http://schemas.openxmlformats.org/officeDocument/2006/relationships/image" Target="../media/image42.png"/><Relationship Id="rId19" Type="http://schemas.openxmlformats.org/officeDocument/2006/relationships/image" Target="../media/image9.svg"/><Relationship Id="rId4" Type="http://schemas.openxmlformats.org/officeDocument/2006/relationships/image" Target="../media/image26.png"/><Relationship Id="rId9" Type="http://schemas.openxmlformats.org/officeDocument/2006/relationships/image" Target="../media/image15.svg"/><Relationship Id="rId14" Type="http://schemas.openxmlformats.org/officeDocument/2006/relationships/image" Target="../media/image6.png"/><Relationship Id="rId22" Type="http://schemas.openxmlformats.org/officeDocument/2006/relationships/image" Target="../media/image36.png"/><Relationship Id="rId27" Type="http://schemas.openxmlformats.org/officeDocument/2006/relationships/image" Target="../media/image39.svg"/></Relationships>
</file>

<file path=ppt/slides/_rels/slide3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5.svg"/><Relationship Id="rId18" Type="http://schemas.openxmlformats.org/officeDocument/2006/relationships/image" Target="../media/image38.png"/><Relationship Id="rId3" Type="http://schemas.openxmlformats.org/officeDocument/2006/relationships/image" Target="../media/image19.svg"/><Relationship Id="rId7" Type="http://schemas.openxmlformats.org/officeDocument/2006/relationships/image" Target="../media/image17.svg"/><Relationship Id="rId12" Type="http://schemas.openxmlformats.org/officeDocument/2006/relationships/image" Target="../media/image24.png"/><Relationship Id="rId17" Type="http://schemas.openxmlformats.org/officeDocument/2006/relationships/image" Target="../media/image51.svg"/><Relationship Id="rId2" Type="http://schemas.openxmlformats.org/officeDocument/2006/relationships/image" Target="../media/image18.png"/><Relationship Id="rId16"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15.svg"/><Relationship Id="rId15" Type="http://schemas.openxmlformats.org/officeDocument/2006/relationships/image" Target="../media/image37.svg"/><Relationship Id="rId10" Type="http://schemas.openxmlformats.org/officeDocument/2006/relationships/image" Target="../media/image8.png"/><Relationship Id="rId19" Type="http://schemas.openxmlformats.org/officeDocument/2006/relationships/image" Target="../media/image39.svg"/><Relationship Id="rId4" Type="http://schemas.openxmlformats.org/officeDocument/2006/relationships/image" Target="../media/image14.png"/><Relationship Id="rId9" Type="http://schemas.openxmlformats.org/officeDocument/2006/relationships/image" Target="../media/image7.svg"/><Relationship Id="rId14" Type="http://schemas.openxmlformats.org/officeDocument/2006/relationships/image" Target="../media/image36.png"/></Relationships>
</file>

<file path=ppt/slides/_rels/slide3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30.png"/><Relationship Id="rId18" Type="http://schemas.openxmlformats.org/officeDocument/2006/relationships/image" Target="../media/image35.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7.svg"/><Relationship Id="rId17" Type="http://schemas.openxmlformats.org/officeDocument/2006/relationships/image" Target="../media/image34.png"/><Relationship Id="rId2" Type="http://schemas.openxmlformats.org/officeDocument/2006/relationships/notesSlide" Target="../notesSlides/notesSlide11.xml"/><Relationship Id="rId16" Type="http://schemas.openxmlformats.org/officeDocument/2006/relationships/image" Target="../media/image33.svg"/><Relationship Id="rId20" Type="http://schemas.openxmlformats.org/officeDocument/2006/relationships/image" Target="../media/image13.sv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6.png"/><Relationship Id="rId5" Type="http://schemas.openxmlformats.org/officeDocument/2006/relationships/image" Target="../media/image16.png"/><Relationship Id="rId15" Type="http://schemas.openxmlformats.org/officeDocument/2006/relationships/image" Target="../media/image32.png"/><Relationship Id="rId10" Type="http://schemas.openxmlformats.org/officeDocument/2006/relationships/image" Target="../media/image25.svg"/><Relationship Id="rId19" Type="http://schemas.openxmlformats.org/officeDocument/2006/relationships/image" Target="../media/image12.png"/><Relationship Id="rId4" Type="http://schemas.openxmlformats.org/officeDocument/2006/relationships/image" Target="../media/image15.svg"/><Relationship Id="rId9" Type="http://schemas.openxmlformats.org/officeDocument/2006/relationships/image" Target="../media/image24.png"/><Relationship Id="rId14" Type="http://schemas.openxmlformats.org/officeDocument/2006/relationships/image" Target="../media/image31.sv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4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9.svg"/><Relationship Id="rId18" Type="http://schemas.openxmlformats.org/officeDocument/2006/relationships/image" Target="../media/image39.svg"/><Relationship Id="rId3" Type="http://schemas.openxmlformats.org/officeDocument/2006/relationships/image" Target="../media/image17.svg"/><Relationship Id="rId21" Type="http://schemas.openxmlformats.org/officeDocument/2006/relationships/image" Target="../media/image34.png"/><Relationship Id="rId7" Type="http://schemas.openxmlformats.org/officeDocument/2006/relationships/image" Target="../media/image19.svg"/><Relationship Id="rId12" Type="http://schemas.openxmlformats.org/officeDocument/2006/relationships/image" Target="../media/image8.png"/><Relationship Id="rId17" Type="http://schemas.openxmlformats.org/officeDocument/2006/relationships/image" Target="../media/image38.png"/><Relationship Id="rId2" Type="http://schemas.openxmlformats.org/officeDocument/2006/relationships/image" Target="../media/image16.png"/><Relationship Id="rId16" Type="http://schemas.openxmlformats.org/officeDocument/2006/relationships/hyperlink" Target="https://gazelle.racsel.org/gazelle/testing/testsDefinition/viewTestPage.seam?id=47&amp;testKeyword=IPS_30a_DocumentCheck_FHIR" TargetMode="External"/><Relationship Id="rId20"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5.svg"/><Relationship Id="rId5" Type="http://schemas.openxmlformats.org/officeDocument/2006/relationships/image" Target="../media/image7.svg"/><Relationship Id="rId15" Type="http://schemas.openxmlformats.org/officeDocument/2006/relationships/image" Target="../media/image37.svg"/><Relationship Id="rId10" Type="http://schemas.openxmlformats.org/officeDocument/2006/relationships/image" Target="../media/image24.png"/><Relationship Id="rId19"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27.svg"/><Relationship Id="rId14" Type="http://schemas.openxmlformats.org/officeDocument/2006/relationships/image" Target="../media/image36.png"/><Relationship Id="rId22" Type="http://schemas.openxmlformats.org/officeDocument/2006/relationships/image" Target="../media/image35.svg"/></Relationships>
</file>

<file path=ppt/slides/_rels/slide4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43.svg"/><Relationship Id="rId18" Type="http://schemas.openxmlformats.org/officeDocument/2006/relationships/image" Target="../media/image30.png"/><Relationship Id="rId3" Type="http://schemas.openxmlformats.org/officeDocument/2006/relationships/image" Target="../media/image17.svg"/><Relationship Id="rId21" Type="http://schemas.openxmlformats.org/officeDocument/2006/relationships/image" Target="../media/image13.svg"/><Relationship Id="rId7" Type="http://schemas.openxmlformats.org/officeDocument/2006/relationships/image" Target="../media/image27.svg"/><Relationship Id="rId12" Type="http://schemas.openxmlformats.org/officeDocument/2006/relationships/image" Target="../media/image42.png"/><Relationship Id="rId17" Type="http://schemas.openxmlformats.org/officeDocument/2006/relationships/image" Target="../media/image47.svg"/><Relationship Id="rId2" Type="http://schemas.openxmlformats.org/officeDocument/2006/relationships/image" Target="../media/image16.png"/><Relationship Id="rId16" Type="http://schemas.openxmlformats.org/officeDocument/2006/relationships/image" Target="../media/image46.png"/><Relationship Id="rId20"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41.svg"/><Relationship Id="rId5" Type="http://schemas.openxmlformats.org/officeDocument/2006/relationships/image" Target="../media/image19.svg"/><Relationship Id="rId15" Type="http://schemas.openxmlformats.org/officeDocument/2006/relationships/image" Target="../media/image45.svg"/><Relationship Id="rId10" Type="http://schemas.openxmlformats.org/officeDocument/2006/relationships/image" Target="../media/image40.png"/><Relationship Id="rId19" Type="http://schemas.openxmlformats.org/officeDocument/2006/relationships/image" Target="../media/image31.svg"/><Relationship Id="rId4" Type="http://schemas.openxmlformats.org/officeDocument/2006/relationships/image" Target="../media/image18.png"/><Relationship Id="rId9" Type="http://schemas.openxmlformats.org/officeDocument/2006/relationships/image" Target="../media/image15.svg"/><Relationship Id="rId14" Type="http://schemas.openxmlformats.org/officeDocument/2006/relationships/image" Target="../media/image44.png"/></Relationships>
</file>

<file path=ppt/slides/_rels/slide4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7.svg"/><Relationship Id="rId18" Type="http://schemas.openxmlformats.org/officeDocument/2006/relationships/image" Target="../media/image50.png"/><Relationship Id="rId3" Type="http://schemas.openxmlformats.org/officeDocument/2006/relationships/image" Target="../media/image19.svg"/><Relationship Id="rId21" Type="http://schemas.openxmlformats.org/officeDocument/2006/relationships/image" Target="../media/image25.svg"/><Relationship Id="rId7" Type="http://schemas.openxmlformats.org/officeDocument/2006/relationships/image" Target="../media/image17.svg"/><Relationship Id="rId12" Type="http://schemas.openxmlformats.org/officeDocument/2006/relationships/image" Target="../media/image6.png"/><Relationship Id="rId17" Type="http://schemas.openxmlformats.org/officeDocument/2006/relationships/image" Target="../media/image9.svg"/><Relationship Id="rId2" Type="http://schemas.openxmlformats.org/officeDocument/2006/relationships/image" Target="../media/image18.png"/><Relationship Id="rId16" Type="http://schemas.openxmlformats.org/officeDocument/2006/relationships/image" Target="../media/image8.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31.svg"/><Relationship Id="rId5" Type="http://schemas.openxmlformats.org/officeDocument/2006/relationships/image" Target="../media/image27.svg"/><Relationship Id="rId15" Type="http://schemas.openxmlformats.org/officeDocument/2006/relationships/image" Target="../media/image33.svg"/><Relationship Id="rId10" Type="http://schemas.openxmlformats.org/officeDocument/2006/relationships/image" Target="../media/image30.png"/><Relationship Id="rId19" Type="http://schemas.openxmlformats.org/officeDocument/2006/relationships/image" Target="../media/image51.svg"/><Relationship Id="rId4" Type="http://schemas.openxmlformats.org/officeDocument/2006/relationships/image" Target="../media/image26.png"/><Relationship Id="rId9" Type="http://schemas.openxmlformats.org/officeDocument/2006/relationships/image" Target="../media/image15.svg"/><Relationship Id="rId14" Type="http://schemas.openxmlformats.org/officeDocument/2006/relationships/image" Target="../media/image32.png"/></Relationships>
</file>

<file path=ppt/slides/_rels/slide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emf"/><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60.svg"/><Relationship Id="rId13" Type="http://schemas.openxmlformats.org/officeDocument/2006/relationships/image" Target="../media/image65.svg"/><Relationship Id="rId3" Type="http://schemas.openxmlformats.org/officeDocument/2006/relationships/image" Target="../media/image52.png"/><Relationship Id="rId7" Type="http://schemas.openxmlformats.org/officeDocument/2006/relationships/image" Target="../media/image59.png"/><Relationship Id="rId12" Type="http://schemas.openxmlformats.org/officeDocument/2006/relationships/image" Target="../media/image64.png"/><Relationship Id="rId17" Type="http://schemas.openxmlformats.org/officeDocument/2006/relationships/image" Target="../media/image69.svg"/><Relationship Id="rId2" Type="http://schemas.openxmlformats.org/officeDocument/2006/relationships/notesSlide" Target="../notesSlides/notesSlide12.xml"/><Relationship Id="rId1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5.svg"/><Relationship Id="rId11" Type="http://schemas.openxmlformats.org/officeDocument/2006/relationships/image" Target="../media/image63.svg"/><Relationship Id="rId5" Type="http://schemas.openxmlformats.org/officeDocument/2006/relationships/image" Target="../media/image54.png"/><Relationship Id="rId15" Type="http://schemas.openxmlformats.org/officeDocument/2006/relationships/image" Target="../media/image67.svg"/><Relationship Id="rId10" Type="http://schemas.openxmlformats.org/officeDocument/2006/relationships/image" Target="../media/image62.png"/><Relationship Id="rId4" Type="http://schemas.openxmlformats.org/officeDocument/2006/relationships/image" Target="../media/image58.png"/><Relationship Id="rId9" Type="http://schemas.openxmlformats.org/officeDocument/2006/relationships/image" Target="../media/image61.png"/><Relationship Id="rId14" Type="http://schemas.openxmlformats.org/officeDocument/2006/relationships/image" Target="../media/image66.png"/></Relationships>
</file>

<file path=ppt/slides/_rels/slide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12.png"/><Relationship Id="rId26" Type="http://schemas.openxmlformats.org/officeDocument/2006/relationships/image" Target="../media/image6.png"/><Relationship Id="rId3" Type="http://schemas.openxmlformats.org/officeDocument/2006/relationships/image" Target="../media/image15.svg"/><Relationship Id="rId21" Type="http://schemas.openxmlformats.org/officeDocument/2006/relationships/image" Target="../media/image31.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5" Type="http://schemas.openxmlformats.org/officeDocument/2006/relationships/image" Target="../media/image9.svg"/><Relationship Id="rId2" Type="http://schemas.openxmlformats.org/officeDocument/2006/relationships/image" Target="../media/image14.png"/><Relationship Id="rId16" Type="http://schemas.openxmlformats.org/officeDocument/2006/relationships/image" Target="../media/image28.png"/><Relationship Id="rId20"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24" Type="http://schemas.openxmlformats.org/officeDocument/2006/relationships/image" Target="../media/image8.png"/><Relationship Id="rId5" Type="http://schemas.openxmlformats.org/officeDocument/2006/relationships/image" Target="../media/image17.svg"/><Relationship Id="rId15" Type="http://schemas.openxmlformats.org/officeDocument/2006/relationships/image" Target="../media/image27.svg"/><Relationship Id="rId23" Type="http://schemas.openxmlformats.org/officeDocument/2006/relationships/image" Target="../media/image33.svg"/><Relationship Id="rId10" Type="http://schemas.openxmlformats.org/officeDocument/2006/relationships/image" Target="../media/image22.png"/><Relationship Id="rId19" Type="http://schemas.openxmlformats.org/officeDocument/2006/relationships/image" Target="../media/image13.sv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 Id="rId22" Type="http://schemas.openxmlformats.org/officeDocument/2006/relationships/image" Target="../media/image32.png"/><Relationship Id="rId27" Type="http://schemas.openxmlformats.org/officeDocument/2006/relationships/image" Target="../media/image7.svg"/></Relationships>
</file>

<file path=ppt/slides/_rels/slide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51.xml.rels><?xml version="1.0" encoding="UTF-8" standalone="yes"?>
<Relationships xmlns="http://schemas.openxmlformats.org/package/2006/relationships"><Relationship Id="rId8" Type="http://schemas.openxmlformats.org/officeDocument/2006/relationships/hyperlink" Target="https://connectathon.ihe-europe.net/ihe-europe-plugathons-2024" TargetMode="External"/><Relationship Id="rId3" Type="http://schemas.openxmlformats.org/officeDocument/2006/relationships/hyperlink" Target="https://docs.smarthealthit.org/smart-health-links/" TargetMode="External"/><Relationship Id="rId7" Type="http://schemas.openxmlformats.org/officeDocument/2006/relationships/hyperlink" Target="https://docs.smarthealthit.org/smart-health-links/design" TargetMode="External"/><Relationship Id="rId2" Type="http://schemas.openxmlformats.org/officeDocument/2006/relationships/hyperlink" Target="https://smarthealth.cards/en/how-they-work.html" TargetMode="External"/><Relationship Id="rId1" Type="http://schemas.openxmlformats.org/officeDocument/2006/relationships/slideLayout" Target="../slideLayouts/slideLayout7.xml"/><Relationship Id="rId6" Type="http://schemas.openxmlformats.org/officeDocument/2006/relationships/hyperlink" Target="https://www.devdays.com/wp-content/uploads/2023/08/230607_JohnDAmore_Patient_Mediated_IPS_exchange_with_SMART_Health_Links.pdf" TargetMode="External"/><Relationship Id="rId5" Type="http://schemas.openxmlformats.org/officeDocument/2006/relationships/hyperlink" Target="https://smart.who.int/trust/StructureDefinition-SmartHealthLink.html" TargetMode="External"/><Relationship Id="rId4" Type="http://schemas.openxmlformats.org/officeDocument/2006/relationships/hyperlink" Target="https://confluence.hl7.org/plugins/servlet/mobile?contentId=203358469#content/view/203358469"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30.png"/><Relationship Id="rId18" Type="http://schemas.openxmlformats.org/officeDocument/2006/relationships/image" Target="../media/image33.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13.svg"/><Relationship Id="rId17" Type="http://schemas.openxmlformats.org/officeDocument/2006/relationships/image" Target="../media/image32.png"/><Relationship Id="rId2" Type="http://schemas.openxmlformats.org/officeDocument/2006/relationships/notesSlide" Target="../notesSlides/notesSlide2.xml"/><Relationship Id="rId16" Type="http://schemas.openxmlformats.org/officeDocument/2006/relationships/image" Target="../media/image27.svg"/><Relationship Id="rId20" Type="http://schemas.openxmlformats.org/officeDocument/2006/relationships/image" Target="../media/image35.sv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1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5.svg"/><Relationship Id="rId19" Type="http://schemas.openxmlformats.org/officeDocument/2006/relationships/image" Target="../media/image34.png"/><Relationship Id="rId4" Type="http://schemas.openxmlformats.org/officeDocument/2006/relationships/image" Target="../media/image15.svg"/><Relationship Id="rId9" Type="http://schemas.openxmlformats.org/officeDocument/2006/relationships/image" Target="../media/image24.png"/><Relationship Id="rId14" Type="http://schemas.openxmlformats.org/officeDocument/2006/relationships/image" Target="../media/image31.sv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12.png"/><Relationship Id="rId26" Type="http://schemas.openxmlformats.org/officeDocument/2006/relationships/image" Target="../media/image6.png"/><Relationship Id="rId3" Type="http://schemas.openxmlformats.org/officeDocument/2006/relationships/image" Target="../media/image15.svg"/><Relationship Id="rId21" Type="http://schemas.openxmlformats.org/officeDocument/2006/relationships/image" Target="../media/image31.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5" Type="http://schemas.openxmlformats.org/officeDocument/2006/relationships/image" Target="../media/image9.svg"/><Relationship Id="rId2" Type="http://schemas.openxmlformats.org/officeDocument/2006/relationships/image" Target="../media/image14.png"/><Relationship Id="rId16" Type="http://schemas.openxmlformats.org/officeDocument/2006/relationships/image" Target="../media/image28.png"/><Relationship Id="rId20"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24" Type="http://schemas.openxmlformats.org/officeDocument/2006/relationships/image" Target="../media/image8.png"/><Relationship Id="rId5" Type="http://schemas.openxmlformats.org/officeDocument/2006/relationships/image" Target="../media/image17.svg"/><Relationship Id="rId15" Type="http://schemas.openxmlformats.org/officeDocument/2006/relationships/image" Target="../media/image27.svg"/><Relationship Id="rId23" Type="http://schemas.openxmlformats.org/officeDocument/2006/relationships/image" Target="../media/image33.svg"/><Relationship Id="rId10" Type="http://schemas.openxmlformats.org/officeDocument/2006/relationships/image" Target="../media/image22.png"/><Relationship Id="rId19" Type="http://schemas.openxmlformats.org/officeDocument/2006/relationships/image" Target="../media/image13.sv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 Id="rId22" Type="http://schemas.openxmlformats.org/officeDocument/2006/relationships/image" Target="../media/image32.png"/><Relationship Id="rId27" Type="http://schemas.openxmlformats.org/officeDocument/2006/relationships/image" Target="../media/image7.sv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1.svg"/><Relationship Id="rId18" Type="http://schemas.openxmlformats.org/officeDocument/2006/relationships/image" Target="../media/image8.png"/><Relationship Id="rId3" Type="http://schemas.openxmlformats.org/officeDocument/2006/relationships/image" Target="../media/image17.svg"/><Relationship Id="rId21" Type="http://schemas.openxmlformats.org/officeDocument/2006/relationships/image" Target="../media/image37.svg"/><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25.svg"/><Relationship Id="rId2" Type="http://schemas.openxmlformats.org/officeDocument/2006/relationships/image" Target="../media/image16.png"/><Relationship Id="rId16" Type="http://schemas.openxmlformats.org/officeDocument/2006/relationships/image" Target="../media/image24.png"/><Relationship Id="rId20"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27.svg"/><Relationship Id="rId24" Type="http://schemas.openxmlformats.org/officeDocument/2006/relationships/image" Target="../media/image39.svg"/><Relationship Id="rId5" Type="http://schemas.openxmlformats.org/officeDocument/2006/relationships/image" Target="../media/image7.svg"/><Relationship Id="rId15" Type="http://schemas.openxmlformats.org/officeDocument/2006/relationships/image" Target="../media/image23.svg"/><Relationship Id="rId23" Type="http://schemas.openxmlformats.org/officeDocument/2006/relationships/image" Target="../media/image38.png"/><Relationship Id="rId10" Type="http://schemas.openxmlformats.org/officeDocument/2006/relationships/image" Target="../media/image26.png"/><Relationship Id="rId19" Type="http://schemas.openxmlformats.org/officeDocument/2006/relationships/image" Target="../media/image9.svg"/><Relationship Id="rId4" Type="http://schemas.openxmlformats.org/officeDocument/2006/relationships/image" Target="../media/image6.png"/><Relationship Id="rId9" Type="http://schemas.openxmlformats.org/officeDocument/2006/relationships/image" Target="../media/image19.svg"/><Relationship Id="rId14" Type="http://schemas.openxmlformats.org/officeDocument/2006/relationships/image" Target="../media/image22.png"/><Relationship Id="rId22" Type="http://schemas.openxmlformats.org/officeDocument/2006/relationships/hyperlink" Target="https://gazelle.racsel.org/gazelle/testing/testsDefinition/viewTestPage.seam?id=47&amp;testKeyword=IPS_30a_DocumentCheck_FHI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ED97853-500E-3E40-8621-4727B3AB1C9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11804"/>
          <a:stretch/>
        </p:blipFill>
        <p:spPr>
          <a:xfrm>
            <a:off x="410" y="3143"/>
            <a:ext cx="2021580" cy="6867342"/>
          </a:xfrm>
          <a:prstGeom prst="rect">
            <a:avLst/>
          </a:prstGeom>
        </p:spPr>
      </p:pic>
      <p:sp>
        <p:nvSpPr>
          <p:cNvPr id="6" name="Freeform 8">
            <a:extLst>
              <a:ext uri="{FF2B5EF4-FFF2-40B4-BE49-F238E27FC236}">
                <a16:creationId xmlns:a16="http://schemas.microsoft.com/office/drawing/2014/main" id="{017C5A73-4326-A36C-ACFE-5AC86672D819}"/>
              </a:ext>
            </a:extLst>
          </p:cNvPr>
          <p:cNvSpPr>
            <a:spLocks noChangeArrowheads="1"/>
          </p:cNvSpPr>
          <p:nvPr/>
        </p:nvSpPr>
        <p:spPr bwMode="auto">
          <a:xfrm>
            <a:off x="2353359" y="2069473"/>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8" name="Freeform 9">
            <a:extLst>
              <a:ext uri="{FF2B5EF4-FFF2-40B4-BE49-F238E27FC236}">
                <a16:creationId xmlns:a16="http://schemas.microsoft.com/office/drawing/2014/main" id="{DF6F7D52-C564-9CFB-87F1-EEDCAC443C3A}"/>
              </a:ext>
            </a:extLst>
          </p:cNvPr>
          <p:cNvSpPr>
            <a:spLocks noChangeArrowheads="1"/>
          </p:cNvSpPr>
          <p:nvPr/>
        </p:nvSpPr>
        <p:spPr bwMode="auto">
          <a:xfrm>
            <a:off x="2682342" y="2398458"/>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10" name="Freeform 11">
            <a:extLst>
              <a:ext uri="{FF2B5EF4-FFF2-40B4-BE49-F238E27FC236}">
                <a16:creationId xmlns:a16="http://schemas.microsoft.com/office/drawing/2014/main" id="{2EFA9B66-45BB-EC2F-9D6A-4924D2DC2C03}"/>
              </a:ext>
            </a:extLst>
          </p:cNvPr>
          <p:cNvSpPr>
            <a:spLocks noChangeArrowheads="1"/>
          </p:cNvSpPr>
          <p:nvPr/>
        </p:nvSpPr>
        <p:spPr bwMode="auto">
          <a:xfrm>
            <a:off x="3342380" y="3058494"/>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12" name="Freeform 12">
            <a:extLst>
              <a:ext uri="{FF2B5EF4-FFF2-40B4-BE49-F238E27FC236}">
                <a16:creationId xmlns:a16="http://schemas.microsoft.com/office/drawing/2014/main" id="{59CFA439-214D-EB86-A068-4D3DE0ADC6F7}"/>
              </a:ext>
            </a:extLst>
          </p:cNvPr>
          <p:cNvSpPr>
            <a:spLocks noChangeArrowheads="1"/>
          </p:cNvSpPr>
          <p:nvPr/>
        </p:nvSpPr>
        <p:spPr bwMode="auto">
          <a:xfrm>
            <a:off x="3342380" y="3058494"/>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13" name="TextBox 90">
            <a:extLst>
              <a:ext uri="{FF2B5EF4-FFF2-40B4-BE49-F238E27FC236}">
                <a16:creationId xmlns:a16="http://schemas.microsoft.com/office/drawing/2014/main" id="{57EBD3E3-331E-4A90-CE65-40115E484E30}"/>
              </a:ext>
            </a:extLst>
          </p:cNvPr>
          <p:cNvSpPr txBox="1"/>
          <p:nvPr/>
        </p:nvSpPr>
        <p:spPr>
          <a:xfrm rot="16200000">
            <a:off x="2701732" y="3576004"/>
            <a:ext cx="744756" cy="292388"/>
          </a:xfrm>
          <a:prstGeom prst="rect">
            <a:avLst/>
          </a:prstGeom>
          <a:noFill/>
        </p:spPr>
        <p:txBody>
          <a:bodyPr wrap="none" rtlCol="0" anchor="b" anchorCtr="0">
            <a:prstTxWarp prst="textArchUp">
              <a:avLst/>
            </a:prstTxWarp>
            <a:spAutoFit/>
          </a:bodyPr>
          <a:lstStyle/>
          <a:p>
            <a:pPr algn="ctr"/>
            <a:r>
              <a:rPr lang="en-US" sz="1600" b="1">
                <a:solidFill>
                  <a:schemeClr val="bg1"/>
                </a:solidFill>
                <a:latin typeface="Poppins SemiBold" pitchFamily="2" charset="77"/>
                <a:ea typeface="League Spartan" charset="0"/>
                <a:cs typeface="Poppins SemiBold" pitchFamily="2" charset="77"/>
              </a:rPr>
              <a:t>Track 1</a:t>
            </a:r>
          </a:p>
        </p:txBody>
      </p:sp>
      <p:sp>
        <p:nvSpPr>
          <p:cNvPr id="14" name="TextBox 90">
            <a:extLst>
              <a:ext uri="{FF2B5EF4-FFF2-40B4-BE49-F238E27FC236}">
                <a16:creationId xmlns:a16="http://schemas.microsoft.com/office/drawing/2014/main" id="{B4ADFEBB-25AC-3EDC-F301-28C903189038}"/>
              </a:ext>
            </a:extLst>
          </p:cNvPr>
          <p:cNvSpPr txBox="1"/>
          <p:nvPr/>
        </p:nvSpPr>
        <p:spPr>
          <a:xfrm rot="16200000">
            <a:off x="2116669" y="3551647"/>
            <a:ext cx="1256915" cy="292388"/>
          </a:xfrm>
          <a:prstGeom prst="rect">
            <a:avLst/>
          </a:prstGeom>
          <a:noFill/>
        </p:spPr>
        <p:txBody>
          <a:bodyPr wrap="none" rtlCol="0" anchor="b" anchorCtr="0">
            <a:prstTxWarp prst="textArchUp">
              <a:avLst/>
            </a:prstTxWarp>
            <a:spAutoFit/>
          </a:bodyPr>
          <a:lstStyle/>
          <a:p>
            <a:pPr algn="ctr"/>
            <a:r>
              <a:rPr lang="en-US" sz="1600" b="1">
                <a:solidFill>
                  <a:schemeClr val="bg1"/>
                </a:solidFill>
                <a:latin typeface="Poppins SemiBold" pitchFamily="2" charset="77"/>
                <a:ea typeface="League Spartan" charset="0"/>
                <a:cs typeface="Poppins SemiBold" pitchFamily="2" charset="77"/>
              </a:rPr>
              <a:t>Track 2</a:t>
            </a:r>
          </a:p>
        </p:txBody>
      </p:sp>
      <p:sp>
        <p:nvSpPr>
          <p:cNvPr id="19" name="Elipse 18">
            <a:extLst>
              <a:ext uri="{FF2B5EF4-FFF2-40B4-BE49-F238E27FC236}">
                <a16:creationId xmlns:a16="http://schemas.microsoft.com/office/drawing/2014/main" id="{91875C47-58F0-2541-406C-F8083B338AFE}"/>
              </a:ext>
            </a:extLst>
          </p:cNvPr>
          <p:cNvSpPr/>
          <p:nvPr/>
        </p:nvSpPr>
        <p:spPr>
          <a:xfrm>
            <a:off x="3032279" y="2732198"/>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0" name="Imagen 19">
            <a:extLst>
              <a:ext uri="{FF2B5EF4-FFF2-40B4-BE49-F238E27FC236}">
                <a16:creationId xmlns:a16="http://schemas.microsoft.com/office/drawing/2014/main" id="{83CE2E49-27B8-F67A-0989-E9EB88CD9A6E}"/>
              </a:ext>
            </a:extLst>
          </p:cNvPr>
          <p:cNvPicPr>
            <a:picLocks noChangeAspect="1"/>
          </p:cNvPicPr>
          <p:nvPr/>
        </p:nvPicPr>
        <p:blipFill>
          <a:blip r:embed="rId4"/>
          <a:stretch>
            <a:fillRect/>
          </a:stretch>
        </p:blipFill>
        <p:spPr>
          <a:xfrm>
            <a:off x="3358239" y="3066952"/>
            <a:ext cx="1320073" cy="1320073"/>
          </a:xfrm>
          <a:prstGeom prst="rect">
            <a:avLst/>
          </a:prstGeom>
        </p:spPr>
      </p:pic>
      <p:sp>
        <p:nvSpPr>
          <p:cNvPr id="7" name="Rectangle: Rounded Corners 6">
            <a:extLst>
              <a:ext uri="{FF2B5EF4-FFF2-40B4-BE49-F238E27FC236}">
                <a16:creationId xmlns:a16="http://schemas.microsoft.com/office/drawing/2014/main" id="{A9652CEA-35DA-65D1-D9DA-1137EA35EB1D}"/>
              </a:ext>
            </a:extLst>
          </p:cNvPr>
          <p:cNvSpPr/>
          <p:nvPr/>
        </p:nvSpPr>
        <p:spPr>
          <a:xfrm>
            <a:off x="6380860" y="3546282"/>
            <a:ext cx="5810730" cy="32997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A659AF0A-CDF8-BACF-022F-FC4806613524}"/>
              </a:ext>
            </a:extLst>
          </p:cNvPr>
          <p:cNvSpPr/>
          <p:nvPr/>
        </p:nvSpPr>
        <p:spPr>
          <a:xfrm>
            <a:off x="6398710" y="3138606"/>
            <a:ext cx="5793290"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CC50087-F2F7-0CD6-0F83-7F466A5FD49F}"/>
              </a:ext>
            </a:extLst>
          </p:cNvPr>
          <p:cNvSpPr txBox="1"/>
          <p:nvPr/>
        </p:nvSpPr>
        <p:spPr>
          <a:xfrm>
            <a:off x="5645888" y="3116425"/>
            <a:ext cx="6546112" cy="369332"/>
          </a:xfrm>
          <a:prstGeom prst="rect">
            <a:avLst/>
          </a:prstGeom>
          <a:noFill/>
        </p:spPr>
        <p:txBody>
          <a:bodyPr wrap="square" rtlCol="0">
            <a:spAutoFit/>
          </a:bodyPr>
          <a:lstStyle/>
          <a:p>
            <a:pPr algn="ctr"/>
            <a:r>
              <a:rPr lang="es-AR">
                <a:solidFill>
                  <a:schemeClr val="bg1"/>
                </a:solidFill>
              </a:rPr>
              <a:t>Cross-</a:t>
            </a:r>
            <a:r>
              <a:rPr lang="es-AR" err="1">
                <a:solidFill>
                  <a:schemeClr val="bg1"/>
                </a:solidFill>
              </a:rPr>
              <a:t>border</a:t>
            </a:r>
            <a:r>
              <a:rPr lang="es-AR">
                <a:solidFill>
                  <a:schemeClr val="bg1"/>
                </a:solidFill>
              </a:rPr>
              <a:t> </a:t>
            </a:r>
            <a:r>
              <a:rPr lang="es-AR" err="1">
                <a:solidFill>
                  <a:schemeClr val="bg1"/>
                </a:solidFill>
              </a:rPr>
              <a:t>continuity</a:t>
            </a:r>
            <a:r>
              <a:rPr lang="es-AR">
                <a:solidFill>
                  <a:schemeClr val="bg1"/>
                </a:solidFill>
              </a:rPr>
              <a:t> </a:t>
            </a:r>
            <a:r>
              <a:rPr lang="es-AR" err="1">
                <a:solidFill>
                  <a:schemeClr val="bg1"/>
                </a:solidFill>
              </a:rPr>
              <a:t>of</a:t>
            </a:r>
            <a:r>
              <a:rPr lang="es-AR">
                <a:solidFill>
                  <a:schemeClr val="bg1"/>
                </a:solidFill>
              </a:rPr>
              <a:t> care</a:t>
            </a:r>
          </a:p>
        </p:txBody>
      </p:sp>
      <p:sp>
        <p:nvSpPr>
          <p:cNvPr id="38" name="TextBox 37">
            <a:extLst>
              <a:ext uri="{FF2B5EF4-FFF2-40B4-BE49-F238E27FC236}">
                <a16:creationId xmlns:a16="http://schemas.microsoft.com/office/drawing/2014/main" id="{3330726C-6523-B928-B9C5-75C096989A14}"/>
              </a:ext>
            </a:extLst>
          </p:cNvPr>
          <p:cNvSpPr txBox="1"/>
          <p:nvPr/>
        </p:nvSpPr>
        <p:spPr>
          <a:xfrm>
            <a:off x="5638799" y="3534640"/>
            <a:ext cx="6546112" cy="369332"/>
          </a:xfrm>
          <a:prstGeom prst="rect">
            <a:avLst/>
          </a:prstGeom>
          <a:noFill/>
        </p:spPr>
        <p:txBody>
          <a:bodyPr wrap="square" rtlCol="0">
            <a:spAutoFit/>
          </a:bodyPr>
          <a:lstStyle/>
          <a:p>
            <a:pPr algn="ctr"/>
            <a:r>
              <a:rPr lang="es-AR">
                <a:solidFill>
                  <a:schemeClr val="bg1"/>
                </a:solidFill>
              </a:rPr>
              <a:t>Digital </a:t>
            </a:r>
            <a:r>
              <a:rPr lang="es-AR" err="1">
                <a:solidFill>
                  <a:schemeClr val="bg1"/>
                </a:solidFill>
              </a:rPr>
              <a:t>vaccination</a:t>
            </a:r>
            <a:r>
              <a:rPr lang="es-AR">
                <a:solidFill>
                  <a:schemeClr val="bg1"/>
                </a:solidFill>
              </a:rPr>
              <a:t> </a:t>
            </a:r>
            <a:r>
              <a:rPr lang="es-AR" err="1">
                <a:solidFill>
                  <a:schemeClr val="bg1"/>
                </a:solidFill>
              </a:rPr>
              <a:t>certificates</a:t>
            </a:r>
            <a:endParaRPr lang="es-AR">
              <a:solidFill>
                <a:schemeClr val="bg1"/>
              </a:solidFill>
            </a:endParaRPr>
          </a:p>
        </p:txBody>
      </p:sp>
      <p:pic>
        <p:nvPicPr>
          <p:cNvPr id="15" name="Imagen 14" descr="Texto&#10;&#10;Descripción generada automáticamente">
            <a:extLst>
              <a:ext uri="{FF2B5EF4-FFF2-40B4-BE49-F238E27FC236}">
                <a16:creationId xmlns:a16="http://schemas.microsoft.com/office/drawing/2014/main" id="{2C75F9E2-0486-0056-538A-AB93DA6AB2C9}"/>
              </a:ext>
            </a:extLst>
          </p:cNvPr>
          <p:cNvPicPr>
            <a:picLocks noChangeAspect="1"/>
          </p:cNvPicPr>
          <p:nvPr/>
        </p:nvPicPr>
        <p:blipFill>
          <a:blip r:embed="rId5"/>
          <a:stretch>
            <a:fillRect/>
          </a:stretch>
        </p:blipFill>
        <p:spPr>
          <a:xfrm>
            <a:off x="342900" y="152374"/>
            <a:ext cx="5114925" cy="2095551"/>
          </a:xfrm>
          <a:prstGeom prst="rect">
            <a:avLst/>
          </a:prstGeom>
        </p:spPr>
      </p:pic>
      <p:pic>
        <p:nvPicPr>
          <p:cNvPr id="3" name="Picture 2">
            <a:extLst>
              <a:ext uri="{FF2B5EF4-FFF2-40B4-BE49-F238E27FC236}">
                <a16:creationId xmlns:a16="http://schemas.microsoft.com/office/drawing/2014/main" id="{FD895C2A-B053-149C-2861-057BC428B547}"/>
              </a:ext>
            </a:extLst>
          </p:cNvPr>
          <p:cNvPicPr>
            <a:picLocks noChangeAspect="1"/>
          </p:cNvPicPr>
          <p:nvPr/>
        </p:nvPicPr>
        <p:blipFill rotWithShape="1">
          <a:blip r:embed="rId6"/>
          <a:srcRect l="-90" r="49468" b="-77778"/>
          <a:stretch/>
        </p:blipFill>
        <p:spPr>
          <a:xfrm>
            <a:off x="7713636" y="5876358"/>
            <a:ext cx="4011883" cy="642241"/>
          </a:xfrm>
          <a:prstGeom prst="rect">
            <a:avLst/>
          </a:prstGeom>
        </p:spPr>
      </p:pic>
      <p:pic>
        <p:nvPicPr>
          <p:cNvPr id="4" name="Picture 3" descr="A blue and white logo&#10;&#10;Description automatically generated">
            <a:extLst>
              <a:ext uri="{FF2B5EF4-FFF2-40B4-BE49-F238E27FC236}">
                <a16:creationId xmlns:a16="http://schemas.microsoft.com/office/drawing/2014/main" id="{8A78801D-A9E9-257A-C971-63B30F82BC6B}"/>
              </a:ext>
            </a:extLst>
          </p:cNvPr>
          <p:cNvPicPr>
            <a:picLocks noChangeAspect="1"/>
          </p:cNvPicPr>
          <p:nvPr/>
        </p:nvPicPr>
        <p:blipFill>
          <a:blip r:embed="rId7"/>
          <a:stretch>
            <a:fillRect/>
          </a:stretch>
        </p:blipFill>
        <p:spPr>
          <a:xfrm>
            <a:off x="2746075" y="5871434"/>
            <a:ext cx="1811548" cy="650415"/>
          </a:xfrm>
          <a:prstGeom prst="rect">
            <a:avLst/>
          </a:prstGeom>
          <a:ln>
            <a:solidFill>
              <a:schemeClr val="bg1"/>
            </a:solidFill>
          </a:ln>
        </p:spPr>
      </p:pic>
      <p:sp>
        <p:nvSpPr>
          <p:cNvPr id="2" name="TextBox 1">
            <a:extLst>
              <a:ext uri="{FF2B5EF4-FFF2-40B4-BE49-F238E27FC236}">
                <a16:creationId xmlns:a16="http://schemas.microsoft.com/office/drawing/2014/main" id="{6E93964C-C992-7892-B90B-E05B235E29AD}"/>
              </a:ext>
            </a:extLst>
          </p:cNvPr>
          <p:cNvSpPr txBox="1"/>
          <p:nvPr/>
        </p:nvSpPr>
        <p:spPr>
          <a:xfrm>
            <a:off x="10307216" y="6550223"/>
            <a:ext cx="1884784" cy="307777"/>
          </a:xfrm>
          <a:prstGeom prst="rect">
            <a:avLst/>
          </a:prstGeom>
          <a:noFill/>
        </p:spPr>
        <p:txBody>
          <a:bodyPr wrap="square" rtlCol="0">
            <a:spAutoFit/>
          </a:bodyPr>
          <a:lstStyle/>
          <a:p>
            <a:r>
              <a:rPr lang="es-AR" sz="1400" i="1" err="1"/>
              <a:t>Private</a:t>
            </a:r>
            <a:r>
              <a:rPr lang="es-AR" sz="1400" i="1"/>
              <a:t> &amp; </a:t>
            </a:r>
            <a:r>
              <a:rPr lang="es-AR" sz="1400" i="1" err="1"/>
              <a:t>Confidential</a:t>
            </a:r>
            <a:endParaRPr lang="en-US" sz="1400" i="1"/>
          </a:p>
        </p:txBody>
      </p:sp>
    </p:spTree>
    <p:extLst>
      <p:ext uri="{BB962C8B-B14F-4D97-AF65-F5344CB8AC3E}">
        <p14:creationId xmlns:p14="http://schemas.microsoft.com/office/powerpoint/2010/main" val="2441598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a:extLst>
              <a:ext uri="{FF2B5EF4-FFF2-40B4-BE49-F238E27FC236}">
                <a16:creationId xmlns:a16="http://schemas.microsoft.com/office/drawing/2014/main" id="{6EDC24B0-5B01-6028-470E-40C4693CC3B5}"/>
              </a:ext>
            </a:extLst>
          </p:cNvPr>
          <p:cNvSpPr txBox="1"/>
          <p:nvPr/>
        </p:nvSpPr>
        <p:spPr>
          <a:xfrm>
            <a:off x="-4203" y="-218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255" name="Google Shape;298;p4">
            <a:extLst>
              <a:ext uri="{FF2B5EF4-FFF2-40B4-BE49-F238E27FC236}">
                <a16:creationId xmlns:a16="http://schemas.microsoft.com/office/drawing/2014/main" id="{31B2B556-779E-CB53-582E-F36BFC1AE37D}"/>
              </a:ext>
            </a:extLst>
          </p:cNvPr>
          <p:cNvSpPr txBox="1"/>
          <p:nvPr/>
        </p:nvSpPr>
        <p:spPr>
          <a:xfrm>
            <a:off x="7371655" y="5760314"/>
            <a:ext cx="5291076"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a:solidFill>
                  <a:srgbClr val="156082"/>
                </a:solidFill>
                <a:latin typeface="Poppins Light"/>
                <a:ea typeface="Calibri"/>
                <a:cs typeface="Calibri"/>
                <a:sym typeface="Calibri"/>
              </a:rPr>
              <a:t>1st </a:t>
            </a:r>
            <a:r>
              <a:rPr lang="es-419" sz="2400" b="1" err="1">
                <a:solidFill>
                  <a:srgbClr val="156082"/>
                </a:solidFill>
                <a:latin typeface="Poppins Light"/>
                <a:ea typeface="Calibri"/>
                <a:cs typeface="Calibri"/>
                <a:sym typeface="Calibri"/>
              </a:rPr>
              <a:t>Track</a:t>
            </a:r>
            <a:r>
              <a:rPr lang="es-419" sz="2400" b="1">
                <a:solidFill>
                  <a:srgbClr val="156082"/>
                </a:solidFill>
                <a:latin typeface="Poppins Light"/>
                <a:ea typeface="Calibri"/>
                <a:cs typeface="Calibri"/>
                <a:sym typeface="Calibri"/>
              </a:rPr>
              <a:t>: 1.a </a:t>
            </a:r>
            <a:r>
              <a:rPr lang="es-419" sz="2400" b="1" err="1">
                <a:solidFill>
                  <a:srgbClr val="156082"/>
                </a:solidFill>
                <a:latin typeface="Poppins Light"/>
                <a:ea typeface="Calibri"/>
                <a:cs typeface="Calibri"/>
                <a:sym typeface="Calibri"/>
              </a:rPr>
              <a:t>Generate</a:t>
            </a:r>
            <a:r>
              <a:rPr lang="es-419" sz="2400" b="1">
                <a:solidFill>
                  <a:srgbClr val="156082"/>
                </a:solidFill>
                <a:latin typeface="Poppins Light"/>
                <a:ea typeface="Calibri"/>
                <a:cs typeface="Calibri"/>
                <a:sym typeface="Calibri"/>
              </a:rPr>
              <a:t> IPS &amp; SHL</a:t>
            </a:r>
            <a:endParaRPr lang="es-419" sz="2000" b="1" i="0" u="none" strike="noStrike" cap="none">
              <a:solidFill>
                <a:srgbClr val="156082"/>
              </a:solidFill>
              <a:ea typeface="Calibri"/>
            </a:endParaRPr>
          </a:p>
        </p:txBody>
      </p:sp>
      <p:sp>
        <p:nvSpPr>
          <p:cNvPr id="7" name="Rectangle: Rounded Corners 6">
            <a:extLst>
              <a:ext uri="{FF2B5EF4-FFF2-40B4-BE49-F238E27FC236}">
                <a16:creationId xmlns:a16="http://schemas.microsoft.com/office/drawing/2014/main" id="{071D5BF8-1184-CD7E-CAF0-5C2097AED605}"/>
              </a:ext>
            </a:extLst>
          </p:cNvPr>
          <p:cNvSpPr/>
          <p:nvPr/>
        </p:nvSpPr>
        <p:spPr>
          <a:xfrm>
            <a:off x="7450440" y="6561086"/>
            <a:ext cx="4732144"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7A7EE2-F86E-FDFE-282A-C32B90E6BD74}"/>
              </a:ext>
            </a:extLst>
          </p:cNvPr>
          <p:cNvSpPr txBox="1"/>
          <p:nvPr/>
        </p:nvSpPr>
        <p:spPr>
          <a:xfrm>
            <a:off x="7160486" y="6521164"/>
            <a:ext cx="6546112" cy="369332"/>
          </a:xfrm>
          <a:prstGeom prst="rect">
            <a:avLst/>
          </a:prstGeom>
          <a:noFill/>
        </p:spPr>
        <p:txBody>
          <a:bodyPr wrap="square" rtlCol="0">
            <a:spAutoFit/>
          </a:bodyPr>
          <a:lstStyle/>
          <a:p>
            <a:pPr algn="ctr"/>
            <a:r>
              <a:rPr lang="es-AR">
                <a:solidFill>
                  <a:schemeClr val="bg1"/>
                </a:solidFill>
              </a:rPr>
              <a:t>Cross-</a:t>
            </a:r>
            <a:r>
              <a:rPr lang="es-AR" err="1">
                <a:solidFill>
                  <a:schemeClr val="bg1"/>
                </a:solidFill>
              </a:rPr>
              <a:t>border</a:t>
            </a:r>
            <a:r>
              <a:rPr lang="es-AR">
                <a:solidFill>
                  <a:schemeClr val="bg1"/>
                </a:solidFill>
              </a:rPr>
              <a:t> </a:t>
            </a:r>
            <a:r>
              <a:rPr lang="es-AR" err="1">
                <a:solidFill>
                  <a:schemeClr val="bg1"/>
                </a:solidFill>
              </a:rPr>
              <a:t>continuity</a:t>
            </a:r>
            <a:r>
              <a:rPr lang="es-AR">
                <a:solidFill>
                  <a:schemeClr val="bg1"/>
                </a:solidFill>
              </a:rPr>
              <a:t> </a:t>
            </a:r>
            <a:r>
              <a:rPr lang="es-AR" err="1">
                <a:solidFill>
                  <a:schemeClr val="bg1"/>
                </a:solidFill>
              </a:rPr>
              <a:t>of</a:t>
            </a:r>
            <a:r>
              <a:rPr lang="es-AR">
                <a:solidFill>
                  <a:schemeClr val="bg1"/>
                </a:solidFill>
              </a:rPr>
              <a:t> care</a:t>
            </a:r>
          </a:p>
        </p:txBody>
      </p:sp>
      <p:sp>
        <p:nvSpPr>
          <p:cNvPr id="9" name="TextBox 8">
            <a:extLst>
              <a:ext uri="{FF2B5EF4-FFF2-40B4-BE49-F238E27FC236}">
                <a16:creationId xmlns:a16="http://schemas.microsoft.com/office/drawing/2014/main" id="{07F735FF-48F7-BEC5-621D-6D8E6F0468DE}"/>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pic>
        <p:nvPicPr>
          <p:cNvPr id="20" name="Graphic 19" descr="Male profile with solid fill">
            <a:extLst>
              <a:ext uri="{FF2B5EF4-FFF2-40B4-BE49-F238E27FC236}">
                <a16:creationId xmlns:a16="http://schemas.microsoft.com/office/drawing/2014/main" id="{9FE18DD3-3F15-5203-B1ED-92CD433886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7026" y="1333518"/>
            <a:ext cx="474487" cy="474487"/>
          </a:xfrm>
          <a:prstGeom prst="rect">
            <a:avLst/>
          </a:prstGeom>
        </p:spPr>
      </p:pic>
      <p:grpSp>
        <p:nvGrpSpPr>
          <p:cNvPr id="22" name="Group 21">
            <a:extLst>
              <a:ext uri="{FF2B5EF4-FFF2-40B4-BE49-F238E27FC236}">
                <a16:creationId xmlns:a16="http://schemas.microsoft.com/office/drawing/2014/main" id="{61957771-1C26-D72F-D284-57361CC08E97}"/>
              </a:ext>
            </a:extLst>
          </p:cNvPr>
          <p:cNvGrpSpPr/>
          <p:nvPr/>
        </p:nvGrpSpPr>
        <p:grpSpPr>
          <a:xfrm rot="10800000">
            <a:off x="2150582" y="1553612"/>
            <a:ext cx="1196766" cy="152128"/>
            <a:chOff x="8890408" y="1922283"/>
            <a:chExt cx="1097391" cy="86830"/>
          </a:xfrm>
        </p:grpSpPr>
        <p:cxnSp>
          <p:nvCxnSpPr>
            <p:cNvPr id="29" name="Straight Arrow Connector 28">
              <a:extLst>
                <a:ext uri="{FF2B5EF4-FFF2-40B4-BE49-F238E27FC236}">
                  <a16:creationId xmlns:a16="http://schemas.microsoft.com/office/drawing/2014/main" id="{86ECF590-CA7F-A53F-0532-2CBB39828EC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8D17FFD-6C13-374B-E5F4-2659336FB7D5}"/>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23" name="Rectángulo: esquinas redondeadas 2">
            <a:extLst>
              <a:ext uri="{FF2B5EF4-FFF2-40B4-BE49-F238E27FC236}">
                <a16:creationId xmlns:a16="http://schemas.microsoft.com/office/drawing/2014/main" id="{2EAF9DE2-DF1F-14DE-13DC-115E3E889B42}"/>
              </a:ext>
            </a:extLst>
          </p:cNvPr>
          <p:cNvSpPr/>
          <p:nvPr/>
        </p:nvSpPr>
        <p:spPr>
          <a:xfrm rot="10800000">
            <a:off x="3624184" y="1178312"/>
            <a:ext cx="247584" cy="10120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(Proxy)</a:t>
            </a:r>
          </a:p>
        </p:txBody>
      </p:sp>
      <p:cxnSp>
        <p:nvCxnSpPr>
          <p:cNvPr id="37" name="Straight Connector 36">
            <a:extLst>
              <a:ext uri="{FF2B5EF4-FFF2-40B4-BE49-F238E27FC236}">
                <a16:creationId xmlns:a16="http://schemas.microsoft.com/office/drawing/2014/main" id="{9AE5BA44-3292-95B7-E432-96F7D5D216F7}"/>
              </a:ext>
            </a:extLst>
          </p:cNvPr>
          <p:cNvCxnSpPr>
            <a:cxnSpLocks/>
          </p:cNvCxnSpPr>
          <p:nvPr/>
        </p:nvCxnSpPr>
        <p:spPr>
          <a:xfrm>
            <a:off x="2599889"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7A52EF0-E4AF-C7AF-9563-F69394EA950B}"/>
              </a:ext>
            </a:extLst>
          </p:cNvPr>
          <p:cNvCxnSpPr>
            <a:cxnSpLocks/>
          </p:cNvCxnSpPr>
          <p:nvPr/>
        </p:nvCxnSpPr>
        <p:spPr>
          <a:xfrm>
            <a:off x="7160530"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3" name="Graphic 42" descr="Server with solid fill">
            <a:extLst>
              <a:ext uri="{FF2B5EF4-FFF2-40B4-BE49-F238E27FC236}">
                <a16:creationId xmlns:a16="http://schemas.microsoft.com/office/drawing/2014/main" id="{69DE8FBF-44B8-3A8F-3750-904682C8D2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9467" y="421578"/>
            <a:ext cx="474487" cy="474487"/>
          </a:xfrm>
          <a:prstGeom prst="rect">
            <a:avLst/>
          </a:prstGeom>
        </p:spPr>
      </p:pic>
      <p:sp>
        <p:nvSpPr>
          <p:cNvPr id="44" name="TextBox 43">
            <a:extLst>
              <a:ext uri="{FF2B5EF4-FFF2-40B4-BE49-F238E27FC236}">
                <a16:creationId xmlns:a16="http://schemas.microsoft.com/office/drawing/2014/main" id="{F2C71020-4CDA-67B8-EDCC-B1FB31B11E4B}"/>
              </a:ext>
            </a:extLst>
          </p:cNvPr>
          <p:cNvSpPr txBox="1"/>
          <p:nvPr/>
        </p:nvSpPr>
        <p:spPr>
          <a:xfrm>
            <a:off x="5523468" y="825014"/>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52" name="Straight Connector 51">
            <a:extLst>
              <a:ext uri="{FF2B5EF4-FFF2-40B4-BE49-F238E27FC236}">
                <a16:creationId xmlns:a16="http://schemas.microsoft.com/office/drawing/2014/main" id="{EFF6389A-762B-A522-B704-10E4DDF87BD0}"/>
              </a:ext>
            </a:extLst>
          </p:cNvPr>
          <p:cNvCxnSpPr>
            <a:cxnSpLocks/>
          </p:cNvCxnSpPr>
          <p:nvPr/>
        </p:nvCxnSpPr>
        <p:spPr>
          <a:xfrm>
            <a:off x="1364239" y="1082311"/>
            <a:ext cx="744183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61" name="Group 60">
            <a:extLst>
              <a:ext uri="{FF2B5EF4-FFF2-40B4-BE49-F238E27FC236}">
                <a16:creationId xmlns:a16="http://schemas.microsoft.com/office/drawing/2014/main" id="{229350E7-3BC3-4B34-2616-AF3E9C016FE9}"/>
              </a:ext>
            </a:extLst>
          </p:cNvPr>
          <p:cNvGrpSpPr/>
          <p:nvPr/>
        </p:nvGrpSpPr>
        <p:grpSpPr>
          <a:xfrm>
            <a:off x="1149792" y="342639"/>
            <a:ext cx="1246328" cy="732140"/>
            <a:chOff x="4288681" y="307778"/>
            <a:chExt cx="1246328" cy="732140"/>
          </a:xfrm>
        </p:grpSpPr>
        <p:sp>
          <p:nvSpPr>
            <p:cNvPr id="62" name="TextBox 61">
              <a:extLst>
                <a:ext uri="{FF2B5EF4-FFF2-40B4-BE49-F238E27FC236}">
                  <a16:creationId xmlns:a16="http://schemas.microsoft.com/office/drawing/2014/main" id="{17D6B1EF-149C-DF9E-9720-B2AE46B77EC8}"/>
                </a:ext>
              </a:extLst>
            </p:cNvPr>
            <p:cNvSpPr txBox="1"/>
            <p:nvPr/>
          </p:nvSpPr>
          <p:spPr>
            <a:xfrm>
              <a:off x="4288681" y="762919"/>
              <a:ext cx="1246328" cy="276999"/>
            </a:xfrm>
            <a:prstGeom prst="rect">
              <a:avLst/>
            </a:prstGeom>
            <a:noFill/>
          </p:spPr>
          <p:txBody>
            <a:bodyPr wrap="square" rtlCol="0">
              <a:spAutoFit/>
            </a:bodyPr>
            <a:lstStyle/>
            <a:p>
              <a:pPr algn="ctr"/>
              <a:r>
                <a:rPr lang="es-AR" sz="1200" err="1"/>
                <a:t>Wallet</a:t>
              </a:r>
              <a:endParaRPr lang="en-US" sz="1200"/>
            </a:p>
          </p:txBody>
        </p:sp>
        <p:grpSp>
          <p:nvGrpSpPr>
            <p:cNvPr id="64" name="Group 63">
              <a:extLst>
                <a:ext uri="{FF2B5EF4-FFF2-40B4-BE49-F238E27FC236}">
                  <a16:creationId xmlns:a16="http://schemas.microsoft.com/office/drawing/2014/main" id="{A36D2C8B-A81C-FF2A-DF36-E41282986247}"/>
                </a:ext>
              </a:extLst>
            </p:cNvPr>
            <p:cNvGrpSpPr/>
            <p:nvPr/>
          </p:nvGrpSpPr>
          <p:grpSpPr>
            <a:xfrm>
              <a:off x="4608423" y="307778"/>
              <a:ext cx="526271" cy="548120"/>
              <a:chOff x="4608423" y="307778"/>
              <a:chExt cx="526271" cy="548120"/>
            </a:xfrm>
          </p:grpSpPr>
          <p:pic>
            <p:nvPicPr>
              <p:cNvPr id="66" name="Graphic 65" descr="Wallet outline">
                <a:extLst>
                  <a:ext uri="{FF2B5EF4-FFF2-40B4-BE49-F238E27FC236}">
                    <a16:creationId xmlns:a16="http://schemas.microsoft.com/office/drawing/2014/main" id="{C55CECEF-3CB5-0B17-8A62-0AD2AAAFF4E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77495" y="398699"/>
                <a:ext cx="457199" cy="457199"/>
              </a:xfrm>
              <a:prstGeom prst="rect">
                <a:avLst/>
              </a:prstGeom>
            </p:spPr>
          </p:pic>
          <p:pic>
            <p:nvPicPr>
              <p:cNvPr id="67" name="Graphic 66" descr="Male profile with solid fill">
                <a:extLst>
                  <a:ext uri="{FF2B5EF4-FFF2-40B4-BE49-F238E27FC236}">
                    <a16:creationId xmlns:a16="http://schemas.microsoft.com/office/drawing/2014/main" id="{5EAE85AC-D249-C833-B703-D81C1D8B6A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08423" y="307778"/>
                <a:ext cx="327478" cy="327478"/>
              </a:xfrm>
              <a:prstGeom prst="rect">
                <a:avLst/>
              </a:prstGeom>
            </p:spPr>
          </p:pic>
        </p:grpSp>
      </p:grpSp>
      <p:pic>
        <p:nvPicPr>
          <p:cNvPr id="68" name="Graphic 67" descr="Server with solid fill">
            <a:extLst>
              <a:ext uri="{FF2B5EF4-FFF2-40B4-BE49-F238E27FC236}">
                <a16:creationId xmlns:a16="http://schemas.microsoft.com/office/drawing/2014/main" id="{071631D9-8F0B-14AA-42AA-6B59173A44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21185" y="431203"/>
            <a:ext cx="474487" cy="474487"/>
          </a:xfrm>
          <a:prstGeom prst="rect">
            <a:avLst/>
          </a:prstGeom>
        </p:spPr>
      </p:pic>
      <p:sp>
        <p:nvSpPr>
          <p:cNvPr id="85" name="TextBox 84">
            <a:extLst>
              <a:ext uri="{FF2B5EF4-FFF2-40B4-BE49-F238E27FC236}">
                <a16:creationId xmlns:a16="http://schemas.microsoft.com/office/drawing/2014/main" id="{E8582557-6466-7CC9-7CB5-BB9757C6E6B5}"/>
              </a:ext>
            </a:extLst>
          </p:cNvPr>
          <p:cNvSpPr txBox="1"/>
          <p:nvPr/>
        </p:nvSpPr>
        <p:spPr>
          <a:xfrm>
            <a:off x="3115186" y="834639"/>
            <a:ext cx="1246328" cy="276999"/>
          </a:xfrm>
          <a:prstGeom prst="rect">
            <a:avLst/>
          </a:prstGeom>
          <a:noFill/>
        </p:spPr>
        <p:txBody>
          <a:bodyPr wrap="square" rtlCol="0">
            <a:spAutoFit/>
          </a:bodyPr>
          <a:lstStyle/>
          <a:p>
            <a:pPr algn="ctr"/>
            <a:r>
              <a:rPr lang="es-AR" sz="1200" err="1"/>
              <a:t>Gazelle</a:t>
            </a:r>
            <a:endParaRPr lang="en-US" sz="1200"/>
          </a:p>
        </p:txBody>
      </p:sp>
      <p:cxnSp>
        <p:nvCxnSpPr>
          <p:cNvPr id="86" name="Straight Connector 85">
            <a:extLst>
              <a:ext uri="{FF2B5EF4-FFF2-40B4-BE49-F238E27FC236}">
                <a16:creationId xmlns:a16="http://schemas.microsoft.com/office/drawing/2014/main" id="{6314909F-1595-F5BF-EA3E-1C8831117062}"/>
              </a:ext>
            </a:extLst>
          </p:cNvPr>
          <p:cNvCxnSpPr>
            <a:cxnSpLocks/>
          </p:cNvCxnSpPr>
          <p:nvPr/>
        </p:nvCxnSpPr>
        <p:spPr>
          <a:xfrm>
            <a:off x="4896855" y="963513"/>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016E97A1-A7F7-5ED7-B6B0-FC52B351D948}"/>
              </a:ext>
            </a:extLst>
          </p:cNvPr>
          <p:cNvCxnSpPr>
            <a:cxnSpLocks/>
          </p:cNvCxnSpPr>
          <p:nvPr/>
        </p:nvCxnSpPr>
        <p:spPr>
          <a:xfrm>
            <a:off x="1764269" y="1882912"/>
            <a:ext cx="0" cy="7411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1" name="Graphic 100" descr="Paper with solid fill">
            <a:extLst>
              <a:ext uri="{FF2B5EF4-FFF2-40B4-BE49-F238E27FC236}">
                <a16:creationId xmlns:a16="http://schemas.microsoft.com/office/drawing/2014/main" id="{56A0BD7F-3756-49B4-1AD5-1B623AD83E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27026" y="4221658"/>
            <a:ext cx="474487" cy="474487"/>
          </a:xfrm>
          <a:prstGeom prst="rect">
            <a:avLst/>
          </a:prstGeom>
        </p:spPr>
      </p:pic>
      <p:sp>
        <p:nvSpPr>
          <p:cNvPr id="110" name="TextBox 109">
            <a:extLst>
              <a:ext uri="{FF2B5EF4-FFF2-40B4-BE49-F238E27FC236}">
                <a16:creationId xmlns:a16="http://schemas.microsoft.com/office/drawing/2014/main" id="{8C31F120-5197-D112-3B34-40884E6CB9F4}"/>
              </a:ext>
            </a:extLst>
          </p:cNvPr>
          <p:cNvSpPr txBox="1"/>
          <p:nvPr/>
        </p:nvSpPr>
        <p:spPr>
          <a:xfrm>
            <a:off x="1352431" y="3329044"/>
            <a:ext cx="800898" cy="276999"/>
          </a:xfrm>
          <a:prstGeom prst="rect">
            <a:avLst/>
          </a:prstGeom>
          <a:noFill/>
        </p:spPr>
        <p:txBody>
          <a:bodyPr wrap="square" rtlCol="0">
            <a:spAutoFit/>
          </a:bodyPr>
          <a:lstStyle/>
          <a:p>
            <a:pPr algn="ctr"/>
            <a:r>
              <a:rPr lang="es-AR" sz="1200"/>
              <a:t>IPS</a:t>
            </a:r>
            <a:endParaRPr lang="en-US" sz="1200"/>
          </a:p>
        </p:txBody>
      </p:sp>
      <p:cxnSp>
        <p:nvCxnSpPr>
          <p:cNvPr id="120" name="Straight Arrow Connector 119">
            <a:extLst>
              <a:ext uri="{FF2B5EF4-FFF2-40B4-BE49-F238E27FC236}">
                <a16:creationId xmlns:a16="http://schemas.microsoft.com/office/drawing/2014/main" id="{E0CB305B-F3C4-D632-1B7F-B01F3455EE7D}"/>
              </a:ext>
            </a:extLst>
          </p:cNvPr>
          <p:cNvCxnSpPr>
            <a:cxnSpLocks/>
          </p:cNvCxnSpPr>
          <p:nvPr/>
        </p:nvCxnSpPr>
        <p:spPr>
          <a:xfrm>
            <a:off x="1759508" y="3783434"/>
            <a:ext cx="0" cy="322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28" name="Group 127">
            <a:extLst>
              <a:ext uri="{FF2B5EF4-FFF2-40B4-BE49-F238E27FC236}">
                <a16:creationId xmlns:a16="http://schemas.microsoft.com/office/drawing/2014/main" id="{98DB9932-CE09-597C-62FB-47D7C04FD18D}"/>
              </a:ext>
            </a:extLst>
          </p:cNvPr>
          <p:cNvGrpSpPr/>
          <p:nvPr/>
        </p:nvGrpSpPr>
        <p:grpSpPr>
          <a:xfrm rot="10800000">
            <a:off x="2148982" y="3063175"/>
            <a:ext cx="1196766" cy="152128"/>
            <a:chOff x="8890408" y="1922283"/>
            <a:chExt cx="1097391" cy="86830"/>
          </a:xfrm>
        </p:grpSpPr>
        <p:cxnSp>
          <p:nvCxnSpPr>
            <p:cNvPr id="129" name="Straight Arrow Connector 128">
              <a:extLst>
                <a:ext uri="{FF2B5EF4-FFF2-40B4-BE49-F238E27FC236}">
                  <a16:creationId xmlns:a16="http://schemas.microsoft.com/office/drawing/2014/main" id="{2634B849-0078-359B-3EB7-A8A0F983EC0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FAEDE805-CEEB-40F4-9D41-02F3BB74BB80}"/>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37" name="Rectángulo: esquinas redondeadas 2">
            <a:extLst>
              <a:ext uri="{FF2B5EF4-FFF2-40B4-BE49-F238E27FC236}">
                <a16:creationId xmlns:a16="http://schemas.microsoft.com/office/drawing/2014/main" id="{021677D1-D55A-7AA7-8DFD-44B48A424EE5}"/>
              </a:ext>
            </a:extLst>
          </p:cNvPr>
          <p:cNvSpPr/>
          <p:nvPr/>
        </p:nvSpPr>
        <p:spPr>
          <a:xfrm rot="10800000">
            <a:off x="3632206" y="2527807"/>
            <a:ext cx="247584" cy="11750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(EVS Client)</a:t>
            </a:r>
          </a:p>
        </p:txBody>
      </p:sp>
      <p:grpSp>
        <p:nvGrpSpPr>
          <p:cNvPr id="138" name="Group 137">
            <a:extLst>
              <a:ext uri="{FF2B5EF4-FFF2-40B4-BE49-F238E27FC236}">
                <a16:creationId xmlns:a16="http://schemas.microsoft.com/office/drawing/2014/main" id="{52949857-7BF0-BFF6-1780-87A9ECA876BF}"/>
              </a:ext>
            </a:extLst>
          </p:cNvPr>
          <p:cNvGrpSpPr/>
          <p:nvPr/>
        </p:nvGrpSpPr>
        <p:grpSpPr>
          <a:xfrm rot="10800000">
            <a:off x="2147376" y="4418734"/>
            <a:ext cx="3596482" cy="120453"/>
            <a:chOff x="8890408" y="1922283"/>
            <a:chExt cx="1097391" cy="86830"/>
          </a:xfrm>
        </p:grpSpPr>
        <p:cxnSp>
          <p:nvCxnSpPr>
            <p:cNvPr id="139" name="Straight Arrow Connector 138">
              <a:extLst>
                <a:ext uri="{FF2B5EF4-FFF2-40B4-BE49-F238E27FC236}">
                  <a16:creationId xmlns:a16="http://schemas.microsoft.com/office/drawing/2014/main" id="{7DD9C709-653B-E851-1232-7F5A3F65FCCE}"/>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0BCA6EFA-F15B-2D72-7347-3D75333D3686}"/>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43" name="ZoneTexte 38">
            <a:extLst>
              <a:ext uri="{FF2B5EF4-FFF2-40B4-BE49-F238E27FC236}">
                <a16:creationId xmlns:a16="http://schemas.microsoft.com/office/drawing/2014/main" id="{44AFCF17-9FDE-0173-466E-FE98E5701FC3}"/>
              </a:ext>
            </a:extLst>
          </p:cNvPr>
          <p:cNvSpPr txBox="1"/>
          <p:nvPr/>
        </p:nvSpPr>
        <p:spPr>
          <a:xfrm>
            <a:off x="2363653" y="2714792"/>
            <a:ext cx="1436952" cy="30777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700">
                <a:solidFill>
                  <a:schemeClr val="tx1"/>
                </a:solidFill>
                <a:hlinkClick r:id="rId11">
                  <a:extLst>
                    <a:ext uri="{A12FA001-AC4F-418D-AE19-62706E023703}">
                      <ahyp:hlinkClr xmlns:ahyp="http://schemas.microsoft.com/office/drawing/2018/hyperlinkcolor" val="tx"/>
                    </a:ext>
                  </a:extLst>
                </a:hlinkClick>
              </a:rPr>
              <a:t>CONTENT_CREATOR_</a:t>
            </a:r>
            <a:br>
              <a:rPr lang="fr-FR" sz="700">
                <a:solidFill>
                  <a:schemeClr val="tx1"/>
                </a:solidFill>
                <a:hlinkClick r:id="rId11">
                  <a:extLst>
                    <a:ext uri="{A12FA001-AC4F-418D-AE19-62706E023703}">
                      <ahyp:hlinkClr xmlns:ahyp="http://schemas.microsoft.com/office/drawing/2018/hyperlinkcolor" val="tx"/>
                    </a:ext>
                  </a:extLst>
                </a:hlinkClick>
              </a:rPr>
            </a:br>
            <a:r>
              <a:rPr lang="fr-FR" sz="700">
                <a:solidFill>
                  <a:schemeClr val="tx1"/>
                </a:solidFill>
                <a:hlinkClick r:id="rId11">
                  <a:extLst>
                    <a:ext uri="{A12FA001-AC4F-418D-AE19-62706E023703}">
                      <ahyp:hlinkClr xmlns:ahyp="http://schemas.microsoft.com/office/drawing/2018/hyperlinkcolor" val="tx"/>
                    </a:ext>
                  </a:extLst>
                </a:hlinkClick>
              </a:rPr>
              <a:t>IPS_FHIR</a:t>
            </a:r>
            <a:r>
              <a:rPr lang="fr-FR" sz="700">
                <a:solidFill>
                  <a:schemeClr val="tx1"/>
                </a:solidFill>
              </a:rPr>
              <a:t> </a:t>
            </a:r>
          </a:p>
        </p:txBody>
      </p:sp>
      <p:cxnSp>
        <p:nvCxnSpPr>
          <p:cNvPr id="146" name="Straight Arrow Connector 145">
            <a:extLst>
              <a:ext uri="{FF2B5EF4-FFF2-40B4-BE49-F238E27FC236}">
                <a16:creationId xmlns:a16="http://schemas.microsoft.com/office/drawing/2014/main" id="{04388E09-1479-06B1-8F75-ABD9304C7E76}"/>
              </a:ext>
            </a:extLst>
          </p:cNvPr>
          <p:cNvCxnSpPr>
            <a:cxnSpLocks/>
          </p:cNvCxnSpPr>
          <p:nvPr/>
        </p:nvCxnSpPr>
        <p:spPr>
          <a:xfrm flipH="1">
            <a:off x="1763520" y="4973420"/>
            <a:ext cx="1499" cy="3724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554DEB0D-2E25-EA51-B815-3D4D9D1AC6EB}"/>
              </a:ext>
            </a:extLst>
          </p:cNvPr>
          <p:cNvCxnSpPr>
            <a:cxnSpLocks/>
          </p:cNvCxnSpPr>
          <p:nvPr/>
        </p:nvCxnSpPr>
        <p:spPr>
          <a:xfrm>
            <a:off x="2185307" y="5770636"/>
            <a:ext cx="1158835"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56" name="CuadroTexto 336">
            <a:extLst>
              <a:ext uri="{FF2B5EF4-FFF2-40B4-BE49-F238E27FC236}">
                <a16:creationId xmlns:a16="http://schemas.microsoft.com/office/drawing/2014/main" id="{C2A1C8A8-B403-4D8D-ED7E-628297317737}"/>
              </a:ext>
            </a:extLst>
          </p:cNvPr>
          <p:cNvSpPr txBox="1"/>
          <p:nvPr/>
        </p:nvSpPr>
        <p:spPr>
          <a:xfrm>
            <a:off x="2236968" y="1237356"/>
            <a:ext cx="1519029" cy="261610"/>
          </a:xfrm>
          <a:prstGeom prst="rect">
            <a:avLst/>
          </a:prstGeom>
          <a:noFill/>
        </p:spPr>
        <p:txBody>
          <a:bodyPr wrap="square" rtlCol="0">
            <a:spAutoFit/>
          </a:bodyPr>
          <a:lstStyle/>
          <a:p>
            <a:pPr algn="ctr"/>
            <a:r>
              <a:rPr lang="es-CL" sz="1050"/>
              <a:t>ITI 68 MHD</a:t>
            </a:r>
          </a:p>
        </p:txBody>
      </p:sp>
      <p:grpSp>
        <p:nvGrpSpPr>
          <p:cNvPr id="157" name="Group 156">
            <a:extLst>
              <a:ext uri="{FF2B5EF4-FFF2-40B4-BE49-F238E27FC236}">
                <a16:creationId xmlns:a16="http://schemas.microsoft.com/office/drawing/2014/main" id="{7D7BEEC5-2B19-560F-B94C-1B4119DD6E76}"/>
              </a:ext>
            </a:extLst>
          </p:cNvPr>
          <p:cNvGrpSpPr/>
          <p:nvPr/>
        </p:nvGrpSpPr>
        <p:grpSpPr>
          <a:xfrm>
            <a:off x="5775488" y="1189400"/>
            <a:ext cx="771525" cy="865101"/>
            <a:chOff x="9920140" y="3585579"/>
            <a:chExt cx="771525" cy="865101"/>
          </a:xfrm>
        </p:grpSpPr>
        <p:pic>
          <p:nvPicPr>
            <p:cNvPr id="158" name="Graphic 157" descr="Server with solid fill">
              <a:extLst>
                <a:ext uri="{FF2B5EF4-FFF2-40B4-BE49-F238E27FC236}">
                  <a16:creationId xmlns:a16="http://schemas.microsoft.com/office/drawing/2014/main" id="{4619AD1A-C1EC-B437-33EE-E7861966BA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88738" y="3585579"/>
              <a:ext cx="474487" cy="474487"/>
            </a:xfrm>
            <a:prstGeom prst="rect">
              <a:avLst/>
            </a:prstGeom>
          </p:spPr>
        </p:pic>
        <p:sp>
          <p:nvSpPr>
            <p:cNvPr id="160" name="TextBox 159">
              <a:extLst>
                <a:ext uri="{FF2B5EF4-FFF2-40B4-BE49-F238E27FC236}">
                  <a16:creationId xmlns:a16="http://schemas.microsoft.com/office/drawing/2014/main" id="{6371A101-F1B6-75DB-B1D9-144FD1E5AB4B}"/>
                </a:ext>
              </a:extLst>
            </p:cNvPr>
            <p:cNvSpPr txBox="1"/>
            <p:nvPr/>
          </p:nvSpPr>
          <p:spPr>
            <a:xfrm>
              <a:off x="9920140" y="3989015"/>
              <a:ext cx="771525" cy="461665"/>
            </a:xfrm>
            <a:prstGeom prst="rect">
              <a:avLst/>
            </a:prstGeom>
            <a:noFill/>
          </p:spPr>
          <p:txBody>
            <a:bodyPr wrap="square" rtlCol="0">
              <a:spAutoFit/>
            </a:bodyPr>
            <a:lstStyle/>
            <a:p>
              <a:pPr algn="ctr"/>
              <a:r>
                <a:rPr lang="en-US" sz="1200"/>
                <a:t>FHIR Server</a:t>
              </a:r>
            </a:p>
          </p:txBody>
        </p:sp>
      </p:grpSp>
      <p:grpSp>
        <p:nvGrpSpPr>
          <p:cNvPr id="167" name="Group 166">
            <a:extLst>
              <a:ext uri="{FF2B5EF4-FFF2-40B4-BE49-F238E27FC236}">
                <a16:creationId xmlns:a16="http://schemas.microsoft.com/office/drawing/2014/main" id="{3447BE0B-4FAA-D27A-DBA2-E19451B65DE4}"/>
              </a:ext>
            </a:extLst>
          </p:cNvPr>
          <p:cNvGrpSpPr/>
          <p:nvPr/>
        </p:nvGrpSpPr>
        <p:grpSpPr>
          <a:xfrm rot="10800000">
            <a:off x="3953861" y="1549666"/>
            <a:ext cx="1821623" cy="154005"/>
            <a:chOff x="8890408" y="1922283"/>
            <a:chExt cx="1097391" cy="86830"/>
          </a:xfrm>
        </p:grpSpPr>
        <p:cxnSp>
          <p:nvCxnSpPr>
            <p:cNvPr id="168" name="Straight Arrow Connector 167">
              <a:extLst>
                <a:ext uri="{FF2B5EF4-FFF2-40B4-BE49-F238E27FC236}">
                  <a16:creationId xmlns:a16="http://schemas.microsoft.com/office/drawing/2014/main" id="{00AB20A9-2A9A-BA8A-AD8F-A6136216C63B}"/>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A1ED9CD-CE67-D90F-5BF6-6FF45C99A4D6}"/>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 name="Group 4">
            <a:extLst>
              <a:ext uri="{FF2B5EF4-FFF2-40B4-BE49-F238E27FC236}">
                <a16:creationId xmlns:a16="http://schemas.microsoft.com/office/drawing/2014/main" id="{0A439EED-FEDF-B607-76D1-C4B928C14D9D}"/>
              </a:ext>
            </a:extLst>
          </p:cNvPr>
          <p:cNvGrpSpPr/>
          <p:nvPr/>
        </p:nvGrpSpPr>
        <p:grpSpPr>
          <a:xfrm>
            <a:off x="7837620" y="497900"/>
            <a:ext cx="771525" cy="584411"/>
            <a:chOff x="1379057" y="497900"/>
            <a:chExt cx="771525" cy="584411"/>
          </a:xfrm>
        </p:grpSpPr>
        <p:pic>
          <p:nvPicPr>
            <p:cNvPr id="6" name="Graphic 5" descr="Computer with solid fill">
              <a:extLst>
                <a:ext uri="{FF2B5EF4-FFF2-40B4-BE49-F238E27FC236}">
                  <a16:creationId xmlns:a16="http://schemas.microsoft.com/office/drawing/2014/main" id="{0B48DF34-C363-8287-87B2-F63AC3EEAAC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41864" y="497900"/>
              <a:ext cx="445912" cy="445912"/>
            </a:xfrm>
            <a:prstGeom prst="rect">
              <a:avLst/>
            </a:prstGeom>
          </p:spPr>
        </p:pic>
        <p:sp>
          <p:nvSpPr>
            <p:cNvPr id="10" name="TextBox 9">
              <a:extLst>
                <a:ext uri="{FF2B5EF4-FFF2-40B4-BE49-F238E27FC236}">
                  <a16:creationId xmlns:a16="http://schemas.microsoft.com/office/drawing/2014/main" id="{10677C94-146D-CE0C-DAB9-D5ED6EEC3195}"/>
                </a:ext>
              </a:extLst>
            </p:cNvPr>
            <p:cNvSpPr txBox="1"/>
            <p:nvPr/>
          </p:nvSpPr>
          <p:spPr>
            <a:xfrm>
              <a:off x="1379057" y="805312"/>
              <a:ext cx="771525" cy="276999"/>
            </a:xfrm>
            <a:prstGeom prst="rect">
              <a:avLst/>
            </a:prstGeom>
            <a:noFill/>
          </p:spPr>
          <p:txBody>
            <a:bodyPr wrap="square" rtlCol="0">
              <a:spAutoFit/>
            </a:bodyPr>
            <a:lstStyle/>
            <a:p>
              <a:pPr algn="ctr"/>
              <a:r>
                <a:rPr lang="en-US" sz="1200"/>
                <a:t>EHR</a:t>
              </a:r>
            </a:p>
          </p:txBody>
        </p:sp>
      </p:grpSp>
      <p:pic>
        <p:nvPicPr>
          <p:cNvPr id="76" name="Graphic 75" descr="Badge 5 with solid fill">
            <a:extLst>
              <a:ext uri="{FF2B5EF4-FFF2-40B4-BE49-F238E27FC236}">
                <a16:creationId xmlns:a16="http://schemas.microsoft.com/office/drawing/2014/main" id="{AACA91F7-DBF8-9CF0-8C00-3E8CE57A4DE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26103" y="1233484"/>
            <a:ext cx="229360" cy="229360"/>
          </a:xfrm>
          <a:prstGeom prst="rect">
            <a:avLst/>
          </a:prstGeom>
        </p:spPr>
      </p:pic>
      <p:pic>
        <p:nvPicPr>
          <p:cNvPr id="16" name="Graphic 15" descr="Checklist with solid fill">
            <a:extLst>
              <a:ext uri="{FF2B5EF4-FFF2-40B4-BE49-F238E27FC236}">
                <a16:creationId xmlns:a16="http://schemas.microsoft.com/office/drawing/2014/main" id="{0E1EB183-8711-C575-9111-9D5F3B0B838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422167" y="2734961"/>
            <a:ext cx="674682" cy="674682"/>
          </a:xfrm>
          <a:prstGeom prst="rect">
            <a:avLst/>
          </a:prstGeom>
        </p:spPr>
      </p:pic>
      <p:pic>
        <p:nvPicPr>
          <p:cNvPr id="36" name="Graphic 35" descr="Badge 6 with solid fill">
            <a:extLst>
              <a:ext uri="{FF2B5EF4-FFF2-40B4-BE49-F238E27FC236}">
                <a16:creationId xmlns:a16="http://schemas.microsoft.com/office/drawing/2014/main" id="{D8CB586D-01C1-8133-E366-8A2F2E6F586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114229" y="2716769"/>
            <a:ext cx="229363" cy="229363"/>
          </a:xfrm>
          <a:prstGeom prst="rect">
            <a:avLst/>
          </a:prstGeom>
        </p:spPr>
      </p:pic>
      <p:pic>
        <p:nvPicPr>
          <p:cNvPr id="38" name="Graphic 37" descr="Badge 7 with solid fill">
            <a:extLst>
              <a:ext uri="{FF2B5EF4-FFF2-40B4-BE49-F238E27FC236}">
                <a16:creationId xmlns:a16="http://schemas.microsoft.com/office/drawing/2014/main" id="{685D83D1-5E6B-4ACB-14AA-5EE8D54F25A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106479" y="4052630"/>
            <a:ext cx="229363" cy="229363"/>
          </a:xfrm>
          <a:prstGeom prst="rect">
            <a:avLst/>
          </a:prstGeom>
        </p:spPr>
      </p:pic>
      <p:grpSp>
        <p:nvGrpSpPr>
          <p:cNvPr id="159" name="Group 158">
            <a:extLst>
              <a:ext uri="{FF2B5EF4-FFF2-40B4-BE49-F238E27FC236}">
                <a16:creationId xmlns:a16="http://schemas.microsoft.com/office/drawing/2014/main" id="{47612B13-4747-755B-ACB2-D4D0E38768D9}"/>
              </a:ext>
            </a:extLst>
          </p:cNvPr>
          <p:cNvGrpSpPr/>
          <p:nvPr/>
        </p:nvGrpSpPr>
        <p:grpSpPr>
          <a:xfrm>
            <a:off x="5790992" y="4215559"/>
            <a:ext cx="771525" cy="680435"/>
            <a:chOff x="9951380" y="5155481"/>
            <a:chExt cx="771525" cy="680435"/>
          </a:xfrm>
        </p:grpSpPr>
        <p:pic>
          <p:nvPicPr>
            <p:cNvPr id="104" name="Graphic 103" descr="Server with solid fill">
              <a:extLst>
                <a:ext uri="{FF2B5EF4-FFF2-40B4-BE49-F238E27FC236}">
                  <a16:creationId xmlns:a16="http://schemas.microsoft.com/office/drawing/2014/main" id="{0FF28DD7-6688-E095-34C5-A4898CB46B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19978" y="5155481"/>
              <a:ext cx="474487" cy="474487"/>
            </a:xfrm>
            <a:prstGeom prst="rect">
              <a:avLst/>
            </a:prstGeom>
          </p:spPr>
        </p:pic>
        <p:sp>
          <p:nvSpPr>
            <p:cNvPr id="105" name="TextBox 104">
              <a:extLst>
                <a:ext uri="{FF2B5EF4-FFF2-40B4-BE49-F238E27FC236}">
                  <a16:creationId xmlns:a16="http://schemas.microsoft.com/office/drawing/2014/main" id="{57A26B78-6E84-2200-C58D-05F6727D66D9}"/>
                </a:ext>
              </a:extLst>
            </p:cNvPr>
            <p:cNvSpPr txBox="1"/>
            <p:nvPr/>
          </p:nvSpPr>
          <p:spPr>
            <a:xfrm>
              <a:off x="9951380" y="5558917"/>
              <a:ext cx="771525" cy="276999"/>
            </a:xfrm>
            <a:prstGeom prst="rect">
              <a:avLst/>
            </a:prstGeom>
            <a:noFill/>
          </p:spPr>
          <p:txBody>
            <a:bodyPr wrap="square" rtlCol="0">
              <a:spAutoFit/>
            </a:bodyPr>
            <a:lstStyle/>
            <a:p>
              <a:pPr algn="ctr"/>
              <a:r>
                <a:rPr lang="en-US" sz="1200"/>
                <a:t>Payload</a:t>
              </a:r>
            </a:p>
          </p:txBody>
        </p:sp>
      </p:grpSp>
      <p:pic>
        <p:nvPicPr>
          <p:cNvPr id="114" name="Graphic 113" descr="Qr Code with solid fill">
            <a:extLst>
              <a:ext uri="{FF2B5EF4-FFF2-40B4-BE49-F238E27FC236}">
                <a16:creationId xmlns:a16="http://schemas.microsoft.com/office/drawing/2014/main" id="{89E79A03-7736-DA4A-4230-7FF68CA13BA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517102" y="5453959"/>
            <a:ext cx="474487" cy="474487"/>
          </a:xfrm>
          <a:prstGeom prst="rect">
            <a:avLst/>
          </a:prstGeom>
        </p:spPr>
      </p:pic>
      <p:sp>
        <p:nvSpPr>
          <p:cNvPr id="19" name="TextBox 18">
            <a:extLst>
              <a:ext uri="{FF2B5EF4-FFF2-40B4-BE49-F238E27FC236}">
                <a16:creationId xmlns:a16="http://schemas.microsoft.com/office/drawing/2014/main" id="{8F9B3026-9A08-E190-459C-9D5D55EDF7C6}"/>
              </a:ext>
            </a:extLst>
          </p:cNvPr>
          <p:cNvSpPr txBox="1"/>
          <p:nvPr/>
        </p:nvSpPr>
        <p:spPr>
          <a:xfrm>
            <a:off x="1372183" y="5868788"/>
            <a:ext cx="800898" cy="276999"/>
          </a:xfrm>
          <a:prstGeom prst="rect">
            <a:avLst/>
          </a:prstGeom>
          <a:noFill/>
        </p:spPr>
        <p:txBody>
          <a:bodyPr wrap="square" rtlCol="0">
            <a:spAutoFit/>
          </a:bodyPr>
          <a:lstStyle/>
          <a:p>
            <a:pPr algn="ctr"/>
            <a:r>
              <a:rPr lang="es-AR" sz="1200"/>
              <a:t>VHL</a:t>
            </a:r>
            <a:endParaRPr lang="en-US" sz="1200"/>
          </a:p>
        </p:txBody>
      </p:sp>
      <p:sp>
        <p:nvSpPr>
          <p:cNvPr id="21" name="Rectángulo: esquinas redondeadas 2">
            <a:extLst>
              <a:ext uri="{FF2B5EF4-FFF2-40B4-BE49-F238E27FC236}">
                <a16:creationId xmlns:a16="http://schemas.microsoft.com/office/drawing/2014/main" id="{12C8B8BE-AB1B-4F06-4836-41BB1759BF5D}"/>
              </a:ext>
            </a:extLst>
          </p:cNvPr>
          <p:cNvSpPr/>
          <p:nvPr/>
        </p:nvSpPr>
        <p:spPr>
          <a:xfrm rot="10800000">
            <a:off x="3608704" y="5232582"/>
            <a:ext cx="247584" cy="11750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(Proxy)</a:t>
            </a:r>
          </a:p>
        </p:txBody>
      </p:sp>
      <p:pic>
        <p:nvPicPr>
          <p:cNvPr id="30" name="Graphic 29" descr="Badge 8 with solid fill">
            <a:extLst>
              <a:ext uri="{FF2B5EF4-FFF2-40B4-BE49-F238E27FC236}">
                <a16:creationId xmlns:a16="http://schemas.microsoft.com/office/drawing/2014/main" id="{021F163E-AB9C-BFB4-24D0-6982A9F4C525}"/>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114229" y="5441092"/>
            <a:ext cx="229363" cy="229363"/>
          </a:xfrm>
          <a:prstGeom prst="rect">
            <a:avLst/>
          </a:prstGeom>
        </p:spPr>
      </p:pic>
      <p:sp>
        <p:nvSpPr>
          <p:cNvPr id="24" name="CuadroTexto 336">
            <a:extLst>
              <a:ext uri="{FF2B5EF4-FFF2-40B4-BE49-F238E27FC236}">
                <a16:creationId xmlns:a16="http://schemas.microsoft.com/office/drawing/2014/main" id="{3D2E1362-8739-72B0-2CDE-E10EA3962F4D}"/>
              </a:ext>
            </a:extLst>
          </p:cNvPr>
          <p:cNvSpPr txBox="1"/>
          <p:nvPr/>
        </p:nvSpPr>
        <p:spPr>
          <a:xfrm>
            <a:off x="2200156" y="4143495"/>
            <a:ext cx="1519029" cy="261610"/>
          </a:xfrm>
          <a:prstGeom prst="rect">
            <a:avLst/>
          </a:prstGeom>
          <a:noFill/>
        </p:spPr>
        <p:txBody>
          <a:bodyPr wrap="square" rtlCol="0">
            <a:spAutoFit/>
          </a:bodyPr>
          <a:lstStyle/>
          <a:p>
            <a:pPr algn="ctr"/>
            <a:r>
              <a:rPr lang="es-CL" sz="1050"/>
              <a:t>Api VHL </a:t>
            </a:r>
            <a:r>
              <a:rPr lang="es-CL" sz="1050" err="1"/>
              <a:t>Generator</a:t>
            </a:r>
            <a:endParaRPr lang="es-CL" sz="1050"/>
          </a:p>
        </p:txBody>
      </p:sp>
      <p:grpSp>
        <p:nvGrpSpPr>
          <p:cNvPr id="25" name="Group 24">
            <a:extLst>
              <a:ext uri="{FF2B5EF4-FFF2-40B4-BE49-F238E27FC236}">
                <a16:creationId xmlns:a16="http://schemas.microsoft.com/office/drawing/2014/main" id="{F84F8255-30E0-094E-F3B9-438D542E4F4F}"/>
              </a:ext>
            </a:extLst>
          </p:cNvPr>
          <p:cNvGrpSpPr/>
          <p:nvPr/>
        </p:nvGrpSpPr>
        <p:grpSpPr>
          <a:xfrm>
            <a:off x="5796341" y="4876207"/>
            <a:ext cx="771525" cy="765912"/>
            <a:chOff x="7933620" y="5590249"/>
            <a:chExt cx="771525" cy="765912"/>
          </a:xfrm>
        </p:grpSpPr>
        <p:pic>
          <p:nvPicPr>
            <p:cNvPr id="26" name="Graphic 25" descr="Key outline">
              <a:extLst>
                <a:ext uri="{FF2B5EF4-FFF2-40B4-BE49-F238E27FC236}">
                  <a16:creationId xmlns:a16="http://schemas.microsoft.com/office/drawing/2014/main" id="{EEDD012B-B69F-A473-B171-60033BE6091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082138" y="5590249"/>
              <a:ext cx="474487" cy="474487"/>
            </a:xfrm>
            <a:prstGeom prst="rect">
              <a:avLst/>
            </a:prstGeom>
          </p:spPr>
        </p:pic>
        <p:sp>
          <p:nvSpPr>
            <p:cNvPr id="27" name="TextBox 26">
              <a:extLst>
                <a:ext uri="{FF2B5EF4-FFF2-40B4-BE49-F238E27FC236}">
                  <a16:creationId xmlns:a16="http://schemas.microsoft.com/office/drawing/2014/main" id="{F7040576-0C9E-63D2-6341-017E95343A0B}"/>
                </a:ext>
              </a:extLst>
            </p:cNvPr>
            <p:cNvSpPr txBox="1"/>
            <p:nvPr/>
          </p:nvSpPr>
          <p:spPr>
            <a:xfrm>
              <a:off x="7933620" y="5894496"/>
              <a:ext cx="771525" cy="461665"/>
            </a:xfrm>
            <a:prstGeom prst="rect">
              <a:avLst/>
            </a:prstGeom>
            <a:noFill/>
          </p:spPr>
          <p:txBody>
            <a:bodyPr wrap="square" rtlCol="0">
              <a:spAutoFit/>
            </a:bodyPr>
            <a:lstStyle/>
            <a:p>
              <a:pPr algn="ctr"/>
              <a:r>
                <a:rPr lang="en-US" sz="1200"/>
                <a:t>Private Key</a:t>
              </a:r>
            </a:p>
          </p:txBody>
        </p:sp>
      </p:grpSp>
      <p:sp>
        <p:nvSpPr>
          <p:cNvPr id="28" name="CuadroTexto 336">
            <a:extLst>
              <a:ext uri="{FF2B5EF4-FFF2-40B4-BE49-F238E27FC236}">
                <a16:creationId xmlns:a16="http://schemas.microsoft.com/office/drawing/2014/main" id="{66D6B1B6-65C9-E4CD-4F17-7AE57FB1C654}"/>
              </a:ext>
            </a:extLst>
          </p:cNvPr>
          <p:cNvSpPr txBox="1"/>
          <p:nvPr/>
        </p:nvSpPr>
        <p:spPr>
          <a:xfrm>
            <a:off x="2188909" y="5519599"/>
            <a:ext cx="1519029" cy="261610"/>
          </a:xfrm>
          <a:prstGeom prst="rect">
            <a:avLst/>
          </a:prstGeom>
          <a:noFill/>
        </p:spPr>
        <p:txBody>
          <a:bodyPr wrap="square" rtlCol="0">
            <a:spAutoFit/>
          </a:bodyPr>
          <a:lstStyle/>
          <a:p>
            <a:pPr algn="ctr"/>
            <a:r>
              <a:rPr lang="es-CL" sz="1050"/>
              <a:t>Api GDHCN </a:t>
            </a:r>
            <a:r>
              <a:rPr lang="es-CL" sz="1050" err="1"/>
              <a:t>Validator</a:t>
            </a:r>
            <a:endParaRPr lang="es-CL" sz="1050"/>
          </a:p>
        </p:txBody>
      </p:sp>
    </p:spTree>
    <p:extLst>
      <p:ext uri="{BB962C8B-B14F-4D97-AF65-F5344CB8AC3E}">
        <p14:creationId xmlns:p14="http://schemas.microsoft.com/office/powerpoint/2010/main" val="3367894960"/>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a:extLst>
              <a:ext uri="{FF2B5EF4-FFF2-40B4-BE49-F238E27FC236}">
                <a16:creationId xmlns:a16="http://schemas.microsoft.com/office/drawing/2014/main" id="{6EDC24B0-5B01-6028-470E-40C4693CC3B5}"/>
              </a:ext>
            </a:extLst>
          </p:cNvPr>
          <p:cNvSpPr txBox="1"/>
          <p:nvPr/>
        </p:nvSpPr>
        <p:spPr>
          <a:xfrm>
            <a:off x="-4203" y="-218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7" name="Rectangle: Rounded Corners 6">
            <a:extLst>
              <a:ext uri="{FF2B5EF4-FFF2-40B4-BE49-F238E27FC236}">
                <a16:creationId xmlns:a16="http://schemas.microsoft.com/office/drawing/2014/main" id="{071D5BF8-1184-CD7E-CAF0-5C2097AED605}"/>
              </a:ext>
            </a:extLst>
          </p:cNvPr>
          <p:cNvSpPr/>
          <p:nvPr/>
        </p:nvSpPr>
        <p:spPr>
          <a:xfrm>
            <a:off x="7450440" y="6561086"/>
            <a:ext cx="4732144"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7A7EE2-F86E-FDFE-282A-C32B90E6BD74}"/>
              </a:ext>
            </a:extLst>
          </p:cNvPr>
          <p:cNvSpPr txBox="1"/>
          <p:nvPr/>
        </p:nvSpPr>
        <p:spPr>
          <a:xfrm>
            <a:off x="7160486" y="6521164"/>
            <a:ext cx="6546112" cy="369332"/>
          </a:xfrm>
          <a:prstGeom prst="rect">
            <a:avLst/>
          </a:prstGeom>
          <a:noFill/>
        </p:spPr>
        <p:txBody>
          <a:bodyPr wrap="square" rtlCol="0">
            <a:spAutoFit/>
          </a:bodyPr>
          <a:lstStyle/>
          <a:p>
            <a:pPr algn="ctr"/>
            <a:r>
              <a:rPr lang="es-AR">
                <a:solidFill>
                  <a:schemeClr val="bg1"/>
                </a:solidFill>
              </a:rPr>
              <a:t>Cross-</a:t>
            </a:r>
            <a:r>
              <a:rPr lang="es-AR" err="1">
                <a:solidFill>
                  <a:schemeClr val="bg1"/>
                </a:solidFill>
              </a:rPr>
              <a:t>border</a:t>
            </a:r>
            <a:r>
              <a:rPr lang="es-AR">
                <a:solidFill>
                  <a:schemeClr val="bg1"/>
                </a:solidFill>
              </a:rPr>
              <a:t> </a:t>
            </a:r>
            <a:r>
              <a:rPr lang="es-AR" err="1">
                <a:solidFill>
                  <a:schemeClr val="bg1"/>
                </a:solidFill>
              </a:rPr>
              <a:t>continuity</a:t>
            </a:r>
            <a:r>
              <a:rPr lang="es-AR">
                <a:solidFill>
                  <a:schemeClr val="bg1"/>
                </a:solidFill>
              </a:rPr>
              <a:t> </a:t>
            </a:r>
            <a:r>
              <a:rPr lang="es-AR" err="1">
                <a:solidFill>
                  <a:schemeClr val="bg1"/>
                </a:solidFill>
              </a:rPr>
              <a:t>of</a:t>
            </a:r>
            <a:r>
              <a:rPr lang="es-AR">
                <a:solidFill>
                  <a:schemeClr val="bg1"/>
                </a:solidFill>
              </a:rPr>
              <a:t> care</a:t>
            </a:r>
          </a:p>
        </p:txBody>
      </p:sp>
      <p:sp>
        <p:nvSpPr>
          <p:cNvPr id="9" name="TextBox 8">
            <a:extLst>
              <a:ext uri="{FF2B5EF4-FFF2-40B4-BE49-F238E27FC236}">
                <a16:creationId xmlns:a16="http://schemas.microsoft.com/office/drawing/2014/main" id="{07F735FF-48F7-BEC5-621D-6D8E6F0468DE}"/>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grpSp>
        <p:nvGrpSpPr>
          <p:cNvPr id="22" name="Group 21">
            <a:extLst>
              <a:ext uri="{FF2B5EF4-FFF2-40B4-BE49-F238E27FC236}">
                <a16:creationId xmlns:a16="http://schemas.microsoft.com/office/drawing/2014/main" id="{61957771-1C26-D72F-D284-57361CC08E97}"/>
              </a:ext>
            </a:extLst>
          </p:cNvPr>
          <p:cNvGrpSpPr/>
          <p:nvPr/>
        </p:nvGrpSpPr>
        <p:grpSpPr>
          <a:xfrm rot="10800000">
            <a:off x="2224004" y="2667386"/>
            <a:ext cx="3426018" cy="140761"/>
            <a:chOff x="8890408" y="1922283"/>
            <a:chExt cx="1097391" cy="86830"/>
          </a:xfrm>
        </p:grpSpPr>
        <p:cxnSp>
          <p:nvCxnSpPr>
            <p:cNvPr id="29" name="Straight Arrow Connector 28">
              <a:extLst>
                <a:ext uri="{FF2B5EF4-FFF2-40B4-BE49-F238E27FC236}">
                  <a16:creationId xmlns:a16="http://schemas.microsoft.com/office/drawing/2014/main" id="{86ECF590-CA7F-A53F-0532-2CBB39828EC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8D17FFD-6C13-374B-E5F4-2659336FB7D5}"/>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37" name="Straight Connector 36">
            <a:extLst>
              <a:ext uri="{FF2B5EF4-FFF2-40B4-BE49-F238E27FC236}">
                <a16:creationId xmlns:a16="http://schemas.microsoft.com/office/drawing/2014/main" id="{9AE5BA44-3292-95B7-E432-96F7D5D216F7}"/>
              </a:ext>
            </a:extLst>
          </p:cNvPr>
          <p:cNvCxnSpPr>
            <a:cxnSpLocks/>
          </p:cNvCxnSpPr>
          <p:nvPr/>
        </p:nvCxnSpPr>
        <p:spPr>
          <a:xfrm>
            <a:off x="2599889"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7A52EF0-E4AF-C7AF-9563-F69394EA950B}"/>
              </a:ext>
            </a:extLst>
          </p:cNvPr>
          <p:cNvCxnSpPr>
            <a:cxnSpLocks/>
          </p:cNvCxnSpPr>
          <p:nvPr/>
        </p:nvCxnSpPr>
        <p:spPr>
          <a:xfrm>
            <a:off x="7160530"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3" name="Graphic 42" descr="Server with solid fill">
            <a:extLst>
              <a:ext uri="{FF2B5EF4-FFF2-40B4-BE49-F238E27FC236}">
                <a16:creationId xmlns:a16="http://schemas.microsoft.com/office/drawing/2014/main" id="{69DE8FBF-44B8-3A8F-3750-904682C8D2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29467" y="421578"/>
            <a:ext cx="474487" cy="474487"/>
          </a:xfrm>
          <a:prstGeom prst="rect">
            <a:avLst/>
          </a:prstGeom>
        </p:spPr>
      </p:pic>
      <p:sp>
        <p:nvSpPr>
          <p:cNvPr id="44" name="TextBox 43">
            <a:extLst>
              <a:ext uri="{FF2B5EF4-FFF2-40B4-BE49-F238E27FC236}">
                <a16:creationId xmlns:a16="http://schemas.microsoft.com/office/drawing/2014/main" id="{F2C71020-4CDA-67B8-EDCC-B1FB31B11E4B}"/>
              </a:ext>
            </a:extLst>
          </p:cNvPr>
          <p:cNvSpPr txBox="1"/>
          <p:nvPr/>
        </p:nvSpPr>
        <p:spPr>
          <a:xfrm>
            <a:off x="5523468" y="825014"/>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52" name="Straight Connector 51">
            <a:extLst>
              <a:ext uri="{FF2B5EF4-FFF2-40B4-BE49-F238E27FC236}">
                <a16:creationId xmlns:a16="http://schemas.microsoft.com/office/drawing/2014/main" id="{EFF6389A-762B-A522-B704-10E4DDF87BD0}"/>
              </a:ext>
            </a:extLst>
          </p:cNvPr>
          <p:cNvCxnSpPr>
            <a:cxnSpLocks/>
          </p:cNvCxnSpPr>
          <p:nvPr/>
        </p:nvCxnSpPr>
        <p:spPr>
          <a:xfrm>
            <a:off x="1364239" y="1082311"/>
            <a:ext cx="744183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61" name="Group 60">
            <a:extLst>
              <a:ext uri="{FF2B5EF4-FFF2-40B4-BE49-F238E27FC236}">
                <a16:creationId xmlns:a16="http://schemas.microsoft.com/office/drawing/2014/main" id="{229350E7-3BC3-4B34-2616-AF3E9C016FE9}"/>
              </a:ext>
            </a:extLst>
          </p:cNvPr>
          <p:cNvGrpSpPr/>
          <p:nvPr/>
        </p:nvGrpSpPr>
        <p:grpSpPr>
          <a:xfrm>
            <a:off x="7403121" y="303787"/>
            <a:ext cx="1246328" cy="732140"/>
            <a:chOff x="4288681" y="307778"/>
            <a:chExt cx="1246328" cy="732140"/>
          </a:xfrm>
        </p:grpSpPr>
        <p:sp>
          <p:nvSpPr>
            <p:cNvPr id="62" name="TextBox 61">
              <a:extLst>
                <a:ext uri="{FF2B5EF4-FFF2-40B4-BE49-F238E27FC236}">
                  <a16:creationId xmlns:a16="http://schemas.microsoft.com/office/drawing/2014/main" id="{17D6B1EF-149C-DF9E-9720-B2AE46B77EC8}"/>
                </a:ext>
              </a:extLst>
            </p:cNvPr>
            <p:cNvSpPr txBox="1"/>
            <p:nvPr/>
          </p:nvSpPr>
          <p:spPr>
            <a:xfrm>
              <a:off x="4288681" y="762919"/>
              <a:ext cx="1246328" cy="276999"/>
            </a:xfrm>
            <a:prstGeom prst="rect">
              <a:avLst/>
            </a:prstGeom>
            <a:noFill/>
          </p:spPr>
          <p:txBody>
            <a:bodyPr wrap="square" rtlCol="0">
              <a:spAutoFit/>
            </a:bodyPr>
            <a:lstStyle/>
            <a:p>
              <a:pPr algn="ctr"/>
              <a:r>
                <a:rPr lang="es-AR" sz="1200" err="1"/>
                <a:t>Wallet</a:t>
              </a:r>
              <a:endParaRPr lang="en-US" sz="1200"/>
            </a:p>
          </p:txBody>
        </p:sp>
        <p:grpSp>
          <p:nvGrpSpPr>
            <p:cNvPr id="64" name="Group 63">
              <a:extLst>
                <a:ext uri="{FF2B5EF4-FFF2-40B4-BE49-F238E27FC236}">
                  <a16:creationId xmlns:a16="http://schemas.microsoft.com/office/drawing/2014/main" id="{A36D2C8B-A81C-FF2A-DF36-E41282986247}"/>
                </a:ext>
              </a:extLst>
            </p:cNvPr>
            <p:cNvGrpSpPr/>
            <p:nvPr/>
          </p:nvGrpSpPr>
          <p:grpSpPr>
            <a:xfrm>
              <a:off x="4608423" y="307778"/>
              <a:ext cx="526271" cy="548120"/>
              <a:chOff x="4608423" y="307778"/>
              <a:chExt cx="526271" cy="548120"/>
            </a:xfrm>
          </p:grpSpPr>
          <p:pic>
            <p:nvPicPr>
              <p:cNvPr id="66" name="Graphic 65" descr="Wallet outline">
                <a:extLst>
                  <a:ext uri="{FF2B5EF4-FFF2-40B4-BE49-F238E27FC236}">
                    <a16:creationId xmlns:a16="http://schemas.microsoft.com/office/drawing/2014/main" id="{C55CECEF-3CB5-0B17-8A62-0AD2AAAFF4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77495" y="398699"/>
                <a:ext cx="457199" cy="457199"/>
              </a:xfrm>
              <a:prstGeom prst="rect">
                <a:avLst/>
              </a:prstGeom>
            </p:spPr>
          </p:pic>
          <p:pic>
            <p:nvPicPr>
              <p:cNvPr id="67" name="Graphic 66" descr="Male profile with solid fill">
                <a:extLst>
                  <a:ext uri="{FF2B5EF4-FFF2-40B4-BE49-F238E27FC236}">
                    <a16:creationId xmlns:a16="http://schemas.microsoft.com/office/drawing/2014/main" id="{5EAE85AC-D249-C833-B703-D81C1D8B6A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08423" y="307778"/>
                <a:ext cx="327478" cy="327478"/>
              </a:xfrm>
              <a:prstGeom prst="rect">
                <a:avLst/>
              </a:prstGeom>
            </p:spPr>
          </p:pic>
        </p:grpSp>
      </p:grpSp>
      <p:pic>
        <p:nvPicPr>
          <p:cNvPr id="68" name="Graphic 67" descr="Server with solid fill">
            <a:extLst>
              <a:ext uri="{FF2B5EF4-FFF2-40B4-BE49-F238E27FC236}">
                <a16:creationId xmlns:a16="http://schemas.microsoft.com/office/drawing/2014/main" id="{071631D9-8F0B-14AA-42AA-6B59173A44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21185" y="431203"/>
            <a:ext cx="474487" cy="474487"/>
          </a:xfrm>
          <a:prstGeom prst="rect">
            <a:avLst/>
          </a:prstGeom>
        </p:spPr>
      </p:pic>
      <p:sp>
        <p:nvSpPr>
          <p:cNvPr id="85" name="TextBox 84">
            <a:extLst>
              <a:ext uri="{FF2B5EF4-FFF2-40B4-BE49-F238E27FC236}">
                <a16:creationId xmlns:a16="http://schemas.microsoft.com/office/drawing/2014/main" id="{E8582557-6466-7CC9-7CB5-BB9757C6E6B5}"/>
              </a:ext>
            </a:extLst>
          </p:cNvPr>
          <p:cNvSpPr txBox="1"/>
          <p:nvPr/>
        </p:nvSpPr>
        <p:spPr>
          <a:xfrm>
            <a:off x="3115186" y="834639"/>
            <a:ext cx="1246328" cy="276999"/>
          </a:xfrm>
          <a:prstGeom prst="rect">
            <a:avLst/>
          </a:prstGeom>
          <a:noFill/>
        </p:spPr>
        <p:txBody>
          <a:bodyPr wrap="square" rtlCol="0">
            <a:spAutoFit/>
          </a:bodyPr>
          <a:lstStyle/>
          <a:p>
            <a:pPr algn="ctr"/>
            <a:r>
              <a:rPr lang="es-AR" sz="1200" err="1"/>
              <a:t>Gazelle</a:t>
            </a:r>
            <a:endParaRPr lang="en-US" sz="1200"/>
          </a:p>
        </p:txBody>
      </p:sp>
      <p:cxnSp>
        <p:nvCxnSpPr>
          <p:cNvPr id="86" name="Straight Connector 85">
            <a:extLst>
              <a:ext uri="{FF2B5EF4-FFF2-40B4-BE49-F238E27FC236}">
                <a16:creationId xmlns:a16="http://schemas.microsoft.com/office/drawing/2014/main" id="{6314909F-1595-F5BF-EA3E-1C8831117062}"/>
              </a:ext>
            </a:extLst>
          </p:cNvPr>
          <p:cNvCxnSpPr>
            <a:cxnSpLocks/>
          </p:cNvCxnSpPr>
          <p:nvPr/>
        </p:nvCxnSpPr>
        <p:spPr>
          <a:xfrm>
            <a:off x="4896855" y="963513"/>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E0CB305B-F3C4-D632-1B7F-B01F3455EE7D}"/>
              </a:ext>
            </a:extLst>
          </p:cNvPr>
          <p:cNvCxnSpPr>
            <a:cxnSpLocks/>
          </p:cNvCxnSpPr>
          <p:nvPr/>
        </p:nvCxnSpPr>
        <p:spPr>
          <a:xfrm>
            <a:off x="1835026" y="2014081"/>
            <a:ext cx="0" cy="322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554DEB0D-2E25-EA51-B815-3D4D9D1AC6EB}"/>
              </a:ext>
            </a:extLst>
          </p:cNvPr>
          <p:cNvCxnSpPr>
            <a:cxnSpLocks/>
          </p:cNvCxnSpPr>
          <p:nvPr/>
        </p:nvCxnSpPr>
        <p:spPr>
          <a:xfrm>
            <a:off x="2240573" y="1523173"/>
            <a:ext cx="537951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0A439EED-FEDF-B607-76D1-C4B928C14D9D}"/>
              </a:ext>
            </a:extLst>
          </p:cNvPr>
          <p:cNvGrpSpPr/>
          <p:nvPr/>
        </p:nvGrpSpPr>
        <p:grpSpPr>
          <a:xfrm>
            <a:off x="1469048" y="505186"/>
            <a:ext cx="771525" cy="584411"/>
            <a:chOff x="1379057" y="497900"/>
            <a:chExt cx="771525" cy="584411"/>
          </a:xfrm>
        </p:grpSpPr>
        <p:pic>
          <p:nvPicPr>
            <p:cNvPr id="6" name="Graphic 5" descr="Computer with solid fill">
              <a:extLst>
                <a:ext uri="{FF2B5EF4-FFF2-40B4-BE49-F238E27FC236}">
                  <a16:creationId xmlns:a16="http://schemas.microsoft.com/office/drawing/2014/main" id="{0B48DF34-C363-8287-87B2-F63AC3EEAAC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41864" y="497900"/>
              <a:ext cx="445912" cy="445912"/>
            </a:xfrm>
            <a:prstGeom prst="rect">
              <a:avLst/>
            </a:prstGeom>
          </p:spPr>
        </p:pic>
        <p:sp>
          <p:nvSpPr>
            <p:cNvPr id="10" name="TextBox 9">
              <a:extLst>
                <a:ext uri="{FF2B5EF4-FFF2-40B4-BE49-F238E27FC236}">
                  <a16:creationId xmlns:a16="http://schemas.microsoft.com/office/drawing/2014/main" id="{10677C94-146D-CE0C-DAB9-D5ED6EEC3195}"/>
                </a:ext>
              </a:extLst>
            </p:cNvPr>
            <p:cNvSpPr txBox="1"/>
            <p:nvPr/>
          </p:nvSpPr>
          <p:spPr>
            <a:xfrm>
              <a:off x="1379057" y="805312"/>
              <a:ext cx="771525" cy="276999"/>
            </a:xfrm>
            <a:prstGeom prst="rect">
              <a:avLst/>
            </a:prstGeom>
            <a:noFill/>
          </p:spPr>
          <p:txBody>
            <a:bodyPr wrap="square" rtlCol="0">
              <a:spAutoFit/>
            </a:bodyPr>
            <a:lstStyle/>
            <a:p>
              <a:pPr algn="ctr"/>
              <a:r>
                <a:rPr lang="en-US" sz="1200"/>
                <a:t>EHR</a:t>
              </a:r>
            </a:p>
          </p:txBody>
        </p:sp>
      </p:grpSp>
      <p:grpSp>
        <p:nvGrpSpPr>
          <p:cNvPr id="50" name="Group 49">
            <a:extLst>
              <a:ext uri="{FF2B5EF4-FFF2-40B4-BE49-F238E27FC236}">
                <a16:creationId xmlns:a16="http://schemas.microsoft.com/office/drawing/2014/main" id="{0C46A784-15E4-1A28-F7DD-D832EC407261}"/>
              </a:ext>
            </a:extLst>
          </p:cNvPr>
          <p:cNvGrpSpPr/>
          <p:nvPr/>
        </p:nvGrpSpPr>
        <p:grpSpPr>
          <a:xfrm>
            <a:off x="1411563" y="4933177"/>
            <a:ext cx="800898" cy="871082"/>
            <a:chOff x="1411563" y="4933177"/>
            <a:chExt cx="800898" cy="871082"/>
          </a:xfrm>
        </p:grpSpPr>
        <p:sp>
          <p:nvSpPr>
            <p:cNvPr id="110" name="TextBox 109">
              <a:extLst>
                <a:ext uri="{FF2B5EF4-FFF2-40B4-BE49-F238E27FC236}">
                  <a16:creationId xmlns:a16="http://schemas.microsoft.com/office/drawing/2014/main" id="{8C31F120-5197-D112-3B34-40884E6CB9F4}"/>
                </a:ext>
              </a:extLst>
            </p:cNvPr>
            <p:cNvSpPr txBox="1"/>
            <p:nvPr/>
          </p:nvSpPr>
          <p:spPr>
            <a:xfrm>
              <a:off x="1411563" y="5527260"/>
              <a:ext cx="800898" cy="276999"/>
            </a:xfrm>
            <a:prstGeom prst="rect">
              <a:avLst/>
            </a:prstGeom>
            <a:noFill/>
          </p:spPr>
          <p:txBody>
            <a:bodyPr wrap="square" rtlCol="0">
              <a:spAutoFit/>
            </a:bodyPr>
            <a:lstStyle/>
            <a:p>
              <a:pPr algn="ctr"/>
              <a:r>
                <a:rPr lang="es-AR" sz="1200"/>
                <a:t>IPS</a:t>
              </a:r>
              <a:endParaRPr lang="en-US" sz="1200"/>
            </a:p>
          </p:txBody>
        </p:sp>
        <p:pic>
          <p:nvPicPr>
            <p:cNvPr id="16" name="Graphic 15" descr="Checklist with solid fill">
              <a:extLst>
                <a:ext uri="{FF2B5EF4-FFF2-40B4-BE49-F238E27FC236}">
                  <a16:creationId xmlns:a16="http://schemas.microsoft.com/office/drawing/2014/main" id="{0E1EB183-8711-C575-9111-9D5F3B0B838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81299" y="4933177"/>
              <a:ext cx="674682" cy="674682"/>
            </a:xfrm>
            <a:prstGeom prst="rect">
              <a:avLst/>
            </a:prstGeom>
          </p:spPr>
        </p:pic>
      </p:grpSp>
      <p:grpSp>
        <p:nvGrpSpPr>
          <p:cNvPr id="159" name="Group 158">
            <a:extLst>
              <a:ext uri="{FF2B5EF4-FFF2-40B4-BE49-F238E27FC236}">
                <a16:creationId xmlns:a16="http://schemas.microsoft.com/office/drawing/2014/main" id="{47612B13-4747-755B-ACB2-D4D0E38768D9}"/>
              </a:ext>
            </a:extLst>
          </p:cNvPr>
          <p:cNvGrpSpPr/>
          <p:nvPr/>
        </p:nvGrpSpPr>
        <p:grpSpPr>
          <a:xfrm>
            <a:off x="5697218" y="2358168"/>
            <a:ext cx="839585" cy="865101"/>
            <a:chOff x="9932130" y="5155481"/>
            <a:chExt cx="839585" cy="865101"/>
          </a:xfrm>
        </p:grpSpPr>
        <p:pic>
          <p:nvPicPr>
            <p:cNvPr id="104" name="Graphic 103" descr="Server with solid fill">
              <a:extLst>
                <a:ext uri="{FF2B5EF4-FFF2-40B4-BE49-F238E27FC236}">
                  <a16:creationId xmlns:a16="http://schemas.microsoft.com/office/drawing/2014/main" id="{0FF28DD7-6688-E095-34C5-A4898CB46B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19978" y="5155481"/>
              <a:ext cx="474487" cy="474487"/>
            </a:xfrm>
            <a:prstGeom prst="rect">
              <a:avLst/>
            </a:prstGeom>
          </p:spPr>
        </p:pic>
        <p:sp>
          <p:nvSpPr>
            <p:cNvPr id="105" name="TextBox 104">
              <a:extLst>
                <a:ext uri="{FF2B5EF4-FFF2-40B4-BE49-F238E27FC236}">
                  <a16:creationId xmlns:a16="http://schemas.microsoft.com/office/drawing/2014/main" id="{57A26B78-6E84-2200-C58D-05F6727D66D9}"/>
                </a:ext>
              </a:extLst>
            </p:cNvPr>
            <p:cNvSpPr txBox="1"/>
            <p:nvPr/>
          </p:nvSpPr>
          <p:spPr>
            <a:xfrm>
              <a:off x="9932130" y="5558917"/>
              <a:ext cx="839585" cy="461665"/>
            </a:xfrm>
            <a:prstGeom prst="rect">
              <a:avLst/>
            </a:prstGeom>
            <a:noFill/>
          </p:spPr>
          <p:txBody>
            <a:bodyPr wrap="square" rtlCol="0">
              <a:spAutoFit/>
            </a:bodyPr>
            <a:lstStyle/>
            <a:p>
              <a:pPr algn="ctr"/>
              <a:r>
                <a:rPr lang="en-US" sz="1200"/>
                <a:t>BD </a:t>
              </a:r>
              <a:r>
                <a:rPr lang="en-US" sz="1200" err="1"/>
                <a:t>Manifiest</a:t>
              </a:r>
              <a:endParaRPr lang="en-US" sz="1200"/>
            </a:p>
          </p:txBody>
        </p:sp>
      </p:grpSp>
      <p:grpSp>
        <p:nvGrpSpPr>
          <p:cNvPr id="4" name="Group 3">
            <a:extLst>
              <a:ext uri="{FF2B5EF4-FFF2-40B4-BE49-F238E27FC236}">
                <a16:creationId xmlns:a16="http://schemas.microsoft.com/office/drawing/2014/main" id="{88EF1609-AB59-DCAF-09D7-8F5AD71D256B}"/>
              </a:ext>
            </a:extLst>
          </p:cNvPr>
          <p:cNvGrpSpPr/>
          <p:nvPr/>
        </p:nvGrpSpPr>
        <p:grpSpPr>
          <a:xfrm>
            <a:off x="7620085" y="1271029"/>
            <a:ext cx="800898" cy="691828"/>
            <a:chOff x="1372183" y="5453959"/>
            <a:chExt cx="800898" cy="691828"/>
          </a:xfrm>
        </p:grpSpPr>
        <p:pic>
          <p:nvPicPr>
            <p:cNvPr id="2" name="Graphic 1" descr="Qr Code with solid fill">
              <a:extLst>
                <a:ext uri="{FF2B5EF4-FFF2-40B4-BE49-F238E27FC236}">
                  <a16:creationId xmlns:a16="http://schemas.microsoft.com/office/drawing/2014/main" id="{89E79A03-7736-DA4A-4230-7FF68CA13BA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17102" y="5453959"/>
              <a:ext cx="474487" cy="474487"/>
            </a:xfrm>
            <a:prstGeom prst="rect">
              <a:avLst/>
            </a:prstGeom>
          </p:spPr>
        </p:pic>
        <p:sp>
          <p:nvSpPr>
            <p:cNvPr id="3" name="TextBox 2">
              <a:extLst>
                <a:ext uri="{FF2B5EF4-FFF2-40B4-BE49-F238E27FC236}">
                  <a16:creationId xmlns:a16="http://schemas.microsoft.com/office/drawing/2014/main" id="{8F9B3026-9A08-E190-459C-9D5D55EDF7C6}"/>
                </a:ext>
              </a:extLst>
            </p:cNvPr>
            <p:cNvSpPr txBox="1"/>
            <p:nvPr/>
          </p:nvSpPr>
          <p:spPr>
            <a:xfrm>
              <a:off x="1372183" y="5868788"/>
              <a:ext cx="800898" cy="276999"/>
            </a:xfrm>
            <a:prstGeom prst="rect">
              <a:avLst/>
            </a:prstGeom>
            <a:noFill/>
          </p:spPr>
          <p:txBody>
            <a:bodyPr wrap="square" rtlCol="0">
              <a:spAutoFit/>
            </a:bodyPr>
            <a:lstStyle/>
            <a:p>
              <a:pPr algn="ctr"/>
              <a:r>
                <a:rPr lang="es-AR" sz="1200"/>
                <a:t>VHL</a:t>
              </a:r>
              <a:endParaRPr lang="en-US" sz="1200"/>
            </a:p>
          </p:txBody>
        </p:sp>
      </p:grpSp>
      <p:pic>
        <p:nvPicPr>
          <p:cNvPr id="11" name="Graphic 10" descr="Badge 1 with solid fill">
            <a:extLst>
              <a:ext uri="{FF2B5EF4-FFF2-40B4-BE49-F238E27FC236}">
                <a16:creationId xmlns:a16="http://schemas.microsoft.com/office/drawing/2014/main" id="{5E5765B2-9FE8-AD3B-CC16-B35F3C384CE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365130" y="1242067"/>
            <a:ext cx="219916" cy="219916"/>
          </a:xfrm>
          <a:prstGeom prst="rect">
            <a:avLst/>
          </a:prstGeom>
        </p:spPr>
      </p:pic>
      <p:pic>
        <p:nvPicPr>
          <p:cNvPr id="13" name="Graphic 12" descr="Eye Scan outline">
            <a:extLst>
              <a:ext uri="{FF2B5EF4-FFF2-40B4-BE49-F238E27FC236}">
                <a16:creationId xmlns:a16="http://schemas.microsoft.com/office/drawing/2014/main" id="{FB66D3D6-F9B1-6F6B-53EF-93EF8753294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70615" y="1198770"/>
            <a:ext cx="496171" cy="496171"/>
          </a:xfrm>
          <a:prstGeom prst="rect">
            <a:avLst/>
          </a:prstGeom>
        </p:spPr>
      </p:pic>
      <p:sp>
        <p:nvSpPr>
          <p:cNvPr id="14" name="TextBox 13">
            <a:extLst>
              <a:ext uri="{FF2B5EF4-FFF2-40B4-BE49-F238E27FC236}">
                <a16:creationId xmlns:a16="http://schemas.microsoft.com/office/drawing/2014/main" id="{D3253CF6-9B44-DBCB-5BEE-A2BE9B98CC4C}"/>
              </a:ext>
            </a:extLst>
          </p:cNvPr>
          <p:cNvSpPr txBox="1"/>
          <p:nvPr/>
        </p:nvSpPr>
        <p:spPr>
          <a:xfrm>
            <a:off x="1195536" y="1596789"/>
            <a:ext cx="1246328" cy="276999"/>
          </a:xfrm>
          <a:prstGeom prst="rect">
            <a:avLst/>
          </a:prstGeom>
          <a:noFill/>
        </p:spPr>
        <p:txBody>
          <a:bodyPr wrap="square" rtlCol="0">
            <a:spAutoFit/>
          </a:bodyPr>
          <a:lstStyle/>
          <a:p>
            <a:pPr algn="ctr"/>
            <a:r>
              <a:rPr lang="es-AR" sz="1200" err="1"/>
              <a:t>Scan</a:t>
            </a:r>
            <a:endParaRPr lang="en-US" sz="1200"/>
          </a:p>
        </p:txBody>
      </p:sp>
      <p:sp>
        <p:nvSpPr>
          <p:cNvPr id="15" name="TextBox 14">
            <a:extLst>
              <a:ext uri="{FF2B5EF4-FFF2-40B4-BE49-F238E27FC236}">
                <a16:creationId xmlns:a16="http://schemas.microsoft.com/office/drawing/2014/main" id="{E88C75A8-9A58-13DA-055F-305DADD364BF}"/>
              </a:ext>
            </a:extLst>
          </p:cNvPr>
          <p:cNvSpPr txBox="1"/>
          <p:nvPr/>
        </p:nvSpPr>
        <p:spPr>
          <a:xfrm>
            <a:off x="1139493" y="2404287"/>
            <a:ext cx="1381210" cy="276999"/>
          </a:xfrm>
          <a:prstGeom prst="rect">
            <a:avLst/>
          </a:prstGeom>
          <a:noFill/>
        </p:spPr>
        <p:txBody>
          <a:bodyPr wrap="square" rtlCol="0">
            <a:spAutoFit/>
          </a:bodyPr>
          <a:lstStyle/>
          <a:p>
            <a:pPr algn="ctr"/>
            <a:r>
              <a:rPr lang="en-GB" sz="1200"/>
              <a:t>&lt;URL </a:t>
            </a:r>
            <a:r>
              <a:rPr lang="en-GB" sz="1200" err="1"/>
              <a:t>manifiest</a:t>
            </a:r>
            <a:r>
              <a:rPr lang="en-GB" sz="1200"/>
              <a:t>&gt;</a:t>
            </a:r>
            <a:endParaRPr lang="en-US" sz="1200"/>
          </a:p>
        </p:txBody>
      </p:sp>
      <p:pic>
        <p:nvPicPr>
          <p:cNvPr id="18" name="Graphic 17" descr="Badge with solid fill">
            <a:extLst>
              <a:ext uri="{FF2B5EF4-FFF2-40B4-BE49-F238E27FC236}">
                <a16:creationId xmlns:a16="http://schemas.microsoft.com/office/drawing/2014/main" id="{5FE4CCD7-CFA8-D192-4A7B-75F08F03CDD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365130" y="2333223"/>
            <a:ext cx="219916" cy="219916"/>
          </a:xfrm>
          <a:prstGeom prst="rect">
            <a:avLst/>
          </a:prstGeom>
        </p:spPr>
      </p:pic>
      <p:pic>
        <p:nvPicPr>
          <p:cNvPr id="33" name="Graphic 32" descr="Key outline">
            <a:extLst>
              <a:ext uri="{FF2B5EF4-FFF2-40B4-BE49-F238E27FC236}">
                <a16:creationId xmlns:a16="http://schemas.microsoft.com/office/drawing/2014/main" id="{3786BC65-525A-3851-436F-0E1C5B5C6AE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557579" y="2570545"/>
            <a:ext cx="474487" cy="474487"/>
          </a:xfrm>
          <a:prstGeom prst="rect">
            <a:avLst/>
          </a:prstGeom>
        </p:spPr>
      </p:pic>
      <p:sp>
        <p:nvSpPr>
          <p:cNvPr id="34" name="TextBox 33">
            <a:extLst>
              <a:ext uri="{FF2B5EF4-FFF2-40B4-BE49-F238E27FC236}">
                <a16:creationId xmlns:a16="http://schemas.microsoft.com/office/drawing/2014/main" id="{BAF1AE3F-E339-CB4E-8C38-10AA493CB092}"/>
              </a:ext>
            </a:extLst>
          </p:cNvPr>
          <p:cNvSpPr txBox="1"/>
          <p:nvPr/>
        </p:nvSpPr>
        <p:spPr>
          <a:xfrm>
            <a:off x="1291795" y="2842913"/>
            <a:ext cx="1021636" cy="276999"/>
          </a:xfrm>
          <a:prstGeom prst="rect">
            <a:avLst/>
          </a:prstGeom>
          <a:noFill/>
        </p:spPr>
        <p:txBody>
          <a:bodyPr wrap="square" rtlCol="0">
            <a:spAutoFit/>
          </a:bodyPr>
          <a:lstStyle/>
          <a:p>
            <a:pPr algn="ctr"/>
            <a:r>
              <a:rPr lang="en-US" sz="1200"/>
              <a:t>Password</a:t>
            </a:r>
          </a:p>
        </p:txBody>
      </p:sp>
      <p:cxnSp>
        <p:nvCxnSpPr>
          <p:cNvPr id="35" name="Straight Arrow Connector 34">
            <a:extLst>
              <a:ext uri="{FF2B5EF4-FFF2-40B4-BE49-F238E27FC236}">
                <a16:creationId xmlns:a16="http://schemas.microsoft.com/office/drawing/2014/main" id="{12DBDB89-954B-5F90-416E-D54AA7D4FC61}"/>
              </a:ext>
            </a:extLst>
          </p:cNvPr>
          <p:cNvCxnSpPr>
            <a:cxnSpLocks/>
          </p:cNvCxnSpPr>
          <p:nvPr/>
        </p:nvCxnSpPr>
        <p:spPr>
          <a:xfrm>
            <a:off x="1835026" y="3244278"/>
            <a:ext cx="0" cy="322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10C71A5C-99AC-7CEC-59EE-B564643AD1F3}"/>
              </a:ext>
            </a:extLst>
          </p:cNvPr>
          <p:cNvSpPr txBox="1"/>
          <p:nvPr/>
        </p:nvSpPr>
        <p:spPr>
          <a:xfrm>
            <a:off x="1206934" y="3634484"/>
            <a:ext cx="1246328" cy="276999"/>
          </a:xfrm>
          <a:prstGeom prst="rect">
            <a:avLst/>
          </a:prstGeom>
          <a:noFill/>
        </p:spPr>
        <p:txBody>
          <a:bodyPr wrap="square" rtlCol="0">
            <a:spAutoFit/>
          </a:bodyPr>
          <a:lstStyle/>
          <a:p>
            <a:pPr algn="ctr"/>
            <a:r>
              <a:rPr lang="en-GB" sz="1200"/>
              <a:t>&lt;URL IPS&gt;</a:t>
            </a:r>
            <a:endParaRPr lang="en-US" sz="1200"/>
          </a:p>
        </p:txBody>
      </p:sp>
      <p:grpSp>
        <p:nvGrpSpPr>
          <p:cNvPr id="40" name="Group 39">
            <a:extLst>
              <a:ext uri="{FF2B5EF4-FFF2-40B4-BE49-F238E27FC236}">
                <a16:creationId xmlns:a16="http://schemas.microsoft.com/office/drawing/2014/main" id="{77FD4906-9D06-E98D-1B6D-B6F940D93471}"/>
              </a:ext>
            </a:extLst>
          </p:cNvPr>
          <p:cNvGrpSpPr/>
          <p:nvPr/>
        </p:nvGrpSpPr>
        <p:grpSpPr>
          <a:xfrm rot="10800000">
            <a:off x="2221323" y="3760588"/>
            <a:ext cx="3426018" cy="140761"/>
            <a:chOff x="8890408" y="1922283"/>
            <a:chExt cx="1097391" cy="86830"/>
          </a:xfrm>
        </p:grpSpPr>
        <p:cxnSp>
          <p:nvCxnSpPr>
            <p:cNvPr id="41" name="Straight Arrow Connector 40">
              <a:extLst>
                <a:ext uri="{FF2B5EF4-FFF2-40B4-BE49-F238E27FC236}">
                  <a16:creationId xmlns:a16="http://schemas.microsoft.com/office/drawing/2014/main" id="{0FA63E17-DC25-F801-D499-54321F808AFD}"/>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2DCB4D19-617B-EC40-B3D1-2BD9C7E4A677}"/>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pic>
        <p:nvPicPr>
          <p:cNvPr id="46" name="Graphic 45" descr="Badge 3 with solid fill">
            <a:extLst>
              <a:ext uri="{FF2B5EF4-FFF2-40B4-BE49-F238E27FC236}">
                <a16:creationId xmlns:a16="http://schemas.microsoft.com/office/drawing/2014/main" id="{D5BCC488-385A-7182-0321-28A4C3A1184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345193" y="3453812"/>
            <a:ext cx="229363" cy="229363"/>
          </a:xfrm>
          <a:prstGeom prst="rect">
            <a:avLst/>
          </a:prstGeom>
        </p:spPr>
      </p:pic>
      <p:grpSp>
        <p:nvGrpSpPr>
          <p:cNvPr id="47" name="Group 46">
            <a:extLst>
              <a:ext uri="{FF2B5EF4-FFF2-40B4-BE49-F238E27FC236}">
                <a16:creationId xmlns:a16="http://schemas.microsoft.com/office/drawing/2014/main" id="{16454A80-3F2C-07F9-FA32-CED29C06E1AF}"/>
              </a:ext>
            </a:extLst>
          </p:cNvPr>
          <p:cNvGrpSpPr/>
          <p:nvPr/>
        </p:nvGrpSpPr>
        <p:grpSpPr>
          <a:xfrm>
            <a:off x="5548761" y="3440067"/>
            <a:ext cx="1152216" cy="865101"/>
            <a:chOff x="9775815" y="5155481"/>
            <a:chExt cx="1152216" cy="865101"/>
          </a:xfrm>
        </p:grpSpPr>
        <p:pic>
          <p:nvPicPr>
            <p:cNvPr id="48" name="Graphic 47" descr="Server with solid fill">
              <a:extLst>
                <a:ext uri="{FF2B5EF4-FFF2-40B4-BE49-F238E27FC236}">
                  <a16:creationId xmlns:a16="http://schemas.microsoft.com/office/drawing/2014/main" id="{ADCD8076-4E53-2F6E-7A95-A809BB3826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19978" y="5155481"/>
              <a:ext cx="474487" cy="474487"/>
            </a:xfrm>
            <a:prstGeom prst="rect">
              <a:avLst/>
            </a:prstGeom>
          </p:spPr>
        </p:pic>
        <p:sp>
          <p:nvSpPr>
            <p:cNvPr id="49" name="TextBox 48">
              <a:extLst>
                <a:ext uri="{FF2B5EF4-FFF2-40B4-BE49-F238E27FC236}">
                  <a16:creationId xmlns:a16="http://schemas.microsoft.com/office/drawing/2014/main" id="{73AC08D7-F80F-6D9A-E958-6FD6D3B8579B}"/>
                </a:ext>
              </a:extLst>
            </p:cNvPr>
            <p:cNvSpPr txBox="1"/>
            <p:nvPr/>
          </p:nvSpPr>
          <p:spPr>
            <a:xfrm>
              <a:off x="9775815" y="5558917"/>
              <a:ext cx="1152216" cy="461665"/>
            </a:xfrm>
            <a:prstGeom prst="rect">
              <a:avLst/>
            </a:prstGeom>
            <a:noFill/>
          </p:spPr>
          <p:txBody>
            <a:bodyPr wrap="square" rtlCol="0">
              <a:spAutoFit/>
            </a:bodyPr>
            <a:lstStyle/>
            <a:p>
              <a:pPr algn="ctr"/>
              <a:r>
                <a:rPr lang="en-US" sz="1200" err="1"/>
                <a:t>FileServer</a:t>
              </a:r>
              <a:r>
                <a:rPr lang="en-US" sz="1200"/>
                <a:t> </a:t>
              </a:r>
              <a:br>
                <a:rPr lang="en-US" sz="1200"/>
              </a:br>
              <a:r>
                <a:rPr lang="en-US" sz="1200"/>
                <a:t>IPS Temporary</a:t>
              </a:r>
            </a:p>
          </p:txBody>
        </p:sp>
      </p:grpSp>
      <p:pic>
        <p:nvPicPr>
          <p:cNvPr id="51" name="Graphic 50" descr="Eye with solid fill">
            <a:extLst>
              <a:ext uri="{FF2B5EF4-FFF2-40B4-BE49-F238E27FC236}">
                <a16:creationId xmlns:a16="http://schemas.microsoft.com/office/drawing/2014/main" id="{9392F7A7-E3FD-F20B-6283-FCC24E303B7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580333" y="4517325"/>
            <a:ext cx="485016" cy="485016"/>
          </a:xfrm>
          <a:prstGeom prst="rect">
            <a:avLst/>
          </a:prstGeom>
        </p:spPr>
      </p:pic>
      <p:cxnSp>
        <p:nvCxnSpPr>
          <p:cNvPr id="53" name="Straight Arrow Connector 52">
            <a:extLst>
              <a:ext uri="{FF2B5EF4-FFF2-40B4-BE49-F238E27FC236}">
                <a16:creationId xmlns:a16="http://schemas.microsoft.com/office/drawing/2014/main" id="{2391B4D3-2B12-8ABA-C5DB-1D924D606A46}"/>
              </a:ext>
            </a:extLst>
          </p:cNvPr>
          <p:cNvCxnSpPr>
            <a:cxnSpLocks/>
          </p:cNvCxnSpPr>
          <p:nvPr/>
        </p:nvCxnSpPr>
        <p:spPr>
          <a:xfrm>
            <a:off x="1834720" y="4117552"/>
            <a:ext cx="0" cy="322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4" name="Graphic 53" descr="Badge 4 with solid fill">
            <a:extLst>
              <a:ext uri="{FF2B5EF4-FFF2-40B4-BE49-F238E27FC236}">
                <a16:creationId xmlns:a16="http://schemas.microsoft.com/office/drawing/2014/main" id="{8771838C-BF00-FA44-64EE-DAE96A45FCB0}"/>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286119" y="5002341"/>
            <a:ext cx="229363" cy="229363"/>
          </a:xfrm>
          <a:prstGeom prst="rect">
            <a:avLst/>
          </a:prstGeom>
        </p:spPr>
      </p:pic>
      <p:sp>
        <p:nvSpPr>
          <p:cNvPr id="55" name="Google Shape;298;p4">
            <a:extLst>
              <a:ext uri="{FF2B5EF4-FFF2-40B4-BE49-F238E27FC236}">
                <a16:creationId xmlns:a16="http://schemas.microsoft.com/office/drawing/2014/main" id="{31B2B556-779E-CB53-582E-F36BFC1AE37D}"/>
              </a:ext>
            </a:extLst>
          </p:cNvPr>
          <p:cNvSpPr txBox="1"/>
          <p:nvPr/>
        </p:nvSpPr>
        <p:spPr>
          <a:xfrm>
            <a:off x="5224700" y="5728581"/>
            <a:ext cx="7162742"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a:solidFill>
                  <a:srgbClr val="156082"/>
                </a:solidFill>
                <a:latin typeface="Poppins Light"/>
                <a:ea typeface="Calibri"/>
                <a:cs typeface="Calibri"/>
                <a:sym typeface="Calibri"/>
              </a:rPr>
              <a:t>1st </a:t>
            </a:r>
            <a:r>
              <a:rPr lang="es-419" sz="2400" b="1" err="1">
                <a:solidFill>
                  <a:srgbClr val="156082"/>
                </a:solidFill>
                <a:latin typeface="Poppins Light"/>
                <a:ea typeface="Calibri"/>
                <a:cs typeface="Calibri"/>
                <a:sym typeface="Calibri"/>
              </a:rPr>
              <a:t>Track</a:t>
            </a:r>
            <a:r>
              <a:rPr lang="es-419" sz="2400" b="1">
                <a:solidFill>
                  <a:srgbClr val="156082"/>
                </a:solidFill>
                <a:latin typeface="Poppins Light"/>
                <a:ea typeface="Calibri"/>
                <a:cs typeface="Calibri"/>
                <a:sym typeface="Calibri"/>
              </a:rPr>
              <a:t>: 1.b </a:t>
            </a:r>
            <a:r>
              <a:rPr lang="es-419" sz="2400" b="1" err="1">
                <a:solidFill>
                  <a:srgbClr val="156082"/>
                </a:solidFill>
                <a:latin typeface="Poppins Light"/>
                <a:ea typeface="Calibri"/>
                <a:cs typeface="Calibri"/>
                <a:sym typeface="Calibri"/>
              </a:rPr>
              <a:t>Person-Mediated</a:t>
            </a:r>
            <a:r>
              <a:rPr lang="es-419" sz="2400" b="1">
                <a:solidFill>
                  <a:srgbClr val="156082"/>
                </a:solidFill>
                <a:latin typeface="Poppins Light"/>
                <a:ea typeface="Calibri"/>
                <a:cs typeface="Calibri"/>
                <a:sym typeface="Calibri"/>
              </a:rPr>
              <a:t> Data Exchange</a:t>
            </a:r>
            <a:endParaRPr lang="es-419" sz="2000" b="1" i="0" u="none" strike="noStrike" cap="none">
              <a:solidFill>
                <a:srgbClr val="156082"/>
              </a:solidFill>
              <a:ea typeface="Calibri"/>
            </a:endParaRPr>
          </a:p>
        </p:txBody>
      </p:sp>
      <p:sp>
        <p:nvSpPr>
          <p:cNvPr id="58" name="Rectángulo: esquinas redondeadas 2">
            <a:extLst>
              <a:ext uri="{FF2B5EF4-FFF2-40B4-BE49-F238E27FC236}">
                <a16:creationId xmlns:a16="http://schemas.microsoft.com/office/drawing/2014/main" id="{B6562F60-FC58-46B7-730C-01B405856BC9}"/>
              </a:ext>
            </a:extLst>
          </p:cNvPr>
          <p:cNvSpPr/>
          <p:nvPr/>
        </p:nvSpPr>
        <p:spPr>
          <a:xfrm rot="5400000">
            <a:off x="3451144" y="4389777"/>
            <a:ext cx="415787" cy="10882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Manual </a:t>
            </a:r>
            <a:r>
              <a:rPr lang="es-CL" sz="900" err="1"/>
              <a:t>Verification</a:t>
            </a:r>
            <a:endParaRPr lang="es-CL" sz="900"/>
          </a:p>
        </p:txBody>
      </p:sp>
      <p:cxnSp>
        <p:nvCxnSpPr>
          <p:cNvPr id="60" name="Connector: Elbow 59">
            <a:extLst>
              <a:ext uri="{FF2B5EF4-FFF2-40B4-BE49-F238E27FC236}">
                <a16:creationId xmlns:a16="http://schemas.microsoft.com/office/drawing/2014/main" id="{69B1E7D1-711F-72F9-3CAF-C25DDFAD0F04}"/>
              </a:ext>
            </a:extLst>
          </p:cNvPr>
          <p:cNvCxnSpPr>
            <a:cxnSpLocks/>
            <a:stCxn id="58" idx="3"/>
          </p:cNvCxnSpPr>
          <p:nvPr/>
        </p:nvCxnSpPr>
        <p:spPr>
          <a:xfrm rot="5400000">
            <a:off x="2864059" y="4522342"/>
            <a:ext cx="175526" cy="1414432"/>
          </a:xfrm>
          <a:prstGeom prst="bentConnector4">
            <a:avLst>
              <a:gd name="adj1" fmla="val 97335"/>
              <a:gd name="adj2" fmla="val 86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713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a:extLst>
              <a:ext uri="{FF2B5EF4-FFF2-40B4-BE49-F238E27FC236}">
                <a16:creationId xmlns:a16="http://schemas.microsoft.com/office/drawing/2014/main" id="{6EDC24B0-5B01-6028-470E-40C4693CC3B5}"/>
              </a:ext>
            </a:extLst>
          </p:cNvPr>
          <p:cNvSpPr txBox="1"/>
          <p:nvPr/>
        </p:nvSpPr>
        <p:spPr>
          <a:xfrm>
            <a:off x="-4203" y="-218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7" name="Rectangle: Rounded Corners 6">
            <a:extLst>
              <a:ext uri="{FF2B5EF4-FFF2-40B4-BE49-F238E27FC236}">
                <a16:creationId xmlns:a16="http://schemas.microsoft.com/office/drawing/2014/main" id="{071D5BF8-1184-CD7E-CAF0-5C2097AED605}"/>
              </a:ext>
            </a:extLst>
          </p:cNvPr>
          <p:cNvSpPr/>
          <p:nvPr/>
        </p:nvSpPr>
        <p:spPr>
          <a:xfrm>
            <a:off x="7450440" y="6561086"/>
            <a:ext cx="4732144"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7A7EE2-F86E-FDFE-282A-C32B90E6BD74}"/>
              </a:ext>
            </a:extLst>
          </p:cNvPr>
          <p:cNvSpPr txBox="1"/>
          <p:nvPr/>
        </p:nvSpPr>
        <p:spPr>
          <a:xfrm>
            <a:off x="7160486" y="6521164"/>
            <a:ext cx="6546112" cy="369332"/>
          </a:xfrm>
          <a:prstGeom prst="rect">
            <a:avLst/>
          </a:prstGeom>
          <a:noFill/>
        </p:spPr>
        <p:txBody>
          <a:bodyPr wrap="square" rtlCol="0">
            <a:spAutoFit/>
          </a:bodyPr>
          <a:lstStyle/>
          <a:p>
            <a:pPr algn="ctr"/>
            <a:r>
              <a:rPr lang="es-AR">
                <a:solidFill>
                  <a:schemeClr val="bg1"/>
                </a:solidFill>
              </a:rPr>
              <a:t>Cross-</a:t>
            </a:r>
            <a:r>
              <a:rPr lang="es-AR" err="1">
                <a:solidFill>
                  <a:schemeClr val="bg1"/>
                </a:solidFill>
              </a:rPr>
              <a:t>border</a:t>
            </a:r>
            <a:r>
              <a:rPr lang="es-AR">
                <a:solidFill>
                  <a:schemeClr val="bg1"/>
                </a:solidFill>
              </a:rPr>
              <a:t> </a:t>
            </a:r>
            <a:r>
              <a:rPr lang="es-AR" err="1">
                <a:solidFill>
                  <a:schemeClr val="bg1"/>
                </a:solidFill>
              </a:rPr>
              <a:t>continuity</a:t>
            </a:r>
            <a:r>
              <a:rPr lang="es-AR">
                <a:solidFill>
                  <a:schemeClr val="bg1"/>
                </a:solidFill>
              </a:rPr>
              <a:t> </a:t>
            </a:r>
            <a:r>
              <a:rPr lang="es-AR" err="1">
                <a:solidFill>
                  <a:schemeClr val="bg1"/>
                </a:solidFill>
              </a:rPr>
              <a:t>of</a:t>
            </a:r>
            <a:r>
              <a:rPr lang="es-AR">
                <a:solidFill>
                  <a:schemeClr val="bg1"/>
                </a:solidFill>
              </a:rPr>
              <a:t> care</a:t>
            </a:r>
          </a:p>
        </p:txBody>
      </p:sp>
      <p:sp>
        <p:nvSpPr>
          <p:cNvPr id="9" name="TextBox 8">
            <a:extLst>
              <a:ext uri="{FF2B5EF4-FFF2-40B4-BE49-F238E27FC236}">
                <a16:creationId xmlns:a16="http://schemas.microsoft.com/office/drawing/2014/main" id="{07F735FF-48F7-BEC5-621D-6D8E6F0468DE}"/>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cxnSp>
        <p:nvCxnSpPr>
          <p:cNvPr id="37" name="Straight Connector 36">
            <a:extLst>
              <a:ext uri="{FF2B5EF4-FFF2-40B4-BE49-F238E27FC236}">
                <a16:creationId xmlns:a16="http://schemas.microsoft.com/office/drawing/2014/main" id="{9AE5BA44-3292-95B7-E432-96F7D5D216F7}"/>
              </a:ext>
            </a:extLst>
          </p:cNvPr>
          <p:cNvCxnSpPr>
            <a:cxnSpLocks/>
          </p:cNvCxnSpPr>
          <p:nvPr/>
        </p:nvCxnSpPr>
        <p:spPr>
          <a:xfrm>
            <a:off x="2599889"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7A52EF0-E4AF-C7AF-9563-F69394EA950B}"/>
              </a:ext>
            </a:extLst>
          </p:cNvPr>
          <p:cNvCxnSpPr>
            <a:cxnSpLocks/>
          </p:cNvCxnSpPr>
          <p:nvPr/>
        </p:nvCxnSpPr>
        <p:spPr>
          <a:xfrm>
            <a:off x="7160530"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3" name="Graphic 42" descr="Server with solid fill">
            <a:extLst>
              <a:ext uri="{FF2B5EF4-FFF2-40B4-BE49-F238E27FC236}">
                <a16:creationId xmlns:a16="http://schemas.microsoft.com/office/drawing/2014/main" id="{69DE8FBF-44B8-3A8F-3750-904682C8D2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29467" y="421578"/>
            <a:ext cx="474487" cy="474487"/>
          </a:xfrm>
          <a:prstGeom prst="rect">
            <a:avLst/>
          </a:prstGeom>
        </p:spPr>
      </p:pic>
      <p:sp>
        <p:nvSpPr>
          <p:cNvPr id="44" name="TextBox 43">
            <a:extLst>
              <a:ext uri="{FF2B5EF4-FFF2-40B4-BE49-F238E27FC236}">
                <a16:creationId xmlns:a16="http://schemas.microsoft.com/office/drawing/2014/main" id="{F2C71020-4CDA-67B8-EDCC-B1FB31B11E4B}"/>
              </a:ext>
            </a:extLst>
          </p:cNvPr>
          <p:cNvSpPr txBox="1"/>
          <p:nvPr/>
        </p:nvSpPr>
        <p:spPr>
          <a:xfrm>
            <a:off x="5523468" y="825014"/>
            <a:ext cx="1246328" cy="276999"/>
          </a:xfrm>
          <a:prstGeom prst="rect">
            <a:avLst/>
          </a:prstGeom>
          <a:noFill/>
        </p:spPr>
        <p:txBody>
          <a:bodyPr wrap="square" rtlCol="0">
            <a:spAutoFit/>
          </a:bodyPr>
          <a:lstStyle/>
          <a:p>
            <a:pPr algn="ctr"/>
            <a:r>
              <a:rPr lang="en-US" sz="1200"/>
              <a:t>NCT </a:t>
            </a:r>
            <a:r>
              <a:rPr lang="es-AR" sz="1200"/>
              <a:t>- </a:t>
            </a:r>
            <a:r>
              <a:rPr lang="es-AR" sz="1200" err="1"/>
              <a:t>Node</a:t>
            </a:r>
            <a:endParaRPr lang="en-US" sz="1200"/>
          </a:p>
        </p:txBody>
      </p:sp>
      <p:cxnSp>
        <p:nvCxnSpPr>
          <p:cNvPr id="52" name="Straight Connector 51">
            <a:extLst>
              <a:ext uri="{FF2B5EF4-FFF2-40B4-BE49-F238E27FC236}">
                <a16:creationId xmlns:a16="http://schemas.microsoft.com/office/drawing/2014/main" id="{EFF6389A-762B-A522-B704-10E4DDF87BD0}"/>
              </a:ext>
            </a:extLst>
          </p:cNvPr>
          <p:cNvCxnSpPr>
            <a:cxnSpLocks/>
          </p:cNvCxnSpPr>
          <p:nvPr/>
        </p:nvCxnSpPr>
        <p:spPr>
          <a:xfrm>
            <a:off x="1364239" y="1082311"/>
            <a:ext cx="744183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68" name="Graphic 67" descr="Server with solid fill">
            <a:extLst>
              <a:ext uri="{FF2B5EF4-FFF2-40B4-BE49-F238E27FC236}">
                <a16:creationId xmlns:a16="http://schemas.microsoft.com/office/drawing/2014/main" id="{071631D9-8F0B-14AA-42AA-6B59173A44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21185" y="431203"/>
            <a:ext cx="474487" cy="474487"/>
          </a:xfrm>
          <a:prstGeom prst="rect">
            <a:avLst/>
          </a:prstGeom>
        </p:spPr>
      </p:pic>
      <p:sp>
        <p:nvSpPr>
          <p:cNvPr id="85" name="TextBox 84">
            <a:extLst>
              <a:ext uri="{FF2B5EF4-FFF2-40B4-BE49-F238E27FC236}">
                <a16:creationId xmlns:a16="http://schemas.microsoft.com/office/drawing/2014/main" id="{E8582557-6466-7CC9-7CB5-BB9757C6E6B5}"/>
              </a:ext>
            </a:extLst>
          </p:cNvPr>
          <p:cNvSpPr txBox="1"/>
          <p:nvPr/>
        </p:nvSpPr>
        <p:spPr>
          <a:xfrm>
            <a:off x="3115186" y="834639"/>
            <a:ext cx="1246328" cy="276999"/>
          </a:xfrm>
          <a:prstGeom prst="rect">
            <a:avLst/>
          </a:prstGeom>
          <a:noFill/>
        </p:spPr>
        <p:txBody>
          <a:bodyPr wrap="square" rtlCol="0">
            <a:spAutoFit/>
          </a:bodyPr>
          <a:lstStyle/>
          <a:p>
            <a:pPr algn="ctr"/>
            <a:r>
              <a:rPr lang="es-AR" sz="1200" err="1"/>
              <a:t>Gazelle</a:t>
            </a:r>
            <a:endParaRPr lang="en-US" sz="1200"/>
          </a:p>
        </p:txBody>
      </p:sp>
      <p:cxnSp>
        <p:nvCxnSpPr>
          <p:cNvPr id="86" name="Straight Connector 85">
            <a:extLst>
              <a:ext uri="{FF2B5EF4-FFF2-40B4-BE49-F238E27FC236}">
                <a16:creationId xmlns:a16="http://schemas.microsoft.com/office/drawing/2014/main" id="{6314909F-1595-F5BF-EA3E-1C8831117062}"/>
              </a:ext>
            </a:extLst>
          </p:cNvPr>
          <p:cNvCxnSpPr>
            <a:cxnSpLocks/>
          </p:cNvCxnSpPr>
          <p:nvPr/>
        </p:nvCxnSpPr>
        <p:spPr>
          <a:xfrm>
            <a:off x="4896855" y="963513"/>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0A439EED-FEDF-B607-76D1-C4B928C14D9D}"/>
              </a:ext>
            </a:extLst>
          </p:cNvPr>
          <p:cNvGrpSpPr/>
          <p:nvPr/>
        </p:nvGrpSpPr>
        <p:grpSpPr>
          <a:xfrm>
            <a:off x="1469048" y="505186"/>
            <a:ext cx="771525" cy="584411"/>
            <a:chOff x="1379057" y="497900"/>
            <a:chExt cx="771525" cy="584411"/>
          </a:xfrm>
        </p:grpSpPr>
        <p:pic>
          <p:nvPicPr>
            <p:cNvPr id="6" name="Graphic 5" descr="Computer with solid fill">
              <a:extLst>
                <a:ext uri="{FF2B5EF4-FFF2-40B4-BE49-F238E27FC236}">
                  <a16:creationId xmlns:a16="http://schemas.microsoft.com/office/drawing/2014/main" id="{0B48DF34-C363-8287-87B2-F63AC3EEAA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41864" y="497900"/>
              <a:ext cx="445912" cy="445912"/>
            </a:xfrm>
            <a:prstGeom prst="rect">
              <a:avLst/>
            </a:prstGeom>
          </p:spPr>
        </p:pic>
        <p:sp>
          <p:nvSpPr>
            <p:cNvPr id="10" name="TextBox 9">
              <a:extLst>
                <a:ext uri="{FF2B5EF4-FFF2-40B4-BE49-F238E27FC236}">
                  <a16:creationId xmlns:a16="http://schemas.microsoft.com/office/drawing/2014/main" id="{10677C94-146D-CE0C-DAB9-D5ED6EEC3195}"/>
                </a:ext>
              </a:extLst>
            </p:cNvPr>
            <p:cNvSpPr txBox="1"/>
            <p:nvPr/>
          </p:nvSpPr>
          <p:spPr>
            <a:xfrm>
              <a:off x="1379057" y="805312"/>
              <a:ext cx="771525" cy="276999"/>
            </a:xfrm>
            <a:prstGeom prst="rect">
              <a:avLst/>
            </a:prstGeom>
            <a:noFill/>
          </p:spPr>
          <p:txBody>
            <a:bodyPr wrap="square" rtlCol="0">
              <a:spAutoFit/>
            </a:bodyPr>
            <a:lstStyle/>
            <a:p>
              <a:pPr algn="ctr"/>
              <a:r>
                <a:rPr lang="en-US" sz="1200"/>
                <a:t>EHR</a:t>
              </a:r>
            </a:p>
          </p:txBody>
        </p:sp>
      </p:grpSp>
      <p:sp>
        <p:nvSpPr>
          <p:cNvPr id="255" name="Google Shape;298;p4">
            <a:extLst>
              <a:ext uri="{FF2B5EF4-FFF2-40B4-BE49-F238E27FC236}">
                <a16:creationId xmlns:a16="http://schemas.microsoft.com/office/drawing/2014/main" id="{31B2B556-779E-CB53-582E-F36BFC1AE37D}"/>
              </a:ext>
            </a:extLst>
          </p:cNvPr>
          <p:cNvSpPr txBox="1"/>
          <p:nvPr/>
        </p:nvSpPr>
        <p:spPr>
          <a:xfrm>
            <a:off x="5224700" y="5728581"/>
            <a:ext cx="7162742"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a:solidFill>
                  <a:srgbClr val="156082"/>
                </a:solidFill>
                <a:latin typeface="Poppins Light"/>
                <a:ea typeface="Calibri"/>
                <a:cs typeface="Calibri"/>
                <a:sym typeface="Calibri"/>
              </a:rPr>
              <a:t>1st </a:t>
            </a:r>
            <a:r>
              <a:rPr lang="es-419" sz="2400" b="1" err="1">
                <a:solidFill>
                  <a:srgbClr val="156082"/>
                </a:solidFill>
                <a:latin typeface="Poppins Light"/>
                <a:ea typeface="Calibri"/>
                <a:cs typeface="Calibri"/>
                <a:sym typeface="Calibri"/>
              </a:rPr>
              <a:t>Track</a:t>
            </a:r>
            <a:r>
              <a:rPr lang="es-419" sz="2400" b="1">
                <a:solidFill>
                  <a:srgbClr val="156082"/>
                </a:solidFill>
                <a:latin typeface="Poppins Light"/>
                <a:ea typeface="Calibri"/>
                <a:cs typeface="Calibri"/>
                <a:sym typeface="Calibri"/>
              </a:rPr>
              <a:t>: 1.c Mobile </a:t>
            </a:r>
            <a:r>
              <a:rPr lang="es-419" sz="2400" b="1" err="1">
                <a:solidFill>
                  <a:srgbClr val="156082"/>
                </a:solidFill>
                <a:latin typeface="Poppins Light"/>
                <a:ea typeface="Calibri"/>
                <a:cs typeface="Calibri"/>
                <a:sym typeface="Calibri"/>
              </a:rPr>
              <a:t>Health</a:t>
            </a:r>
            <a:r>
              <a:rPr lang="es-419" sz="2400" b="1">
                <a:solidFill>
                  <a:srgbClr val="156082"/>
                </a:solidFill>
                <a:latin typeface="Poppins Light"/>
                <a:ea typeface="Calibri"/>
                <a:cs typeface="Calibri"/>
                <a:sym typeface="Calibri"/>
              </a:rPr>
              <a:t> </a:t>
            </a:r>
            <a:r>
              <a:rPr lang="es-419" sz="2400" b="1" err="1">
                <a:solidFill>
                  <a:srgbClr val="156082"/>
                </a:solidFill>
                <a:latin typeface="Poppins Light"/>
                <a:ea typeface="Calibri"/>
                <a:cs typeface="Calibri"/>
                <a:sym typeface="Calibri"/>
              </a:rPr>
              <a:t>Document</a:t>
            </a:r>
            <a:r>
              <a:rPr lang="es-419" sz="2400" b="1">
                <a:solidFill>
                  <a:srgbClr val="156082"/>
                </a:solidFill>
                <a:latin typeface="Poppins Light"/>
                <a:ea typeface="Calibri"/>
                <a:cs typeface="Calibri"/>
                <a:sym typeface="Calibri"/>
              </a:rPr>
              <a:t> </a:t>
            </a:r>
            <a:r>
              <a:rPr lang="es-419" sz="2400" b="1" err="1">
                <a:solidFill>
                  <a:srgbClr val="156082"/>
                </a:solidFill>
                <a:latin typeface="Poppins Light"/>
                <a:ea typeface="Calibri"/>
                <a:cs typeface="Calibri"/>
                <a:sym typeface="Calibri"/>
              </a:rPr>
              <a:t>Sharing</a:t>
            </a:r>
            <a:endParaRPr lang="es-419" sz="2000" b="1" i="0" u="none" strike="noStrike" cap="none">
              <a:solidFill>
                <a:srgbClr val="156082"/>
              </a:solidFill>
              <a:ea typeface="Calibri"/>
            </a:endParaRPr>
          </a:p>
        </p:txBody>
      </p:sp>
      <p:pic>
        <p:nvPicPr>
          <p:cNvPr id="12" name="Graphic 11" descr="Male profile with solid fill">
            <a:extLst>
              <a:ext uri="{FF2B5EF4-FFF2-40B4-BE49-F238E27FC236}">
                <a16:creationId xmlns:a16="http://schemas.microsoft.com/office/drawing/2014/main" id="{5DD462BD-A2AF-3257-57F7-1EE2F773B4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36653" y="1381643"/>
            <a:ext cx="474487" cy="474487"/>
          </a:xfrm>
          <a:prstGeom prst="rect">
            <a:avLst/>
          </a:prstGeom>
        </p:spPr>
      </p:pic>
      <p:grpSp>
        <p:nvGrpSpPr>
          <p:cNvPr id="17" name="Group 16">
            <a:extLst>
              <a:ext uri="{FF2B5EF4-FFF2-40B4-BE49-F238E27FC236}">
                <a16:creationId xmlns:a16="http://schemas.microsoft.com/office/drawing/2014/main" id="{EA7FE58B-A792-5E37-CC1B-231C876CA50D}"/>
              </a:ext>
            </a:extLst>
          </p:cNvPr>
          <p:cNvGrpSpPr/>
          <p:nvPr/>
        </p:nvGrpSpPr>
        <p:grpSpPr>
          <a:xfrm rot="10800000">
            <a:off x="2160209" y="1607418"/>
            <a:ext cx="1196766" cy="146446"/>
            <a:chOff x="8890408" y="1922283"/>
            <a:chExt cx="1097391" cy="86830"/>
          </a:xfrm>
        </p:grpSpPr>
        <p:cxnSp>
          <p:nvCxnSpPr>
            <p:cNvPr id="19" name="Straight Arrow Connector 18">
              <a:extLst>
                <a:ext uri="{FF2B5EF4-FFF2-40B4-BE49-F238E27FC236}">
                  <a16:creationId xmlns:a16="http://schemas.microsoft.com/office/drawing/2014/main" id="{EBC2F026-3DA5-00C1-1E96-5AD0C612A839}"/>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1CED7E8D-5416-5F11-7D6B-EF00B0C8D750}"/>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21" name="Rectángulo: esquinas redondeadas 2">
            <a:extLst>
              <a:ext uri="{FF2B5EF4-FFF2-40B4-BE49-F238E27FC236}">
                <a16:creationId xmlns:a16="http://schemas.microsoft.com/office/drawing/2014/main" id="{111B2D6D-7E75-05C5-A80A-9F445C95DFB0}"/>
              </a:ext>
            </a:extLst>
          </p:cNvPr>
          <p:cNvSpPr/>
          <p:nvPr/>
        </p:nvSpPr>
        <p:spPr>
          <a:xfrm rot="10800000">
            <a:off x="3633811" y="2161250"/>
            <a:ext cx="247584" cy="31422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(Proxy)</a:t>
            </a:r>
          </a:p>
        </p:txBody>
      </p:sp>
      <p:sp>
        <p:nvSpPr>
          <p:cNvPr id="23" name="CuadroTexto 336">
            <a:extLst>
              <a:ext uri="{FF2B5EF4-FFF2-40B4-BE49-F238E27FC236}">
                <a16:creationId xmlns:a16="http://schemas.microsoft.com/office/drawing/2014/main" id="{1E5B29D5-7DB3-E2E2-270E-6FDE977A1D2A}"/>
              </a:ext>
            </a:extLst>
          </p:cNvPr>
          <p:cNvSpPr txBox="1"/>
          <p:nvPr/>
        </p:nvSpPr>
        <p:spPr>
          <a:xfrm>
            <a:off x="2277923" y="1275074"/>
            <a:ext cx="1612597" cy="261610"/>
          </a:xfrm>
          <a:prstGeom prst="rect">
            <a:avLst/>
          </a:prstGeom>
          <a:noFill/>
        </p:spPr>
        <p:txBody>
          <a:bodyPr wrap="square" rtlCol="0">
            <a:spAutoFit/>
          </a:bodyPr>
          <a:lstStyle/>
          <a:p>
            <a:pPr algn="ctr"/>
            <a:r>
              <a:rPr lang="es-CL" sz="1050"/>
              <a:t>ITI 78 </a:t>
            </a:r>
            <a:r>
              <a:rPr lang="es-CL" sz="1050" err="1"/>
              <a:t>PDQm</a:t>
            </a:r>
            <a:endParaRPr lang="es-CL" sz="1050"/>
          </a:p>
        </p:txBody>
      </p:sp>
      <p:pic>
        <p:nvPicPr>
          <p:cNvPr id="24" name="Graphic 23" descr="Badge 1 with solid fill">
            <a:extLst>
              <a:ext uri="{FF2B5EF4-FFF2-40B4-BE49-F238E27FC236}">
                <a16:creationId xmlns:a16="http://schemas.microsoft.com/office/drawing/2014/main" id="{5FFB7530-A9E1-2E5F-1B8C-90A8F23E8E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38371" y="1287163"/>
            <a:ext cx="219916" cy="219916"/>
          </a:xfrm>
          <a:prstGeom prst="rect">
            <a:avLst/>
          </a:prstGeom>
        </p:spPr>
      </p:pic>
      <p:cxnSp>
        <p:nvCxnSpPr>
          <p:cNvPr id="25" name="Straight Arrow Connector 24">
            <a:extLst>
              <a:ext uri="{FF2B5EF4-FFF2-40B4-BE49-F238E27FC236}">
                <a16:creationId xmlns:a16="http://schemas.microsoft.com/office/drawing/2014/main" id="{A1AFFD41-37CA-041D-170E-29EABBE6D6F2}"/>
              </a:ext>
            </a:extLst>
          </p:cNvPr>
          <p:cNvCxnSpPr>
            <a:cxnSpLocks/>
          </p:cNvCxnSpPr>
          <p:nvPr/>
        </p:nvCxnSpPr>
        <p:spPr>
          <a:xfrm>
            <a:off x="1773896" y="1931037"/>
            <a:ext cx="0" cy="2635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6" name="Graphic 55" descr="Male profile with solid fill">
            <a:extLst>
              <a:ext uri="{FF2B5EF4-FFF2-40B4-BE49-F238E27FC236}">
                <a16:creationId xmlns:a16="http://schemas.microsoft.com/office/drawing/2014/main" id="{C5181E99-8BAE-289A-EF1A-FFB0FC75FD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36652" y="2269467"/>
            <a:ext cx="474487" cy="474487"/>
          </a:xfrm>
          <a:prstGeom prst="rect">
            <a:avLst/>
          </a:prstGeom>
        </p:spPr>
      </p:pic>
      <p:grpSp>
        <p:nvGrpSpPr>
          <p:cNvPr id="57" name="Group 56">
            <a:extLst>
              <a:ext uri="{FF2B5EF4-FFF2-40B4-BE49-F238E27FC236}">
                <a16:creationId xmlns:a16="http://schemas.microsoft.com/office/drawing/2014/main" id="{9BF23143-5854-4A87-97B8-DB5513D9A1CB}"/>
              </a:ext>
            </a:extLst>
          </p:cNvPr>
          <p:cNvGrpSpPr/>
          <p:nvPr/>
        </p:nvGrpSpPr>
        <p:grpSpPr>
          <a:xfrm rot="10800000">
            <a:off x="2149821" y="2412018"/>
            <a:ext cx="1196766" cy="146446"/>
            <a:chOff x="8890408" y="1922283"/>
            <a:chExt cx="1097391" cy="86830"/>
          </a:xfrm>
        </p:grpSpPr>
        <p:cxnSp>
          <p:nvCxnSpPr>
            <p:cNvPr id="59" name="Straight Arrow Connector 58">
              <a:extLst>
                <a:ext uri="{FF2B5EF4-FFF2-40B4-BE49-F238E27FC236}">
                  <a16:creationId xmlns:a16="http://schemas.microsoft.com/office/drawing/2014/main" id="{FB903D8C-997C-B9F6-CE2A-A38D0143182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13B0A2CE-8595-D3F9-B5A8-C1041BF83BA4}"/>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pic>
        <p:nvPicPr>
          <p:cNvPr id="65" name="Graphic 64" descr="Badge with solid fill">
            <a:extLst>
              <a:ext uri="{FF2B5EF4-FFF2-40B4-BE49-F238E27FC236}">
                <a16:creationId xmlns:a16="http://schemas.microsoft.com/office/drawing/2014/main" id="{B97F04DF-EABE-4F0C-205D-06CEFE7C115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23807" y="2174341"/>
            <a:ext cx="219916" cy="219916"/>
          </a:xfrm>
          <a:prstGeom prst="rect">
            <a:avLst/>
          </a:prstGeom>
        </p:spPr>
      </p:pic>
      <p:sp>
        <p:nvSpPr>
          <p:cNvPr id="69" name="CuadroTexto 336">
            <a:extLst>
              <a:ext uri="{FF2B5EF4-FFF2-40B4-BE49-F238E27FC236}">
                <a16:creationId xmlns:a16="http://schemas.microsoft.com/office/drawing/2014/main" id="{DA192C6E-3E20-CD97-7D36-12E45EBC6260}"/>
              </a:ext>
            </a:extLst>
          </p:cNvPr>
          <p:cNvSpPr txBox="1"/>
          <p:nvPr/>
        </p:nvSpPr>
        <p:spPr>
          <a:xfrm>
            <a:off x="2267084" y="2161252"/>
            <a:ext cx="1519029" cy="261610"/>
          </a:xfrm>
          <a:prstGeom prst="rect">
            <a:avLst/>
          </a:prstGeom>
          <a:noFill/>
        </p:spPr>
        <p:txBody>
          <a:bodyPr wrap="square" rtlCol="0">
            <a:spAutoFit/>
          </a:bodyPr>
          <a:lstStyle/>
          <a:p>
            <a:pPr algn="ctr"/>
            <a:r>
              <a:rPr lang="es-CL" sz="1050"/>
              <a:t>ITI 67 MHD</a:t>
            </a:r>
          </a:p>
        </p:txBody>
      </p:sp>
      <p:grpSp>
        <p:nvGrpSpPr>
          <p:cNvPr id="70" name="Group 69">
            <a:extLst>
              <a:ext uri="{FF2B5EF4-FFF2-40B4-BE49-F238E27FC236}">
                <a16:creationId xmlns:a16="http://schemas.microsoft.com/office/drawing/2014/main" id="{5F7275A1-7BB9-ACE0-31AB-2B49D8BE57F9}"/>
              </a:ext>
            </a:extLst>
          </p:cNvPr>
          <p:cNvGrpSpPr/>
          <p:nvPr/>
        </p:nvGrpSpPr>
        <p:grpSpPr>
          <a:xfrm>
            <a:off x="7455643" y="2062798"/>
            <a:ext cx="1246328" cy="680435"/>
            <a:chOff x="3549495" y="1895449"/>
            <a:chExt cx="1246328" cy="680435"/>
          </a:xfrm>
        </p:grpSpPr>
        <p:pic>
          <p:nvPicPr>
            <p:cNvPr id="71" name="Graphic 70" descr="Server with solid fill">
              <a:extLst>
                <a:ext uri="{FF2B5EF4-FFF2-40B4-BE49-F238E27FC236}">
                  <a16:creationId xmlns:a16="http://schemas.microsoft.com/office/drawing/2014/main" id="{84FE9755-579B-668E-C67D-4CBB7E7BBC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45969" y="1895449"/>
              <a:ext cx="474487" cy="474487"/>
            </a:xfrm>
            <a:prstGeom prst="rect">
              <a:avLst/>
            </a:prstGeom>
          </p:spPr>
        </p:pic>
        <p:sp>
          <p:nvSpPr>
            <p:cNvPr id="72" name="TextBox 71">
              <a:extLst>
                <a:ext uri="{FF2B5EF4-FFF2-40B4-BE49-F238E27FC236}">
                  <a16:creationId xmlns:a16="http://schemas.microsoft.com/office/drawing/2014/main" id="{55CDC6E7-3017-466D-0F33-C3E66A8ABF9E}"/>
                </a:ext>
              </a:extLst>
            </p:cNvPr>
            <p:cNvSpPr txBox="1"/>
            <p:nvPr/>
          </p:nvSpPr>
          <p:spPr>
            <a:xfrm>
              <a:off x="3549495" y="2298885"/>
              <a:ext cx="1246328" cy="276999"/>
            </a:xfrm>
            <a:prstGeom prst="rect">
              <a:avLst/>
            </a:prstGeom>
            <a:noFill/>
          </p:spPr>
          <p:txBody>
            <a:bodyPr wrap="square" rtlCol="0">
              <a:spAutoFit/>
            </a:bodyPr>
            <a:lstStyle/>
            <a:p>
              <a:pPr algn="ctr"/>
              <a:r>
                <a:rPr lang="en-US" sz="1200"/>
                <a:t>Broadcast 67</a:t>
              </a:r>
            </a:p>
          </p:txBody>
        </p:sp>
      </p:grpSp>
      <p:grpSp>
        <p:nvGrpSpPr>
          <p:cNvPr id="73" name="Group 72">
            <a:extLst>
              <a:ext uri="{FF2B5EF4-FFF2-40B4-BE49-F238E27FC236}">
                <a16:creationId xmlns:a16="http://schemas.microsoft.com/office/drawing/2014/main" id="{A10871E1-6F3B-F79B-756D-B64295B21F84}"/>
              </a:ext>
            </a:extLst>
          </p:cNvPr>
          <p:cNvGrpSpPr/>
          <p:nvPr/>
        </p:nvGrpSpPr>
        <p:grpSpPr>
          <a:xfrm rot="10800000">
            <a:off x="4228708" y="2408388"/>
            <a:ext cx="3134616" cy="152951"/>
            <a:chOff x="8890408" y="1922283"/>
            <a:chExt cx="1097391" cy="86830"/>
          </a:xfrm>
        </p:grpSpPr>
        <p:cxnSp>
          <p:nvCxnSpPr>
            <p:cNvPr id="74" name="Straight Arrow Connector 73">
              <a:extLst>
                <a:ext uri="{FF2B5EF4-FFF2-40B4-BE49-F238E27FC236}">
                  <a16:creationId xmlns:a16="http://schemas.microsoft.com/office/drawing/2014/main" id="{31D508EA-D64E-4D72-C981-B7B9749EF3EC}"/>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9C7390E5-D5BE-F03E-14D4-0ECB06AFAB57}"/>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76" name="Group 75">
            <a:extLst>
              <a:ext uri="{FF2B5EF4-FFF2-40B4-BE49-F238E27FC236}">
                <a16:creationId xmlns:a16="http://schemas.microsoft.com/office/drawing/2014/main" id="{62E9F891-B352-81B7-3CE3-C5E4C8201B84}"/>
              </a:ext>
            </a:extLst>
          </p:cNvPr>
          <p:cNvGrpSpPr/>
          <p:nvPr/>
        </p:nvGrpSpPr>
        <p:grpSpPr>
          <a:xfrm>
            <a:off x="7101169" y="399214"/>
            <a:ext cx="1955276" cy="680435"/>
            <a:chOff x="3195021" y="1895449"/>
            <a:chExt cx="1955276" cy="680435"/>
          </a:xfrm>
        </p:grpSpPr>
        <p:pic>
          <p:nvPicPr>
            <p:cNvPr id="77" name="Graphic 76" descr="Server with solid fill">
              <a:extLst>
                <a:ext uri="{FF2B5EF4-FFF2-40B4-BE49-F238E27FC236}">
                  <a16:creationId xmlns:a16="http://schemas.microsoft.com/office/drawing/2014/main" id="{E544258E-E1DF-4CD5-D515-E2DD00E0BB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45969" y="1895449"/>
              <a:ext cx="474487" cy="474487"/>
            </a:xfrm>
            <a:prstGeom prst="rect">
              <a:avLst/>
            </a:prstGeom>
          </p:spPr>
        </p:pic>
        <p:sp>
          <p:nvSpPr>
            <p:cNvPr id="78" name="TextBox 77">
              <a:extLst>
                <a:ext uri="{FF2B5EF4-FFF2-40B4-BE49-F238E27FC236}">
                  <a16:creationId xmlns:a16="http://schemas.microsoft.com/office/drawing/2014/main" id="{E2552748-1AF9-6BC1-2618-E1BBAC3D5A2A}"/>
                </a:ext>
              </a:extLst>
            </p:cNvPr>
            <p:cNvSpPr txBox="1"/>
            <p:nvPr/>
          </p:nvSpPr>
          <p:spPr>
            <a:xfrm>
              <a:off x="3195021" y="2298885"/>
              <a:ext cx="1955276" cy="276999"/>
            </a:xfrm>
            <a:prstGeom prst="rect">
              <a:avLst/>
            </a:prstGeom>
            <a:noFill/>
          </p:spPr>
          <p:txBody>
            <a:bodyPr wrap="square" rtlCol="0">
              <a:spAutoFit/>
            </a:bodyPr>
            <a:lstStyle/>
            <a:p>
              <a:pPr algn="ctr"/>
              <a:r>
                <a:rPr lang="en-US" sz="1200"/>
                <a:t>Regional </a:t>
              </a:r>
              <a:r>
                <a:rPr lang="es-AR" sz="1200" err="1"/>
                <a:t>Node</a:t>
              </a:r>
              <a:endParaRPr lang="en-US" sz="1200"/>
            </a:p>
          </p:txBody>
        </p:sp>
      </p:grpSp>
      <p:grpSp>
        <p:nvGrpSpPr>
          <p:cNvPr id="79" name="Group 78">
            <a:extLst>
              <a:ext uri="{FF2B5EF4-FFF2-40B4-BE49-F238E27FC236}">
                <a16:creationId xmlns:a16="http://schemas.microsoft.com/office/drawing/2014/main" id="{E254655A-AD93-6C1C-47F6-1A8237B11AEE}"/>
              </a:ext>
            </a:extLst>
          </p:cNvPr>
          <p:cNvGrpSpPr/>
          <p:nvPr/>
        </p:nvGrpSpPr>
        <p:grpSpPr>
          <a:xfrm>
            <a:off x="5308655" y="3396762"/>
            <a:ext cx="1574690" cy="865101"/>
            <a:chOff x="9920140" y="3585579"/>
            <a:chExt cx="1574690" cy="865101"/>
          </a:xfrm>
        </p:grpSpPr>
        <p:pic>
          <p:nvPicPr>
            <p:cNvPr id="80" name="Graphic 79" descr="Server with solid fill">
              <a:extLst>
                <a:ext uri="{FF2B5EF4-FFF2-40B4-BE49-F238E27FC236}">
                  <a16:creationId xmlns:a16="http://schemas.microsoft.com/office/drawing/2014/main" id="{85306F78-4D07-5225-281D-A810492430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88738" y="3585579"/>
              <a:ext cx="474487" cy="474487"/>
            </a:xfrm>
            <a:prstGeom prst="rect">
              <a:avLst/>
            </a:prstGeom>
          </p:spPr>
        </p:pic>
        <p:sp>
          <p:nvSpPr>
            <p:cNvPr id="81" name="TextBox 80">
              <a:extLst>
                <a:ext uri="{FF2B5EF4-FFF2-40B4-BE49-F238E27FC236}">
                  <a16:creationId xmlns:a16="http://schemas.microsoft.com/office/drawing/2014/main" id="{B1519FB2-9996-AADB-A5B1-6546176BF353}"/>
                </a:ext>
              </a:extLst>
            </p:cNvPr>
            <p:cNvSpPr txBox="1"/>
            <p:nvPr/>
          </p:nvSpPr>
          <p:spPr>
            <a:xfrm>
              <a:off x="9920140" y="3989015"/>
              <a:ext cx="1574690" cy="461665"/>
            </a:xfrm>
            <a:prstGeom prst="rect">
              <a:avLst/>
            </a:prstGeom>
            <a:noFill/>
          </p:spPr>
          <p:txBody>
            <a:bodyPr wrap="square" rtlCol="0">
              <a:spAutoFit/>
            </a:bodyPr>
            <a:lstStyle/>
            <a:p>
              <a:pPr algn="ctr"/>
              <a:r>
                <a:rPr lang="en-US" sz="1200"/>
                <a:t>FHIR Server Many Countries</a:t>
              </a:r>
            </a:p>
          </p:txBody>
        </p:sp>
      </p:grpSp>
      <p:pic>
        <p:nvPicPr>
          <p:cNvPr id="83" name="Graphic 82" descr="Server with solid fill">
            <a:extLst>
              <a:ext uri="{FF2B5EF4-FFF2-40B4-BE49-F238E27FC236}">
                <a16:creationId xmlns:a16="http://schemas.microsoft.com/office/drawing/2014/main" id="{E7C8A4CB-4E7A-468F-4C8B-DAA7709FB3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5918" y="3367761"/>
            <a:ext cx="474487" cy="474487"/>
          </a:xfrm>
          <a:prstGeom prst="rect">
            <a:avLst/>
          </a:prstGeom>
        </p:spPr>
      </p:pic>
      <p:pic>
        <p:nvPicPr>
          <p:cNvPr id="87" name="Graphic 86" descr="Server with solid fill">
            <a:extLst>
              <a:ext uri="{FF2B5EF4-FFF2-40B4-BE49-F238E27FC236}">
                <a16:creationId xmlns:a16="http://schemas.microsoft.com/office/drawing/2014/main" id="{0C528B7F-137E-B98D-C844-27DC1E579F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51118" y="3186564"/>
            <a:ext cx="474487" cy="474487"/>
          </a:xfrm>
          <a:prstGeom prst="rect">
            <a:avLst/>
          </a:prstGeom>
        </p:spPr>
      </p:pic>
      <p:grpSp>
        <p:nvGrpSpPr>
          <p:cNvPr id="88" name="Group 87">
            <a:extLst>
              <a:ext uri="{FF2B5EF4-FFF2-40B4-BE49-F238E27FC236}">
                <a16:creationId xmlns:a16="http://schemas.microsoft.com/office/drawing/2014/main" id="{A9540CD4-56A7-AD07-0EFF-A00A7BACEAE9}"/>
              </a:ext>
            </a:extLst>
          </p:cNvPr>
          <p:cNvGrpSpPr/>
          <p:nvPr/>
        </p:nvGrpSpPr>
        <p:grpSpPr>
          <a:xfrm rot="8819419">
            <a:off x="6815527" y="3145033"/>
            <a:ext cx="1196766" cy="146446"/>
            <a:chOff x="8890408" y="1922283"/>
            <a:chExt cx="1097391" cy="86830"/>
          </a:xfrm>
        </p:grpSpPr>
        <p:cxnSp>
          <p:nvCxnSpPr>
            <p:cNvPr id="89" name="Straight Arrow Connector 88">
              <a:extLst>
                <a:ext uri="{FF2B5EF4-FFF2-40B4-BE49-F238E27FC236}">
                  <a16:creationId xmlns:a16="http://schemas.microsoft.com/office/drawing/2014/main" id="{C169F318-0681-20BE-4021-E99177843CAF}"/>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3E1F8A00-A4E6-9D52-A33E-FA1EFB0CDB9F}"/>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9F49910-9499-C3C6-70C3-A61FABBDC4D7}"/>
              </a:ext>
            </a:extLst>
          </p:cNvPr>
          <p:cNvCxnSpPr>
            <a:cxnSpLocks/>
          </p:cNvCxnSpPr>
          <p:nvPr/>
        </p:nvCxnSpPr>
        <p:spPr>
          <a:xfrm>
            <a:off x="1765514" y="3038541"/>
            <a:ext cx="0" cy="9192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93" name="Graphic 92" descr="Paper with solid fill">
            <a:extLst>
              <a:ext uri="{FF2B5EF4-FFF2-40B4-BE49-F238E27FC236}">
                <a16:creationId xmlns:a16="http://schemas.microsoft.com/office/drawing/2014/main" id="{98B83892-8038-EE82-66A7-3403D459AED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02465" y="4310837"/>
            <a:ext cx="474487" cy="474487"/>
          </a:xfrm>
          <a:prstGeom prst="rect">
            <a:avLst/>
          </a:prstGeom>
        </p:spPr>
      </p:pic>
      <p:pic>
        <p:nvPicPr>
          <p:cNvPr id="94" name="Graphic 93" descr="Paper with solid fill">
            <a:extLst>
              <a:ext uri="{FF2B5EF4-FFF2-40B4-BE49-F238E27FC236}">
                <a16:creationId xmlns:a16="http://schemas.microsoft.com/office/drawing/2014/main" id="{8E1398CA-DD54-6C03-9664-3A57F7F5115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88571" y="4463237"/>
            <a:ext cx="474487" cy="474487"/>
          </a:xfrm>
          <a:prstGeom prst="rect">
            <a:avLst/>
          </a:prstGeom>
        </p:spPr>
      </p:pic>
      <p:pic>
        <p:nvPicPr>
          <p:cNvPr id="95" name="Graphic 94" descr="Paper with solid fill">
            <a:extLst>
              <a:ext uri="{FF2B5EF4-FFF2-40B4-BE49-F238E27FC236}">
                <a16:creationId xmlns:a16="http://schemas.microsoft.com/office/drawing/2014/main" id="{139EC526-0BE6-28EB-8E55-AF10C6D14C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83654" y="4589771"/>
            <a:ext cx="474487" cy="474487"/>
          </a:xfrm>
          <a:prstGeom prst="rect">
            <a:avLst/>
          </a:prstGeom>
        </p:spPr>
      </p:pic>
      <p:grpSp>
        <p:nvGrpSpPr>
          <p:cNvPr id="96" name="Group 95">
            <a:extLst>
              <a:ext uri="{FF2B5EF4-FFF2-40B4-BE49-F238E27FC236}">
                <a16:creationId xmlns:a16="http://schemas.microsoft.com/office/drawing/2014/main" id="{EA984A58-D2E2-8D92-DA0D-EE735E2CA22B}"/>
              </a:ext>
            </a:extLst>
          </p:cNvPr>
          <p:cNvGrpSpPr/>
          <p:nvPr/>
        </p:nvGrpSpPr>
        <p:grpSpPr>
          <a:xfrm rot="10800000">
            <a:off x="2089256" y="4709312"/>
            <a:ext cx="1196766" cy="146446"/>
            <a:chOff x="8890408" y="1922283"/>
            <a:chExt cx="1097391" cy="86830"/>
          </a:xfrm>
        </p:grpSpPr>
        <p:cxnSp>
          <p:nvCxnSpPr>
            <p:cNvPr id="97" name="Straight Arrow Connector 96">
              <a:extLst>
                <a:ext uri="{FF2B5EF4-FFF2-40B4-BE49-F238E27FC236}">
                  <a16:creationId xmlns:a16="http://schemas.microsoft.com/office/drawing/2014/main" id="{3EC28A75-8BE6-0E62-1A15-CE18FB679A85}"/>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5710839F-61BF-F311-10CB-C4D72B353732}"/>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99" name="CuadroTexto 336">
            <a:extLst>
              <a:ext uri="{FF2B5EF4-FFF2-40B4-BE49-F238E27FC236}">
                <a16:creationId xmlns:a16="http://schemas.microsoft.com/office/drawing/2014/main" id="{2A5E150C-CA41-77D0-5876-92B624B62098}"/>
              </a:ext>
            </a:extLst>
          </p:cNvPr>
          <p:cNvSpPr txBox="1"/>
          <p:nvPr/>
        </p:nvSpPr>
        <p:spPr>
          <a:xfrm>
            <a:off x="2206519" y="4458546"/>
            <a:ext cx="1519029" cy="261610"/>
          </a:xfrm>
          <a:prstGeom prst="rect">
            <a:avLst/>
          </a:prstGeom>
          <a:noFill/>
        </p:spPr>
        <p:txBody>
          <a:bodyPr wrap="square" rtlCol="0">
            <a:spAutoFit/>
          </a:bodyPr>
          <a:lstStyle/>
          <a:p>
            <a:pPr algn="ctr"/>
            <a:r>
              <a:rPr lang="es-CL" sz="1050"/>
              <a:t>ITI 68 MHD</a:t>
            </a:r>
          </a:p>
        </p:txBody>
      </p:sp>
      <p:pic>
        <p:nvPicPr>
          <p:cNvPr id="100" name="Graphic 99" descr="Badge 3 with solid fill">
            <a:extLst>
              <a:ext uri="{FF2B5EF4-FFF2-40B4-BE49-F238E27FC236}">
                <a16:creationId xmlns:a16="http://schemas.microsoft.com/office/drawing/2014/main" id="{D5BCC488-385A-7182-0321-28A4C3A1184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65612" y="4362833"/>
            <a:ext cx="229363" cy="229363"/>
          </a:xfrm>
          <a:prstGeom prst="rect">
            <a:avLst/>
          </a:prstGeom>
        </p:spPr>
      </p:pic>
      <p:grpSp>
        <p:nvGrpSpPr>
          <p:cNvPr id="101" name="Group 100">
            <a:extLst>
              <a:ext uri="{FF2B5EF4-FFF2-40B4-BE49-F238E27FC236}">
                <a16:creationId xmlns:a16="http://schemas.microsoft.com/office/drawing/2014/main" id="{B03EC33E-CC54-73BA-E56C-50F16AE3C07E}"/>
              </a:ext>
            </a:extLst>
          </p:cNvPr>
          <p:cNvGrpSpPr/>
          <p:nvPr/>
        </p:nvGrpSpPr>
        <p:grpSpPr>
          <a:xfrm>
            <a:off x="5674524" y="4473650"/>
            <a:ext cx="771525" cy="865101"/>
            <a:chOff x="9920140" y="3585579"/>
            <a:chExt cx="771525" cy="865101"/>
          </a:xfrm>
        </p:grpSpPr>
        <p:pic>
          <p:nvPicPr>
            <p:cNvPr id="102" name="Graphic 101" descr="Server with solid fill">
              <a:extLst>
                <a:ext uri="{FF2B5EF4-FFF2-40B4-BE49-F238E27FC236}">
                  <a16:creationId xmlns:a16="http://schemas.microsoft.com/office/drawing/2014/main" id="{8A936443-011F-D140-6CCB-C59A65C928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88738" y="3585579"/>
              <a:ext cx="474487" cy="474487"/>
            </a:xfrm>
            <a:prstGeom prst="rect">
              <a:avLst/>
            </a:prstGeom>
          </p:spPr>
        </p:pic>
        <p:sp>
          <p:nvSpPr>
            <p:cNvPr id="103" name="TextBox 102">
              <a:extLst>
                <a:ext uri="{FF2B5EF4-FFF2-40B4-BE49-F238E27FC236}">
                  <a16:creationId xmlns:a16="http://schemas.microsoft.com/office/drawing/2014/main" id="{EF60AE0E-9CC2-C59C-4F51-A7D85BE2D2DD}"/>
                </a:ext>
              </a:extLst>
            </p:cNvPr>
            <p:cNvSpPr txBox="1"/>
            <p:nvPr/>
          </p:nvSpPr>
          <p:spPr>
            <a:xfrm>
              <a:off x="9920140" y="3989015"/>
              <a:ext cx="771525" cy="461665"/>
            </a:xfrm>
            <a:prstGeom prst="rect">
              <a:avLst/>
            </a:prstGeom>
            <a:noFill/>
          </p:spPr>
          <p:txBody>
            <a:bodyPr wrap="square" rtlCol="0">
              <a:spAutoFit/>
            </a:bodyPr>
            <a:lstStyle/>
            <a:p>
              <a:pPr algn="ctr"/>
              <a:r>
                <a:rPr lang="en-US" sz="1200"/>
                <a:t>FHIR Server</a:t>
              </a:r>
            </a:p>
          </p:txBody>
        </p:sp>
      </p:grpSp>
      <p:grpSp>
        <p:nvGrpSpPr>
          <p:cNvPr id="106" name="Group 105">
            <a:extLst>
              <a:ext uri="{FF2B5EF4-FFF2-40B4-BE49-F238E27FC236}">
                <a16:creationId xmlns:a16="http://schemas.microsoft.com/office/drawing/2014/main" id="{9F0B983B-D9C3-A7EB-8CFE-3C91F39C71B5}"/>
              </a:ext>
            </a:extLst>
          </p:cNvPr>
          <p:cNvGrpSpPr/>
          <p:nvPr/>
        </p:nvGrpSpPr>
        <p:grpSpPr>
          <a:xfrm rot="10800000">
            <a:off x="4240319" y="4672312"/>
            <a:ext cx="1196766" cy="146446"/>
            <a:chOff x="8890408" y="1922283"/>
            <a:chExt cx="1097391" cy="86830"/>
          </a:xfrm>
        </p:grpSpPr>
        <p:cxnSp>
          <p:nvCxnSpPr>
            <p:cNvPr id="107" name="Straight Arrow Connector 106">
              <a:extLst>
                <a:ext uri="{FF2B5EF4-FFF2-40B4-BE49-F238E27FC236}">
                  <a16:creationId xmlns:a16="http://schemas.microsoft.com/office/drawing/2014/main" id="{0E1FDA39-72DA-F023-FFEC-3371E15E9AED}"/>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529A066E-0001-6923-BF5C-082E7964A5E7}"/>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pic>
        <p:nvPicPr>
          <p:cNvPr id="113" name="Graphic 112" descr="Eye with solid fill">
            <a:extLst>
              <a:ext uri="{FF2B5EF4-FFF2-40B4-BE49-F238E27FC236}">
                <a16:creationId xmlns:a16="http://schemas.microsoft.com/office/drawing/2014/main" id="{84BA4D82-AF3D-39B8-61DE-A0A3E76030D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493708" y="5479848"/>
            <a:ext cx="485016" cy="485016"/>
          </a:xfrm>
          <a:prstGeom prst="rect">
            <a:avLst/>
          </a:prstGeom>
        </p:spPr>
      </p:pic>
      <p:cxnSp>
        <p:nvCxnSpPr>
          <p:cNvPr id="114" name="Straight Arrow Connector 113">
            <a:extLst>
              <a:ext uri="{FF2B5EF4-FFF2-40B4-BE49-F238E27FC236}">
                <a16:creationId xmlns:a16="http://schemas.microsoft.com/office/drawing/2014/main" id="{CC1409C1-8310-EA2D-9A7A-D8D94547CF6E}"/>
              </a:ext>
            </a:extLst>
          </p:cNvPr>
          <p:cNvCxnSpPr>
            <a:cxnSpLocks/>
          </p:cNvCxnSpPr>
          <p:nvPr/>
        </p:nvCxnSpPr>
        <p:spPr>
          <a:xfrm>
            <a:off x="1748095" y="5080075"/>
            <a:ext cx="0" cy="322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5" name="Graphic 114" descr="Badge 4 with solid fill">
            <a:extLst>
              <a:ext uri="{FF2B5EF4-FFF2-40B4-BE49-F238E27FC236}">
                <a16:creationId xmlns:a16="http://schemas.microsoft.com/office/drawing/2014/main" id="{094D8ED8-DA83-12A6-DEDA-C4D10AD44BA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199494" y="5964864"/>
            <a:ext cx="229363" cy="229363"/>
          </a:xfrm>
          <a:prstGeom prst="rect">
            <a:avLst/>
          </a:prstGeom>
        </p:spPr>
      </p:pic>
      <p:sp>
        <p:nvSpPr>
          <p:cNvPr id="116" name="Rectángulo: esquinas redondeadas 2">
            <a:extLst>
              <a:ext uri="{FF2B5EF4-FFF2-40B4-BE49-F238E27FC236}">
                <a16:creationId xmlns:a16="http://schemas.microsoft.com/office/drawing/2014/main" id="{FFF034AA-327F-1B2D-B645-BD61C402F614}"/>
              </a:ext>
            </a:extLst>
          </p:cNvPr>
          <p:cNvSpPr/>
          <p:nvPr/>
        </p:nvSpPr>
        <p:spPr>
          <a:xfrm rot="5400000">
            <a:off x="3364519" y="5352300"/>
            <a:ext cx="415787" cy="10882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Manual </a:t>
            </a:r>
            <a:r>
              <a:rPr lang="es-CL" sz="900" err="1"/>
              <a:t>Verification</a:t>
            </a:r>
            <a:endParaRPr lang="es-CL" sz="900"/>
          </a:p>
        </p:txBody>
      </p:sp>
      <p:cxnSp>
        <p:nvCxnSpPr>
          <p:cNvPr id="117" name="Connector: Elbow 116">
            <a:extLst>
              <a:ext uri="{FF2B5EF4-FFF2-40B4-BE49-F238E27FC236}">
                <a16:creationId xmlns:a16="http://schemas.microsoft.com/office/drawing/2014/main" id="{E31BC0FE-98B0-B34F-1C70-4BECA222A445}"/>
              </a:ext>
            </a:extLst>
          </p:cNvPr>
          <p:cNvCxnSpPr>
            <a:cxnSpLocks/>
            <a:stCxn id="116" idx="3"/>
          </p:cNvCxnSpPr>
          <p:nvPr/>
        </p:nvCxnSpPr>
        <p:spPr>
          <a:xfrm rot="5400000">
            <a:off x="2777434" y="5484865"/>
            <a:ext cx="175526" cy="1414432"/>
          </a:xfrm>
          <a:prstGeom prst="bentConnector4">
            <a:avLst>
              <a:gd name="adj1" fmla="val 97335"/>
              <a:gd name="adj2" fmla="val 867"/>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22" name="Group 121">
            <a:extLst>
              <a:ext uri="{FF2B5EF4-FFF2-40B4-BE49-F238E27FC236}">
                <a16:creationId xmlns:a16="http://schemas.microsoft.com/office/drawing/2014/main" id="{6AB77E9C-2152-6B50-8A46-D68E21161302}"/>
              </a:ext>
            </a:extLst>
          </p:cNvPr>
          <p:cNvGrpSpPr/>
          <p:nvPr/>
        </p:nvGrpSpPr>
        <p:grpSpPr>
          <a:xfrm>
            <a:off x="1354195" y="5896462"/>
            <a:ext cx="800898" cy="693173"/>
            <a:chOff x="1363820" y="4221658"/>
            <a:chExt cx="800898" cy="693173"/>
          </a:xfrm>
        </p:grpSpPr>
        <p:pic>
          <p:nvPicPr>
            <p:cNvPr id="118" name="Graphic 117" descr="Paper with solid fill">
              <a:extLst>
                <a:ext uri="{FF2B5EF4-FFF2-40B4-BE49-F238E27FC236}">
                  <a16:creationId xmlns:a16="http://schemas.microsoft.com/office/drawing/2014/main" id="{C1DBB53B-EB13-3A1B-5B6D-BBB48C5AB5C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27026" y="4221658"/>
              <a:ext cx="474487" cy="474487"/>
            </a:xfrm>
            <a:prstGeom prst="rect">
              <a:avLst/>
            </a:prstGeom>
          </p:spPr>
        </p:pic>
        <p:sp>
          <p:nvSpPr>
            <p:cNvPr id="121" name="TextBox 120">
              <a:extLst>
                <a:ext uri="{FF2B5EF4-FFF2-40B4-BE49-F238E27FC236}">
                  <a16:creationId xmlns:a16="http://schemas.microsoft.com/office/drawing/2014/main" id="{2D76B380-1020-BEC2-1694-DE5EFE8597A3}"/>
                </a:ext>
              </a:extLst>
            </p:cNvPr>
            <p:cNvSpPr txBox="1"/>
            <p:nvPr/>
          </p:nvSpPr>
          <p:spPr>
            <a:xfrm>
              <a:off x="1363820" y="4637832"/>
              <a:ext cx="800898" cy="276999"/>
            </a:xfrm>
            <a:prstGeom prst="rect">
              <a:avLst/>
            </a:prstGeom>
            <a:noFill/>
          </p:spPr>
          <p:txBody>
            <a:bodyPr wrap="square" rtlCol="0">
              <a:spAutoFit/>
            </a:bodyPr>
            <a:lstStyle/>
            <a:p>
              <a:pPr algn="ctr"/>
              <a:r>
                <a:rPr lang="en-US" sz="1200"/>
                <a:t>IPS - LAC</a:t>
              </a:r>
            </a:p>
          </p:txBody>
        </p:sp>
      </p:grpSp>
      <p:sp>
        <p:nvSpPr>
          <p:cNvPr id="123" name="Rectángulo: esquinas redondeadas 2">
            <a:extLst>
              <a:ext uri="{FF2B5EF4-FFF2-40B4-BE49-F238E27FC236}">
                <a16:creationId xmlns:a16="http://schemas.microsoft.com/office/drawing/2014/main" id="{BA3B350B-20C5-3A27-48ED-29D89DCD8EEF}"/>
              </a:ext>
            </a:extLst>
          </p:cNvPr>
          <p:cNvSpPr/>
          <p:nvPr/>
        </p:nvSpPr>
        <p:spPr>
          <a:xfrm rot="10800000">
            <a:off x="3634160" y="1230436"/>
            <a:ext cx="247584" cy="7552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(PM)</a:t>
            </a:r>
          </a:p>
        </p:txBody>
      </p:sp>
    </p:spTree>
    <p:extLst>
      <p:ext uri="{BB962C8B-B14F-4D97-AF65-F5344CB8AC3E}">
        <p14:creationId xmlns:p14="http://schemas.microsoft.com/office/powerpoint/2010/main" val="357268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Rectangle: Rounded Corners 178">
            <a:extLst>
              <a:ext uri="{FF2B5EF4-FFF2-40B4-BE49-F238E27FC236}">
                <a16:creationId xmlns:a16="http://schemas.microsoft.com/office/drawing/2014/main" id="{DAB0EB32-3E48-4444-F2E4-3BCD5F4F3E4E}"/>
              </a:ext>
            </a:extLst>
          </p:cNvPr>
          <p:cNvSpPr/>
          <p:nvPr/>
        </p:nvSpPr>
        <p:spPr>
          <a:xfrm>
            <a:off x="6195660" y="1103427"/>
            <a:ext cx="5872489" cy="5349373"/>
          </a:xfrm>
          <a:prstGeom prst="roundRect">
            <a:avLst/>
          </a:prstGeom>
          <a:solidFill>
            <a:srgbClr val="9FD6EF">
              <a:alpha val="3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7CD643E-5184-059E-F768-722E1755C9ED}"/>
              </a:ext>
            </a:extLst>
          </p:cNvPr>
          <p:cNvCxnSpPr>
            <a:cxnSpLocks/>
          </p:cNvCxnSpPr>
          <p:nvPr/>
        </p:nvCxnSpPr>
        <p:spPr>
          <a:xfrm>
            <a:off x="1628775"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1EBADBC-7C17-02A3-C2BD-7B0E3CB8F5E3}"/>
              </a:ext>
            </a:extLst>
          </p:cNvPr>
          <p:cNvCxnSpPr>
            <a:cxnSpLocks/>
          </p:cNvCxnSpPr>
          <p:nvPr/>
        </p:nvCxnSpPr>
        <p:spPr>
          <a:xfrm>
            <a:off x="6072187" y="95250"/>
            <a:ext cx="0" cy="635755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B49C129-D0B0-1590-8026-CC2E087B62E8}"/>
              </a:ext>
            </a:extLst>
          </p:cNvPr>
          <p:cNvCxnSpPr>
            <a:cxnSpLocks/>
          </p:cNvCxnSpPr>
          <p:nvPr/>
        </p:nvCxnSpPr>
        <p:spPr>
          <a:xfrm>
            <a:off x="9303543"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6" name="Graphic 45" descr="Computer with solid fill">
            <a:extLst>
              <a:ext uri="{FF2B5EF4-FFF2-40B4-BE49-F238E27FC236}">
                <a16:creationId xmlns:a16="http://schemas.microsoft.com/office/drawing/2014/main" id="{F50EC8A7-AEE7-AB66-665F-9B7564E160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500" y="491914"/>
            <a:ext cx="445912" cy="445912"/>
          </a:xfrm>
          <a:prstGeom prst="rect">
            <a:avLst/>
          </a:prstGeom>
        </p:spPr>
      </p:pic>
      <p:sp>
        <p:nvSpPr>
          <p:cNvPr id="47" name="TextBox 46">
            <a:extLst>
              <a:ext uri="{FF2B5EF4-FFF2-40B4-BE49-F238E27FC236}">
                <a16:creationId xmlns:a16="http://schemas.microsoft.com/office/drawing/2014/main" id="{7817FF94-F04A-5291-8EED-714F1B99A267}"/>
              </a:ext>
            </a:extLst>
          </p:cNvPr>
          <p:cNvSpPr txBox="1"/>
          <p:nvPr/>
        </p:nvSpPr>
        <p:spPr>
          <a:xfrm>
            <a:off x="465693" y="799326"/>
            <a:ext cx="771525" cy="276999"/>
          </a:xfrm>
          <a:prstGeom prst="rect">
            <a:avLst/>
          </a:prstGeom>
          <a:noFill/>
        </p:spPr>
        <p:txBody>
          <a:bodyPr wrap="square" rtlCol="0">
            <a:spAutoFit/>
          </a:bodyPr>
          <a:lstStyle/>
          <a:p>
            <a:pPr algn="ctr"/>
            <a:r>
              <a:rPr lang="en-US" sz="1200"/>
              <a:t>IR Soft</a:t>
            </a:r>
          </a:p>
        </p:txBody>
      </p:sp>
      <p:pic>
        <p:nvPicPr>
          <p:cNvPr id="48" name="Graphic 47" descr="Male profile with solid fill">
            <a:extLst>
              <a:ext uri="{FF2B5EF4-FFF2-40B4-BE49-F238E27FC236}">
                <a16:creationId xmlns:a16="http://schemas.microsoft.com/office/drawing/2014/main" id="{9FE18DD3-3F15-5203-B1ED-92CD433886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4211" y="1193237"/>
            <a:ext cx="474487" cy="474487"/>
          </a:xfrm>
          <a:prstGeom prst="rect">
            <a:avLst/>
          </a:prstGeom>
        </p:spPr>
      </p:pic>
      <p:cxnSp>
        <p:nvCxnSpPr>
          <p:cNvPr id="54" name="Straight Connector 53">
            <a:extLst>
              <a:ext uri="{FF2B5EF4-FFF2-40B4-BE49-F238E27FC236}">
                <a16:creationId xmlns:a16="http://schemas.microsoft.com/office/drawing/2014/main" id="{6B56BD9E-8866-8C7A-01EC-49BFE69CD1D1}"/>
              </a:ext>
            </a:extLst>
          </p:cNvPr>
          <p:cNvCxnSpPr>
            <a:cxnSpLocks/>
          </p:cNvCxnSpPr>
          <p:nvPr/>
        </p:nvCxnSpPr>
        <p:spPr>
          <a:xfrm>
            <a:off x="3850481"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86ECF590-CA7F-A53F-0532-2CBB39828ECA}"/>
              </a:ext>
            </a:extLst>
          </p:cNvPr>
          <p:cNvCxnSpPr>
            <a:cxnSpLocks/>
          </p:cNvCxnSpPr>
          <p:nvPr/>
        </p:nvCxnSpPr>
        <p:spPr>
          <a:xfrm>
            <a:off x="1256268" y="1411006"/>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08D17FFD-6C13-374B-E5F4-2659336FB7D5}"/>
              </a:ext>
            </a:extLst>
          </p:cNvPr>
          <p:cNvCxnSpPr>
            <a:cxnSpLocks/>
          </p:cNvCxnSpPr>
          <p:nvPr/>
        </p:nvCxnSpPr>
        <p:spPr>
          <a:xfrm>
            <a:off x="1237218" y="1525306"/>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58" name="Graphic 57" descr="Server with solid fill">
            <a:extLst>
              <a:ext uri="{FF2B5EF4-FFF2-40B4-BE49-F238E27FC236}">
                <a16:creationId xmlns:a16="http://schemas.microsoft.com/office/drawing/2014/main" id="{93375B5D-824C-CD03-15FB-820EBB4C0B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03207" y="1193237"/>
            <a:ext cx="474487" cy="474487"/>
          </a:xfrm>
          <a:prstGeom prst="rect">
            <a:avLst/>
          </a:prstGeom>
        </p:spPr>
      </p:pic>
      <p:sp>
        <p:nvSpPr>
          <p:cNvPr id="59" name="TextBox 58">
            <a:extLst>
              <a:ext uri="{FF2B5EF4-FFF2-40B4-BE49-F238E27FC236}">
                <a16:creationId xmlns:a16="http://schemas.microsoft.com/office/drawing/2014/main" id="{7AF806FC-C6D9-F127-0622-96731F5AFAC4}"/>
              </a:ext>
            </a:extLst>
          </p:cNvPr>
          <p:cNvSpPr txBox="1"/>
          <p:nvPr/>
        </p:nvSpPr>
        <p:spPr>
          <a:xfrm>
            <a:off x="2334609" y="1596673"/>
            <a:ext cx="771525" cy="276999"/>
          </a:xfrm>
          <a:prstGeom prst="rect">
            <a:avLst/>
          </a:prstGeom>
          <a:noFill/>
        </p:spPr>
        <p:txBody>
          <a:bodyPr wrap="square" rtlCol="0">
            <a:spAutoFit/>
          </a:bodyPr>
          <a:lstStyle/>
          <a:p>
            <a:pPr algn="ctr"/>
            <a:r>
              <a:rPr lang="en-US" sz="1200"/>
              <a:t>MPI</a:t>
            </a:r>
          </a:p>
        </p:txBody>
      </p:sp>
      <p:cxnSp>
        <p:nvCxnSpPr>
          <p:cNvPr id="61" name="Straight Arrow Connector 60">
            <a:extLst>
              <a:ext uri="{FF2B5EF4-FFF2-40B4-BE49-F238E27FC236}">
                <a16:creationId xmlns:a16="http://schemas.microsoft.com/office/drawing/2014/main" id="{803CDEE8-8DD9-2833-3DE7-617C2137593B}"/>
              </a:ext>
            </a:extLst>
          </p:cNvPr>
          <p:cNvCxnSpPr>
            <a:cxnSpLocks/>
            <a:stCxn id="48" idx="2"/>
          </p:cNvCxnSpPr>
          <p:nvPr/>
        </p:nvCxnSpPr>
        <p:spPr>
          <a:xfrm flipH="1">
            <a:off x="848510" y="1667724"/>
            <a:ext cx="2945" cy="1312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9" name="Graphic 68" descr="Server with solid fill">
            <a:extLst>
              <a:ext uri="{FF2B5EF4-FFF2-40B4-BE49-F238E27FC236}">
                <a16:creationId xmlns:a16="http://schemas.microsoft.com/office/drawing/2014/main" id="{6841D3FB-9E07-8E9B-3684-04755E221F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9618" y="2102009"/>
            <a:ext cx="474487" cy="474487"/>
          </a:xfrm>
          <a:prstGeom prst="rect">
            <a:avLst/>
          </a:prstGeom>
        </p:spPr>
      </p:pic>
      <p:sp>
        <p:nvSpPr>
          <p:cNvPr id="70" name="TextBox 69">
            <a:extLst>
              <a:ext uri="{FF2B5EF4-FFF2-40B4-BE49-F238E27FC236}">
                <a16:creationId xmlns:a16="http://schemas.microsoft.com/office/drawing/2014/main" id="{B81196D7-4CC9-F84A-47BD-DCE541DA1065}"/>
              </a:ext>
            </a:extLst>
          </p:cNvPr>
          <p:cNvSpPr txBox="1"/>
          <p:nvPr/>
        </p:nvSpPr>
        <p:spPr>
          <a:xfrm>
            <a:off x="2001284" y="2505445"/>
            <a:ext cx="1410998" cy="461665"/>
          </a:xfrm>
          <a:prstGeom prst="rect">
            <a:avLst/>
          </a:prstGeom>
          <a:noFill/>
        </p:spPr>
        <p:txBody>
          <a:bodyPr wrap="square" rtlCol="0">
            <a:spAutoFit/>
          </a:bodyPr>
          <a:lstStyle/>
          <a:p>
            <a:pPr algn="ctr"/>
            <a:r>
              <a:rPr lang="en-US" sz="1200"/>
              <a:t>Terminology Server</a:t>
            </a:r>
          </a:p>
        </p:txBody>
      </p:sp>
      <p:cxnSp>
        <p:nvCxnSpPr>
          <p:cNvPr id="71" name="Straight Arrow Connector 70">
            <a:extLst>
              <a:ext uri="{FF2B5EF4-FFF2-40B4-BE49-F238E27FC236}">
                <a16:creationId xmlns:a16="http://schemas.microsoft.com/office/drawing/2014/main" id="{1FA73C8A-8654-D03C-5A6D-69A76AC22946}"/>
              </a:ext>
            </a:extLst>
          </p:cNvPr>
          <p:cNvCxnSpPr>
            <a:cxnSpLocks/>
          </p:cNvCxnSpPr>
          <p:nvPr/>
        </p:nvCxnSpPr>
        <p:spPr>
          <a:xfrm>
            <a:off x="1200618" y="2276442"/>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645B721E-5574-E91A-CDC1-97BF85F96EB9}"/>
              </a:ext>
            </a:extLst>
          </p:cNvPr>
          <p:cNvCxnSpPr>
            <a:cxnSpLocks/>
          </p:cNvCxnSpPr>
          <p:nvPr/>
        </p:nvCxnSpPr>
        <p:spPr>
          <a:xfrm>
            <a:off x="1181568" y="2390742"/>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73" name="Graphic 72" descr="Paper with solid fill">
            <a:extLst>
              <a:ext uri="{FF2B5EF4-FFF2-40B4-BE49-F238E27FC236}">
                <a16:creationId xmlns:a16="http://schemas.microsoft.com/office/drawing/2014/main" id="{328E1E65-277A-EA12-84F8-62973E22856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0875" y="3051017"/>
            <a:ext cx="474487" cy="474487"/>
          </a:xfrm>
          <a:prstGeom prst="rect">
            <a:avLst/>
          </a:prstGeom>
        </p:spPr>
      </p:pic>
      <p:sp>
        <p:nvSpPr>
          <p:cNvPr id="74" name="TextBox 73">
            <a:extLst>
              <a:ext uri="{FF2B5EF4-FFF2-40B4-BE49-F238E27FC236}">
                <a16:creationId xmlns:a16="http://schemas.microsoft.com/office/drawing/2014/main" id="{EE497A77-7898-148C-369E-749F6B599BE4}"/>
              </a:ext>
            </a:extLst>
          </p:cNvPr>
          <p:cNvSpPr txBox="1"/>
          <p:nvPr/>
        </p:nvSpPr>
        <p:spPr>
          <a:xfrm>
            <a:off x="441880" y="3426483"/>
            <a:ext cx="771525" cy="276999"/>
          </a:xfrm>
          <a:prstGeom prst="rect">
            <a:avLst/>
          </a:prstGeom>
          <a:noFill/>
        </p:spPr>
        <p:txBody>
          <a:bodyPr wrap="square" rtlCol="0">
            <a:spAutoFit/>
          </a:bodyPr>
          <a:lstStyle/>
          <a:p>
            <a:pPr algn="ctr"/>
            <a:r>
              <a:rPr lang="en-US" sz="1200"/>
              <a:t>IPS-DVC</a:t>
            </a:r>
          </a:p>
        </p:txBody>
      </p:sp>
      <p:cxnSp>
        <p:nvCxnSpPr>
          <p:cNvPr id="75" name="Straight Arrow Connector 74">
            <a:extLst>
              <a:ext uri="{FF2B5EF4-FFF2-40B4-BE49-F238E27FC236}">
                <a16:creationId xmlns:a16="http://schemas.microsoft.com/office/drawing/2014/main" id="{B5D70385-EAE0-9C25-0D91-A298BB8A2A22}"/>
              </a:ext>
            </a:extLst>
          </p:cNvPr>
          <p:cNvCxnSpPr>
            <a:cxnSpLocks/>
          </p:cNvCxnSpPr>
          <p:nvPr/>
        </p:nvCxnSpPr>
        <p:spPr>
          <a:xfrm flipH="1">
            <a:off x="818119" y="2480419"/>
            <a:ext cx="9523" cy="599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EA62B20C-E0C1-82A8-37CF-4571D7241250}"/>
              </a:ext>
            </a:extLst>
          </p:cNvPr>
          <p:cNvCxnSpPr>
            <a:cxnSpLocks/>
          </p:cNvCxnSpPr>
          <p:nvPr/>
        </p:nvCxnSpPr>
        <p:spPr>
          <a:xfrm>
            <a:off x="1188609" y="3292071"/>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82" name="Graphic 81" descr="Server with solid fill">
            <a:extLst>
              <a:ext uri="{FF2B5EF4-FFF2-40B4-BE49-F238E27FC236}">
                <a16:creationId xmlns:a16="http://schemas.microsoft.com/office/drawing/2014/main" id="{AE715FD5-26FC-DEC5-0CF0-416680A1EA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35548" y="3074302"/>
            <a:ext cx="474487" cy="474487"/>
          </a:xfrm>
          <a:prstGeom prst="rect">
            <a:avLst/>
          </a:prstGeom>
        </p:spPr>
      </p:pic>
      <p:sp>
        <p:nvSpPr>
          <p:cNvPr id="83" name="TextBox 82">
            <a:extLst>
              <a:ext uri="{FF2B5EF4-FFF2-40B4-BE49-F238E27FC236}">
                <a16:creationId xmlns:a16="http://schemas.microsoft.com/office/drawing/2014/main" id="{418FE37E-D821-B094-A80A-D2AF5E234C16}"/>
              </a:ext>
            </a:extLst>
          </p:cNvPr>
          <p:cNvSpPr txBox="1"/>
          <p:nvPr/>
        </p:nvSpPr>
        <p:spPr>
          <a:xfrm>
            <a:off x="2266950" y="3477738"/>
            <a:ext cx="771525" cy="461665"/>
          </a:xfrm>
          <a:prstGeom prst="rect">
            <a:avLst/>
          </a:prstGeom>
          <a:noFill/>
        </p:spPr>
        <p:txBody>
          <a:bodyPr wrap="square" rtlCol="0">
            <a:spAutoFit/>
          </a:bodyPr>
          <a:lstStyle/>
          <a:p>
            <a:pPr algn="ctr"/>
            <a:r>
              <a:rPr lang="en-US" sz="1200"/>
              <a:t>FHIR Server</a:t>
            </a:r>
          </a:p>
        </p:txBody>
      </p:sp>
      <p:pic>
        <p:nvPicPr>
          <p:cNvPr id="85" name="Graphic 84" descr="Server with solid fill">
            <a:extLst>
              <a:ext uri="{FF2B5EF4-FFF2-40B4-BE49-F238E27FC236}">
                <a16:creationId xmlns:a16="http://schemas.microsoft.com/office/drawing/2014/main" id="{4C61AC07-554A-2CE6-A7C9-D3CD94DD0E4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55789" y="415592"/>
            <a:ext cx="474487" cy="474487"/>
          </a:xfrm>
          <a:prstGeom prst="rect">
            <a:avLst/>
          </a:prstGeom>
        </p:spPr>
      </p:pic>
      <p:sp>
        <p:nvSpPr>
          <p:cNvPr id="86" name="TextBox 85">
            <a:extLst>
              <a:ext uri="{FF2B5EF4-FFF2-40B4-BE49-F238E27FC236}">
                <a16:creationId xmlns:a16="http://schemas.microsoft.com/office/drawing/2014/main" id="{67CC5001-377E-6F15-A043-9857F8666856}"/>
              </a:ext>
            </a:extLst>
          </p:cNvPr>
          <p:cNvSpPr txBox="1"/>
          <p:nvPr/>
        </p:nvSpPr>
        <p:spPr>
          <a:xfrm>
            <a:off x="2049790" y="819028"/>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87" name="Straight Connector 86">
            <a:extLst>
              <a:ext uri="{FF2B5EF4-FFF2-40B4-BE49-F238E27FC236}">
                <a16:creationId xmlns:a16="http://schemas.microsoft.com/office/drawing/2014/main" id="{7E4F2BDD-EC00-4CF7-2084-B984364D44D9}"/>
              </a:ext>
            </a:extLst>
          </p:cNvPr>
          <p:cNvCxnSpPr>
            <a:cxnSpLocks/>
          </p:cNvCxnSpPr>
          <p:nvPr/>
        </p:nvCxnSpPr>
        <p:spPr>
          <a:xfrm>
            <a:off x="142875" y="1076325"/>
            <a:ext cx="11754103"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96" name="Graphic 95" descr="Paper with solid fill">
            <a:extLst>
              <a:ext uri="{FF2B5EF4-FFF2-40B4-BE49-F238E27FC236}">
                <a16:creationId xmlns:a16="http://schemas.microsoft.com/office/drawing/2014/main" id="{16F058A4-8208-8F88-9E21-20A682CE7AA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90810" y="4083952"/>
            <a:ext cx="474487" cy="474487"/>
          </a:xfrm>
          <a:prstGeom prst="rect">
            <a:avLst/>
          </a:prstGeom>
        </p:spPr>
      </p:pic>
      <p:sp>
        <p:nvSpPr>
          <p:cNvPr id="97" name="TextBox 96">
            <a:extLst>
              <a:ext uri="{FF2B5EF4-FFF2-40B4-BE49-F238E27FC236}">
                <a16:creationId xmlns:a16="http://schemas.microsoft.com/office/drawing/2014/main" id="{BF903DC1-8FF7-D383-41A9-509ABB4AA872}"/>
              </a:ext>
            </a:extLst>
          </p:cNvPr>
          <p:cNvSpPr txBox="1"/>
          <p:nvPr/>
        </p:nvSpPr>
        <p:spPr>
          <a:xfrm>
            <a:off x="4542290" y="4487993"/>
            <a:ext cx="771525" cy="276999"/>
          </a:xfrm>
          <a:prstGeom prst="rect">
            <a:avLst/>
          </a:prstGeom>
          <a:noFill/>
        </p:spPr>
        <p:txBody>
          <a:bodyPr wrap="square" rtlCol="0">
            <a:spAutoFit/>
          </a:bodyPr>
          <a:lstStyle/>
          <a:p>
            <a:pPr algn="ctr"/>
            <a:r>
              <a:rPr lang="en-US" sz="1200"/>
              <a:t>DVC</a:t>
            </a:r>
          </a:p>
        </p:txBody>
      </p:sp>
      <p:cxnSp>
        <p:nvCxnSpPr>
          <p:cNvPr id="98" name="Straight Arrow Connector 97">
            <a:extLst>
              <a:ext uri="{FF2B5EF4-FFF2-40B4-BE49-F238E27FC236}">
                <a16:creationId xmlns:a16="http://schemas.microsoft.com/office/drawing/2014/main" id="{6ECFCDCB-EF40-11B3-4DC2-DAAD7C16FFD6}"/>
              </a:ext>
            </a:extLst>
          </p:cNvPr>
          <p:cNvCxnSpPr>
            <a:cxnSpLocks/>
          </p:cNvCxnSpPr>
          <p:nvPr/>
        </p:nvCxnSpPr>
        <p:spPr>
          <a:xfrm>
            <a:off x="3138262" y="3776347"/>
            <a:ext cx="1375642" cy="4118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8" name="Graphic 107" descr="Server with solid fill">
            <a:extLst>
              <a:ext uri="{FF2B5EF4-FFF2-40B4-BE49-F238E27FC236}">
                <a16:creationId xmlns:a16="http://schemas.microsoft.com/office/drawing/2014/main" id="{80AF07C0-CBD3-E055-47A4-EFA19AF4FD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37654" y="5762620"/>
            <a:ext cx="474487" cy="474487"/>
          </a:xfrm>
          <a:prstGeom prst="rect">
            <a:avLst/>
          </a:prstGeom>
        </p:spPr>
      </p:pic>
      <p:sp>
        <p:nvSpPr>
          <p:cNvPr id="109" name="TextBox 108">
            <a:extLst>
              <a:ext uri="{FF2B5EF4-FFF2-40B4-BE49-F238E27FC236}">
                <a16:creationId xmlns:a16="http://schemas.microsoft.com/office/drawing/2014/main" id="{5CFBB5D3-F239-424D-5A65-4271F2BDB5F6}"/>
              </a:ext>
            </a:extLst>
          </p:cNvPr>
          <p:cNvSpPr txBox="1"/>
          <p:nvPr/>
        </p:nvSpPr>
        <p:spPr>
          <a:xfrm>
            <a:off x="2269056" y="6166056"/>
            <a:ext cx="771525" cy="461665"/>
          </a:xfrm>
          <a:prstGeom prst="rect">
            <a:avLst/>
          </a:prstGeom>
          <a:noFill/>
        </p:spPr>
        <p:txBody>
          <a:bodyPr wrap="square" rtlCol="0">
            <a:spAutoFit/>
          </a:bodyPr>
          <a:lstStyle/>
          <a:p>
            <a:pPr algn="ctr"/>
            <a:r>
              <a:rPr lang="en-US" sz="1200"/>
              <a:t>QR Library</a:t>
            </a:r>
          </a:p>
        </p:txBody>
      </p:sp>
      <p:cxnSp>
        <p:nvCxnSpPr>
          <p:cNvPr id="110" name="Straight Arrow Connector 109">
            <a:extLst>
              <a:ext uri="{FF2B5EF4-FFF2-40B4-BE49-F238E27FC236}">
                <a16:creationId xmlns:a16="http://schemas.microsoft.com/office/drawing/2014/main" id="{130700BF-78F8-02DB-0551-82B37A8AE036}"/>
              </a:ext>
            </a:extLst>
          </p:cNvPr>
          <p:cNvCxnSpPr>
            <a:cxnSpLocks/>
          </p:cNvCxnSpPr>
          <p:nvPr/>
        </p:nvCxnSpPr>
        <p:spPr>
          <a:xfrm>
            <a:off x="3286034" y="5899933"/>
            <a:ext cx="107834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E19B82FA-BC69-2529-9588-32A37E43625C}"/>
              </a:ext>
            </a:extLst>
          </p:cNvPr>
          <p:cNvCxnSpPr>
            <a:cxnSpLocks/>
          </p:cNvCxnSpPr>
          <p:nvPr/>
        </p:nvCxnSpPr>
        <p:spPr>
          <a:xfrm>
            <a:off x="3266984" y="6014233"/>
            <a:ext cx="102973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112" name="Graphic 111" descr="Key outline">
            <a:extLst>
              <a:ext uri="{FF2B5EF4-FFF2-40B4-BE49-F238E27FC236}">
                <a16:creationId xmlns:a16="http://schemas.microsoft.com/office/drawing/2014/main" id="{1FC7465A-C032-AAD8-0F99-A368090B304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935055" y="5685855"/>
            <a:ext cx="474487" cy="474487"/>
          </a:xfrm>
          <a:prstGeom prst="rect">
            <a:avLst/>
          </a:prstGeom>
        </p:spPr>
      </p:pic>
      <p:sp>
        <p:nvSpPr>
          <p:cNvPr id="113" name="TextBox 112">
            <a:extLst>
              <a:ext uri="{FF2B5EF4-FFF2-40B4-BE49-F238E27FC236}">
                <a16:creationId xmlns:a16="http://schemas.microsoft.com/office/drawing/2014/main" id="{0EC3D5DC-5E9C-C413-1D0E-30B5CB89335E}"/>
              </a:ext>
            </a:extLst>
          </p:cNvPr>
          <p:cNvSpPr txBox="1"/>
          <p:nvPr/>
        </p:nvSpPr>
        <p:spPr>
          <a:xfrm>
            <a:off x="1650291" y="6018608"/>
            <a:ext cx="771525" cy="461665"/>
          </a:xfrm>
          <a:prstGeom prst="rect">
            <a:avLst/>
          </a:prstGeom>
          <a:noFill/>
        </p:spPr>
        <p:txBody>
          <a:bodyPr wrap="square" rtlCol="0">
            <a:spAutoFit/>
          </a:bodyPr>
          <a:lstStyle/>
          <a:p>
            <a:pPr algn="ctr"/>
            <a:r>
              <a:rPr lang="en-US" sz="1200"/>
              <a:t>Private Key</a:t>
            </a:r>
          </a:p>
        </p:txBody>
      </p:sp>
      <p:pic>
        <p:nvPicPr>
          <p:cNvPr id="114" name="Graphic 113" descr="Qr Code with solid fill">
            <a:extLst>
              <a:ext uri="{FF2B5EF4-FFF2-40B4-BE49-F238E27FC236}">
                <a16:creationId xmlns:a16="http://schemas.microsoft.com/office/drawing/2014/main" id="{89E79A03-7736-DA4A-4230-7FF68CA13BA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79432" y="5733480"/>
            <a:ext cx="474487" cy="474487"/>
          </a:xfrm>
          <a:prstGeom prst="rect">
            <a:avLst/>
          </a:prstGeom>
        </p:spPr>
      </p:pic>
      <p:sp>
        <p:nvSpPr>
          <p:cNvPr id="119" name="TextBox 118">
            <a:extLst>
              <a:ext uri="{FF2B5EF4-FFF2-40B4-BE49-F238E27FC236}">
                <a16:creationId xmlns:a16="http://schemas.microsoft.com/office/drawing/2014/main" id="{6EDC24B0-5B01-6028-470E-40C4693CC3B5}"/>
              </a:ext>
            </a:extLst>
          </p:cNvPr>
          <p:cNvSpPr txBox="1"/>
          <p:nvPr/>
        </p:nvSpPr>
        <p:spPr>
          <a:xfrm>
            <a:off x="1392951" y="-129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120" name="TextBox 119">
            <a:extLst>
              <a:ext uri="{FF2B5EF4-FFF2-40B4-BE49-F238E27FC236}">
                <a16:creationId xmlns:a16="http://schemas.microsoft.com/office/drawing/2014/main" id="{44CAAC36-3218-7CBB-D5B7-7E09364F49CF}"/>
              </a:ext>
            </a:extLst>
          </p:cNvPr>
          <p:cNvSpPr txBox="1"/>
          <p:nvPr/>
        </p:nvSpPr>
        <p:spPr>
          <a:xfrm>
            <a:off x="7936787" y="21346"/>
            <a:ext cx="2862262" cy="276999"/>
          </a:xfrm>
          <a:prstGeom prst="rect">
            <a:avLst/>
          </a:prstGeom>
          <a:solidFill>
            <a:schemeClr val="accent6">
              <a:lumMod val="75000"/>
            </a:schemeClr>
          </a:solidFill>
        </p:spPr>
        <p:txBody>
          <a:bodyPr wrap="square" rtlCol="0">
            <a:spAutoFit/>
          </a:bodyPr>
          <a:lstStyle/>
          <a:p>
            <a:pPr algn="ctr"/>
            <a:r>
              <a:rPr lang="en-US" sz="1200">
                <a:solidFill>
                  <a:schemeClr val="bg1"/>
                </a:solidFill>
              </a:rPr>
              <a:t>MEMBER STATE B</a:t>
            </a:r>
          </a:p>
        </p:txBody>
      </p:sp>
      <p:pic>
        <p:nvPicPr>
          <p:cNvPr id="121" name="Graphic 120" descr="Computer with solid fill">
            <a:extLst>
              <a:ext uri="{FF2B5EF4-FFF2-40B4-BE49-F238E27FC236}">
                <a16:creationId xmlns:a16="http://schemas.microsoft.com/office/drawing/2014/main" id="{FD59146C-0AA1-9E0B-CCE0-D378042C23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9053" y="486559"/>
            <a:ext cx="445912" cy="445912"/>
          </a:xfrm>
          <a:prstGeom prst="rect">
            <a:avLst/>
          </a:prstGeom>
        </p:spPr>
      </p:pic>
      <p:sp>
        <p:nvSpPr>
          <p:cNvPr id="122" name="TextBox 121">
            <a:extLst>
              <a:ext uri="{FF2B5EF4-FFF2-40B4-BE49-F238E27FC236}">
                <a16:creationId xmlns:a16="http://schemas.microsoft.com/office/drawing/2014/main" id="{68C23D9A-1EC4-338E-0813-0639C05D204D}"/>
              </a:ext>
            </a:extLst>
          </p:cNvPr>
          <p:cNvSpPr txBox="1"/>
          <p:nvPr/>
        </p:nvSpPr>
        <p:spPr>
          <a:xfrm>
            <a:off x="6796246" y="793971"/>
            <a:ext cx="771525" cy="276999"/>
          </a:xfrm>
          <a:prstGeom prst="rect">
            <a:avLst/>
          </a:prstGeom>
          <a:noFill/>
        </p:spPr>
        <p:txBody>
          <a:bodyPr wrap="square" rtlCol="0">
            <a:spAutoFit/>
          </a:bodyPr>
          <a:lstStyle/>
          <a:p>
            <a:pPr algn="ctr"/>
            <a:r>
              <a:rPr lang="en-US" sz="1200"/>
              <a:t>Verifier</a:t>
            </a:r>
          </a:p>
        </p:txBody>
      </p:sp>
      <p:grpSp>
        <p:nvGrpSpPr>
          <p:cNvPr id="16" name="Group 15">
            <a:extLst>
              <a:ext uri="{FF2B5EF4-FFF2-40B4-BE49-F238E27FC236}">
                <a16:creationId xmlns:a16="http://schemas.microsoft.com/office/drawing/2014/main" id="{7BCC1F8D-8278-6CF0-025A-94B3301977F8}"/>
              </a:ext>
            </a:extLst>
          </p:cNvPr>
          <p:cNvGrpSpPr/>
          <p:nvPr/>
        </p:nvGrpSpPr>
        <p:grpSpPr>
          <a:xfrm>
            <a:off x="4288681" y="307778"/>
            <a:ext cx="1246328" cy="770640"/>
            <a:chOff x="4288681" y="307778"/>
            <a:chExt cx="1246328" cy="770640"/>
          </a:xfrm>
        </p:grpSpPr>
        <p:sp>
          <p:nvSpPr>
            <p:cNvPr id="92" name="TextBox 91">
              <a:extLst>
                <a:ext uri="{FF2B5EF4-FFF2-40B4-BE49-F238E27FC236}">
                  <a16:creationId xmlns:a16="http://schemas.microsoft.com/office/drawing/2014/main" id="{E908F79A-546D-11FD-9EBB-AE0100924B38}"/>
                </a:ext>
              </a:extLst>
            </p:cNvPr>
            <p:cNvSpPr txBox="1"/>
            <p:nvPr/>
          </p:nvSpPr>
          <p:spPr>
            <a:xfrm>
              <a:off x="4288681" y="801419"/>
              <a:ext cx="1246328" cy="276999"/>
            </a:xfrm>
            <a:prstGeom prst="rect">
              <a:avLst/>
            </a:prstGeom>
            <a:noFill/>
          </p:spPr>
          <p:txBody>
            <a:bodyPr wrap="square" rtlCol="0">
              <a:spAutoFit/>
            </a:bodyPr>
            <a:lstStyle/>
            <a:p>
              <a:pPr algn="ctr"/>
              <a:r>
                <a:rPr lang="es-AR" sz="1200" err="1"/>
                <a:t>Wallet</a:t>
              </a:r>
              <a:endParaRPr lang="en-US" sz="1200"/>
            </a:p>
          </p:txBody>
        </p:sp>
        <p:grpSp>
          <p:nvGrpSpPr>
            <p:cNvPr id="15" name="Group 14">
              <a:extLst>
                <a:ext uri="{FF2B5EF4-FFF2-40B4-BE49-F238E27FC236}">
                  <a16:creationId xmlns:a16="http://schemas.microsoft.com/office/drawing/2014/main" id="{9A432E52-D9C0-1465-922D-034ADA4A855A}"/>
                </a:ext>
              </a:extLst>
            </p:cNvPr>
            <p:cNvGrpSpPr/>
            <p:nvPr/>
          </p:nvGrpSpPr>
          <p:grpSpPr>
            <a:xfrm>
              <a:off x="4608423" y="307778"/>
              <a:ext cx="526271" cy="548120"/>
              <a:chOff x="4608423" y="307778"/>
              <a:chExt cx="526271" cy="548120"/>
            </a:xfrm>
          </p:grpSpPr>
          <p:pic>
            <p:nvPicPr>
              <p:cNvPr id="91" name="Graphic 90" descr="Wallet outline">
                <a:extLst>
                  <a:ext uri="{FF2B5EF4-FFF2-40B4-BE49-F238E27FC236}">
                    <a16:creationId xmlns:a16="http://schemas.microsoft.com/office/drawing/2014/main" id="{4A07BFD1-763D-3DF2-372B-CF62DBCD769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677495" y="398699"/>
                <a:ext cx="457199" cy="457199"/>
              </a:xfrm>
              <a:prstGeom prst="rect">
                <a:avLst/>
              </a:prstGeom>
            </p:spPr>
          </p:pic>
          <p:pic>
            <p:nvPicPr>
              <p:cNvPr id="125" name="Graphic 124" descr="Male profile with solid fill">
                <a:extLst>
                  <a:ext uri="{FF2B5EF4-FFF2-40B4-BE49-F238E27FC236}">
                    <a16:creationId xmlns:a16="http://schemas.microsoft.com/office/drawing/2014/main" id="{B68B9C4A-91C5-D807-DE6B-91E7F7CDA5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08423" y="307778"/>
                <a:ext cx="327478" cy="327478"/>
              </a:xfrm>
              <a:prstGeom prst="rect">
                <a:avLst/>
              </a:prstGeom>
            </p:spPr>
          </p:pic>
        </p:grpSp>
      </p:grpSp>
      <p:pic>
        <p:nvPicPr>
          <p:cNvPr id="126" name="Graphic 125" descr="Wallet outline">
            <a:extLst>
              <a:ext uri="{FF2B5EF4-FFF2-40B4-BE49-F238E27FC236}">
                <a16:creationId xmlns:a16="http://schemas.microsoft.com/office/drawing/2014/main" id="{E22A5718-12F9-44BC-5F70-5225C895F3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072446" y="390585"/>
            <a:ext cx="457199" cy="457199"/>
          </a:xfrm>
          <a:prstGeom prst="rect">
            <a:avLst/>
          </a:prstGeom>
        </p:spPr>
      </p:pic>
      <p:sp>
        <p:nvSpPr>
          <p:cNvPr id="127" name="TextBox 126">
            <a:extLst>
              <a:ext uri="{FF2B5EF4-FFF2-40B4-BE49-F238E27FC236}">
                <a16:creationId xmlns:a16="http://schemas.microsoft.com/office/drawing/2014/main" id="{5F2FB1F1-B102-A873-399C-3EF2A29D568E}"/>
              </a:ext>
            </a:extLst>
          </p:cNvPr>
          <p:cNvSpPr txBox="1"/>
          <p:nvPr/>
        </p:nvSpPr>
        <p:spPr>
          <a:xfrm>
            <a:off x="10683632" y="793305"/>
            <a:ext cx="1246328" cy="276999"/>
          </a:xfrm>
          <a:prstGeom prst="rect">
            <a:avLst/>
          </a:prstGeom>
          <a:noFill/>
        </p:spPr>
        <p:txBody>
          <a:bodyPr wrap="square" rtlCol="0">
            <a:spAutoFit/>
          </a:bodyPr>
          <a:lstStyle/>
          <a:p>
            <a:pPr algn="ctr"/>
            <a:r>
              <a:rPr lang="es-AR" sz="1200" err="1"/>
              <a:t>Wallet</a:t>
            </a:r>
            <a:endParaRPr lang="en-US" sz="1200"/>
          </a:p>
        </p:txBody>
      </p:sp>
      <p:pic>
        <p:nvPicPr>
          <p:cNvPr id="128" name="Graphic 127" descr="Male profile with solid fill">
            <a:extLst>
              <a:ext uri="{FF2B5EF4-FFF2-40B4-BE49-F238E27FC236}">
                <a16:creationId xmlns:a16="http://schemas.microsoft.com/office/drawing/2014/main" id="{303C7AA6-9A5C-FDA9-6B23-939B6483D8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3374" y="299664"/>
            <a:ext cx="327478" cy="327478"/>
          </a:xfrm>
          <a:prstGeom prst="rect">
            <a:avLst/>
          </a:prstGeom>
        </p:spPr>
      </p:pic>
      <p:pic>
        <p:nvPicPr>
          <p:cNvPr id="131" name="Graphic 130" descr="Qr Code with solid fill">
            <a:extLst>
              <a:ext uri="{FF2B5EF4-FFF2-40B4-BE49-F238E27FC236}">
                <a16:creationId xmlns:a16="http://schemas.microsoft.com/office/drawing/2014/main" id="{07A51517-27F9-923C-4326-1A315CA80C5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080306" y="1552167"/>
            <a:ext cx="474487" cy="474487"/>
          </a:xfrm>
          <a:prstGeom prst="rect">
            <a:avLst/>
          </a:prstGeom>
        </p:spPr>
      </p:pic>
      <p:cxnSp>
        <p:nvCxnSpPr>
          <p:cNvPr id="135" name="Straight Arrow Connector 134">
            <a:extLst>
              <a:ext uri="{FF2B5EF4-FFF2-40B4-BE49-F238E27FC236}">
                <a16:creationId xmlns:a16="http://schemas.microsoft.com/office/drawing/2014/main" id="{CE33C7D4-35A5-AFDE-E965-DFAB08AC82C2}"/>
              </a:ext>
            </a:extLst>
          </p:cNvPr>
          <p:cNvCxnSpPr>
            <a:cxnSpLocks/>
          </p:cNvCxnSpPr>
          <p:nvPr/>
        </p:nvCxnSpPr>
        <p:spPr>
          <a:xfrm flipV="1">
            <a:off x="7639050" y="1789377"/>
            <a:ext cx="3293779" cy="33"/>
          </a:xfrm>
          <a:prstGeom prst="straightConnector1">
            <a:avLst/>
          </a:prstGeom>
          <a:ln>
            <a:headEnd type="triangle" w="med" len="med"/>
            <a:tailEnd type="none" w="med" len="med"/>
          </a:ln>
        </p:spPr>
        <p:style>
          <a:lnRef idx="2">
            <a:schemeClr val="accent2"/>
          </a:lnRef>
          <a:fillRef idx="0">
            <a:schemeClr val="accent2"/>
          </a:fillRef>
          <a:effectRef idx="1">
            <a:schemeClr val="accent2"/>
          </a:effectRef>
          <a:fontRef idx="minor">
            <a:schemeClr val="tx1"/>
          </a:fontRef>
        </p:style>
      </p:cxnSp>
      <p:pic>
        <p:nvPicPr>
          <p:cNvPr id="138" name="Graphic 137" descr="Eye Scan outline">
            <a:extLst>
              <a:ext uri="{FF2B5EF4-FFF2-40B4-BE49-F238E27FC236}">
                <a16:creationId xmlns:a16="http://schemas.microsoft.com/office/drawing/2014/main" id="{86F6A7A2-EBC3-85D0-46B1-E51F7CB4DDA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67970" y="1237700"/>
            <a:ext cx="496171" cy="496171"/>
          </a:xfrm>
          <a:prstGeom prst="rect">
            <a:avLst/>
          </a:prstGeom>
        </p:spPr>
      </p:pic>
      <p:sp>
        <p:nvSpPr>
          <p:cNvPr id="141" name="TextBox 140">
            <a:extLst>
              <a:ext uri="{FF2B5EF4-FFF2-40B4-BE49-F238E27FC236}">
                <a16:creationId xmlns:a16="http://schemas.microsoft.com/office/drawing/2014/main" id="{75F84A0F-8D31-123E-BC44-EC11AAF85EC6}"/>
              </a:ext>
            </a:extLst>
          </p:cNvPr>
          <p:cNvSpPr txBox="1"/>
          <p:nvPr/>
        </p:nvSpPr>
        <p:spPr>
          <a:xfrm>
            <a:off x="6592891" y="1635719"/>
            <a:ext cx="1246328" cy="276999"/>
          </a:xfrm>
          <a:prstGeom prst="rect">
            <a:avLst/>
          </a:prstGeom>
          <a:noFill/>
        </p:spPr>
        <p:txBody>
          <a:bodyPr wrap="square" rtlCol="0">
            <a:spAutoFit/>
          </a:bodyPr>
          <a:lstStyle/>
          <a:p>
            <a:pPr algn="ctr"/>
            <a:r>
              <a:rPr lang="es-AR" sz="1200" err="1"/>
              <a:t>Scan</a:t>
            </a:r>
            <a:endParaRPr lang="en-US" sz="1200"/>
          </a:p>
        </p:txBody>
      </p:sp>
      <p:cxnSp>
        <p:nvCxnSpPr>
          <p:cNvPr id="143" name="Straight Arrow Connector 142">
            <a:extLst>
              <a:ext uri="{FF2B5EF4-FFF2-40B4-BE49-F238E27FC236}">
                <a16:creationId xmlns:a16="http://schemas.microsoft.com/office/drawing/2014/main" id="{E1E9F333-0A23-22E8-2A52-8051601C3FE1}"/>
              </a:ext>
            </a:extLst>
          </p:cNvPr>
          <p:cNvCxnSpPr>
            <a:cxnSpLocks/>
            <a:stCxn id="141" idx="2"/>
            <a:endCxn id="150" idx="0"/>
          </p:cNvCxnSpPr>
          <p:nvPr/>
        </p:nvCxnSpPr>
        <p:spPr>
          <a:xfrm>
            <a:off x="7216055" y="1912718"/>
            <a:ext cx="6621" cy="98477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50" name="Graphic 149" descr="Paper with solid fill">
            <a:extLst>
              <a:ext uri="{FF2B5EF4-FFF2-40B4-BE49-F238E27FC236}">
                <a16:creationId xmlns:a16="http://schemas.microsoft.com/office/drawing/2014/main" id="{0BA2FB83-D55C-C250-96AE-D9936F7F39A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85432" y="2897491"/>
            <a:ext cx="474487" cy="474487"/>
          </a:xfrm>
          <a:prstGeom prst="rect">
            <a:avLst/>
          </a:prstGeom>
        </p:spPr>
      </p:pic>
      <p:sp>
        <p:nvSpPr>
          <p:cNvPr id="151" name="TextBox 150">
            <a:extLst>
              <a:ext uri="{FF2B5EF4-FFF2-40B4-BE49-F238E27FC236}">
                <a16:creationId xmlns:a16="http://schemas.microsoft.com/office/drawing/2014/main" id="{E7BD8E2D-C693-E04D-7C8A-44F9BF75A715}"/>
              </a:ext>
            </a:extLst>
          </p:cNvPr>
          <p:cNvSpPr txBox="1"/>
          <p:nvPr/>
        </p:nvSpPr>
        <p:spPr>
          <a:xfrm>
            <a:off x="6824821" y="3358915"/>
            <a:ext cx="771525" cy="276999"/>
          </a:xfrm>
          <a:prstGeom prst="rect">
            <a:avLst/>
          </a:prstGeom>
          <a:noFill/>
        </p:spPr>
        <p:txBody>
          <a:bodyPr wrap="square" rtlCol="0">
            <a:spAutoFit/>
          </a:bodyPr>
          <a:lstStyle/>
          <a:p>
            <a:pPr algn="ctr"/>
            <a:r>
              <a:rPr lang="en-US" sz="1200"/>
              <a:t>DVC</a:t>
            </a:r>
          </a:p>
        </p:txBody>
      </p:sp>
      <p:pic>
        <p:nvPicPr>
          <p:cNvPr id="2" name="Graphic 1" descr="Needle with solid fill">
            <a:extLst>
              <a:ext uri="{FF2B5EF4-FFF2-40B4-BE49-F238E27FC236}">
                <a16:creationId xmlns:a16="http://schemas.microsoft.com/office/drawing/2014/main" id="{358B724F-1EB9-B2DA-7ED9-1EE2E882187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33535" y="1864765"/>
            <a:ext cx="474487" cy="474487"/>
          </a:xfrm>
          <a:prstGeom prst="rect">
            <a:avLst/>
          </a:prstGeom>
        </p:spPr>
      </p:pic>
      <p:sp>
        <p:nvSpPr>
          <p:cNvPr id="3" name="Rectangle: Rounded Corners 2">
            <a:extLst>
              <a:ext uri="{FF2B5EF4-FFF2-40B4-BE49-F238E27FC236}">
                <a16:creationId xmlns:a16="http://schemas.microsoft.com/office/drawing/2014/main" id="{1A65F81A-1DAD-E75B-2891-8050587F40FE}"/>
              </a:ext>
            </a:extLst>
          </p:cNvPr>
          <p:cNvSpPr/>
          <p:nvPr/>
        </p:nvSpPr>
        <p:spPr>
          <a:xfrm>
            <a:off x="6072187" y="6510502"/>
            <a:ext cx="6119813" cy="32997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59D248-7624-F98A-996F-1A889B05466B}"/>
              </a:ext>
            </a:extLst>
          </p:cNvPr>
          <p:cNvSpPr txBox="1"/>
          <p:nvPr/>
        </p:nvSpPr>
        <p:spPr>
          <a:xfrm>
            <a:off x="8878185" y="6498860"/>
            <a:ext cx="3307135" cy="369332"/>
          </a:xfrm>
          <a:prstGeom prst="rect">
            <a:avLst/>
          </a:prstGeom>
          <a:noFill/>
        </p:spPr>
        <p:txBody>
          <a:bodyPr wrap="square" rtlCol="0">
            <a:spAutoFit/>
          </a:bodyPr>
          <a:lstStyle/>
          <a:p>
            <a:pPr algn="ctr"/>
            <a:r>
              <a:rPr lang="es-AR">
                <a:solidFill>
                  <a:schemeClr val="bg1"/>
                </a:solidFill>
              </a:rPr>
              <a:t>Digital </a:t>
            </a:r>
            <a:r>
              <a:rPr lang="es-AR" err="1">
                <a:solidFill>
                  <a:schemeClr val="bg1"/>
                </a:solidFill>
              </a:rPr>
              <a:t>vaccination</a:t>
            </a:r>
            <a:r>
              <a:rPr lang="es-AR">
                <a:solidFill>
                  <a:schemeClr val="bg1"/>
                </a:solidFill>
              </a:rPr>
              <a:t> </a:t>
            </a:r>
            <a:r>
              <a:rPr lang="es-AR" err="1">
                <a:solidFill>
                  <a:schemeClr val="bg1"/>
                </a:solidFill>
              </a:rPr>
              <a:t>certificates</a:t>
            </a:r>
            <a:endParaRPr lang="es-AR">
              <a:solidFill>
                <a:schemeClr val="bg1"/>
              </a:solidFill>
            </a:endParaRPr>
          </a:p>
        </p:txBody>
      </p:sp>
      <p:sp>
        <p:nvSpPr>
          <p:cNvPr id="6" name="TextBox 5">
            <a:extLst>
              <a:ext uri="{FF2B5EF4-FFF2-40B4-BE49-F238E27FC236}">
                <a16:creationId xmlns:a16="http://schemas.microsoft.com/office/drawing/2014/main" id="{8FAE02E0-01D9-56A1-2011-C9741C16E9FD}"/>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pic>
        <p:nvPicPr>
          <p:cNvPr id="9" name="Graphic 8" descr="Server with solid fill">
            <a:extLst>
              <a:ext uri="{FF2B5EF4-FFF2-40B4-BE49-F238E27FC236}">
                <a16:creationId xmlns:a16="http://schemas.microsoft.com/office/drawing/2014/main" id="{8980DBEA-1BAD-1C57-7956-6D35D9ADF6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66788" y="4463229"/>
            <a:ext cx="474487" cy="474487"/>
          </a:xfrm>
          <a:prstGeom prst="rect">
            <a:avLst/>
          </a:prstGeom>
        </p:spPr>
      </p:pic>
      <p:sp>
        <p:nvSpPr>
          <p:cNvPr id="10" name="TextBox 9">
            <a:extLst>
              <a:ext uri="{FF2B5EF4-FFF2-40B4-BE49-F238E27FC236}">
                <a16:creationId xmlns:a16="http://schemas.microsoft.com/office/drawing/2014/main" id="{9E9EBF84-D2FB-BFBF-7C40-0238D1F8EAE2}"/>
              </a:ext>
            </a:extLst>
          </p:cNvPr>
          <p:cNvSpPr txBox="1"/>
          <p:nvPr/>
        </p:nvSpPr>
        <p:spPr>
          <a:xfrm>
            <a:off x="2298190" y="4866665"/>
            <a:ext cx="771525" cy="276999"/>
          </a:xfrm>
          <a:prstGeom prst="rect">
            <a:avLst/>
          </a:prstGeom>
          <a:noFill/>
        </p:spPr>
        <p:txBody>
          <a:bodyPr wrap="square" rtlCol="0">
            <a:spAutoFit/>
          </a:bodyPr>
          <a:lstStyle/>
          <a:p>
            <a:pPr algn="ctr"/>
            <a:r>
              <a:rPr lang="en-US" sz="1200"/>
              <a:t>Payload</a:t>
            </a:r>
          </a:p>
        </p:txBody>
      </p:sp>
      <p:cxnSp>
        <p:nvCxnSpPr>
          <p:cNvPr id="11" name="Straight Arrow Connector 10">
            <a:extLst>
              <a:ext uri="{FF2B5EF4-FFF2-40B4-BE49-F238E27FC236}">
                <a16:creationId xmlns:a16="http://schemas.microsoft.com/office/drawing/2014/main" id="{35308EFA-E469-A3D2-61E1-FE9032E0D52F}"/>
              </a:ext>
            </a:extLst>
          </p:cNvPr>
          <p:cNvCxnSpPr>
            <a:cxnSpLocks/>
          </p:cNvCxnSpPr>
          <p:nvPr/>
        </p:nvCxnSpPr>
        <p:spPr>
          <a:xfrm>
            <a:off x="3315168" y="4600542"/>
            <a:ext cx="107834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0D09A9A4-A2E6-158A-4CFB-B47036769F78}"/>
              </a:ext>
            </a:extLst>
          </p:cNvPr>
          <p:cNvCxnSpPr>
            <a:cxnSpLocks/>
          </p:cNvCxnSpPr>
          <p:nvPr/>
        </p:nvCxnSpPr>
        <p:spPr>
          <a:xfrm>
            <a:off x="3296118" y="4714842"/>
            <a:ext cx="102973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72E4146-29F1-2F7F-69F6-2E4B537DD587}"/>
              </a:ext>
            </a:extLst>
          </p:cNvPr>
          <p:cNvCxnSpPr>
            <a:cxnSpLocks/>
          </p:cNvCxnSpPr>
          <p:nvPr/>
        </p:nvCxnSpPr>
        <p:spPr>
          <a:xfrm>
            <a:off x="2694992" y="5229225"/>
            <a:ext cx="0" cy="5058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9EAC4234-759D-F06A-D937-5CC6585F506C}"/>
              </a:ext>
            </a:extLst>
          </p:cNvPr>
          <p:cNvSpPr txBox="1"/>
          <p:nvPr/>
        </p:nvSpPr>
        <p:spPr>
          <a:xfrm>
            <a:off x="4520331" y="6140682"/>
            <a:ext cx="771525" cy="276999"/>
          </a:xfrm>
          <a:prstGeom prst="rect">
            <a:avLst/>
          </a:prstGeom>
          <a:noFill/>
        </p:spPr>
        <p:txBody>
          <a:bodyPr wrap="square" rtlCol="0">
            <a:spAutoFit/>
          </a:bodyPr>
          <a:lstStyle/>
          <a:p>
            <a:pPr algn="ctr"/>
            <a:r>
              <a:rPr lang="en-US" sz="1200"/>
              <a:t>DCC</a:t>
            </a:r>
          </a:p>
        </p:txBody>
      </p:sp>
      <p:sp>
        <p:nvSpPr>
          <p:cNvPr id="17" name="TextBox 16">
            <a:extLst>
              <a:ext uri="{FF2B5EF4-FFF2-40B4-BE49-F238E27FC236}">
                <a16:creationId xmlns:a16="http://schemas.microsoft.com/office/drawing/2014/main" id="{25F40F46-4ECF-4D9E-4F2D-6DF342836419}"/>
              </a:ext>
            </a:extLst>
          </p:cNvPr>
          <p:cNvSpPr txBox="1"/>
          <p:nvPr/>
        </p:nvSpPr>
        <p:spPr>
          <a:xfrm>
            <a:off x="10945089" y="1974405"/>
            <a:ext cx="771525" cy="276999"/>
          </a:xfrm>
          <a:prstGeom prst="rect">
            <a:avLst/>
          </a:prstGeom>
          <a:noFill/>
        </p:spPr>
        <p:txBody>
          <a:bodyPr wrap="square" rtlCol="0">
            <a:spAutoFit/>
          </a:bodyPr>
          <a:lstStyle/>
          <a:p>
            <a:pPr algn="ctr"/>
            <a:r>
              <a:rPr lang="en-US" sz="1200"/>
              <a:t>DCC</a:t>
            </a:r>
          </a:p>
        </p:txBody>
      </p:sp>
    </p:spTree>
    <p:extLst>
      <p:ext uri="{BB962C8B-B14F-4D97-AF65-F5344CB8AC3E}">
        <p14:creationId xmlns:p14="http://schemas.microsoft.com/office/powerpoint/2010/main" val="2693642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a:extLst>
              <a:ext uri="{FF2B5EF4-FFF2-40B4-BE49-F238E27FC236}">
                <a16:creationId xmlns:a16="http://schemas.microsoft.com/office/drawing/2014/main" id="{6EDC24B0-5B01-6028-470E-40C4693CC3B5}"/>
              </a:ext>
            </a:extLst>
          </p:cNvPr>
          <p:cNvSpPr txBox="1"/>
          <p:nvPr/>
        </p:nvSpPr>
        <p:spPr>
          <a:xfrm>
            <a:off x="-4203" y="-218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9" name="TextBox 8">
            <a:extLst>
              <a:ext uri="{FF2B5EF4-FFF2-40B4-BE49-F238E27FC236}">
                <a16:creationId xmlns:a16="http://schemas.microsoft.com/office/drawing/2014/main" id="{07F735FF-48F7-BEC5-621D-6D8E6F0468DE}"/>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pic>
        <p:nvPicPr>
          <p:cNvPr id="20" name="Graphic 19" descr="Male profile with solid fill">
            <a:extLst>
              <a:ext uri="{FF2B5EF4-FFF2-40B4-BE49-F238E27FC236}">
                <a16:creationId xmlns:a16="http://schemas.microsoft.com/office/drawing/2014/main" id="{9FE18DD3-3F15-5203-B1ED-92CD433886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7026" y="1333518"/>
            <a:ext cx="474487" cy="474487"/>
          </a:xfrm>
          <a:prstGeom prst="rect">
            <a:avLst/>
          </a:prstGeom>
        </p:spPr>
      </p:pic>
      <p:grpSp>
        <p:nvGrpSpPr>
          <p:cNvPr id="22" name="Group 21">
            <a:extLst>
              <a:ext uri="{FF2B5EF4-FFF2-40B4-BE49-F238E27FC236}">
                <a16:creationId xmlns:a16="http://schemas.microsoft.com/office/drawing/2014/main" id="{61957771-1C26-D72F-D284-57361CC08E97}"/>
              </a:ext>
            </a:extLst>
          </p:cNvPr>
          <p:cNvGrpSpPr/>
          <p:nvPr/>
        </p:nvGrpSpPr>
        <p:grpSpPr>
          <a:xfrm rot="10800000">
            <a:off x="2150582" y="1553612"/>
            <a:ext cx="1196766" cy="152128"/>
            <a:chOff x="8890408" y="1922283"/>
            <a:chExt cx="1097391" cy="86830"/>
          </a:xfrm>
        </p:grpSpPr>
        <p:cxnSp>
          <p:nvCxnSpPr>
            <p:cNvPr id="29" name="Straight Arrow Connector 28">
              <a:extLst>
                <a:ext uri="{FF2B5EF4-FFF2-40B4-BE49-F238E27FC236}">
                  <a16:creationId xmlns:a16="http://schemas.microsoft.com/office/drawing/2014/main" id="{86ECF590-CA7F-A53F-0532-2CBB39828EC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8D17FFD-6C13-374B-E5F4-2659336FB7D5}"/>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23" name="Rectángulo: esquinas redondeadas 2">
            <a:extLst>
              <a:ext uri="{FF2B5EF4-FFF2-40B4-BE49-F238E27FC236}">
                <a16:creationId xmlns:a16="http://schemas.microsoft.com/office/drawing/2014/main" id="{2EAF9DE2-DF1F-14DE-13DC-115E3E889B42}"/>
              </a:ext>
            </a:extLst>
          </p:cNvPr>
          <p:cNvSpPr/>
          <p:nvPr/>
        </p:nvSpPr>
        <p:spPr>
          <a:xfrm rot="10800000">
            <a:off x="3624184" y="2238708"/>
            <a:ext cx="247584" cy="127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(Proxy)</a:t>
            </a:r>
          </a:p>
        </p:txBody>
      </p:sp>
      <p:sp>
        <p:nvSpPr>
          <p:cNvPr id="33" name="CuadroTexto 336">
            <a:extLst>
              <a:ext uri="{FF2B5EF4-FFF2-40B4-BE49-F238E27FC236}">
                <a16:creationId xmlns:a16="http://schemas.microsoft.com/office/drawing/2014/main" id="{7CC55CC8-5B83-4E8D-9CD5-929CFE9CCBDA}"/>
              </a:ext>
            </a:extLst>
          </p:cNvPr>
          <p:cNvSpPr txBox="1"/>
          <p:nvPr/>
        </p:nvSpPr>
        <p:spPr>
          <a:xfrm>
            <a:off x="2268296" y="1226949"/>
            <a:ext cx="1612597" cy="261610"/>
          </a:xfrm>
          <a:prstGeom prst="rect">
            <a:avLst/>
          </a:prstGeom>
          <a:noFill/>
        </p:spPr>
        <p:txBody>
          <a:bodyPr wrap="square" rtlCol="0">
            <a:spAutoFit/>
          </a:bodyPr>
          <a:lstStyle/>
          <a:p>
            <a:pPr algn="ctr"/>
            <a:r>
              <a:rPr lang="es-CL" sz="1050"/>
              <a:t>ITI 78 </a:t>
            </a:r>
            <a:r>
              <a:rPr lang="es-CL" sz="1050" err="1"/>
              <a:t>PDQm</a:t>
            </a:r>
            <a:endParaRPr lang="es-CL" sz="1050"/>
          </a:p>
        </p:txBody>
      </p:sp>
      <p:pic>
        <p:nvPicPr>
          <p:cNvPr id="35" name="Graphic 34" descr="Badge 1 with solid fill">
            <a:extLst>
              <a:ext uri="{FF2B5EF4-FFF2-40B4-BE49-F238E27FC236}">
                <a16:creationId xmlns:a16="http://schemas.microsoft.com/office/drawing/2014/main" id="{9B7F5A1B-FFDD-FAB3-2829-928C170B41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28744" y="1239038"/>
            <a:ext cx="219916" cy="219916"/>
          </a:xfrm>
          <a:prstGeom prst="rect">
            <a:avLst/>
          </a:prstGeom>
        </p:spPr>
      </p:pic>
      <p:cxnSp>
        <p:nvCxnSpPr>
          <p:cNvPr id="37" name="Straight Connector 36">
            <a:extLst>
              <a:ext uri="{FF2B5EF4-FFF2-40B4-BE49-F238E27FC236}">
                <a16:creationId xmlns:a16="http://schemas.microsoft.com/office/drawing/2014/main" id="{9AE5BA44-3292-95B7-E432-96F7D5D216F7}"/>
              </a:ext>
            </a:extLst>
          </p:cNvPr>
          <p:cNvCxnSpPr>
            <a:cxnSpLocks/>
          </p:cNvCxnSpPr>
          <p:nvPr/>
        </p:nvCxnSpPr>
        <p:spPr>
          <a:xfrm>
            <a:off x="2599889"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7A52EF0-E4AF-C7AF-9563-F69394EA950B}"/>
              </a:ext>
            </a:extLst>
          </p:cNvPr>
          <p:cNvCxnSpPr>
            <a:cxnSpLocks/>
          </p:cNvCxnSpPr>
          <p:nvPr/>
        </p:nvCxnSpPr>
        <p:spPr>
          <a:xfrm>
            <a:off x="7160530"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3" name="Graphic 42" descr="Server with solid fill">
            <a:extLst>
              <a:ext uri="{FF2B5EF4-FFF2-40B4-BE49-F238E27FC236}">
                <a16:creationId xmlns:a16="http://schemas.microsoft.com/office/drawing/2014/main" id="{69DE8FBF-44B8-3A8F-3750-904682C8D2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29467" y="421578"/>
            <a:ext cx="474487" cy="474487"/>
          </a:xfrm>
          <a:prstGeom prst="rect">
            <a:avLst/>
          </a:prstGeom>
        </p:spPr>
      </p:pic>
      <p:sp>
        <p:nvSpPr>
          <p:cNvPr id="44" name="TextBox 43">
            <a:extLst>
              <a:ext uri="{FF2B5EF4-FFF2-40B4-BE49-F238E27FC236}">
                <a16:creationId xmlns:a16="http://schemas.microsoft.com/office/drawing/2014/main" id="{F2C71020-4CDA-67B8-EDCC-B1FB31B11E4B}"/>
              </a:ext>
            </a:extLst>
          </p:cNvPr>
          <p:cNvSpPr txBox="1"/>
          <p:nvPr/>
        </p:nvSpPr>
        <p:spPr>
          <a:xfrm>
            <a:off x="5523468" y="825014"/>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52" name="Straight Connector 51">
            <a:extLst>
              <a:ext uri="{FF2B5EF4-FFF2-40B4-BE49-F238E27FC236}">
                <a16:creationId xmlns:a16="http://schemas.microsoft.com/office/drawing/2014/main" id="{EFF6389A-762B-A522-B704-10E4DDF87BD0}"/>
              </a:ext>
            </a:extLst>
          </p:cNvPr>
          <p:cNvCxnSpPr>
            <a:cxnSpLocks/>
          </p:cNvCxnSpPr>
          <p:nvPr/>
        </p:nvCxnSpPr>
        <p:spPr>
          <a:xfrm>
            <a:off x="1364239" y="1082311"/>
            <a:ext cx="744183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61" name="Group 60">
            <a:extLst>
              <a:ext uri="{FF2B5EF4-FFF2-40B4-BE49-F238E27FC236}">
                <a16:creationId xmlns:a16="http://schemas.microsoft.com/office/drawing/2014/main" id="{229350E7-3BC3-4B34-2616-AF3E9C016FE9}"/>
              </a:ext>
            </a:extLst>
          </p:cNvPr>
          <p:cNvGrpSpPr/>
          <p:nvPr/>
        </p:nvGrpSpPr>
        <p:grpSpPr>
          <a:xfrm>
            <a:off x="7425476" y="313764"/>
            <a:ext cx="1246328" cy="770640"/>
            <a:chOff x="4288681" y="307778"/>
            <a:chExt cx="1246328" cy="770640"/>
          </a:xfrm>
        </p:grpSpPr>
        <p:sp>
          <p:nvSpPr>
            <p:cNvPr id="62" name="TextBox 61">
              <a:extLst>
                <a:ext uri="{FF2B5EF4-FFF2-40B4-BE49-F238E27FC236}">
                  <a16:creationId xmlns:a16="http://schemas.microsoft.com/office/drawing/2014/main" id="{17D6B1EF-149C-DF9E-9720-B2AE46B77EC8}"/>
                </a:ext>
              </a:extLst>
            </p:cNvPr>
            <p:cNvSpPr txBox="1"/>
            <p:nvPr/>
          </p:nvSpPr>
          <p:spPr>
            <a:xfrm>
              <a:off x="4288681" y="801419"/>
              <a:ext cx="1246328" cy="276999"/>
            </a:xfrm>
            <a:prstGeom prst="rect">
              <a:avLst/>
            </a:prstGeom>
            <a:noFill/>
          </p:spPr>
          <p:txBody>
            <a:bodyPr wrap="square" rtlCol="0">
              <a:spAutoFit/>
            </a:bodyPr>
            <a:lstStyle/>
            <a:p>
              <a:pPr algn="ctr"/>
              <a:r>
                <a:rPr lang="es-AR" sz="1200" err="1"/>
                <a:t>Wallet</a:t>
              </a:r>
              <a:endParaRPr lang="en-US" sz="1200"/>
            </a:p>
          </p:txBody>
        </p:sp>
        <p:grpSp>
          <p:nvGrpSpPr>
            <p:cNvPr id="64" name="Group 63">
              <a:extLst>
                <a:ext uri="{FF2B5EF4-FFF2-40B4-BE49-F238E27FC236}">
                  <a16:creationId xmlns:a16="http://schemas.microsoft.com/office/drawing/2014/main" id="{A36D2C8B-A81C-FF2A-DF36-E41282986247}"/>
                </a:ext>
              </a:extLst>
            </p:cNvPr>
            <p:cNvGrpSpPr/>
            <p:nvPr/>
          </p:nvGrpSpPr>
          <p:grpSpPr>
            <a:xfrm>
              <a:off x="4608423" y="307778"/>
              <a:ext cx="526271" cy="548120"/>
              <a:chOff x="4608423" y="307778"/>
              <a:chExt cx="526271" cy="548120"/>
            </a:xfrm>
          </p:grpSpPr>
          <p:pic>
            <p:nvPicPr>
              <p:cNvPr id="66" name="Graphic 65" descr="Wallet outline">
                <a:extLst>
                  <a:ext uri="{FF2B5EF4-FFF2-40B4-BE49-F238E27FC236}">
                    <a16:creationId xmlns:a16="http://schemas.microsoft.com/office/drawing/2014/main" id="{C55CECEF-3CB5-0B17-8A62-0AD2AAAFF4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77495" y="398699"/>
                <a:ext cx="457199" cy="457199"/>
              </a:xfrm>
              <a:prstGeom prst="rect">
                <a:avLst/>
              </a:prstGeom>
            </p:spPr>
          </p:pic>
          <p:pic>
            <p:nvPicPr>
              <p:cNvPr id="67" name="Graphic 66" descr="Male profile with solid fill">
                <a:extLst>
                  <a:ext uri="{FF2B5EF4-FFF2-40B4-BE49-F238E27FC236}">
                    <a16:creationId xmlns:a16="http://schemas.microsoft.com/office/drawing/2014/main" id="{5EAE85AC-D249-C833-B703-D81C1D8B6A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8423" y="307778"/>
                <a:ext cx="327478" cy="327478"/>
              </a:xfrm>
              <a:prstGeom prst="rect">
                <a:avLst/>
              </a:prstGeom>
            </p:spPr>
          </p:pic>
        </p:grpSp>
      </p:grpSp>
      <p:pic>
        <p:nvPicPr>
          <p:cNvPr id="68" name="Graphic 67" descr="Server with solid fill">
            <a:extLst>
              <a:ext uri="{FF2B5EF4-FFF2-40B4-BE49-F238E27FC236}">
                <a16:creationId xmlns:a16="http://schemas.microsoft.com/office/drawing/2014/main" id="{071631D9-8F0B-14AA-42AA-6B59173A449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21185" y="431203"/>
            <a:ext cx="474487" cy="474487"/>
          </a:xfrm>
          <a:prstGeom prst="rect">
            <a:avLst/>
          </a:prstGeom>
        </p:spPr>
      </p:pic>
      <p:sp>
        <p:nvSpPr>
          <p:cNvPr id="85" name="TextBox 84">
            <a:extLst>
              <a:ext uri="{FF2B5EF4-FFF2-40B4-BE49-F238E27FC236}">
                <a16:creationId xmlns:a16="http://schemas.microsoft.com/office/drawing/2014/main" id="{E8582557-6466-7CC9-7CB5-BB9757C6E6B5}"/>
              </a:ext>
            </a:extLst>
          </p:cNvPr>
          <p:cNvSpPr txBox="1"/>
          <p:nvPr/>
        </p:nvSpPr>
        <p:spPr>
          <a:xfrm>
            <a:off x="3115186" y="834639"/>
            <a:ext cx="1246328" cy="276999"/>
          </a:xfrm>
          <a:prstGeom prst="rect">
            <a:avLst/>
          </a:prstGeom>
          <a:noFill/>
        </p:spPr>
        <p:txBody>
          <a:bodyPr wrap="square" rtlCol="0">
            <a:spAutoFit/>
          </a:bodyPr>
          <a:lstStyle/>
          <a:p>
            <a:pPr algn="ctr"/>
            <a:r>
              <a:rPr lang="es-AR" sz="1200" err="1"/>
              <a:t>Gazelle</a:t>
            </a:r>
            <a:endParaRPr lang="en-US" sz="1200"/>
          </a:p>
        </p:txBody>
      </p:sp>
      <p:cxnSp>
        <p:nvCxnSpPr>
          <p:cNvPr id="86" name="Straight Connector 85">
            <a:extLst>
              <a:ext uri="{FF2B5EF4-FFF2-40B4-BE49-F238E27FC236}">
                <a16:creationId xmlns:a16="http://schemas.microsoft.com/office/drawing/2014/main" id="{6314909F-1595-F5BF-EA3E-1C8831117062}"/>
              </a:ext>
            </a:extLst>
          </p:cNvPr>
          <p:cNvCxnSpPr>
            <a:cxnSpLocks/>
          </p:cNvCxnSpPr>
          <p:nvPr/>
        </p:nvCxnSpPr>
        <p:spPr>
          <a:xfrm>
            <a:off x="5195240" y="963513"/>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016E97A1-A7F7-5ED7-B6B0-FC52B351D948}"/>
              </a:ext>
            </a:extLst>
          </p:cNvPr>
          <p:cNvCxnSpPr>
            <a:cxnSpLocks/>
          </p:cNvCxnSpPr>
          <p:nvPr/>
        </p:nvCxnSpPr>
        <p:spPr>
          <a:xfrm>
            <a:off x="1764269" y="1882912"/>
            <a:ext cx="0" cy="7411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1" name="Graphic 100" descr="Paper with solid fill">
            <a:extLst>
              <a:ext uri="{FF2B5EF4-FFF2-40B4-BE49-F238E27FC236}">
                <a16:creationId xmlns:a16="http://schemas.microsoft.com/office/drawing/2014/main" id="{56A0BD7F-3756-49B4-1AD5-1B623AD83EF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27026" y="4221658"/>
            <a:ext cx="474487" cy="474487"/>
          </a:xfrm>
          <a:prstGeom prst="rect">
            <a:avLst/>
          </a:prstGeom>
        </p:spPr>
      </p:pic>
      <p:sp>
        <p:nvSpPr>
          <p:cNvPr id="110" name="TextBox 109">
            <a:extLst>
              <a:ext uri="{FF2B5EF4-FFF2-40B4-BE49-F238E27FC236}">
                <a16:creationId xmlns:a16="http://schemas.microsoft.com/office/drawing/2014/main" id="{8C31F120-5197-D112-3B34-40884E6CB9F4}"/>
              </a:ext>
            </a:extLst>
          </p:cNvPr>
          <p:cNvSpPr txBox="1"/>
          <p:nvPr/>
        </p:nvSpPr>
        <p:spPr>
          <a:xfrm>
            <a:off x="1209677" y="4637832"/>
            <a:ext cx="1109184" cy="276999"/>
          </a:xfrm>
          <a:prstGeom prst="rect">
            <a:avLst/>
          </a:prstGeom>
          <a:noFill/>
        </p:spPr>
        <p:txBody>
          <a:bodyPr wrap="square" rtlCol="0">
            <a:spAutoFit/>
          </a:bodyPr>
          <a:lstStyle/>
          <a:p>
            <a:pPr algn="ctr"/>
            <a:r>
              <a:rPr lang="en-US" sz="1200" dirty="0"/>
              <a:t>IPS - DVC</a:t>
            </a:r>
          </a:p>
        </p:txBody>
      </p:sp>
      <p:cxnSp>
        <p:nvCxnSpPr>
          <p:cNvPr id="120" name="Straight Arrow Connector 119">
            <a:extLst>
              <a:ext uri="{FF2B5EF4-FFF2-40B4-BE49-F238E27FC236}">
                <a16:creationId xmlns:a16="http://schemas.microsoft.com/office/drawing/2014/main" id="{E0CB305B-F3C4-D632-1B7F-B01F3455EE7D}"/>
              </a:ext>
            </a:extLst>
          </p:cNvPr>
          <p:cNvCxnSpPr>
            <a:cxnSpLocks/>
          </p:cNvCxnSpPr>
          <p:nvPr/>
        </p:nvCxnSpPr>
        <p:spPr>
          <a:xfrm flipH="1">
            <a:off x="1759508" y="3506685"/>
            <a:ext cx="9523" cy="599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22" name="Group 121">
            <a:extLst>
              <a:ext uri="{FF2B5EF4-FFF2-40B4-BE49-F238E27FC236}">
                <a16:creationId xmlns:a16="http://schemas.microsoft.com/office/drawing/2014/main" id="{EF81B5E5-2F92-B039-B716-0722240D068B}"/>
              </a:ext>
            </a:extLst>
          </p:cNvPr>
          <p:cNvGrpSpPr/>
          <p:nvPr/>
        </p:nvGrpSpPr>
        <p:grpSpPr>
          <a:xfrm>
            <a:off x="5358798" y="2711946"/>
            <a:ext cx="1410998" cy="865101"/>
            <a:chOff x="9654474" y="2613286"/>
            <a:chExt cx="1410998" cy="865101"/>
          </a:xfrm>
        </p:grpSpPr>
        <p:pic>
          <p:nvPicPr>
            <p:cNvPr id="123" name="Graphic 122" descr="Server with solid fill">
              <a:extLst>
                <a:ext uri="{FF2B5EF4-FFF2-40B4-BE49-F238E27FC236}">
                  <a16:creationId xmlns:a16="http://schemas.microsoft.com/office/drawing/2014/main" id="{6841D3FB-9E07-8E9B-3684-04755E221FC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42808" y="2613286"/>
              <a:ext cx="474487" cy="474487"/>
            </a:xfrm>
            <a:prstGeom prst="rect">
              <a:avLst/>
            </a:prstGeom>
          </p:spPr>
        </p:pic>
        <p:sp>
          <p:nvSpPr>
            <p:cNvPr id="124" name="TextBox 123">
              <a:extLst>
                <a:ext uri="{FF2B5EF4-FFF2-40B4-BE49-F238E27FC236}">
                  <a16:creationId xmlns:a16="http://schemas.microsoft.com/office/drawing/2014/main" id="{B81196D7-4CC9-F84A-47BD-DCE541DA1065}"/>
                </a:ext>
              </a:extLst>
            </p:cNvPr>
            <p:cNvSpPr txBox="1"/>
            <p:nvPr/>
          </p:nvSpPr>
          <p:spPr>
            <a:xfrm>
              <a:off x="9654474" y="3016722"/>
              <a:ext cx="1410998" cy="461665"/>
            </a:xfrm>
            <a:prstGeom prst="rect">
              <a:avLst/>
            </a:prstGeom>
            <a:noFill/>
          </p:spPr>
          <p:txBody>
            <a:bodyPr wrap="square" rtlCol="0">
              <a:spAutoFit/>
            </a:bodyPr>
            <a:lstStyle/>
            <a:p>
              <a:pPr algn="ctr"/>
              <a:r>
                <a:rPr lang="en-US" sz="1200"/>
                <a:t>Snowstorm</a:t>
              </a:r>
              <a:br>
                <a:rPr lang="en-US" sz="1200"/>
              </a:br>
              <a:r>
                <a:rPr lang="en-US" sz="1200"/>
                <a:t> Server</a:t>
              </a:r>
            </a:p>
          </p:txBody>
        </p:sp>
      </p:grpSp>
      <p:pic>
        <p:nvPicPr>
          <p:cNvPr id="126" name="Graphic 125" descr="Badge with solid fill">
            <a:extLst>
              <a:ext uri="{FF2B5EF4-FFF2-40B4-BE49-F238E27FC236}">
                <a16:creationId xmlns:a16="http://schemas.microsoft.com/office/drawing/2014/main" id="{8B1E3448-129C-668E-D842-F067A20931F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85307" y="2703730"/>
            <a:ext cx="219916" cy="219916"/>
          </a:xfrm>
          <a:prstGeom prst="rect">
            <a:avLst/>
          </a:prstGeom>
        </p:spPr>
      </p:pic>
      <p:sp>
        <p:nvSpPr>
          <p:cNvPr id="127" name="CuadroTexto 336">
            <a:extLst>
              <a:ext uri="{FF2B5EF4-FFF2-40B4-BE49-F238E27FC236}">
                <a16:creationId xmlns:a16="http://schemas.microsoft.com/office/drawing/2014/main" id="{8385C4CC-F4BA-AA87-DA97-E2618F5B3C63}"/>
              </a:ext>
            </a:extLst>
          </p:cNvPr>
          <p:cNvSpPr txBox="1"/>
          <p:nvPr/>
        </p:nvSpPr>
        <p:spPr>
          <a:xfrm>
            <a:off x="2196461" y="2769096"/>
            <a:ext cx="1654587" cy="261610"/>
          </a:xfrm>
          <a:prstGeom prst="rect">
            <a:avLst/>
          </a:prstGeom>
          <a:noFill/>
        </p:spPr>
        <p:txBody>
          <a:bodyPr wrap="square" rtlCol="0">
            <a:spAutoFit/>
          </a:bodyPr>
          <a:lstStyle/>
          <a:p>
            <a:pPr algn="ctr"/>
            <a:r>
              <a:rPr lang="es-CL" sz="1050"/>
              <a:t>ITI 98 y 101 SVCM</a:t>
            </a:r>
          </a:p>
        </p:txBody>
      </p:sp>
      <p:grpSp>
        <p:nvGrpSpPr>
          <p:cNvPr id="128" name="Group 127">
            <a:extLst>
              <a:ext uri="{FF2B5EF4-FFF2-40B4-BE49-F238E27FC236}">
                <a16:creationId xmlns:a16="http://schemas.microsoft.com/office/drawing/2014/main" id="{98DB9932-CE09-597C-62FB-47D7C04FD18D}"/>
              </a:ext>
            </a:extLst>
          </p:cNvPr>
          <p:cNvGrpSpPr/>
          <p:nvPr/>
        </p:nvGrpSpPr>
        <p:grpSpPr>
          <a:xfrm rot="10800000">
            <a:off x="2148982" y="3063175"/>
            <a:ext cx="1196766" cy="152128"/>
            <a:chOff x="8890408" y="1922283"/>
            <a:chExt cx="1097391" cy="86830"/>
          </a:xfrm>
        </p:grpSpPr>
        <p:cxnSp>
          <p:nvCxnSpPr>
            <p:cNvPr id="129" name="Straight Arrow Connector 128">
              <a:extLst>
                <a:ext uri="{FF2B5EF4-FFF2-40B4-BE49-F238E27FC236}">
                  <a16:creationId xmlns:a16="http://schemas.microsoft.com/office/drawing/2014/main" id="{2634B849-0078-359B-3EB7-A8A0F983EC0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FAEDE805-CEEB-40F4-9D41-02F3BB74BB80}"/>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31" name="Group 130">
            <a:extLst>
              <a:ext uri="{FF2B5EF4-FFF2-40B4-BE49-F238E27FC236}">
                <a16:creationId xmlns:a16="http://schemas.microsoft.com/office/drawing/2014/main" id="{4305198D-7867-2186-DC3A-0E1DA4112744}"/>
              </a:ext>
            </a:extLst>
          </p:cNvPr>
          <p:cNvGrpSpPr/>
          <p:nvPr/>
        </p:nvGrpSpPr>
        <p:grpSpPr>
          <a:xfrm rot="10800000">
            <a:off x="4056219" y="3063175"/>
            <a:ext cx="1492103" cy="160150"/>
            <a:chOff x="8890408" y="1922283"/>
            <a:chExt cx="1097391" cy="86830"/>
          </a:xfrm>
        </p:grpSpPr>
        <p:cxnSp>
          <p:nvCxnSpPr>
            <p:cNvPr id="133" name="Straight Arrow Connector 132">
              <a:extLst>
                <a:ext uri="{FF2B5EF4-FFF2-40B4-BE49-F238E27FC236}">
                  <a16:creationId xmlns:a16="http://schemas.microsoft.com/office/drawing/2014/main" id="{4F94289F-8A9E-00C2-719C-1E1F870F6C20}"/>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B368C093-F2A1-9FDB-5FE4-4DD02344E33E}"/>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37" name="Rectángulo: esquinas redondeadas 2">
            <a:extLst>
              <a:ext uri="{FF2B5EF4-FFF2-40B4-BE49-F238E27FC236}">
                <a16:creationId xmlns:a16="http://schemas.microsoft.com/office/drawing/2014/main" id="{021677D1-D55A-7AA7-8DFD-44B48A424EE5}"/>
              </a:ext>
            </a:extLst>
          </p:cNvPr>
          <p:cNvSpPr/>
          <p:nvPr/>
        </p:nvSpPr>
        <p:spPr>
          <a:xfrm rot="10800000">
            <a:off x="3632206" y="3798339"/>
            <a:ext cx="247584" cy="11750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(EVS Client)</a:t>
            </a:r>
          </a:p>
        </p:txBody>
      </p:sp>
      <p:grpSp>
        <p:nvGrpSpPr>
          <p:cNvPr id="138" name="Group 137">
            <a:extLst>
              <a:ext uri="{FF2B5EF4-FFF2-40B4-BE49-F238E27FC236}">
                <a16:creationId xmlns:a16="http://schemas.microsoft.com/office/drawing/2014/main" id="{52949857-7BF0-BFF6-1780-87A9ECA876BF}"/>
              </a:ext>
            </a:extLst>
          </p:cNvPr>
          <p:cNvGrpSpPr/>
          <p:nvPr/>
        </p:nvGrpSpPr>
        <p:grpSpPr>
          <a:xfrm rot="10800000">
            <a:off x="2147376" y="4418734"/>
            <a:ext cx="1196766" cy="152128"/>
            <a:chOff x="8890408" y="1922283"/>
            <a:chExt cx="1097391" cy="86830"/>
          </a:xfrm>
        </p:grpSpPr>
        <p:cxnSp>
          <p:nvCxnSpPr>
            <p:cNvPr id="139" name="Straight Arrow Connector 138">
              <a:extLst>
                <a:ext uri="{FF2B5EF4-FFF2-40B4-BE49-F238E27FC236}">
                  <a16:creationId xmlns:a16="http://schemas.microsoft.com/office/drawing/2014/main" id="{7DD9C709-653B-E851-1232-7F5A3F65FCCE}"/>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0BCA6EFA-F15B-2D72-7347-3D75333D3686}"/>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pic>
        <p:nvPicPr>
          <p:cNvPr id="141" name="Graphic 140" descr="Badge 3 with solid fill">
            <a:extLst>
              <a:ext uri="{FF2B5EF4-FFF2-40B4-BE49-F238E27FC236}">
                <a16:creationId xmlns:a16="http://schemas.microsoft.com/office/drawing/2014/main" id="{C9CF8AD0-FD2E-D31C-BAAD-5452685D3F1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69417" y="4047120"/>
            <a:ext cx="229363" cy="229363"/>
          </a:xfrm>
          <a:prstGeom prst="rect">
            <a:avLst/>
          </a:prstGeom>
        </p:spPr>
      </p:pic>
      <p:sp>
        <p:nvSpPr>
          <p:cNvPr id="143" name="ZoneTexte 38">
            <a:extLst>
              <a:ext uri="{FF2B5EF4-FFF2-40B4-BE49-F238E27FC236}">
                <a16:creationId xmlns:a16="http://schemas.microsoft.com/office/drawing/2014/main" id="{44AFCF17-9FDE-0173-466E-FE98E5701FC3}"/>
              </a:ext>
            </a:extLst>
          </p:cNvPr>
          <p:cNvSpPr txBox="1"/>
          <p:nvPr/>
        </p:nvSpPr>
        <p:spPr>
          <a:xfrm>
            <a:off x="2363653" y="4081578"/>
            <a:ext cx="1436952" cy="30777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700">
                <a:solidFill>
                  <a:schemeClr val="tx1"/>
                </a:solidFill>
                <a:hlinkClick r:id="rId16">
                  <a:extLst>
                    <a:ext uri="{A12FA001-AC4F-418D-AE19-62706E023703}">
                      <ahyp:hlinkClr xmlns:ahyp="http://schemas.microsoft.com/office/drawing/2018/hyperlinkcolor" val="tx"/>
                    </a:ext>
                  </a:extLst>
                </a:hlinkClick>
              </a:rPr>
              <a:t>CONTENT_CREATOR_</a:t>
            </a:r>
            <a:br>
              <a:rPr lang="fr-FR" sz="700">
                <a:solidFill>
                  <a:schemeClr val="tx1"/>
                </a:solidFill>
                <a:hlinkClick r:id="rId16">
                  <a:extLst>
                    <a:ext uri="{A12FA001-AC4F-418D-AE19-62706E023703}">
                      <ahyp:hlinkClr xmlns:ahyp="http://schemas.microsoft.com/office/drawing/2018/hyperlinkcolor" val="tx"/>
                    </a:ext>
                  </a:extLst>
                </a:hlinkClick>
              </a:rPr>
            </a:br>
            <a:r>
              <a:rPr lang="fr-FR" sz="700">
                <a:solidFill>
                  <a:schemeClr val="tx1"/>
                </a:solidFill>
                <a:hlinkClick r:id="rId16">
                  <a:extLst>
                    <a:ext uri="{A12FA001-AC4F-418D-AE19-62706E023703}">
                      <ahyp:hlinkClr xmlns:ahyp="http://schemas.microsoft.com/office/drawing/2018/hyperlinkcolor" val="tx"/>
                    </a:ext>
                  </a:extLst>
                </a:hlinkClick>
              </a:rPr>
              <a:t>IPS_FHIR</a:t>
            </a:r>
            <a:r>
              <a:rPr lang="fr-FR" sz="700">
                <a:solidFill>
                  <a:schemeClr val="tx1"/>
                </a:solidFill>
              </a:rPr>
              <a:t> </a:t>
            </a:r>
          </a:p>
        </p:txBody>
      </p:sp>
      <p:pic>
        <p:nvPicPr>
          <p:cNvPr id="144" name="Graphic 143" descr="Paper with solid fill">
            <a:extLst>
              <a:ext uri="{FF2B5EF4-FFF2-40B4-BE49-F238E27FC236}">
                <a16:creationId xmlns:a16="http://schemas.microsoft.com/office/drawing/2014/main" id="{51FF3E68-7C52-D8E6-F139-958DB12D662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27026" y="5461715"/>
            <a:ext cx="474487" cy="474487"/>
          </a:xfrm>
          <a:prstGeom prst="rect">
            <a:avLst/>
          </a:prstGeom>
        </p:spPr>
      </p:pic>
      <p:sp>
        <p:nvSpPr>
          <p:cNvPr id="145" name="TextBox 144">
            <a:extLst>
              <a:ext uri="{FF2B5EF4-FFF2-40B4-BE49-F238E27FC236}">
                <a16:creationId xmlns:a16="http://schemas.microsoft.com/office/drawing/2014/main" id="{B541B6EF-CB54-B51D-E299-CE1DE7026762}"/>
              </a:ext>
            </a:extLst>
          </p:cNvPr>
          <p:cNvSpPr txBox="1"/>
          <p:nvPr/>
        </p:nvSpPr>
        <p:spPr>
          <a:xfrm>
            <a:off x="1209677" y="5877889"/>
            <a:ext cx="1109184" cy="276999"/>
          </a:xfrm>
          <a:prstGeom prst="rect">
            <a:avLst/>
          </a:prstGeom>
          <a:noFill/>
        </p:spPr>
        <p:txBody>
          <a:bodyPr wrap="square" rtlCol="0">
            <a:spAutoFit/>
          </a:bodyPr>
          <a:lstStyle/>
          <a:p>
            <a:pPr algn="ctr"/>
            <a:r>
              <a:rPr lang="en-US" sz="1200"/>
              <a:t>IPS - DVC</a:t>
            </a:r>
          </a:p>
        </p:txBody>
      </p:sp>
      <p:cxnSp>
        <p:nvCxnSpPr>
          <p:cNvPr id="146" name="Straight Arrow Connector 145">
            <a:extLst>
              <a:ext uri="{FF2B5EF4-FFF2-40B4-BE49-F238E27FC236}">
                <a16:creationId xmlns:a16="http://schemas.microsoft.com/office/drawing/2014/main" id="{04388E09-1479-06B1-8F75-ABD9304C7E76}"/>
              </a:ext>
            </a:extLst>
          </p:cNvPr>
          <p:cNvCxnSpPr>
            <a:cxnSpLocks/>
          </p:cNvCxnSpPr>
          <p:nvPr/>
        </p:nvCxnSpPr>
        <p:spPr>
          <a:xfrm flipH="1">
            <a:off x="1763520" y="4973420"/>
            <a:ext cx="1499" cy="3724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554DEB0D-2E25-EA51-B815-3D4D9D1AC6EB}"/>
              </a:ext>
            </a:extLst>
          </p:cNvPr>
          <p:cNvCxnSpPr>
            <a:cxnSpLocks/>
          </p:cNvCxnSpPr>
          <p:nvPr/>
        </p:nvCxnSpPr>
        <p:spPr>
          <a:xfrm>
            <a:off x="2185307" y="5770636"/>
            <a:ext cx="1158835"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152" name="Graphic 151" descr="Badge 4 with solid fill">
            <a:extLst>
              <a:ext uri="{FF2B5EF4-FFF2-40B4-BE49-F238E27FC236}">
                <a16:creationId xmlns:a16="http://schemas.microsoft.com/office/drawing/2014/main" id="{A29E3AF1-E6FD-67DB-2B74-B98DB9F3E86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174535" y="5453040"/>
            <a:ext cx="229363" cy="229363"/>
          </a:xfrm>
          <a:prstGeom prst="rect">
            <a:avLst/>
          </a:prstGeom>
        </p:spPr>
      </p:pic>
      <p:sp>
        <p:nvSpPr>
          <p:cNvPr id="154" name="Rectángulo: esquinas redondeadas 2">
            <a:extLst>
              <a:ext uri="{FF2B5EF4-FFF2-40B4-BE49-F238E27FC236}">
                <a16:creationId xmlns:a16="http://schemas.microsoft.com/office/drawing/2014/main" id="{FA48340D-6D34-A98D-C180-96DBB8DA90BA}"/>
              </a:ext>
            </a:extLst>
          </p:cNvPr>
          <p:cNvSpPr/>
          <p:nvPr/>
        </p:nvSpPr>
        <p:spPr>
          <a:xfrm rot="10800000">
            <a:off x="3632205" y="5250080"/>
            <a:ext cx="247584" cy="11750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(Proxy)</a:t>
            </a:r>
          </a:p>
        </p:txBody>
      </p:sp>
      <p:sp>
        <p:nvSpPr>
          <p:cNvPr id="156" name="CuadroTexto 336">
            <a:extLst>
              <a:ext uri="{FF2B5EF4-FFF2-40B4-BE49-F238E27FC236}">
                <a16:creationId xmlns:a16="http://schemas.microsoft.com/office/drawing/2014/main" id="{C2A1C8A8-B403-4D8D-ED7E-628297317737}"/>
              </a:ext>
            </a:extLst>
          </p:cNvPr>
          <p:cNvSpPr txBox="1"/>
          <p:nvPr/>
        </p:nvSpPr>
        <p:spPr>
          <a:xfrm>
            <a:off x="2236968" y="5443606"/>
            <a:ext cx="1519029" cy="261610"/>
          </a:xfrm>
          <a:prstGeom prst="rect">
            <a:avLst/>
          </a:prstGeom>
          <a:noFill/>
        </p:spPr>
        <p:txBody>
          <a:bodyPr wrap="square" rtlCol="0">
            <a:spAutoFit/>
          </a:bodyPr>
          <a:lstStyle/>
          <a:p>
            <a:pPr algn="ctr"/>
            <a:r>
              <a:rPr lang="es-CL" sz="1050"/>
              <a:t>ITI 65 MHD</a:t>
            </a:r>
          </a:p>
        </p:txBody>
      </p:sp>
      <p:grpSp>
        <p:nvGrpSpPr>
          <p:cNvPr id="157" name="Group 156">
            <a:extLst>
              <a:ext uri="{FF2B5EF4-FFF2-40B4-BE49-F238E27FC236}">
                <a16:creationId xmlns:a16="http://schemas.microsoft.com/office/drawing/2014/main" id="{7D7BEEC5-2B19-560F-B94C-1B4119DD6E76}"/>
              </a:ext>
            </a:extLst>
          </p:cNvPr>
          <p:cNvGrpSpPr/>
          <p:nvPr/>
        </p:nvGrpSpPr>
        <p:grpSpPr>
          <a:xfrm>
            <a:off x="5678534" y="5338085"/>
            <a:ext cx="771525" cy="865101"/>
            <a:chOff x="9920140" y="3585579"/>
            <a:chExt cx="771525" cy="865101"/>
          </a:xfrm>
        </p:grpSpPr>
        <p:pic>
          <p:nvPicPr>
            <p:cNvPr id="158" name="Graphic 157" descr="Server with solid fill">
              <a:extLst>
                <a:ext uri="{FF2B5EF4-FFF2-40B4-BE49-F238E27FC236}">
                  <a16:creationId xmlns:a16="http://schemas.microsoft.com/office/drawing/2014/main" id="{4619AD1A-C1EC-B437-33EE-E7861966BA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88738" y="3585579"/>
              <a:ext cx="474487" cy="474487"/>
            </a:xfrm>
            <a:prstGeom prst="rect">
              <a:avLst/>
            </a:prstGeom>
          </p:spPr>
        </p:pic>
        <p:sp>
          <p:nvSpPr>
            <p:cNvPr id="160" name="TextBox 159">
              <a:extLst>
                <a:ext uri="{FF2B5EF4-FFF2-40B4-BE49-F238E27FC236}">
                  <a16:creationId xmlns:a16="http://schemas.microsoft.com/office/drawing/2014/main" id="{6371A101-F1B6-75DB-B1D9-144FD1E5AB4B}"/>
                </a:ext>
              </a:extLst>
            </p:cNvPr>
            <p:cNvSpPr txBox="1"/>
            <p:nvPr/>
          </p:nvSpPr>
          <p:spPr>
            <a:xfrm>
              <a:off x="9920140" y="3989015"/>
              <a:ext cx="771525" cy="461665"/>
            </a:xfrm>
            <a:prstGeom prst="rect">
              <a:avLst/>
            </a:prstGeom>
            <a:noFill/>
          </p:spPr>
          <p:txBody>
            <a:bodyPr wrap="square" rtlCol="0">
              <a:spAutoFit/>
            </a:bodyPr>
            <a:lstStyle/>
            <a:p>
              <a:pPr algn="ctr"/>
              <a:r>
                <a:rPr lang="en-US" sz="1200"/>
                <a:t>FHIR Server</a:t>
              </a:r>
            </a:p>
          </p:txBody>
        </p:sp>
      </p:grpSp>
      <p:cxnSp>
        <p:nvCxnSpPr>
          <p:cNvPr id="161" name="Straight Arrow Connector 160">
            <a:extLst>
              <a:ext uri="{FF2B5EF4-FFF2-40B4-BE49-F238E27FC236}">
                <a16:creationId xmlns:a16="http://schemas.microsoft.com/office/drawing/2014/main" id="{C762B05F-02B8-024A-A31F-67D5BD21A6F6}"/>
              </a:ext>
            </a:extLst>
          </p:cNvPr>
          <p:cNvCxnSpPr>
            <a:cxnSpLocks/>
          </p:cNvCxnSpPr>
          <p:nvPr/>
        </p:nvCxnSpPr>
        <p:spPr>
          <a:xfrm>
            <a:off x="4148214" y="5770636"/>
            <a:ext cx="1383311"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 name="Rectangle: Rounded Corners 1">
            <a:extLst>
              <a:ext uri="{FF2B5EF4-FFF2-40B4-BE49-F238E27FC236}">
                <a16:creationId xmlns:a16="http://schemas.microsoft.com/office/drawing/2014/main" id="{07AB668E-15C1-C3AC-71B2-41E720EEF4E2}"/>
              </a:ext>
            </a:extLst>
          </p:cNvPr>
          <p:cNvSpPr/>
          <p:nvPr/>
        </p:nvSpPr>
        <p:spPr>
          <a:xfrm>
            <a:off x="7814290" y="6510502"/>
            <a:ext cx="4377710" cy="32997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983951A-97EF-E82E-6733-D60BE442DB46}"/>
              </a:ext>
            </a:extLst>
          </p:cNvPr>
          <p:cNvSpPr txBox="1"/>
          <p:nvPr/>
        </p:nvSpPr>
        <p:spPr>
          <a:xfrm>
            <a:off x="8878185" y="6498860"/>
            <a:ext cx="3307135" cy="369332"/>
          </a:xfrm>
          <a:prstGeom prst="rect">
            <a:avLst/>
          </a:prstGeom>
          <a:noFill/>
        </p:spPr>
        <p:txBody>
          <a:bodyPr wrap="square" rtlCol="0">
            <a:spAutoFit/>
          </a:bodyPr>
          <a:lstStyle/>
          <a:p>
            <a:pPr algn="ctr"/>
            <a:r>
              <a:rPr lang="es-AR">
                <a:solidFill>
                  <a:schemeClr val="bg1"/>
                </a:solidFill>
              </a:rPr>
              <a:t>Digital </a:t>
            </a:r>
            <a:r>
              <a:rPr lang="es-AR" err="1">
                <a:solidFill>
                  <a:schemeClr val="bg1"/>
                </a:solidFill>
              </a:rPr>
              <a:t>vaccination</a:t>
            </a:r>
            <a:r>
              <a:rPr lang="es-AR">
                <a:solidFill>
                  <a:schemeClr val="bg1"/>
                </a:solidFill>
              </a:rPr>
              <a:t> </a:t>
            </a:r>
            <a:r>
              <a:rPr lang="es-AR" err="1">
                <a:solidFill>
                  <a:schemeClr val="bg1"/>
                </a:solidFill>
              </a:rPr>
              <a:t>certificates</a:t>
            </a:r>
            <a:endParaRPr lang="es-AR">
              <a:solidFill>
                <a:schemeClr val="bg1"/>
              </a:solidFill>
            </a:endParaRPr>
          </a:p>
        </p:txBody>
      </p:sp>
      <p:sp>
        <p:nvSpPr>
          <p:cNvPr id="4" name="Google Shape;298;p4">
            <a:extLst>
              <a:ext uri="{FF2B5EF4-FFF2-40B4-BE49-F238E27FC236}">
                <a16:creationId xmlns:a16="http://schemas.microsoft.com/office/drawing/2014/main" id="{31B2B556-779E-CB53-582E-F36BFC1AE37D}"/>
              </a:ext>
            </a:extLst>
          </p:cNvPr>
          <p:cNvSpPr txBox="1"/>
          <p:nvPr/>
        </p:nvSpPr>
        <p:spPr>
          <a:xfrm>
            <a:off x="6933352" y="5741521"/>
            <a:ext cx="5291076" cy="804283"/>
          </a:xfrm>
          <a:prstGeom prst="rect">
            <a:avLst/>
          </a:prstGeom>
          <a:noFill/>
          <a:ln>
            <a:noFill/>
          </a:ln>
        </p:spPr>
        <p:txBody>
          <a:bodyPr spcFirstLastPara="1" wrap="square" lIns="91425" tIns="45700" rIns="91425" bIns="45700" anchor="b" anchorCtr="0">
            <a:normAutofit/>
          </a:bodyPr>
          <a:lstStyle/>
          <a:p>
            <a:pPr algn="r">
              <a:lnSpc>
                <a:spcPct val="90000"/>
              </a:lnSpc>
              <a:buSzPts val="5128"/>
            </a:pPr>
            <a:r>
              <a:rPr lang="es-419" sz="2400" b="1">
                <a:solidFill>
                  <a:srgbClr val="156082"/>
                </a:solidFill>
                <a:latin typeface="Poppins Light"/>
                <a:ea typeface="Calibri"/>
                <a:cs typeface="Calibri"/>
                <a:sym typeface="Calibri"/>
              </a:rPr>
              <a:t>2nd </a:t>
            </a:r>
            <a:r>
              <a:rPr lang="es-419" sz="2400" b="1" err="1">
                <a:solidFill>
                  <a:srgbClr val="156082"/>
                </a:solidFill>
                <a:latin typeface="Poppins Light"/>
                <a:ea typeface="Calibri"/>
                <a:cs typeface="Calibri"/>
                <a:sym typeface="Calibri"/>
              </a:rPr>
              <a:t>Track</a:t>
            </a:r>
            <a:r>
              <a:rPr lang="es-419" sz="2400" b="1">
                <a:solidFill>
                  <a:srgbClr val="156082"/>
                </a:solidFill>
                <a:latin typeface="Poppins Light"/>
                <a:ea typeface="Calibri"/>
                <a:cs typeface="Calibri"/>
                <a:sym typeface="Calibri"/>
              </a:rPr>
              <a:t>: 2.a </a:t>
            </a:r>
            <a:r>
              <a:rPr lang="es-419" sz="2400" b="1" err="1">
                <a:solidFill>
                  <a:srgbClr val="156082"/>
                </a:solidFill>
                <a:latin typeface="Poppins Light"/>
                <a:ea typeface="Calibri"/>
                <a:cs typeface="Calibri"/>
                <a:sym typeface="Calibri"/>
              </a:rPr>
              <a:t>Generate</a:t>
            </a:r>
            <a:r>
              <a:rPr lang="es-419" sz="2400" b="1">
                <a:solidFill>
                  <a:srgbClr val="156082"/>
                </a:solidFill>
                <a:latin typeface="Poppins Light"/>
                <a:ea typeface="Calibri"/>
                <a:cs typeface="Calibri"/>
                <a:sym typeface="Calibri"/>
              </a:rPr>
              <a:t> DVC</a:t>
            </a:r>
            <a:endParaRPr lang="es-419" sz="2000" b="1" i="0" u="none" strike="noStrike" cap="none">
              <a:solidFill>
                <a:srgbClr val="156082"/>
              </a:solidFill>
              <a:ea typeface="Calibri"/>
            </a:endParaRPr>
          </a:p>
        </p:txBody>
      </p:sp>
      <p:grpSp>
        <p:nvGrpSpPr>
          <p:cNvPr id="5" name="Group 4">
            <a:extLst>
              <a:ext uri="{FF2B5EF4-FFF2-40B4-BE49-F238E27FC236}">
                <a16:creationId xmlns:a16="http://schemas.microsoft.com/office/drawing/2014/main" id="{780B5FAE-CEC9-CA96-BCCC-C30DF1D5C3CB}"/>
              </a:ext>
            </a:extLst>
          </p:cNvPr>
          <p:cNvGrpSpPr/>
          <p:nvPr/>
        </p:nvGrpSpPr>
        <p:grpSpPr>
          <a:xfrm>
            <a:off x="1411674" y="465714"/>
            <a:ext cx="771525" cy="633571"/>
            <a:chOff x="465693" y="491914"/>
            <a:chExt cx="771525" cy="633571"/>
          </a:xfrm>
        </p:grpSpPr>
        <p:pic>
          <p:nvPicPr>
            <p:cNvPr id="46" name="Graphic 45" descr="Computer with solid fill">
              <a:extLst>
                <a:ext uri="{FF2B5EF4-FFF2-40B4-BE49-F238E27FC236}">
                  <a16:creationId xmlns:a16="http://schemas.microsoft.com/office/drawing/2014/main" id="{F50EC8A7-AEE7-AB66-665F-9B7564E1601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8500" y="491914"/>
              <a:ext cx="445912" cy="445912"/>
            </a:xfrm>
            <a:prstGeom prst="rect">
              <a:avLst/>
            </a:prstGeom>
          </p:spPr>
        </p:pic>
        <p:sp>
          <p:nvSpPr>
            <p:cNvPr id="47" name="TextBox 46">
              <a:extLst>
                <a:ext uri="{FF2B5EF4-FFF2-40B4-BE49-F238E27FC236}">
                  <a16:creationId xmlns:a16="http://schemas.microsoft.com/office/drawing/2014/main" id="{7817FF94-F04A-5291-8EED-714F1B99A267}"/>
                </a:ext>
              </a:extLst>
            </p:cNvPr>
            <p:cNvSpPr txBox="1"/>
            <p:nvPr/>
          </p:nvSpPr>
          <p:spPr>
            <a:xfrm>
              <a:off x="465693" y="848486"/>
              <a:ext cx="771525" cy="276999"/>
            </a:xfrm>
            <a:prstGeom prst="rect">
              <a:avLst/>
            </a:prstGeom>
            <a:noFill/>
          </p:spPr>
          <p:txBody>
            <a:bodyPr wrap="square" rtlCol="0">
              <a:spAutoFit/>
            </a:bodyPr>
            <a:lstStyle/>
            <a:p>
              <a:pPr algn="ctr"/>
              <a:r>
                <a:rPr lang="en-US" sz="1200"/>
                <a:t>IR/IIS</a:t>
              </a:r>
            </a:p>
          </p:txBody>
        </p:sp>
      </p:grpSp>
      <p:pic>
        <p:nvPicPr>
          <p:cNvPr id="6" name="Graphic 5" descr="Needle with solid fill">
            <a:extLst>
              <a:ext uri="{FF2B5EF4-FFF2-40B4-BE49-F238E27FC236}">
                <a16:creationId xmlns:a16="http://schemas.microsoft.com/office/drawing/2014/main" id="{749BA075-4E9F-DB2D-2E91-3AB43BAF8D1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539076" y="2839108"/>
            <a:ext cx="474487" cy="474487"/>
          </a:xfrm>
          <a:prstGeom prst="rect">
            <a:avLst/>
          </a:prstGeom>
        </p:spPr>
      </p:pic>
      <p:sp>
        <p:nvSpPr>
          <p:cNvPr id="10" name="Rectángulo: esquinas redondeadas 2">
            <a:extLst>
              <a:ext uri="{FF2B5EF4-FFF2-40B4-BE49-F238E27FC236}">
                <a16:creationId xmlns:a16="http://schemas.microsoft.com/office/drawing/2014/main" id="{2F766949-7C47-F4FA-C7F4-9833C3F8BBC1}"/>
              </a:ext>
            </a:extLst>
          </p:cNvPr>
          <p:cNvSpPr/>
          <p:nvPr/>
        </p:nvSpPr>
        <p:spPr>
          <a:xfrm rot="10800000">
            <a:off x="3634160" y="1230436"/>
            <a:ext cx="247584" cy="7552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(PM)</a:t>
            </a:r>
          </a:p>
        </p:txBody>
      </p:sp>
    </p:spTree>
    <p:extLst>
      <p:ext uri="{BB962C8B-B14F-4D97-AF65-F5344CB8AC3E}">
        <p14:creationId xmlns:p14="http://schemas.microsoft.com/office/powerpoint/2010/main" val="351527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a:extLst>
              <a:ext uri="{FF2B5EF4-FFF2-40B4-BE49-F238E27FC236}">
                <a16:creationId xmlns:a16="http://schemas.microsoft.com/office/drawing/2014/main" id="{6EDC24B0-5B01-6028-470E-40C4693CC3B5}"/>
              </a:ext>
            </a:extLst>
          </p:cNvPr>
          <p:cNvSpPr txBox="1"/>
          <p:nvPr/>
        </p:nvSpPr>
        <p:spPr>
          <a:xfrm>
            <a:off x="-4203" y="-218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8" name="TextBox 7">
            <a:extLst>
              <a:ext uri="{FF2B5EF4-FFF2-40B4-BE49-F238E27FC236}">
                <a16:creationId xmlns:a16="http://schemas.microsoft.com/office/drawing/2014/main" id="{4F7A7EE2-F86E-FDFE-282A-C32B90E6BD74}"/>
              </a:ext>
            </a:extLst>
          </p:cNvPr>
          <p:cNvSpPr txBox="1"/>
          <p:nvPr/>
        </p:nvSpPr>
        <p:spPr>
          <a:xfrm>
            <a:off x="7160486" y="6521164"/>
            <a:ext cx="6546112" cy="369332"/>
          </a:xfrm>
          <a:prstGeom prst="rect">
            <a:avLst/>
          </a:prstGeom>
          <a:noFill/>
        </p:spPr>
        <p:txBody>
          <a:bodyPr wrap="square" rtlCol="0">
            <a:spAutoFit/>
          </a:bodyPr>
          <a:lstStyle/>
          <a:p>
            <a:pPr algn="ctr"/>
            <a:r>
              <a:rPr lang="es-AR">
                <a:solidFill>
                  <a:schemeClr val="bg1"/>
                </a:solidFill>
              </a:rPr>
              <a:t>Cross-</a:t>
            </a:r>
            <a:r>
              <a:rPr lang="es-AR" err="1">
                <a:solidFill>
                  <a:schemeClr val="bg1"/>
                </a:solidFill>
              </a:rPr>
              <a:t>border</a:t>
            </a:r>
            <a:r>
              <a:rPr lang="es-AR">
                <a:solidFill>
                  <a:schemeClr val="bg1"/>
                </a:solidFill>
              </a:rPr>
              <a:t> </a:t>
            </a:r>
            <a:r>
              <a:rPr lang="es-AR" err="1">
                <a:solidFill>
                  <a:schemeClr val="bg1"/>
                </a:solidFill>
              </a:rPr>
              <a:t>continuity</a:t>
            </a:r>
            <a:r>
              <a:rPr lang="es-AR">
                <a:solidFill>
                  <a:schemeClr val="bg1"/>
                </a:solidFill>
              </a:rPr>
              <a:t> </a:t>
            </a:r>
            <a:r>
              <a:rPr lang="es-AR" err="1">
                <a:solidFill>
                  <a:schemeClr val="bg1"/>
                </a:solidFill>
              </a:rPr>
              <a:t>of</a:t>
            </a:r>
            <a:r>
              <a:rPr lang="es-AR">
                <a:solidFill>
                  <a:schemeClr val="bg1"/>
                </a:solidFill>
              </a:rPr>
              <a:t> care</a:t>
            </a:r>
          </a:p>
        </p:txBody>
      </p:sp>
      <p:sp>
        <p:nvSpPr>
          <p:cNvPr id="9" name="TextBox 8">
            <a:extLst>
              <a:ext uri="{FF2B5EF4-FFF2-40B4-BE49-F238E27FC236}">
                <a16:creationId xmlns:a16="http://schemas.microsoft.com/office/drawing/2014/main" id="{07F735FF-48F7-BEC5-621D-6D8E6F0468DE}"/>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pic>
        <p:nvPicPr>
          <p:cNvPr id="20" name="Graphic 19" descr="Male profile with solid fill">
            <a:extLst>
              <a:ext uri="{FF2B5EF4-FFF2-40B4-BE49-F238E27FC236}">
                <a16:creationId xmlns:a16="http://schemas.microsoft.com/office/drawing/2014/main" id="{9FE18DD3-3F15-5203-B1ED-92CD433886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7026" y="1333518"/>
            <a:ext cx="474487" cy="474487"/>
          </a:xfrm>
          <a:prstGeom prst="rect">
            <a:avLst/>
          </a:prstGeom>
        </p:spPr>
      </p:pic>
      <p:grpSp>
        <p:nvGrpSpPr>
          <p:cNvPr id="22" name="Group 21">
            <a:extLst>
              <a:ext uri="{FF2B5EF4-FFF2-40B4-BE49-F238E27FC236}">
                <a16:creationId xmlns:a16="http://schemas.microsoft.com/office/drawing/2014/main" id="{61957771-1C26-D72F-D284-57361CC08E97}"/>
              </a:ext>
            </a:extLst>
          </p:cNvPr>
          <p:cNvGrpSpPr/>
          <p:nvPr/>
        </p:nvGrpSpPr>
        <p:grpSpPr>
          <a:xfrm rot="10800000">
            <a:off x="2150582" y="1553612"/>
            <a:ext cx="1196766" cy="152128"/>
            <a:chOff x="8890408" y="1922283"/>
            <a:chExt cx="1097391" cy="86830"/>
          </a:xfrm>
        </p:grpSpPr>
        <p:cxnSp>
          <p:nvCxnSpPr>
            <p:cNvPr id="29" name="Straight Arrow Connector 28">
              <a:extLst>
                <a:ext uri="{FF2B5EF4-FFF2-40B4-BE49-F238E27FC236}">
                  <a16:creationId xmlns:a16="http://schemas.microsoft.com/office/drawing/2014/main" id="{86ECF590-CA7F-A53F-0532-2CBB39828EC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8D17FFD-6C13-374B-E5F4-2659336FB7D5}"/>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23" name="Rectángulo: esquinas redondeadas 2">
            <a:extLst>
              <a:ext uri="{FF2B5EF4-FFF2-40B4-BE49-F238E27FC236}">
                <a16:creationId xmlns:a16="http://schemas.microsoft.com/office/drawing/2014/main" id="{2EAF9DE2-DF1F-14DE-13DC-115E3E889B42}"/>
              </a:ext>
            </a:extLst>
          </p:cNvPr>
          <p:cNvSpPr/>
          <p:nvPr/>
        </p:nvSpPr>
        <p:spPr>
          <a:xfrm rot="10800000">
            <a:off x="3624184" y="1178312"/>
            <a:ext cx="247584" cy="10120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(Proxy)</a:t>
            </a:r>
          </a:p>
        </p:txBody>
      </p:sp>
      <p:cxnSp>
        <p:nvCxnSpPr>
          <p:cNvPr id="37" name="Straight Connector 36">
            <a:extLst>
              <a:ext uri="{FF2B5EF4-FFF2-40B4-BE49-F238E27FC236}">
                <a16:creationId xmlns:a16="http://schemas.microsoft.com/office/drawing/2014/main" id="{9AE5BA44-3292-95B7-E432-96F7D5D216F7}"/>
              </a:ext>
            </a:extLst>
          </p:cNvPr>
          <p:cNvCxnSpPr>
            <a:cxnSpLocks/>
          </p:cNvCxnSpPr>
          <p:nvPr/>
        </p:nvCxnSpPr>
        <p:spPr>
          <a:xfrm>
            <a:off x="2599889"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7A52EF0-E4AF-C7AF-9563-F69394EA950B}"/>
              </a:ext>
            </a:extLst>
          </p:cNvPr>
          <p:cNvCxnSpPr>
            <a:cxnSpLocks/>
          </p:cNvCxnSpPr>
          <p:nvPr/>
        </p:nvCxnSpPr>
        <p:spPr>
          <a:xfrm>
            <a:off x="7160530"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3" name="Graphic 42" descr="Server with solid fill">
            <a:extLst>
              <a:ext uri="{FF2B5EF4-FFF2-40B4-BE49-F238E27FC236}">
                <a16:creationId xmlns:a16="http://schemas.microsoft.com/office/drawing/2014/main" id="{69DE8FBF-44B8-3A8F-3750-904682C8D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9467" y="421578"/>
            <a:ext cx="474487" cy="474487"/>
          </a:xfrm>
          <a:prstGeom prst="rect">
            <a:avLst/>
          </a:prstGeom>
        </p:spPr>
      </p:pic>
      <p:sp>
        <p:nvSpPr>
          <p:cNvPr id="44" name="TextBox 43">
            <a:extLst>
              <a:ext uri="{FF2B5EF4-FFF2-40B4-BE49-F238E27FC236}">
                <a16:creationId xmlns:a16="http://schemas.microsoft.com/office/drawing/2014/main" id="{F2C71020-4CDA-67B8-EDCC-B1FB31B11E4B}"/>
              </a:ext>
            </a:extLst>
          </p:cNvPr>
          <p:cNvSpPr txBox="1"/>
          <p:nvPr/>
        </p:nvSpPr>
        <p:spPr>
          <a:xfrm>
            <a:off x="5523468" y="825014"/>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52" name="Straight Connector 51">
            <a:extLst>
              <a:ext uri="{FF2B5EF4-FFF2-40B4-BE49-F238E27FC236}">
                <a16:creationId xmlns:a16="http://schemas.microsoft.com/office/drawing/2014/main" id="{EFF6389A-762B-A522-B704-10E4DDF87BD0}"/>
              </a:ext>
            </a:extLst>
          </p:cNvPr>
          <p:cNvCxnSpPr>
            <a:cxnSpLocks/>
          </p:cNvCxnSpPr>
          <p:nvPr/>
        </p:nvCxnSpPr>
        <p:spPr>
          <a:xfrm>
            <a:off x="1364239" y="1082311"/>
            <a:ext cx="744183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61" name="Group 60">
            <a:extLst>
              <a:ext uri="{FF2B5EF4-FFF2-40B4-BE49-F238E27FC236}">
                <a16:creationId xmlns:a16="http://schemas.microsoft.com/office/drawing/2014/main" id="{229350E7-3BC3-4B34-2616-AF3E9C016FE9}"/>
              </a:ext>
            </a:extLst>
          </p:cNvPr>
          <p:cNvGrpSpPr/>
          <p:nvPr/>
        </p:nvGrpSpPr>
        <p:grpSpPr>
          <a:xfrm>
            <a:off x="1149792" y="342639"/>
            <a:ext cx="1246328" cy="732140"/>
            <a:chOff x="4288681" y="307778"/>
            <a:chExt cx="1246328" cy="732140"/>
          </a:xfrm>
        </p:grpSpPr>
        <p:sp>
          <p:nvSpPr>
            <p:cNvPr id="62" name="TextBox 61">
              <a:extLst>
                <a:ext uri="{FF2B5EF4-FFF2-40B4-BE49-F238E27FC236}">
                  <a16:creationId xmlns:a16="http://schemas.microsoft.com/office/drawing/2014/main" id="{17D6B1EF-149C-DF9E-9720-B2AE46B77EC8}"/>
                </a:ext>
              </a:extLst>
            </p:cNvPr>
            <p:cNvSpPr txBox="1"/>
            <p:nvPr/>
          </p:nvSpPr>
          <p:spPr>
            <a:xfrm>
              <a:off x="4288681" y="762919"/>
              <a:ext cx="1246328" cy="276999"/>
            </a:xfrm>
            <a:prstGeom prst="rect">
              <a:avLst/>
            </a:prstGeom>
            <a:noFill/>
          </p:spPr>
          <p:txBody>
            <a:bodyPr wrap="square" rtlCol="0">
              <a:spAutoFit/>
            </a:bodyPr>
            <a:lstStyle/>
            <a:p>
              <a:pPr algn="ctr"/>
              <a:r>
                <a:rPr lang="es-AR" sz="1200" err="1"/>
                <a:t>Wallet</a:t>
              </a:r>
              <a:endParaRPr lang="en-US" sz="1200"/>
            </a:p>
          </p:txBody>
        </p:sp>
        <p:grpSp>
          <p:nvGrpSpPr>
            <p:cNvPr id="64" name="Group 63">
              <a:extLst>
                <a:ext uri="{FF2B5EF4-FFF2-40B4-BE49-F238E27FC236}">
                  <a16:creationId xmlns:a16="http://schemas.microsoft.com/office/drawing/2014/main" id="{A36D2C8B-A81C-FF2A-DF36-E41282986247}"/>
                </a:ext>
              </a:extLst>
            </p:cNvPr>
            <p:cNvGrpSpPr/>
            <p:nvPr/>
          </p:nvGrpSpPr>
          <p:grpSpPr>
            <a:xfrm>
              <a:off x="4608423" y="307778"/>
              <a:ext cx="526271" cy="548120"/>
              <a:chOff x="4608423" y="307778"/>
              <a:chExt cx="526271" cy="548120"/>
            </a:xfrm>
          </p:grpSpPr>
          <p:pic>
            <p:nvPicPr>
              <p:cNvPr id="66" name="Graphic 65" descr="Wallet outline">
                <a:extLst>
                  <a:ext uri="{FF2B5EF4-FFF2-40B4-BE49-F238E27FC236}">
                    <a16:creationId xmlns:a16="http://schemas.microsoft.com/office/drawing/2014/main" id="{C55CECEF-3CB5-0B17-8A62-0AD2AAAFF4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7495" y="398699"/>
                <a:ext cx="457199" cy="457199"/>
              </a:xfrm>
              <a:prstGeom prst="rect">
                <a:avLst/>
              </a:prstGeom>
            </p:spPr>
          </p:pic>
          <p:pic>
            <p:nvPicPr>
              <p:cNvPr id="67" name="Graphic 66" descr="Male profile with solid fill">
                <a:extLst>
                  <a:ext uri="{FF2B5EF4-FFF2-40B4-BE49-F238E27FC236}">
                    <a16:creationId xmlns:a16="http://schemas.microsoft.com/office/drawing/2014/main" id="{5EAE85AC-D249-C833-B703-D81C1D8B6A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8423" y="307778"/>
                <a:ext cx="327478" cy="327478"/>
              </a:xfrm>
              <a:prstGeom prst="rect">
                <a:avLst/>
              </a:prstGeom>
            </p:spPr>
          </p:pic>
        </p:grpSp>
      </p:grpSp>
      <p:pic>
        <p:nvPicPr>
          <p:cNvPr id="68" name="Graphic 67" descr="Server with solid fill">
            <a:extLst>
              <a:ext uri="{FF2B5EF4-FFF2-40B4-BE49-F238E27FC236}">
                <a16:creationId xmlns:a16="http://schemas.microsoft.com/office/drawing/2014/main" id="{071631D9-8F0B-14AA-42AA-6B59173A44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21185" y="431203"/>
            <a:ext cx="474487" cy="474487"/>
          </a:xfrm>
          <a:prstGeom prst="rect">
            <a:avLst/>
          </a:prstGeom>
        </p:spPr>
      </p:pic>
      <p:sp>
        <p:nvSpPr>
          <p:cNvPr id="85" name="TextBox 84">
            <a:extLst>
              <a:ext uri="{FF2B5EF4-FFF2-40B4-BE49-F238E27FC236}">
                <a16:creationId xmlns:a16="http://schemas.microsoft.com/office/drawing/2014/main" id="{E8582557-6466-7CC9-7CB5-BB9757C6E6B5}"/>
              </a:ext>
            </a:extLst>
          </p:cNvPr>
          <p:cNvSpPr txBox="1"/>
          <p:nvPr/>
        </p:nvSpPr>
        <p:spPr>
          <a:xfrm>
            <a:off x="3115186" y="834639"/>
            <a:ext cx="1246328" cy="276999"/>
          </a:xfrm>
          <a:prstGeom prst="rect">
            <a:avLst/>
          </a:prstGeom>
          <a:noFill/>
        </p:spPr>
        <p:txBody>
          <a:bodyPr wrap="square" rtlCol="0">
            <a:spAutoFit/>
          </a:bodyPr>
          <a:lstStyle/>
          <a:p>
            <a:pPr algn="ctr"/>
            <a:r>
              <a:rPr lang="es-AR" sz="1200" err="1"/>
              <a:t>Gazelle</a:t>
            </a:r>
            <a:endParaRPr lang="en-US" sz="1200"/>
          </a:p>
        </p:txBody>
      </p:sp>
      <p:cxnSp>
        <p:nvCxnSpPr>
          <p:cNvPr id="86" name="Straight Connector 85">
            <a:extLst>
              <a:ext uri="{FF2B5EF4-FFF2-40B4-BE49-F238E27FC236}">
                <a16:creationId xmlns:a16="http://schemas.microsoft.com/office/drawing/2014/main" id="{6314909F-1595-F5BF-EA3E-1C8831117062}"/>
              </a:ext>
            </a:extLst>
          </p:cNvPr>
          <p:cNvCxnSpPr>
            <a:cxnSpLocks/>
          </p:cNvCxnSpPr>
          <p:nvPr/>
        </p:nvCxnSpPr>
        <p:spPr>
          <a:xfrm>
            <a:off x="4896855" y="963513"/>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016E97A1-A7F7-5ED7-B6B0-FC52B351D948}"/>
              </a:ext>
            </a:extLst>
          </p:cNvPr>
          <p:cNvCxnSpPr>
            <a:cxnSpLocks/>
          </p:cNvCxnSpPr>
          <p:nvPr/>
        </p:nvCxnSpPr>
        <p:spPr>
          <a:xfrm>
            <a:off x="1764269" y="1882912"/>
            <a:ext cx="0" cy="7411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0" name="TextBox 109">
            <a:extLst>
              <a:ext uri="{FF2B5EF4-FFF2-40B4-BE49-F238E27FC236}">
                <a16:creationId xmlns:a16="http://schemas.microsoft.com/office/drawing/2014/main" id="{8C31F120-5197-D112-3B34-40884E6CB9F4}"/>
              </a:ext>
            </a:extLst>
          </p:cNvPr>
          <p:cNvSpPr txBox="1"/>
          <p:nvPr/>
        </p:nvSpPr>
        <p:spPr>
          <a:xfrm>
            <a:off x="1352431" y="3329044"/>
            <a:ext cx="800898" cy="276999"/>
          </a:xfrm>
          <a:prstGeom prst="rect">
            <a:avLst/>
          </a:prstGeom>
          <a:noFill/>
        </p:spPr>
        <p:txBody>
          <a:bodyPr wrap="square" rtlCol="0">
            <a:spAutoFit/>
          </a:bodyPr>
          <a:lstStyle/>
          <a:p>
            <a:pPr algn="ctr"/>
            <a:r>
              <a:rPr lang="es-AR" sz="1200"/>
              <a:t>DVC</a:t>
            </a:r>
            <a:endParaRPr lang="en-US" sz="1200"/>
          </a:p>
        </p:txBody>
      </p:sp>
      <p:cxnSp>
        <p:nvCxnSpPr>
          <p:cNvPr id="120" name="Straight Arrow Connector 119">
            <a:extLst>
              <a:ext uri="{FF2B5EF4-FFF2-40B4-BE49-F238E27FC236}">
                <a16:creationId xmlns:a16="http://schemas.microsoft.com/office/drawing/2014/main" id="{E0CB305B-F3C4-D632-1B7F-B01F3455EE7D}"/>
              </a:ext>
            </a:extLst>
          </p:cNvPr>
          <p:cNvCxnSpPr>
            <a:cxnSpLocks/>
          </p:cNvCxnSpPr>
          <p:nvPr/>
        </p:nvCxnSpPr>
        <p:spPr>
          <a:xfrm>
            <a:off x="1759508" y="3783434"/>
            <a:ext cx="0" cy="322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38" name="Group 137">
            <a:extLst>
              <a:ext uri="{FF2B5EF4-FFF2-40B4-BE49-F238E27FC236}">
                <a16:creationId xmlns:a16="http://schemas.microsoft.com/office/drawing/2014/main" id="{52949857-7BF0-BFF6-1780-87A9ECA876BF}"/>
              </a:ext>
            </a:extLst>
          </p:cNvPr>
          <p:cNvGrpSpPr/>
          <p:nvPr/>
        </p:nvGrpSpPr>
        <p:grpSpPr>
          <a:xfrm rot="10800000">
            <a:off x="2147376" y="3023070"/>
            <a:ext cx="3596482" cy="120453"/>
            <a:chOff x="8890408" y="1922283"/>
            <a:chExt cx="1097391" cy="86830"/>
          </a:xfrm>
        </p:grpSpPr>
        <p:cxnSp>
          <p:nvCxnSpPr>
            <p:cNvPr id="139" name="Straight Arrow Connector 138">
              <a:extLst>
                <a:ext uri="{FF2B5EF4-FFF2-40B4-BE49-F238E27FC236}">
                  <a16:creationId xmlns:a16="http://schemas.microsoft.com/office/drawing/2014/main" id="{7DD9C709-653B-E851-1232-7F5A3F65FCCE}"/>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0BCA6EFA-F15B-2D72-7347-3D75333D3686}"/>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6" name="CuadroTexto 336">
            <a:extLst>
              <a:ext uri="{FF2B5EF4-FFF2-40B4-BE49-F238E27FC236}">
                <a16:creationId xmlns:a16="http://schemas.microsoft.com/office/drawing/2014/main" id="{C2A1C8A8-B403-4D8D-ED7E-628297317737}"/>
              </a:ext>
            </a:extLst>
          </p:cNvPr>
          <p:cNvSpPr txBox="1"/>
          <p:nvPr/>
        </p:nvSpPr>
        <p:spPr>
          <a:xfrm>
            <a:off x="2236968" y="1237356"/>
            <a:ext cx="1519029" cy="261610"/>
          </a:xfrm>
          <a:prstGeom prst="rect">
            <a:avLst/>
          </a:prstGeom>
          <a:noFill/>
        </p:spPr>
        <p:txBody>
          <a:bodyPr wrap="square" rtlCol="0">
            <a:spAutoFit/>
          </a:bodyPr>
          <a:lstStyle/>
          <a:p>
            <a:pPr algn="ctr"/>
            <a:r>
              <a:rPr lang="es-CL" sz="1050"/>
              <a:t>ITI 68 MHD</a:t>
            </a:r>
          </a:p>
        </p:txBody>
      </p:sp>
      <p:grpSp>
        <p:nvGrpSpPr>
          <p:cNvPr id="157" name="Group 156">
            <a:extLst>
              <a:ext uri="{FF2B5EF4-FFF2-40B4-BE49-F238E27FC236}">
                <a16:creationId xmlns:a16="http://schemas.microsoft.com/office/drawing/2014/main" id="{7D7BEEC5-2B19-560F-B94C-1B4119DD6E76}"/>
              </a:ext>
            </a:extLst>
          </p:cNvPr>
          <p:cNvGrpSpPr/>
          <p:nvPr/>
        </p:nvGrpSpPr>
        <p:grpSpPr>
          <a:xfrm>
            <a:off x="5775488" y="1189400"/>
            <a:ext cx="771525" cy="865101"/>
            <a:chOff x="9920140" y="3585579"/>
            <a:chExt cx="771525" cy="865101"/>
          </a:xfrm>
        </p:grpSpPr>
        <p:pic>
          <p:nvPicPr>
            <p:cNvPr id="158" name="Graphic 157" descr="Server with solid fill">
              <a:extLst>
                <a:ext uri="{FF2B5EF4-FFF2-40B4-BE49-F238E27FC236}">
                  <a16:creationId xmlns:a16="http://schemas.microsoft.com/office/drawing/2014/main" id="{4619AD1A-C1EC-B437-33EE-E7861966BA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88738" y="3585579"/>
              <a:ext cx="474487" cy="474487"/>
            </a:xfrm>
            <a:prstGeom prst="rect">
              <a:avLst/>
            </a:prstGeom>
          </p:spPr>
        </p:pic>
        <p:sp>
          <p:nvSpPr>
            <p:cNvPr id="160" name="TextBox 159">
              <a:extLst>
                <a:ext uri="{FF2B5EF4-FFF2-40B4-BE49-F238E27FC236}">
                  <a16:creationId xmlns:a16="http://schemas.microsoft.com/office/drawing/2014/main" id="{6371A101-F1B6-75DB-B1D9-144FD1E5AB4B}"/>
                </a:ext>
              </a:extLst>
            </p:cNvPr>
            <p:cNvSpPr txBox="1"/>
            <p:nvPr/>
          </p:nvSpPr>
          <p:spPr>
            <a:xfrm>
              <a:off x="9920140" y="3989015"/>
              <a:ext cx="771525" cy="461665"/>
            </a:xfrm>
            <a:prstGeom prst="rect">
              <a:avLst/>
            </a:prstGeom>
            <a:noFill/>
          </p:spPr>
          <p:txBody>
            <a:bodyPr wrap="square" rtlCol="0">
              <a:spAutoFit/>
            </a:bodyPr>
            <a:lstStyle/>
            <a:p>
              <a:pPr algn="ctr"/>
              <a:r>
                <a:rPr lang="en-US" sz="1200"/>
                <a:t>FHIR Server</a:t>
              </a:r>
            </a:p>
          </p:txBody>
        </p:sp>
      </p:grpSp>
      <p:grpSp>
        <p:nvGrpSpPr>
          <p:cNvPr id="167" name="Group 166">
            <a:extLst>
              <a:ext uri="{FF2B5EF4-FFF2-40B4-BE49-F238E27FC236}">
                <a16:creationId xmlns:a16="http://schemas.microsoft.com/office/drawing/2014/main" id="{3447BE0B-4FAA-D27A-DBA2-E19451B65DE4}"/>
              </a:ext>
            </a:extLst>
          </p:cNvPr>
          <p:cNvGrpSpPr/>
          <p:nvPr/>
        </p:nvGrpSpPr>
        <p:grpSpPr>
          <a:xfrm rot="10800000">
            <a:off x="3953861" y="1549666"/>
            <a:ext cx="1821623" cy="154005"/>
            <a:chOff x="8890408" y="1922283"/>
            <a:chExt cx="1097391" cy="86830"/>
          </a:xfrm>
        </p:grpSpPr>
        <p:cxnSp>
          <p:nvCxnSpPr>
            <p:cNvPr id="168" name="Straight Arrow Connector 167">
              <a:extLst>
                <a:ext uri="{FF2B5EF4-FFF2-40B4-BE49-F238E27FC236}">
                  <a16:creationId xmlns:a16="http://schemas.microsoft.com/office/drawing/2014/main" id="{00AB20A9-2A9A-BA8A-AD8F-A6136216C63B}"/>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A1ED9CD-CE67-D90F-5BF6-6FF45C99A4D6}"/>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 name="Group 4">
            <a:extLst>
              <a:ext uri="{FF2B5EF4-FFF2-40B4-BE49-F238E27FC236}">
                <a16:creationId xmlns:a16="http://schemas.microsoft.com/office/drawing/2014/main" id="{0A439EED-FEDF-B607-76D1-C4B928C14D9D}"/>
              </a:ext>
            </a:extLst>
          </p:cNvPr>
          <p:cNvGrpSpPr/>
          <p:nvPr/>
        </p:nvGrpSpPr>
        <p:grpSpPr>
          <a:xfrm>
            <a:off x="7837620" y="497900"/>
            <a:ext cx="771525" cy="584411"/>
            <a:chOff x="1379057" y="497900"/>
            <a:chExt cx="771525" cy="584411"/>
          </a:xfrm>
        </p:grpSpPr>
        <p:pic>
          <p:nvPicPr>
            <p:cNvPr id="6" name="Graphic 5" descr="Computer with solid fill">
              <a:extLst>
                <a:ext uri="{FF2B5EF4-FFF2-40B4-BE49-F238E27FC236}">
                  <a16:creationId xmlns:a16="http://schemas.microsoft.com/office/drawing/2014/main" id="{0B48DF34-C363-8287-87B2-F63AC3EEAAC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41864" y="497900"/>
              <a:ext cx="445912" cy="445912"/>
            </a:xfrm>
            <a:prstGeom prst="rect">
              <a:avLst/>
            </a:prstGeom>
          </p:spPr>
        </p:pic>
        <p:sp>
          <p:nvSpPr>
            <p:cNvPr id="10" name="TextBox 9">
              <a:extLst>
                <a:ext uri="{FF2B5EF4-FFF2-40B4-BE49-F238E27FC236}">
                  <a16:creationId xmlns:a16="http://schemas.microsoft.com/office/drawing/2014/main" id="{10677C94-146D-CE0C-DAB9-D5ED6EEC3195}"/>
                </a:ext>
              </a:extLst>
            </p:cNvPr>
            <p:cNvSpPr txBox="1"/>
            <p:nvPr/>
          </p:nvSpPr>
          <p:spPr>
            <a:xfrm>
              <a:off x="1379057" y="805312"/>
              <a:ext cx="771525" cy="276999"/>
            </a:xfrm>
            <a:prstGeom prst="rect">
              <a:avLst/>
            </a:prstGeom>
            <a:noFill/>
          </p:spPr>
          <p:txBody>
            <a:bodyPr wrap="square" rtlCol="0">
              <a:spAutoFit/>
            </a:bodyPr>
            <a:lstStyle/>
            <a:p>
              <a:pPr algn="ctr"/>
              <a:r>
                <a:rPr lang="en-US" sz="1200"/>
                <a:t>EHR</a:t>
              </a:r>
            </a:p>
          </p:txBody>
        </p:sp>
      </p:grpSp>
      <p:pic>
        <p:nvPicPr>
          <p:cNvPr id="76" name="Graphic 75" descr="Badge 5 with solid fill">
            <a:extLst>
              <a:ext uri="{FF2B5EF4-FFF2-40B4-BE49-F238E27FC236}">
                <a16:creationId xmlns:a16="http://schemas.microsoft.com/office/drawing/2014/main" id="{AACA91F7-DBF8-9CF0-8C00-3E8CE57A4D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26103" y="1233484"/>
            <a:ext cx="229360" cy="229360"/>
          </a:xfrm>
          <a:prstGeom prst="rect">
            <a:avLst/>
          </a:prstGeom>
        </p:spPr>
      </p:pic>
      <p:pic>
        <p:nvPicPr>
          <p:cNvPr id="16" name="Graphic 15" descr="Checklist with solid fill">
            <a:extLst>
              <a:ext uri="{FF2B5EF4-FFF2-40B4-BE49-F238E27FC236}">
                <a16:creationId xmlns:a16="http://schemas.microsoft.com/office/drawing/2014/main" id="{0E1EB183-8711-C575-9111-9D5F3B0B838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22167" y="2734961"/>
            <a:ext cx="674682" cy="674682"/>
          </a:xfrm>
          <a:prstGeom prst="rect">
            <a:avLst/>
          </a:prstGeom>
        </p:spPr>
      </p:pic>
      <p:pic>
        <p:nvPicPr>
          <p:cNvPr id="36" name="Graphic 35" descr="Badge 6 with solid fill">
            <a:extLst>
              <a:ext uri="{FF2B5EF4-FFF2-40B4-BE49-F238E27FC236}">
                <a16:creationId xmlns:a16="http://schemas.microsoft.com/office/drawing/2014/main" id="{D8CB586D-01C1-8133-E366-8A2F2E6F586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14229" y="2716769"/>
            <a:ext cx="229363" cy="229363"/>
          </a:xfrm>
          <a:prstGeom prst="rect">
            <a:avLst/>
          </a:prstGeom>
        </p:spPr>
      </p:pic>
      <p:pic>
        <p:nvPicPr>
          <p:cNvPr id="38" name="Graphic 37" descr="Badge 7 with solid fill">
            <a:extLst>
              <a:ext uri="{FF2B5EF4-FFF2-40B4-BE49-F238E27FC236}">
                <a16:creationId xmlns:a16="http://schemas.microsoft.com/office/drawing/2014/main" id="{685D83D1-5E6B-4ACB-14AA-5EE8D54F25A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06479" y="4052630"/>
            <a:ext cx="229363" cy="229363"/>
          </a:xfrm>
          <a:prstGeom prst="rect">
            <a:avLst/>
          </a:prstGeom>
        </p:spPr>
      </p:pic>
      <p:grpSp>
        <p:nvGrpSpPr>
          <p:cNvPr id="159" name="Group 158">
            <a:extLst>
              <a:ext uri="{FF2B5EF4-FFF2-40B4-BE49-F238E27FC236}">
                <a16:creationId xmlns:a16="http://schemas.microsoft.com/office/drawing/2014/main" id="{47612B13-4747-755B-ACB2-D4D0E38768D9}"/>
              </a:ext>
            </a:extLst>
          </p:cNvPr>
          <p:cNvGrpSpPr/>
          <p:nvPr/>
        </p:nvGrpSpPr>
        <p:grpSpPr>
          <a:xfrm>
            <a:off x="5790992" y="2819895"/>
            <a:ext cx="771525" cy="865101"/>
            <a:chOff x="9951380" y="5155481"/>
            <a:chExt cx="771525" cy="865101"/>
          </a:xfrm>
        </p:grpSpPr>
        <p:pic>
          <p:nvPicPr>
            <p:cNvPr id="104" name="Graphic 103" descr="Server with solid fill">
              <a:extLst>
                <a:ext uri="{FF2B5EF4-FFF2-40B4-BE49-F238E27FC236}">
                  <a16:creationId xmlns:a16="http://schemas.microsoft.com/office/drawing/2014/main" id="{0FF28DD7-6688-E095-34C5-A4898CB46B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19978" y="5155481"/>
              <a:ext cx="474487" cy="474487"/>
            </a:xfrm>
            <a:prstGeom prst="rect">
              <a:avLst/>
            </a:prstGeom>
          </p:spPr>
        </p:pic>
        <p:sp>
          <p:nvSpPr>
            <p:cNvPr id="105" name="TextBox 104">
              <a:extLst>
                <a:ext uri="{FF2B5EF4-FFF2-40B4-BE49-F238E27FC236}">
                  <a16:creationId xmlns:a16="http://schemas.microsoft.com/office/drawing/2014/main" id="{57A26B78-6E84-2200-C58D-05F6727D66D9}"/>
                </a:ext>
              </a:extLst>
            </p:cNvPr>
            <p:cNvSpPr txBox="1"/>
            <p:nvPr/>
          </p:nvSpPr>
          <p:spPr>
            <a:xfrm>
              <a:off x="9951380" y="5558917"/>
              <a:ext cx="771525" cy="461665"/>
            </a:xfrm>
            <a:prstGeom prst="rect">
              <a:avLst/>
            </a:prstGeom>
            <a:noFill/>
          </p:spPr>
          <p:txBody>
            <a:bodyPr wrap="square" rtlCol="0">
              <a:spAutoFit/>
            </a:bodyPr>
            <a:lstStyle/>
            <a:p>
              <a:pPr algn="ctr"/>
              <a:r>
                <a:rPr lang="en-US" sz="1200"/>
                <a:t>DVC Payload</a:t>
              </a:r>
            </a:p>
          </p:txBody>
        </p:sp>
      </p:grpSp>
      <p:pic>
        <p:nvPicPr>
          <p:cNvPr id="114" name="Graphic 113" descr="Qr Code with solid fill">
            <a:extLst>
              <a:ext uri="{FF2B5EF4-FFF2-40B4-BE49-F238E27FC236}">
                <a16:creationId xmlns:a16="http://schemas.microsoft.com/office/drawing/2014/main" id="{89E79A03-7736-DA4A-4230-7FF68CA13BA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517102" y="4154559"/>
            <a:ext cx="474487" cy="474487"/>
          </a:xfrm>
          <a:prstGeom prst="rect">
            <a:avLst/>
          </a:prstGeom>
        </p:spPr>
      </p:pic>
      <p:sp>
        <p:nvSpPr>
          <p:cNvPr id="19" name="TextBox 18">
            <a:extLst>
              <a:ext uri="{FF2B5EF4-FFF2-40B4-BE49-F238E27FC236}">
                <a16:creationId xmlns:a16="http://schemas.microsoft.com/office/drawing/2014/main" id="{8F9B3026-9A08-E190-459C-9D5D55EDF7C6}"/>
              </a:ext>
            </a:extLst>
          </p:cNvPr>
          <p:cNvSpPr txBox="1"/>
          <p:nvPr/>
        </p:nvSpPr>
        <p:spPr>
          <a:xfrm>
            <a:off x="1372183" y="4569388"/>
            <a:ext cx="800898" cy="276999"/>
          </a:xfrm>
          <a:prstGeom prst="rect">
            <a:avLst/>
          </a:prstGeom>
          <a:noFill/>
        </p:spPr>
        <p:txBody>
          <a:bodyPr wrap="square" rtlCol="0">
            <a:spAutoFit/>
          </a:bodyPr>
          <a:lstStyle/>
          <a:p>
            <a:pPr algn="ctr"/>
            <a:r>
              <a:rPr lang="es-AR" sz="1200"/>
              <a:t>DCC</a:t>
            </a:r>
            <a:endParaRPr lang="en-US" sz="1200"/>
          </a:p>
        </p:txBody>
      </p:sp>
      <p:sp>
        <p:nvSpPr>
          <p:cNvPr id="24" name="CuadroTexto 336">
            <a:extLst>
              <a:ext uri="{FF2B5EF4-FFF2-40B4-BE49-F238E27FC236}">
                <a16:creationId xmlns:a16="http://schemas.microsoft.com/office/drawing/2014/main" id="{3D2E1362-8739-72B0-2CDE-E10EA3962F4D}"/>
              </a:ext>
            </a:extLst>
          </p:cNvPr>
          <p:cNvSpPr txBox="1"/>
          <p:nvPr/>
        </p:nvSpPr>
        <p:spPr>
          <a:xfrm>
            <a:off x="2200156" y="2747831"/>
            <a:ext cx="1519029" cy="261610"/>
          </a:xfrm>
          <a:prstGeom prst="rect">
            <a:avLst/>
          </a:prstGeom>
          <a:noFill/>
        </p:spPr>
        <p:txBody>
          <a:bodyPr wrap="square" rtlCol="0">
            <a:spAutoFit/>
          </a:bodyPr>
          <a:lstStyle/>
          <a:p>
            <a:pPr algn="ctr"/>
            <a:r>
              <a:rPr lang="es-CL" sz="1050"/>
              <a:t>Api DVC </a:t>
            </a:r>
            <a:r>
              <a:rPr lang="es-CL" sz="1050" err="1"/>
              <a:t>Generator</a:t>
            </a:r>
            <a:endParaRPr lang="es-CL" sz="1050"/>
          </a:p>
        </p:txBody>
      </p:sp>
      <p:grpSp>
        <p:nvGrpSpPr>
          <p:cNvPr id="25" name="Group 24">
            <a:extLst>
              <a:ext uri="{FF2B5EF4-FFF2-40B4-BE49-F238E27FC236}">
                <a16:creationId xmlns:a16="http://schemas.microsoft.com/office/drawing/2014/main" id="{F84F8255-30E0-094E-F3B9-438D542E4F4F}"/>
              </a:ext>
            </a:extLst>
          </p:cNvPr>
          <p:cNvGrpSpPr/>
          <p:nvPr/>
        </p:nvGrpSpPr>
        <p:grpSpPr>
          <a:xfrm>
            <a:off x="5796341" y="3567168"/>
            <a:ext cx="771525" cy="775537"/>
            <a:chOff x="7933620" y="5590249"/>
            <a:chExt cx="771525" cy="775537"/>
          </a:xfrm>
        </p:grpSpPr>
        <p:pic>
          <p:nvPicPr>
            <p:cNvPr id="26" name="Graphic 25" descr="Key outline">
              <a:extLst>
                <a:ext uri="{FF2B5EF4-FFF2-40B4-BE49-F238E27FC236}">
                  <a16:creationId xmlns:a16="http://schemas.microsoft.com/office/drawing/2014/main" id="{EEDD012B-B69F-A473-B171-60033BE6091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082138" y="5590249"/>
              <a:ext cx="474487" cy="474487"/>
            </a:xfrm>
            <a:prstGeom prst="rect">
              <a:avLst/>
            </a:prstGeom>
          </p:spPr>
        </p:pic>
        <p:sp>
          <p:nvSpPr>
            <p:cNvPr id="27" name="TextBox 26">
              <a:extLst>
                <a:ext uri="{FF2B5EF4-FFF2-40B4-BE49-F238E27FC236}">
                  <a16:creationId xmlns:a16="http://schemas.microsoft.com/office/drawing/2014/main" id="{F7040576-0C9E-63D2-6341-017E95343A0B}"/>
                </a:ext>
              </a:extLst>
            </p:cNvPr>
            <p:cNvSpPr txBox="1"/>
            <p:nvPr/>
          </p:nvSpPr>
          <p:spPr>
            <a:xfrm>
              <a:off x="7933620" y="5904121"/>
              <a:ext cx="771525" cy="461665"/>
            </a:xfrm>
            <a:prstGeom prst="rect">
              <a:avLst/>
            </a:prstGeom>
            <a:noFill/>
          </p:spPr>
          <p:txBody>
            <a:bodyPr wrap="square" rtlCol="0">
              <a:spAutoFit/>
            </a:bodyPr>
            <a:lstStyle/>
            <a:p>
              <a:pPr algn="ctr"/>
              <a:r>
                <a:rPr lang="en-US" sz="1200"/>
                <a:t>Private Key</a:t>
              </a:r>
            </a:p>
          </p:txBody>
        </p:sp>
      </p:grpSp>
      <p:sp>
        <p:nvSpPr>
          <p:cNvPr id="28" name="CuadroTexto 336">
            <a:extLst>
              <a:ext uri="{FF2B5EF4-FFF2-40B4-BE49-F238E27FC236}">
                <a16:creationId xmlns:a16="http://schemas.microsoft.com/office/drawing/2014/main" id="{66D6B1B6-65C9-E4CD-4F17-7AE57FB1C654}"/>
              </a:ext>
            </a:extLst>
          </p:cNvPr>
          <p:cNvSpPr txBox="1"/>
          <p:nvPr/>
        </p:nvSpPr>
        <p:spPr>
          <a:xfrm>
            <a:off x="2136508" y="4286787"/>
            <a:ext cx="1706425" cy="253916"/>
          </a:xfrm>
          <a:prstGeom prst="rect">
            <a:avLst/>
          </a:prstGeom>
          <a:noFill/>
        </p:spPr>
        <p:txBody>
          <a:bodyPr wrap="square" rtlCol="0">
            <a:spAutoFit/>
          </a:bodyPr>
          <a:lstStyle/>
          <a:p>
            <a:pPr algn="ctr"/>
            <a:r>
              <a:rPr lang="es-CL" sz="1050"/>
              <a:t>WHO Universal </a:t>
            </a:r>
            <a:r>
              <a:rPr lang="es-CL" sz="1050" err="1"/>
              <a:t>Validator</a:t>
            </a:r>
            <a:endParaRPr lang="es-CL" sz="1050"/>
          </a:p>
        </p:txBody>
      </p:sp>
      <p:sp>
        <p:nvSpPr>
          <p:cNvPr id="2" name="Rectangle: Rounded Corners 1">
            <a:extLst>
              <a:ext uri="{FF2B5EF4-FFF2-40B4-BE49-F238E27FC236}">
                <a16:creationId xmlns:a16="http://schemas.microsoft.com/office/drawing/2014/main" id="{682B8F44-B73D-CF3E-4088-A5AA90D2E841}"/>
              </a:ext>
            </a:extLst>
          </p:cNvPr>
          <p:cNvSpPr/>
          <p:nvPr/>
        </p:nvSpPr>
        <p:spPr>
          <a:xfrm>
            <a:off x="7814290" y="6510502"/>
            <a:ext cx="4377710" cy="32997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5F31352-775F-D1A1-AEF1-BC94F2B573ED}"/>
              </a:ext>
            </a:extLst>
          </p:cNvPr>
          <p:cNvSpPr txBox="1"/>
          <p:nvPr/>
        </p:nvSpPr>
        <p:spPr>
          <a:xfrm>
            <a:off x="8878185" y="6498860"/>
            <a:ext cx="3307135" cy="369332"/>
          </a:xfrm>
          <a:prstGeom prst="rect">
            <a:avLst/>
          </a:prstGeom>
          <a:noFill/>
        </p:spPr>
        <p:txBody>
          <a:bodyPr wrap="square" rtlCol="0">
            <a:spAutoFit/>
          </a:bodyPr>
          <a:lstStyle/>
          <a:p>
            <a:pPr algn="ctr"/>
            <a:r>
              <a:rPr lang="es-AR">
                <a:solidFill>
                  <a:schemeClr val="bg1"/>
                </a:solidFill>
              </a:rPr>
              <a:t>Digital </a:t>
            </a:r>
            <a:r>
              <a:rPr lang="es-AR" err="1">
                <a:solidFill>
                  <a:schemeClr val="bg1"/>
                </a:solidFill>
              </a:rPr>
              <a:t>vaccination</a:t>
            </a:r>
            <a:r>
              <a:rPr lang="es-AR">
                <a:solidFill>
                  <a:schemeClr val="bg1"/>
                </a:solidFill>
              </a:rPr>
              <a:t> </a:t>
            </a:r>
            <a:r>
              <a:rPr lang="es-AR" err="1">
                <a:solidFill>
                  <a:schemeClr val="bg1"/>
                </a:solidFill>
              </a:rPr>
              <a:t>certificates</a:t>
            </a:r>
            <a:endParaRPr lang="es-AR">
              <a:solidFill>
                <a:schemeClr val="bg1"/>
              </a:solidFill>
            </a:endParaRPr>
          </a:p>
        </p:txBody>
      </p:sp>
      <p:sp>
        <p:nvSpPr>
          <p:cNvPr id="4" name="Google Shape;298;p4">
            <a:extLst>
              <a:ext uri="{FF2B5EF4-FFF2-40B4-BE49-F238E27FC236}">
                <a16:creationId xmlns:a16="http://schemas.microsoft.com/office/drawing/2014/main" id="{99979E6E-995E-C63C-B09C-1B18B6403457}"/>
              </a:ext>
            </a:extLst>
          </p:cNvPr>
          <p:cNvSpPr txBox="1"/>
          <p:nvPr/>
        </p:nvSpPr>
        <p:spPr>
          <a:xfrm>
            <a:off x="6933352" y="5741521"/>
            <a:ext cx="5291076" cy="804283"/>
          </a:xfrm>
          <a:prstGeom prst="rect">
            <a:avLst/>
          </a:prstGeom>
          <a:noFill/>
          <a:ln>
            <a:noFill/>
          </a:ln>
        </p:spPr>
        <p:txBody>
          <a:bodyPr spcFirstLastPara="1" wrap="square" lIns="91425" tIns="45700" rIns="91425" bIns="45700" anchor="b" anchorCtr="0">
            <a:normAutofit/>
          </a:bodyPr>
          <a:lstStyle/>
          <a:p>
            <a:pPr algn="r">
              <a:lnSpc>
                <a:spcPct val="90000"/>
              </a:lnSpc>
              <a:buSzPts val="5128"/>
            </a:pPr>
            <a:r>
              <a:rPr lang="es-419" sz="2400" b="1">
                <a:solidFill>
                  <a:srgbClr val="156082"/>
                </a:solidFill>
                <a:latin typeface="Poppins Light"/>
                <a:ea typeface="Calibri"/>
                <a:cs typeface="Calibri"/>
                <a:sym typeface="Calibri"/>
              </a:rPr>
              <a:t>2nd </a:t>
            </a:r>
            <a:r>
              <a:rPr lang="es-419" sz="2400" b="1" err="1">
                <a:solidFill>
                  <a:srgbClr val="156082"/>
                </a:solidFill>
                <a:latin typeface="Poppins Light"/>
                <a:ea typeface="Calibri"/>
                <a:cs typeface="Calibri"/>
                <a:sym typeface="Calibri"/>
              </a:rPr>
              <a:t>Track</a:t>
            </a:r>
            <a:r>
              <a:rPr lang="es-419" sz="2400" b="1">
                <a:solidFill>
                  <a:srgbClr val="156082"/>
                </a:solidFill>
                <a:latin typeface="Poppins Light"/>
                <a:ea typeface="Calibri"/>
                <a:cs typeface="Calibri"/>
                <a:sym typeface="Calibri"/>
              </a:rPr>
              <a:t>: 2.a </a:t>
            </a:r>
            <a:r>
              <a:rPr lang="es-419" sz="2400" b="1" err="1">
                <a:solidFill>
                  <a:srgbClr val="156082"/>
                </a:solidFill>
                <a:latin typeface="Poppins Light"/>
                <a:ea typeface="Calibri"/>
                <a:cs typeface="Calibri"/>
                <a:sym typeface="Calibri"/>
              </a:rPr>
              <a:t>Generate</a:t>
            </a:r>
            <a:r>
              <a:rPr lang="es-419" sz="2400" b="1">
                <a:solidFill>
                  <a:srgbClr val="156082"/>
                </a:solidFill>
                <a:latin typeface="Poppins Light"/>
                <a:ea typeface="Calibri"/>
                <a:cs typeface="Calibri"/>
                <a:sym typeface="Calibri"/>
              </a:rPr>
              <a:t> DVC</a:t>
            </a:r>
            <a:endParaRPr lang="es-419" sz="2000" b="1" i="0" u="none" strike="noStrike" cap="none">
              <a:solidFill>
                <a:srgbClr val="156082"/>
              </a:solidFill>
              <a:ea typeface="Calibri"/>
            </a:endParaRPr>
          </a:p>
        </p:txBody>
      </p:sp>
      <p:sp>
        <p:nvSpPr>
          <p:cNvPr id="11" name="Rectángulo: esquinas redondeadas 2">
            <a:extLst>
              <a:ext uri="{FF2B5EF4-FFF2-40B4-BE49-F238E27FC236}">
                <a16:creationId xmlns:a16="http://schemas.microsoft.com/office/drawing/2014/main" id="{B0CB6569-1DD2-EAA4-1235-01244632AAA2}"/>
              </a:ext>
            </a:extLst>
          </p:cNvPr>
          <p:cNvSpPr/>
          <p:nvPr/>
        </p:nvSpPr>
        <p:spPr>
          <a:xfrm rot="5400000">
            <a:off x="4089709" y="3629249"/>
            <a:ext cx="415787" cy="10882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Manual </a:t>
            </a:r>
            <a:r>
              <a:rPr lang="es-CL" sz="900" err="1"/>
              <a:t>Verification</a:t>
            </a:r>
            <a:endParaRPr lang="es-CL" sz="900"/>
          </a:p>
        </p:txBody>
      </p:sp>
      <p:cxnSp>
        <p:nvCxnSpPr>
          <p:cNvPr id="12" name="Connector: Elbow 11">
            <a:extLst>
              <a:ext uri="{FF2B5EF4-FFF2-40B4-BE49-F238E27FC236}">
                <a16:creationId xmlns:a16="http://schemas.microsoft.com/office/drawing/2014/main" id="{FE1B5A99-AC2B-1010-B06D-CF58FF066620}"/>
              </a:ext>
            </a:extLst>
          </p:cNvPr>
          <p:cNvCxnSpPr>
            <a:cxnSpLocks/>
            <a:stCxn id="11" idx="3"/>
          </p:cNvCxnSpPr>
          <p:nvPr/>
        </p:nvCxnSpPr>
        <p:spPr>
          <a:xfrm rot="5400000">
            <a:off x="3172750" y="3444534"/>
            <a:ext cx="188120" cy="2061587"/>
          </a:xfrm>
          <a:prstGeom prst="bentConnector4">
            <a:avLst>
              <a:gd name="adj1" fmla="val 70353"/>
              <a:gd name="adj2" fmla="val -5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1730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a:extLst>
              <a:ext uri="{FF2B5EF4-FFF2-40B4-BE49-F238E27FC236}">
                <a16:creationId xmlns:a16="http://schemas.microsoft.com/office/drawing/2014/main" id="{6EDC24B0-5B01-6028-470E-40C4693CC3B5}"/>
              </a:ext>
            </a:extLst>
          </p:cNvPr>
          <p:cNvSpPr txBox="1"/>
          <p:nvPr/>
        </p:nvSpPr>
        <p:spPr>
          <a:xfrm>
            <a:off x="-4203" y="-218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9" name="TextBox 8">
            <a:extLst>
              <a:ext uri="{FF2B5EF4-FFF2-40B4-BE49-F238E27FC236}">
                <a16:creationId xmlns:a16="http://schemas.microsoft.com/office/drawing/2014/main" id="{07F735FF-48F7-BEC5-621D-6D8E6F0468DE}"/>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cxnSp>
        <p:nvCxnSpPr>
          <p:cNvPr id="37" name="Straight Connector 36">
            <a:extLst>
              <a:ext uri="{FF2B5EF4-FFF2-40B4-BE49-F238E27FC236}">
                <a16:creationId xmlns:a16="http://schemas.microsoft.com/office/drawing/2014/main" id="{9AE5BA44-3292-95B7-E432-96F7D5D216F7}"/>
              </a:ext>
            </a:extLst>
          </p:cNvPr>
          <p:cNvCxnSpPr>
            <a:cxnSpLocks/>
          </p:cNvCxnSpPr>
          <p:nvPr/>
        </p:nvCxnSpPr>
        <p:spPr>
          <a:xfrm>
            <a:off x="2599889"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7A52EF0-E4AF-C7AF-9563-F69394EA950B}"/>
              </a:ext>
            </a:extLst>
          </p:cNvPr>
          <p:cNvCxnSpPr>
            <a:cxnSpLocks/>
          </p:cNvCxnSpPr>
          <p:nvPr/>
        </p:nvCxnSpPr>
        <p:spPr>
          <a:xfrm>
            <a:off x="7160530"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3" name="Graphic 42" descr="Server with solid fill">
            <a:extLst>
              <a:ext uri="{FF2B5EF4-FFF2-40B4-BE49-F238E27FC236}">
                <a16:creationId xmlns:a16="http://schemas.microsoft.com/office/drawing/2014/main" id="{69DE8FBF-44B8-3A8F-3750-904682C8D2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29467" y="421578"/>
            <a:ext cx="474487" cy="474487"/>
          </a:xfrm>
          <a:prstGeom prst="rect">
            <a:avLst/>
          </a:prstGeom>
        </p:spPr>
      </p:pic>
      <p:sp>
        <p:nvSpPr>
          <p:cNvPr id="44" name="TextBox 43">
            <a:extLst>
              <a:ext uri="{FF2B5EF4-FFF2-40B4-BE49-F238E27FC236}">
                <a16:creationId xmlns:a16="http://schemas.microsoft.com/office/drawing/2014/main" id="{F2C71020-4CDA-67B8-EDCC-B1FB31B11E4B}"/>
              </a:ext>
            </a:extLst>
          </p:cNvPr>
          <p:cNvSpPr txBox="1"/>
          <p:nvPr/>
        </p:nvSpPr>
        <p:spPr>
          <a:xfrm>
            <a:off x="5523468" y="825014"/>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52" name="Straight Connector 51">
            <a:extLst>
              <a:ext uri="{FF2B5EF4-FFF2-40B4-BE49-F238E27FC236}">
                <a16:creationId xmlns:a16="http://schemas.microsoft.com/office/drawing/2014/main" id="{EFF6389A-762B-A522-B704-10E4DDF87BD0}"/>
              </a:ext>
            </a:extLst>
          </p:cNvPr>
          <p:cNvCxnSpPr>
            <a:cxnSpLocks/>
          </p:cNvCxnSpPr>
          <p:nvPr/>
        </p:nvCxnSpPr>
        <p:spPr>
          <a:xfrm>
            <a:off x="1364239" y="1082311"/>
            <a:ext cx="744183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61" name="Group 60">
            <a:extLst>
              <a:ext uri="{FF2B5EF4-FFF2-40B4-BE49-F238E27FC236}">
                <a16:creationId xmlns:a16="http://schemas.microsoft.com/office/drawing/2014/main" id="{229350E7-3BC3-4B34-2616-AF3E9C016FE9}"/>
              </a:ext>
            </a:extLst>
          </p:cNvPr>
          <p:cNvGrpSpPr/>
          <p:nvPr/>
        </p:nvGrpSpPr>
        <p:grpSpPr>
          <a:xfrm>
            <a:off x="7403121" y="303787"/>
            <a:ext cx="1246328" cy="732140"/>
            <a:chOff x="4288681" y="307778"/>
            <a:chExt cx="1246328" cy="732140"/>
          </a:xfrm>
        </p:grpSpPr>
        <p:sp>
          <p:nvSpPr>
            <p:cNvPr id="62" name="TextBox 61">
              <a:extLst>
                <a:ext uri="{FF2B5EF4-FFF2-40B4-BE49-F238E27FC236}">
                  <a16:creationId xmlns:a16="http://schemas.microsoft.com/office/drawing/2014/main" id="{17D6B1EF-149C-DF9E-9720-B2AE46B77EC8}"/>
                </a:ext>
              </a:extLst>
            </p:cNvPr>
            <p:cNvSpPr txBox="1"/>
            <p:nvPr/>
          </p:nvSpPr>
          <p:spPr>
            <a:xfrm>
              <a:off x="4288681" y="762919"/>
              <a:ext cx="1246328" cy="276999"/>
            </a:xfrm>
            <a:prstGeom prst="rect">
              <a:avLst/>
            </a:prstGeom>
            <a:noFill/>
          </p:spPr>
          <p:txBody>
            <a:bodyPr wrap="square" rtlCol="0">
              <a:spAutoFit/>
            </a:bodyPr>
            <a:lstStyle/>
            <a:p>
              <a:pPr algn="ctr"/>
              <a:r>
                <a:rPr lang="es-AR" sz="1200" err="1"/>
                <a:t>Wallet</a:t>
              </a:r>
              <a:endParaRPr lang="en-US" sz="1200"/>
            </a:p>
          </p:txBody>
        </p:sp>
        <p:grpSp>
          <p:nvGrpSpPr>
            <p:cNvPr id="64" name="Group 63">
              <a:extLst>
                <a:ext uri="{FF2B5EF4-FFF2-40B4-BE49-F238E27FC236}">
                  <a16:creationId xmlns:a16="http://schemas.microsoft.com/office/drawing/2014/main" id="{A36D2C8B-A81C-FF2A-DF36-E41282986247}"/>
                </a:ext>
              </a:extLst>
            </p:cNvPr>
            <p:cNvGrpSpPr/>
            <p:nvPr/>
          </p:nvGrpSpPr>
          <p:grpSpPr>
            <a:xfrm>
              <a:off x="4608423" y="307778"/>
              <a:ext cx="526271" cy="548120"/>
              <a:chOff x="4608423" y="307778"/>
              <a:chExt cx="526271" cy="548120"/>
            </a:xfrm>
          </p:grpSpPr>
          <p:pic>
            <p:nvPicPr>
              <p:cNvPr id="66" name="Graphic 65" descr="Wallet outline">
                <a:extLst>
                  <a:ext uri="{FF2B5EF4-FFF2-40B4-BE49-F238E27FC236}">
                    <a16:creationId xmlns:a16="http://schemas.microsoft.com/office/drawing/2014/main" id="{C55CECEF-3CB5-0B17-8A62-0AD2AAAFF4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77495" y="398699"/>
                <a:ext cx="457199" cy="457199"/>
              </a:xfrm>
              <a:prstGeom prst="rect">
                <a:avLst/>
              </a:prstGeom>
            </p:spPr>
          </p:pic>
          <p:pic>
            <p:nvPicPr>
              <p:cNvPr id="67" name="Graphic 66" descr="Male profile with solid fill">
                <a:extLst>
                  <a:ext uri="{FF2B5EF4-FFF2-40B4-BE49-F238E27FC236}">
                    <a16:creationId xmlns:a16="http://schemas.microsoft.com/office/drawing/2014/main" id="{5EAE85AC-D249-C833-B703-D81C1D8B6A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08423" y="307778"/>
                <a:ext cx="327478" cy="327478"/>
              </a:xfrm>
              <a:prstGeom prst="rect">
                <a:avLst/>
              </a:prstGeom>
            </p:spPr>
          </p:pic>
        </p:grpSp>
      </p:grpSp>
      <p:pic>
        <p:nvPicPr>
          <p:cNvPr id="68" name="Graphic 67" descr="Server with solid fill">
            <a:extLst>
              <a:ext uri="{FF2B5EF4-FFF2-40B4-BE49-F238E27FC236}">
                <a16:creationId xmlns:a16="http://schemas.microsoft.com/office/drawing/2014/main" id="{071631D9-8F0B-14AA-42AA-6B59173A44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21185" y="431203"/>
            <a:ext cx="474487" cy="474487"/>
          </a:xfrm>
          <a:prstGeom prst="rect">
            <a:avLst/>
          </a:prstGeom>
        </p:spPr>
      </p:pic>
      <p:sp>
        <p:nvSpPr>
          <p:cNvPr id="85" name="TextBox 84">
            <a:extLst>
              <a:ext uri="{FF2B5EF4-FFF2-40B4-BE49-F238E27FC236}">
                <a16:creationId xmlns:a16="http://schemas.microsoft.com/office/drawing/2014/main" id="{E8582557-6466-7CC9-7CB5-BB9757C6E6B5}"/>
              </a:ext>
            </a:extLst>
          </p:cNvPr>
          <p:cNvSpPr txBox="1"/>
          <p:nvPr/>
        </p:nvSpPr>
        <p:spPr>
          <a:xfrm>
            <a:off x="3115186" y="834639"/>
            <a:ext cx="1246328" cy="276999"/>
          </a:xfrm>
          <a:prstGeom prst="rect">
            <a:avLst/>
          </a:prstGeom>
          <a:noFill/>
        </p:spPr>
        <p:txBody>
          <a:bodyPr wrap="square" rtlCol="0">
            <a:spAutoFit/>
          </a:bodyPr>
          <a:lstStyle/>
          <a:p>
            <a:pPr algn="ctr"/>
            <a:r>
              <a:rPr lang="es-AR" sz="1200" err="1"/>
              <a:t>Gazelle</a:t>
            </a:r>
            <a:endParaRPr lang="en-US" sz="1200"/>
          </a:p>
        </p:txBody>
      </p:sp>
      <p:cxnSp>
        <p:nvCxnSpPr>
          <p:cNvPr id="86" name="Straight Connector 85">
            <a:extLst>
              <a:ext uri="{FF2B5EF4-FFF2-40B4-BE49-F238E27FC236}">
                <a16:creationId xmlns:a16="http://schemas.microsoft.com/office/drawing/2014/main" id="{6314909F-1595-F5BF-EA3E-1C8831117062}"/>
              </a:ext>
            </a:extLst>
          </p:cNvPr>
          <p:cNvCxnSpPr>
            <a:cxnSpLocks/>
          </p:cNvCxnSpPr>
          <p:nvPr/>
        </p:nvCxnSpPr>
        <p:spPr>
          <a:xfrm>
            <a:off x="4896855" y="963513"/>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E0CB305B-F3C4-D632-1B7F-B01F3455EE7D}"/>
              </a:ext>
            </a:extLst>
          </p:cNvPr>
          <p:cNvCxnSpPr>
            <a:cxnSpLocks/>
          </p:cNvCxnSpPr>
          <p:nvPr/>
        </p:nvCxnSpPr>
        <p:spPr>
          <a:xfrm>
            <a:off x="1835026" y="2014081"/>
            <a:ext cx="0" cy="322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554DEB0D-2E25-EA51-B815-3D4D9D1AC6EB}"/>
              </a:ext>
            </a:extLst>
          </p:cNvPr>
          <p:cNvCxnSpPr>
            <a:cxnSpLocks/>
          </p:cNvCxnSpPr>
          <p:nvPr/>
        </p:nvCxnSpPr>
        <p:spPr>
          <a:xfrm>
            <a:off x="2240573" y="1523173"/>
            <a:ext cx="537951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0A439EED-FEDF-B607-76D1-C4B928C14D9D}"/>
              </a:ext>
            </a:extLst>
          </p:cNvPr>
          <p:cNvGrpSpPr/>
          <p:nvPr/>
        </p:nvGrpSpPr>
        <p:grpSpPr>
          <a:xfrm>
            <a:off x="1469048" y="505186"/>
            <a:ext cx="771525" cy="584411"/>
            <a:chOff x="1379057" y="497900"/>
            <a:chExt cx="771525" cy="584411"/>
          </a:xfrm>
        </p:grpSpPr>
        <p:pic>
          <p:nvPicPr>
            <p:cNvPr id="6" name="Graphic 5" descr="Computer with solid fill">
              <a:extLst>
                <a:ext uri="{FF2B5EF4-FFF2-40B4-BE49-F238E27FC236}">
                  <a16:creationId xmlns:a16="http://schemas.microsoft.com/office/drawing/2014/main" id="{0B48DF34-C363-8287-87B2-F63AC3EEAAC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41864" y="497900"/>
              <a:ext cx="445912" cy="445912"/>
            </a:xfrm>
            <a:prstGeom prst="rect">
              <a:avLst/>
            </a:prstGeom>
          </p:spPr>
        </p:pic>
        <p:sp>
          <p:nvSpPr>
            <p:cNvPr id="10" name="TextBox 9">
              <a:extLst>
                <a:ext uri="{FF2B5EF4-FFF2-40B4-BE49-F238E27FC236}">
                  <a16:creationId xmlns:a16="http://schemas.microsoft.com/office/drawing/2014/main" id="{10677C94-146D-CE0C-DAB9-D5ED6EEC3195}"/>
                </a:ext>
              </a:extLst>
            </p:cNvPr>
            <p:cNvSpPr txBox="1"/>
            <p:nvPr/>
          </p:nvSpPr>
          <p:spPr>
            <a:xfrm>
              <a:off x="1379057" y="805312"/>
              <a:ext cx="771525" cy="276999"/>
            </a:xfrm>
            <a:prstGeom prst="rect">
              <a:avLst/>
            </a:prstGeom>
            <a:noFill/>
          </p:spPr>
          <p:txBody>
            <a:bodyPr wrap="square" rtlCol="0">
              <a:spAutoFit/>
            </a:bodyPr>
            <a:lstStyle/>
            <a:p>
              <a:pPr algn="ctr"/>
              <a:r>
                <a:rPr lang="en-US" sz="1200"/>
                <a:t>EHR</a:t>
              </a:r>
            </a:p>
          </p:txBody>
        </p:sp>
      </p:grpSp>
      <p:grpSp>
        <p:nvGrpSpPr>
          <p:cNvPr id="4" name="Group 3">
            <a:extLst>
              <a:ext uri="{FF2B5EF4-FFF2-40B4-BE49-F238E27FC236}">
                <a16:creationId xmlns:a16="http://schemas.microsoft.com/office/drawing/2014/main" id="{88EF1609-AB59-DCAF-09D7-8F5AD71D256B}"/>
              </a:ext>
            </a:extLst>
          </p:cNvPr>
          <p:cNvGrpSpPr/>
          <p:nvPr/>
        </p:nvGrpSpPr>
        <p:grpSpPr>
          <a:xfrm>
            <a:off x="7620085" y="1271029"/>
            <a:ext cx="800898" cy="691828"/>
            <a:chOff x="1372183" y="5453959"/>
            <a:chExt cx="800898" cy="691828"/>
          </a:xfrm>
        </p:grpSpPr>
        <p:pic>
          <p:nvPicPr>
            <p:cNvPr id="2" name="Graphic 1" descr="Qr Code with solid fill">
              <a:extLst>
                <a:ext uri="{FF2B5EF4-FFF2-40B4-BE49-F238E27FC236}">
                  <a16:creationId xmlns:a16="http://schemas.microsoft.com/office/drawing/2014/main" id="{89E79A03-7736-DA4A-4230-7FF68CA13B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17102" y="5453959"/>
              <a:ext cx="474487" cy="474487"/>
            </a:xfrm>
            <a:prstGeom prst="rect">
              <a:avLst/>
            </a:prstGeom>
          </p:spPr>
        </p:pic>
        <p:sp>
          <p:nvSpPr>
            <p:cNvPr id="3" name="TextBox 2">
              <a:extLst>
                <a:ext uri="{FF2B5EF4-FFF2-40B4-BE49-F238E27FC236}">
                  <a16:creationId xmlns:a16="http://schemas.microsoft.com/office/drawing/2014/main" id="{8F9B3026-9A08-E190-459C-9D5D55EDF7C6}"/>
                </a:ext>
              </a:extLst>
            </p:cNvPr>
            <p:cNvSpPr txBox="1"/>
            <p:nvPr/>
          </p:nvSpPr>
          <p:spPr>
            <a:xfrm>
              <a:off x="1372183" y="5868788"/>
              <a:ext cx="800898" cy="276999"/>
            </a:xfrm>
            <a:prstGeom prst="rect">
              <a:avLst/>
            </a:prstGeom>
            <a:noFill/>
          </p:spPr>
          <p:txBody>
            <a:bodyPr wrap="square" rtlCol="0">
              <a:spAutoFit/>
            </a:bodyPr>
            <a:lstStyle/>
            <a:p>
              <a:pPr algn="ctr"/>
              <a:r>
                <a:rPr lang="es-AR" sz="1200"/>
                <a:t>DCC</a:t>
              </a:r>
              <a:endParaRPr lang="en-US" sz="1200"/>
            </a:p>
          </p:txBody>
        </p:sp>
      </p:grpSp>
      <p:pic>
        <p:nvPicPr>
          <p:cNvPr id="11" name="Graphic 10" descr="Badge 1 with solid fill">
            <a:extLst>
              <a:ext uri="{FF2B5EF4-FFF2-40B4-BE49-F238E27FC236}">
                <a16:creationId xmlns:a16="http://schemas.microsoft.com/office/drawing/2014/main" id="{5E5765B2-9FE8-AD3B-CC16-B35F3C384CE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365130" y="1242067"/>
            <a:ext cx="219916" cy="219916"/>
          </a:xfrm>
          <a:prstGeom prst="rect">
            <a:avLst/>
          </a:prstGeom>
        </p:spPr>
      </p:pic>
      <p:pic>
        <p:nvPicPr>
          <p:cNvPr id="13" name="Graphic 12" descr="Eye Scan outline">
            <a:extLst>
              <a:ext uri="{FF2B5EF4-FFF2-40B4-BE49-F238E27FC236}">
                <a16:creationId xmlns:a16="http://schemas.microsoft.com/office/drawing/2014/main" id="{FB66D3D6-F9B1-6F6B-53EF-93EF8753294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570615" y="1198770"/>
            <a:ext cx="496171" cy="496171"/>
          </a:xfrm>
          <a:prstGeom prst="rect">
            <a:avLst/>
          </a:prstGeom>
        </p:spPr>
      </p:pic>
      <p:sp>
        <p:nvSpPr>
          <p:cNvPr id="14" name="TextBox 13">
            <a:extLst>
              <a:ext uri="{FF2B5EF4-FFF2-40B4-BE49-F238E27FC236}">
                <a16:creationId xmlns:a16="http://schemas.microsoft.com/office/drawing/2014/main" id="{D3253CF6-9B44-DBCB-5BEE-A2BE9B98CC4C}"/>
              </a:ext>
            </a:extLst>
          </p:cNvPr>
          <p:cNvSpPr txBox="1"/>
          <p:nvPr/>
        </p:nvSpPr>
        <p:spPr>
          <a:xfrm>
            <a:off x="1195536" y="1596789"/>
            <a:ext cx="1246328" cy="276999"/>
          </a:xfrm>
          <a:prstGeom prst="rect">
            <a:avLst/>
          </a:prstGeom>
          <a:noFill/>
        </p:spPr>
        <p:txBody>
          <a:bodyPr wrap="square" rtlCol="0">
            <a:spAutoFit/>
          </a:bodyPr>
          <a:lstStyle/>
          <a:p>
            <a:pPr algn="ctr"/>
            <a:r>
              <a:rPr lang="es-AR" sz="1200" err="1"/>
              <a:t>Scan</a:t>
            </a:r>
            <a:endParaRPr lang="en-US" sz="1200"/>
          </a:p>
        </p:txBody>
      </p:sp>
      <p:pic>
        <p:nvPicPr>
          <p:cNvPr id="18" name="Graphic 17" descr="Badge with solid fill">
            <a:extLst>
              <a:ext uri="{FF2B5EF4-FFF2-40B4-BE49-F238E27FC236}">
                <a16:creationId xmlns:a16="http://schemas.microsoft.com/office/drawing/2014/main" id="{5FE4CCD7-CFA8-D192-4A7B-75F08F03CDD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365130" y="2333223"/>
            <a:ext cx="219916" cy="219916"/>
          </a:xfrm>
          <a:prstGeom prst="rect">
            <a:avLst/>
          </a:prstGeom>
        </p:spPr>
      </p:pic>
      <p:pic>
        <p:nvPicPr>
          <p:cNvPr id="51" name="Graphic 50" descr="Eye with solid fill">
            <a:extLst>
              <a:ext uri="{FF2B5EF4-FFF2-40B4-BE49-F238E27FC236}">
                <a16:creationId xmlns:a16="http://schemas.microsoft.com/office/drawing/2014/main" id="{9392F7A7-E3FD-F20B-6283-FCC24E303B7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580333" y="2421825"/>
            <a:ext cx="485016" cy="485016"/>
          </a:xfrm>
          <a:prstGeom prst="rect">
            <a:avLst/>
          </a:prstGeom>
        </p:spPr>
      </p:pic>
      <p:sp>
        <p:nvSpPr>
          <p:cNvPr id="58" name="Rectángulo: esquinas redondeadas 2">
            <a:extLst>
              <a:ext uri="{FF2B5EF4-FFF2-40B4-BE49-F238E27FC236}">
                <a16:creationId xmlns:a16="http://schemas.microsoft.com/office/drawing/2014/main" id="{B6562F60-FC58-46B7-730C-01B405856BC9}"/>
              </a:ext>
            </a:extLst>
          </p:cNvPr>
          <p:cNvSpPr/>
          <p:nvPr/>
        </p:nvSpPr>
        <p:spPr>
          <a:xfrm rot="5400000">
            <a:off x="3451144" y="2294277"/>
            <a:ext cx="415787" cy="10882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Manual </a:t>
            </a:r>
            <a:r>
              <a:rPr lang="es-CL" sz="900" err="1"/>
              <a:t>Verification</a:t>
            </a:r>
            <a:endParaRPr lang="es-CL" sz="900"/>
          </a:p>
        </p:txBody>
      </p:sp>
      <p:cxnSp>
        <p:nvCxnSpPr>
          <p:cNvPr id="60" name="Connector: Elbow 59">
            <a:extLst>
              <a:ext uri="{FF2B5EF4-FFF2-40B4-BE49-F238E27FC236}">
                <a16:creationId xmlns:a16="http://schemas.microsoft.com/office/drawing/2014/main" id="{69B1E7D1-711F-72F9-3CAF-C25DDFAD0F04}"/>
              </a:ext>
            </a:extLst>
          </p:cNvPr>
          <p:cNvCxnSpPr>
            <a:cxnSpLocks/>
            <a:stCxn id="58" idx="3"/>
          </p:cNvCxnSpPr>
          <p:nvPr/>
        </p:nvCxnSpPr>
        <p:spPr>
          <a:xfrm rot="5400000">
            <a:off x="2864059" y="2426842"/>
            <a:ext cx="175526" cy="1414432"/>
          </a:xfrm>
          <a:prstGeom prst="bentConnector4">
            <a:avLst>
              <a:gd name="adj1" fmla="val 97335"/>
              <a:gd name="adj2" fmla="val 867"/>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FF27522D-C9B7-1A6F-0343-FCDB4B5BBEE4}"/>
              </a:ext>
            </a:extLst>
          </p:cNvPr>
          <p:cNvSpPr/>
          <p:nvPr/>
        </p:nvSpPr>
        <p:spPr>
          <a:xfrm>
            <a:off x="7814290" y="6510502"/>
            <a:ext cx="4377710" cy="32997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0F22AD8-B10D-D303-765B-0FC02BEB19C7}"/>
              </a:ext>
            </a:extLst>
          </p:cNvPr>
          <p:cNvSpPr txBox="1"/>
          <p:nvPr/>
        </p:nvSpPr>
        <p:spPr>
          <a:xfrm>
            <a:off x="8878185" y="6498860"/>
            <a:ext cx="3307135" cy="369332"/>
          </a:xfrm>
          <a:prstGeom prst="rect">
            <a:avLst/>
          </a:prstGeom>
          <a:noFill/>
        </p:spPr>
        <p:txBody>
          <a:bodyPr wrap="square" rtlCol="0">
            <a:spAutoFit/>
          </a:bodyPr>
          <a:lstStyle/>
          <a:p>
            <a:pPr algn="ctr"/>
            <a:r>
              <a:rPr lang="es-AR">
                <a:solidFill>
                  <a:schemeClr val="bg1"/>
                </a:solidFill>
              </a:rPr>
              <a:t>Digital </a:t>
            </a:r>
            <a:r>
              <a:rPr lang="es-AR" err="1">
                <a:solidFill>
                  <a:schemeClr val="bg1"/>
                </a:solidFill>
              </a:rPr>
              <a:t>vaccination</a:t>
            </a:r>
            <a:r>
              <a:rPr lang="es-AR">
                <a:solidFill>
                  <a:schemeClr val="bg1"/>
                </a:solidFill>
              </a:rPr>
              <a:t> </a:t>
            </a:r>
            <a:r>
              <a:rPr lang="es-AR" err="1">
                <a:solidFill>
                  <a:schemeClr val="bg1"/>
                </a:solidFill>
              </a:rPr>
              <a:t>certificates</a:t>
            </a:r>
            <a:endParaRPr lang="es-AR">
              <a:solidFill>
                <a:schemeClr val="bg1"/>
              </a:solidFill>
            </a:endParaRPr>
          </a:p>
        </p:txBody>
      </p:sp>
      <p:sp>
        <p:nvSpPr>
          <p:cNvPr id="19" name="Google Shape;298;p4">
            <a:extLst>
              <a:ext uri="{FF2B5EF4-FFF2-40B4-BE49-F238E27FC236}">
                <a16:creationId xmlns:a16="http://schemas.microsoft.com/office/drawing/2014/main" id="{16AAE11F-882A-54F3-BADF-C4E0FF9B9535}"/>
              </a:ext>
            </a:extLst>
          </p:cNvPr>
          <p:cNvSpPr txBox="1"/>
          <p:nvPr/>
        </p:nvSpPr>
        <p:spPr>
          <a:xfrm>
            <a:off x="4896855" y="5695960"/>
            <a:ext cx="7435170"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a:solidFill>
                  <a:srgbClr val="156082"/>
                </a:solidFill>
                <a:latin typeface="Poppins Light"/>
                <a:ea typeface="Calibri"/>
                <a:cs typeface="Calibri"/>
                <a:sym typeface="Calibri"/>
              </a:rPr>
              <a:t>2nd </a:t>
            </a:r>
            <a:r>
              <a:rPr lang="es-419" sz="2400" b="1" err="1">
                <a:solidFill>
                  <a:srgbClr val="156082"/>
                </a:solidFill>
                <a:latin typeface="Poppins Light"/>
                <a:ea typeface="Calibri"/>
                <a:cs typeface="Calibri"/>
                <a:sym typeface="Calibri"/>
              </a:rPr>
              <a:t>Track</a:t>
            </a:r>
            <a:r>
              <a:rPr lang="es-419" sz="2400" b="1">
                <a:solidFill>
                  <a:srgbClr val="156082"/>
                </a:solidFill>
                <a:latin typeface="Poppins Light"/>
                <a:ea typeface="Calibri"/>
                <a:cs typeface="Calibri"/>
                <a:sym typeface="Calibri"/>
              </a:rPr>
              <a:t>: 2.b </a:t>
            </a:r>
            <a:r>
              <a:rPr lang="es-419" sz="2400" b="1" err="1">
                <a:solidFill>
                  <a:srgbClr val="156082"/>
                </a:solidFill>
                <a:latin typeface="Poppins Light"/>
                <a:ea typeface="Calibri"/>
                <a:cs typeface="Calibri"/>
                <a:sym typeface="Calibri"/>
              </a:rPr>
              <a:t>Person-Mediated</a:t>
            </a:r>
            <a:r>
              <a:rPr lang="es-419" sz="2400" b="1">
                <a:solidFill>
                  <a:srgbClr val="156082"/>
                </a:solidFill>
                <a:latin typeface="Poppins Light"/>
                <a:ea typeface="Calibri"/>
                <a:cs typeface="Calibri"/>
                <a:sym typeface="Calibri"/>
              </a:rPr>
              <a:t> Data Exchange</a:t>
            </a:r>
            <a:endParaRPr lang="es-419" sz="2000" b="1" i="0" u="none" strike="noStrike" cap="none">
              <a:solidFill>
                <a:srgbClr val="156082"/>
              </a:solidFill>
              <a:ea typeface="Calibri"/>
            </a:endParaRPr>
          </a:p>
        </p:txBody>
      </p:sp>
      <p:pic>
        <p:nvPicPr>
          <p:cNvPr id="20" name="Graphic 19" descr="Paper with solid fill">
            <a:extLst>
              <a:ext uri="{FF2B5EF4-FFF2-40B4-BE49-F238E27FC236}">
                <a16:creationId xmlns:a16="http://schemas.microsoft.com/office/drawing/2014/main" id="{B5E0F8CA-6892-19A4-1C8A-DBD8AB55CE5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593701" y="2947115"/>
            <a:ext cx="474487" cy="474487"/>
          </a:xfrm>
          <a:prstGeom prst="rect">
            <a:avLst/>
          </a:prstGeom>
        </p:spPr>
      </p:pic>
      <p:sp>
        <p:nvSpPr>
          <p:cNvPr id="21" name="TextBox 20">
            <a:extLst>
              <a:ext uri="{FF2B5EF4-FFF2-40B4-BE49-F238E27FC236}">
                <a16:creationId xmlns:a16="http://schemas.microsoft.com/office/drawing/2014/main" id="{2799A726-42E9-DC1B-D48E-5813479C065E}"/>
              </a:ext>
            </a:extLst>
          </p:cNvPr>
          <p:cNvSpPr txBox="1"/>
          <p:nvPr/>
        </p:nvSpPr>
        <p:spPr>
          <a:xfrm>
            <a:off x="1430495" y="3363289"/>
            <a:ext cx="800898" cy="276999"/>
          </a:xfrm>
          <a:prstGeom prst="rect">
            <a:avLst/>
          </a:prstGeom>
          <a:noFill/>
        </p:spPr>
        <p:txBody>
          <a:bodyPr wrap="square" rtlCol="0">
            <a:spAutoFit/>
          </a:bodyPr>
          <a:lstStyle/>
          <a:p>
            <a:pPr algn="ctr"/>
            <a:r>
              <a:rPr lang="en-US" sz="1200"/>
              <a:t>DVC</a:t>
            </a:r>
          </a:p>
        </p:txBody>
      </p:sp>
    </p:spTree>
    <p:extLst>
      <p:ext uri="{BB962C8B-B14F-4D97-AF65-F5344CB8AC3E}">
        <p14:creationId xmlns:p14="http://schemas.microsoft.com/office/powerpoint/2010/main" val="281843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B9CEAB8A-99A2-630B-64FF-88DD2F2D2EF3}"/>
              </a:ext>
            </a:extLst>
          </p:cNvPr>
          <p:cNvSpPr/>
          <p:nvPr/>
        </p:nvSpPr>
        <p:spPr>
          <a:xfrm>
            <a:off x="3827072" y="2287981"/>
            <a:ext cx="413586" cy="413586"/>
          </a:xfrm>
          <a:prstGeom prst="ellipse">
            <a:avLst/>
          </a:prstGeom>
          <a:scene3d>
            <a:camera prst="orthographicFront">
              <a:rot lat="0" lon="0" rev="0"/>
            </a:camera>
            <a:lightRig rig="contrasting" dir="t">
              <a:rot lat="0" lon="0" rev="1200000"/>
            </a:lightRig>
          </a:scene3d>
          <a:sp3d z="-300000" prstMaterial="plastic"/>
        </p:spPr>
        <p:style>
          <a:lnRef idx="1">
            <a:schemeClr val="accent4">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8" name="Chord 17">
            <a:extLst>
              <a:ext uri="{FF2B5EF4-FFF2-40B4-BE49-F238E27FC236}">
                <a16:creationId xmlns:a16="http://schemas.microsoft.com/office/drawing/2014/main" id="{1687D53D-0BC5-943E-F0F3-44436307AC96}"/>
              </a:ext>
            </a:extLst>
          </p:cNvPr>
          <p:cNvSpPr/>
          <p:nvPr/>
        </p:nvSpPr>
        <p:spPr>
          <a:xfrm>
            <a:off x="3868431" y="2329339"/>
            <a:ext cx="330868" cy="330868"/>
          </a:xfrm>
          <a:prstGeom prst="chord">
            <a:avLst>
              <a:gd name="adj1" fmla="val 1800000"/>
              <a:gd name="adj2" fmla="val 900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4">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a:lstStyle/>
          <a:p>
            <a:endParaRPr lang="en-US"/>
          </a:p>
        </p:txBody>
      </p:sp>
      <p:sp>
        <p:nvSpPr>
          <p:cNvPr id="19" name="Freeform: Shape 18">
            <a:extLst>
              <a:ext uri="{FF2B5EF4-FFF2-40B4-BE49-F238E27FC236}">
                <a16:creationId xmlns:a16="http://schemas.microsoft.com/office/drawing/2014/main" id="{E468678A-9018-7423-6741-31446709A5A6}"/>
              </a:ext>
            </a:extLst>
          </p:cNvPr>
          <p:cNvSpPr/>
          <p:nvPr/>
        </p:nvSpPr>
        <p:spPr>
          <a:xfrm>
            <a:off x="4326822" y="2287981"/>
            <a:ext cx="1223525" cy="413586"/>
          </a:xfrm>
          <a:custGeom>
            <a:avLst/>
            <a:gdLst>
              <a:gd name="connsiteX0" fmla="*/ 0 w 1223525"/>
              <a:gd name="connsiteY0" fmla="*/ 0 h 413586"/>
              <a:gd name="connsiteX1" fmla="*/ 1223525 w 1223525"/>
              <a:gd name="connsiteY1" fmla="*/ 0 h 413586"/>
              <a:gd name="connsiteX2" fmla="*/ 1223525 w 1223525"/>
              <a:gd name="connsiteY2" fmla="*/ 413586 h 413586"/>
              <a:gd name="connsiteX3" fmla="*/ 0 w 1223525"/>
              <a:gd name="connsiteY3" fmla="*/ 413586 h 413586"/>
              <a:gd name="connsiteX4" fmla="*/ 0 w 1223525"/>
              <a:gd name="connsiteY4" fmla="*/ 0 h 41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525" h="413586">
                <a:moveTo>
                  <a:pt x="0" y="0"/>
                </a:moveTo>
                <a:lnTo>
                  <a:pt x="1223525" y="0"/>
                </a:lnTo>
                <a:lnTo>
                  <a:pt x="1223525" y="413586"/>
                </a:lnTo>
                <a:lnTo>
                  <a:pt x="0" y="41358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666750">
              <a:lnSpc>
                <a:spcPct val="90000"/>
              </a:lnSpc>
              <a:spcBef>
                <a:spcPct val="0"/>
              </a:spcBef>
              <a:spcAft>
                <a:spcPct val="35000"/>
              </a:spcAft>
              <a:buNone/>
            </a:pPr>
            <a:r>
              <a:rPr lang="es-AR" sz="1500" kern="1200"/>
              <a:t>IPS </a:t>
            </a:r>
            <a:br>
              <a:rPr lang="es-AR" sz="1500" kern="1200"/>
            </a:br>
            <a:r>
              <a:rPr lang="es-AR" sz="1500" kern="1200" err="1"/>
              <a:t>Save</a:t>
            </a:r>
            <a:endParaRPr lang="en-US" sz="1500" kern="1200"/>
          </a:p>
        </p:txBody>
      </p:sp>
      <p:sp>
        <p:nvSpPr>
          <p:cNvPr id="20" name="Oval 19">
            <a:extLst>
              <a:ext uri="{FF2B5EF4-FFF2-40B4-BE49-F238E27FC236}">
                <a16:creationId xmlns:a16="http://schemas.microsoft.com/office/drawing/2014/main" id="{23B17176-2329-3E78-5DD3-C89D45867269}"/>
              </a:ext>
            </a:extLst>
          </p:cNvPr>
          <p:cNvSpPr/>
          <p:nvPr/>
        </p:nvSpPr>
        <p:spPr>
          <a:xfrm>
            <a:off x="5636511" y="2287981"/>
            <a:ext cx="413586" cy="413586"/>
          </a:xfrm>
          <a:prstGeom prst="ellipse">
            <a:avLst/>
          </a:prstGeom>
          <a:scene3d>
            <a:camera prst="orthographicFront">
              <a:rot lat="0" lon="0" rev="0"/>
            </a:camera>
            <a:lightRig rig="contrasting" dir="t">
              <a:rot lat="0" lon="0" rev="1200000"/>
            </a:lightRig>
          </a:scene3d>
          <a:sp3d z="-300000" prstMaterial="plastic"/>
        </p:spPr>
        <p:style>
          <a:lnRef idx="1">
            <a:schemeClr val="accent4">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1" name="Chord 20">
            <a:extLst>
              <a:ext uri="{FF2B5EF4-FFF2-40B4-BE49-F238E27FC236}">
                <a16:creationId xmlns:a16="http://schemas.microsoft.com/office/drawing/2014/main" id="{642066DA-5B61-F3F8-E4C1-40F5930DD8EF}"/>
              </a:ext>
            </a:extLst>
          </p:cNvPr>
          <p:cNvSpPr/>
          <p:nvPr/>
        </p:nvSpPr>
        <p:spPr>
          <a:xfrm>
            <a:off x="5677870" y="2329339"/>
            <a:ext cx="330868" cy="330868"/>
          </a:xfrm>
          <a:prstGeom prst="chord">
            <a:avLst>
              <a:gd name="adj1" fmla="val 0"/>
              <a:gd name="adj2" fmla="val 1080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4">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a:lstStyle/>
          <a:p>
            <a:endParaRPr lang="en-US"/>
          </a:p>
        </p:txBody>
      </p:sp>
      <p:sp>
        <p:nvSpPr>
          <p:cNvPr id="22" name="Freeform: Shape 21">
            <a:extLst>
              <a:ext uri="{FF2B5EF4-FFF2-40B4-BE49-F238E27FC236}">
                <a16:creationId xmlns:a16="http://schemas.microsoft.com/office/drawing/2014/main" id="{C9A2EDC6-CEB5-36FE-B4F4-05408B08E9F7}"/>
              </a:ext>
            </a:extLst>
          </p:cNvPr>
          <p:cNvSpPr/>
          <p:nvPr/>
        </p:nvSpPr>
        <p:spPr>
          <a:xfrm>
            <a:off x="6136261" y="2287981"/>
            <a:ext cx="1223525" cy="413586"/>
          </a:xfrm>
          <a:custGeom>
            <a:avLst/>
            <a:gdLst>
              <a:gd name="connsiteX0" fmla="*/ 0 w 1223525"/>
              <a:gd name="connsiteY0" fmla="*/ 0 h 413586"/>
              <a:gd name="connsiteX1" fmla="*/ 1223525 w 1223525"/>
              <a:gd name="connsiteY1" fmla="*/ 0 h 413586"/>
              <a:gd name="connsiteX2" fmla="*/ 1223525 w 1223525"/>
              <a:gd name="connsiteY2" fmla="*/ 413586 h 413586"/>
              <a:gd name="connsiteX3" fmla="*/ 0 w 1223525"/>
              <a:gd name="connsiteY3" fmla="*/ 413586 h 413586"/>
              <a:gd name="connsiteX4" fmla="*/ 0 w 1223525"/>
              <a:gd name="connsiteY4" fmla="*/ 0 h 41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525" h="413586">
                <a:moveTo>
                  <a:pt x="0" y="0"/>
                </a:moveTo>
                <a:lnTo>
                  <a:pt x="1223525" y="0"/>
                </a:lnTo>
                <a:lnTo>
                  <a:pt x="1223525" y="413586"/>
                </a:lnTo>
                <a:lnTo>
                  <a:pt x="0" y="41358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666750">
              <a:lnSpc>
                <a:spcPct val="90000"/>
              </a:lnSpc>
              <a:spcBef>
                <a:spcPct val="0"/>
              </a:spcBef>
              <a:spcAft>
                <a:spcPct val="35000"/>
              </a:spcAft>
              <a:buNone/>
            </a:pPr>
            <a:r>
              <a:rPr lang="es-AR" sz="1500" kern="1200" err="1"/>
              <a:t>Generate</a:t>
            </a:r>
            <a:r>
              <a:rPr lang="es-AR" sz="1500" kern="1200"/>
              <a:t> </a:t>
            </a:r>
            <a:br>
              <a:rPr lang="es-AR" sz="1500" kern="1200"/>
            </a:br>
            <a:r>
              <a:rPr lang="es-AR" sz="1500"/>
              <a:t>VHL</a:t>
            </a:r>
            <a:endParaRPr lang="en-US" sz="1500" kern="1200"/>
          </a:p>
        </p:txBody>
      </p:sp>
      <p:sp>
        <p:nvSpPr>
          <p:cNvPr id="23" name="Oval 22">
            <a:extLst>
              <a:ext uri="{FF2B5EF4-FFF2-40B4-BE49-F238E27FC236}">
                <a16:creationId xmlns:a16="http://schemas.microsoft.com/office/drawing/2014/main" id="{A394D5BB-604B-1D34-ABC5-ADDBA0E5E284}"/>
              </a:ext>
            </a:extLst>
          </p:cNvPr>
          <p:cNvSpPr/>
          <p:nvPr/>
        </p:nvSpPr>
        <p:spPr>
          <a:xfrm>
            <a:off x="7445950" y="2287981"/>
            <a:ext cx="413586" cy="413586"/>
          </a:xfrm>
          <a:prstGeom prst="ellipse">
            <a:avLst/>
          </a:prstGeom>
          <a:scene3d>
            <a:camera prst="orthographicFront">
              <a:rot lat="0" lon="0" rev="0"/>
            </a:camera>
            <a:lightRig rig="contrasting" dir="t">
              <a:rot lat="0" lon="0" rev="1200000"/>
            </a:lightRig>
          </a:scene3d>
          <a:sp3d z="-300000" prstMaterial="plastic"/>
        </p:spPr>
        <p:style>
          <a:lnRef idx="1">
            <a:schemeClr val="accent4">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4" name="Chord 23">
            <a:extLst>
              <a:ext uri="{FF2B5EF4-FFF2-40B4-BE49-F238E27FC236}">
                <a16:creationId xmlns:a16="http://schemas.microsoft.com/office/drawing/2014/main" id="{F9CD62D6-9EAB-4EC9-9E25-1BD8E371ABDB}"/>
              </a:ext>
            </a:extLst>
          </p:cNvPr>
          <p:cNvSpPr/>
          <p:nvPr/>
        </p:nvSpPr>
        <p:spPr>
          <a:xfrm>
            <a:off x="7487309" y="2329339"/>
            <a:ext cx="330868" cy="330868"/>
          </a:xfrm>
          <a:prstGeom prst="chord">
            <a:avLst>
              <a:gd name="adj1" fmla="val 19800000"/>
              <a:gd name="adj2" fmla="val 1260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4">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a:lstStyle/>
          <a:p>
            <a:endParaRPr lang="en-US"/>
          </a:p>
        </p:txBody>
      </p:sp>
      <p:sp>
        <p:nvSpPr>
          <p:cNvPr id="25" name="Freeform: Shape 24">
            <a:extLst>
              <a:ext uri="{FF2B5EF4-FFF2-40B4-BE49-F238E27FC236}">
                <a16:creationId xmlns:a16="http://schemas.microsoft.com/office/drawing/2014/main" id="{64AE7968-762A-B281-0865-953A104F8B17}"/>
              </a:ext>
            </a:extLst>
          </p:cNvPr>
          <p:cNvSpPr/>
          <p:nvPr/>
        </p:nvSpPr>
        <p:spPr>
          <a:xfrm>
            <a:off x="7945700" y="2287981"/>
            <a:ext cx="1223525" cy="413586"/>
          </a:xfrm>
          <a:custGeom>
            <a:avLst/>
            <a:gdLst>
              <a:gd name="connsiteX0" fmla="*/ 0 w 1223525"/>
              <a:gd name="connsiteY0" fmla="*/ 0 h 413586"/>
              <a:gd name="connsiteX1" fmla="*/ 1223525 w 1223525"/>
              <a:gd name="connsiteY1" fmla="*/ 0 h 413586"/>
              <a:gd name="connsiteX2" fmla="*/ 1223525 w 1223525"/>
              <a:gd name="connsiteY2" fmla="*/ 413586 h 413586"/>
              <a:gd name="connsiteX3" fmla="*/ 0 w 1223525"/>
              <a:gd name="connsiteY3" fmla="*/ 413586 h 413586"/>
              <a:gd name="connsiteX4" fmla="*/ 0 w 1223525"/>
              <a:gd name="connsiteY4" fmla="*/ 0 h 41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525" h="413586">
                <a:moveTo>
                  <a:pt x="0" y="0"/>
                </a:moveTo>
                <a:lnTo>
                  <a:pt x="1223525" y="0"/>
                </a:lnTo>
                <a:lnTo>
                  <a:pt x="1223525" y="413586"/>
                </a:lnTo>
                <a:lnTo>
                  <a:pt x="0" y="41358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666750">
              <a:lnSpc>
                <a:spcPct val="90000"/>
              </a:lnSpc>
              <a:spcBef>
                <a:spcPct val="0"/>
              </a:spcBef>
              <a:spcAft>
                <a:spcPct val="35000"/>
              </a:spcAft>
              <a:buNone/>
            </a:pPr>
            <a:r>
              <a:rPr lang="es-AR" sz="1500" kern="1200"/>
              <a:t>MHDS </a:t>
            </a:r>
            <a:br>
              <a:rPr lang="es-AR" sz="1500" kern="1200"/>
            </a:br>
            <a:r>
              <a:rPr lang="es-AR" sz="1500" kern="1200" err="1"/>
              <a:t>Find</a:t>
            </a:r>
            <a:endParaRPr lang="en-US" sz="1500" kern="1200"/>
          </a:p>
        </p:txBody>
      </p:sp>
      <p:sp>
        <p:nvSpPr>
          <p:cNvPr id="26" name="Oval 25">
            <a:extLst>
              <a:ext uri="{FF2B5EF4-FFF2-40B4-BE49-F238E27FC236}">
                <a16:creationId xmlns:a16="http://schemas.microsoft.com/office/drawing/2014/main" id="{D757010A-4DE1-E341-D1F7-A1B5B473F278}"/>
              </a:ext>
            </a:extLst>
          </p:cNvPr>
          <p:cNvSpPr/>
          <p:nvPr/>
        </p:nvSpPr>
        <p:spPr>
          <a:xfrm>
            <a:off x="9255389" y="2287981"/>
            <a:ext cx="413586" cy="413586"/>
          </a:xfrm>
          <a:prstGeom prst="ellipse">
            <a:avLst/>
          </a:prstGeom>
          <a:scene3d>
            <a:camera prst="orthographicFront">
              <a:rot lat="0" lon="0" rev="0"/>
            </a:camera>
            <a:lightRig rig="contrasting" dir="t">
              <a:rot lat="0" lon="0" rev="1200000"/>
            </a:lightRig>
          </a:scene3d>
          <a:sp3d z="-300000" prstMaterial="plastic"/>
        </p:spPr>
        <p:style>
          <a:lnRef idx="1">
            <a:schemeClr val="accent4">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7" name="Chord 26">
            <a:extLst>
              <a:ext uri="{FF2B5EF4-FFF2-40B4-BE49-F238E27FC236}">
                <a16:creationId xmlns:a16="http://schemas.microsoft.com/office/drawing/2014/main" id="{865F7158-E976-AE17-2222-55104F6214F8}"/>
              </a:ext>
            </a:extLst>
          </p:cNvPr>
          <p:cNvSpPr/>
          <p:nvPr/>
        </p:nvSpPr>
        <p:spPr>
          <a:xfrm>
            <a:off x="9296748" y="2329339"/>
            <a:ext cx="330868" cy="330868"/>
          </a:xfrm>
          <a:prstGeom prst="chord">
            <a:avLst>
              <a:gd name="adj1" fmla="val 16200000"/>
              <a:gd name="adj2" fmla="val 1620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4">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a:lstStyle/>
          <a:p>
            <a:endParaRPr lang="en-US"/>
          </a:p>
        </p:txBody>
      </p:sp>
      <p:sp>
        <p:nvSpPr>
          <p:cNvPr id="28" name="Freeform: Shape 27">
            <a:extLst>
              <a:ext uri="{FF2B5EF4-FFF2-40B4-BE49-F238E27FC236}">
                <a16:creationId xmlns:a16="http://schemas.microsoft.com/office/drawing/2014/main" id="{9DD64834-3D9D-8F2F-611E-CE04E19712F8}"/>
              </a:ext>
            </a:extLst>
          </p:cNvPr>
          <p:cNvSpPr/>
          <p:nvPr/>
        </p:nvSpPr>
        <p:spPr>
          <a:xfrm>
            <a:off x="9755139" y="2287981"/>
            <a:ext cx="1223525" cy="413586"/>
          </a:xfrm>
          <a:custGeom>
            <a:avLst/>
            <a:gdLst>
              <a:gd name="connsiteX0" fmla="*/ 0 w 1223525"/>
              <a:gd name="connsiteY0" fmla="*/ 0 h 413586"/>
              <a:gd name="connsiteX1" fmla="*/ 1223525 w 1223525"/>
              <a:gd name="connsiteY1" fmla="*/ 0 h 413586"/>
              <a:gd name="connsiteX2" fmla="*/ 1223525 w 1223525"/>
              <a:gd name="connsiteY2" fmla="*/ 413586 h 413586"/>
              <a:gd name="connsiteX3" fmla="*/ 0 w 1223525"/>
              <a:gd name="connsiteY3" fmla="*/ 413586 h 413586"/>
              <a:gd name="connsiteX4" fmla="*/ 0 w 1223525"/>
              <a:gd name="connsiteY4" fmla="*/ 0 h 41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525" h="413586">
                <a:moveTo>
                  <a:pt x="0" y="0"/>
                </a:moveTo>
                <a:lnTo>
                  <a:pt x="1223525" y="0"/>
                </a:lnTo>
                <a:lnTo>
                  <a:pt x="1223525" y="413586"/>
                </a:lnTo>
                <a:lnTo>
                  <a:pt x="0" y="41358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666750">
              <a:lnSpc>
                <a:spcPct val="90000"/>
              </a:lnSpc>
              <a:spcBef>
                <a:spcPct val="0"/>
              </a:spcBef>
              <a:spcAft>
                <a:spcPct val="35000"/>
              </a:spcAft>
              <a:buNone/>
            </a:pPr>
            <a:r>
              <a:rPr lang="es-AR" sz="1500" kern="1200"/>
              <a:t>IPS QR </a:t>
            </a:r>
            <a:br>
              <a:rPr lang="es-AR" sz="1500" kern="1200"/>
            </a:br>
            <a:r>
              <a:rPr lang="es-AR" sz="1500" kern="1200" err="1"/>
              <a:t>Find</a:t>
            </a:r>
            <a:r>
              <a:rPr lang="es-AR" sz="1500" kern="1200"/>
              <a:t> </a:t>
            </a:r>
            <a:endParaRPr lang="en-US" sz="1500" kern="1200"/>
          </a:p>
        </p:txBody>
      </p:sp>
      <p:sp>
        <p:nvSpPr>
          <p:cNvPr id="2" name="Freeform 8">
            <a:extLst>
              <a:ext uri="{FF2B5EF4-FFF2-40B4-BE49-F238E27FC236}">
                <a16:creationId xmlns:a16="http://schemas.microsoft.com/office/drawing/2014/main" id="{0A72D9AB-8C6E-9A56-5F52-244FB2B8FDF8}"/>
              </a:ext>
            </a:extLst>
          </p:cNvPr>
          <p:cNvSpPr>
            <a:spLocks noChangeArrowheads="1"/>
          </p:cNvSpPr>
          <p:nvPr/>
        </p:nvSpPr>
        <p:spPr bwMode="auto">
          <a:xfrm>
            <a:off x="154247" y="1888219"/>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4" name="Freeform 9">
            <a:extLst>
              <a:ext uri="{FF2B5EF4-FFF2-40B4-BE49-F238E27FC236}">
                <a16:creationId xmlns:a16="http://schemas.microsoft.com/office/drawing/2014/main" id="{9F4C4C2F-190B-81AE-0BF6-787AC0433FEB}"/>
              </a:ext>
            </a:extLst>
          </p:cNvPr>
          <p:cNvSpPr>
            <a:spLocks noChangeArrowheads="1"/>
          </p:cNvSpPr>
          <p:nvPr/>
        </p:nvSpPr>
        <p:spPr bwMode="auto">
          <a:xfrm>
            <a:off x="483230" y="2217204"/>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5" name="Freeform 11">
            <a:extLst>
              <a:ext uri="{FF2B5EF4-FFF2-40B4-BE49-F238E27FC236}">
                <a16:creationId xmlns:a16="http://schemas.microsoft.com/office/drawing/2014/main" id="{E20E0969-E323-0F89-5593-6F0532FEB867}"/>
              </a:ext>
            </a:extLst>
          </p:cNvPr>
          <p:cNvSpPr>
            <a:spLocks noChangeArrowheads="1"/>
          </p:cNvSpPr>
          <p:nvPr/>
        </p:nvSpPr>
        <p:spPr bwMode="auto">
          <a:xfrm>
            <a:off x="1143268" y="2877240"/>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6" name="Freeform 12">
            <a:extLst>
              <a:ext uri="{FF2B5EF4-FFF2-40B4-BE49-F238E27FC236}">
                <a16:creationId xmlns:a16="http://schemas.microsoft.com/office/drawing/2014/main" id="{5CA2C495-E11D-31DE-2D62-785AD4121EB3}"/>
              </a:ext>
            </a:extLst>
          </p:cNvPr>
          <p:cNvSpPr>
            <a:spLocks noChangeArrowheads="1"/>
          </p:cNvSpPr>
          <p:nvPr/>
        </p:nvSpPr>
        <p:spPr bwMode="auto">
          <a:xfrm>
            <a:off x="1143268" y="2877240"/>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7" name="TextBox 90">
            <a:extLst>
              <a:ext uri="{FF2B5EF4-FFF2-40B4-BE49-F238E27FC236}">
                <a16:creationId xmlns:a16="http://schemas.microsoft.com/office/drawing/2014/main" id="{821FC6ED-056F-EBE7-0602-310A87E528EB}"/>
              </a:ext>
            </a:extLst>
          </p:cNvPr>
          <p:cNvSpPr txBox="1"/>
          <p:nvPr/>
        </p:nvSpPr>
        <p:spPr>
          <a:xfrm rot="16200000">
            <a:off x="502620" y="3394750"/>
            <a:ext cx="744756" cy="292388"/>
          </a:xfrm>
          <a:prstGeom prst="rect">
            <a:avLst/>
          </a:prstGeom>
          <a:noFill/>
        </p:spPr>
        <p:txBody>
          <a:bodyPr wrap="none" rtlCol="0" anchor="b" anchorCtr="0">
            <a:prstTxWarp prst="textArchUp">
              <a:avLst/>
            </a:prstTxWarp>
            <a:spAutoFit/>
          </a:bodyPr>
          <a:lstStyle/>
          <a:p>
            <a:pPr algn="ctr"/>
            <a:r>
              <a:rPr lang="en-US" sz="1600" b="1">
                <a:solidFill>
                  <a:schemeClr val="bg1"/>
                </a:solidFill>
                <a:latin typeface="Poppins SemiBold" pitchFamily="2" charset="77"/>
                <a:ea typeface="League Spartan" charset="0"/>
                <a:cs typeface="Poppins SemiBold" pitchFamily="2" charset="77"/>
              </a:rPr>
              <a:t>Track 1</a:t>
            </a:r>
          </a:p>
        </p:txBody>
      </p:sp>
      <p:sp>
        <p:nvSpPr>
          <p:cNvPr id="8" name="TextBox 90">
            <a:extLst>
              <a:ext uri="{FF2B5EF4-FFF2-40B4-BE49-F238E27FC236}">
                <a16:creationId xmlns:a16="http://schemas.microsoft.com/office/drawing/2014/main" id="{1E3F771F-7050-70DF-FF71-5FB3589B93CE}"/>
              </a:ext>
            </a:extLst>
          </p:cNvPr>
          <p:cNvSpPr txBox="1"/>
          <p:nvPr/>
        </p:nvSpPr>
        <p:spPr>
          <a:xfrm rot="16200000">
            <a:off x="-82443" y="3370393"/>
            <a:ext cx="1256915" cy="292388"/>
          </a:xfrm>
          <a:prstGeom prst="rect">
            <a:avLst/>
          </a:prstGeom>
          <a:noFill/>
        </p:spPr>
        <p:txBody>
          <a:bodyPr wrap="none" rtlCol="0" anchor="b" anchorCtr="0">
            <a:prstTxWarp prst="textArchUp">
              <a:avLst/>
            </a:prstTxWarp>
            <a:spAutoFit/>
          </a:bodyPr>
          <a:lstStyle/>
          <a:p>
            <a:pPr algn="ctr"/>
            <a:r>
              <a:rPr lang="en-US" sz="1600" b="1">
                <a:solidFill>
                  <a:schemeClr val="bg1"/>
                </a:solidFill>
                <a:latin typeface="Poppins SemiBold" pitchFamily="2" charset="77"/>
                <a:ea typeface="League Spartan" charset="0"/>
                <a:cs typeface="Poppins SemiBold" pitchFamily="2" charset="77"/>
              </a:rPr>
              <a:t>Track 2</a:t>
            </a:r>
          </a:p>
        </p:txBody>
      </p:sp>
      <p:sp>
        <p:nvSpPr>
          <p:cNvPr id="9" name="Elipse 18">
            <a:extLst>
              <a:ext uri="{FF2B5EF4-FFF2-40B4-BE49-F238E27FC236}">
                <a16:creationId xmlns:a16="http://schemas.microsoft.com/office/drawing/2014/main" id="{328CA7D7-516E-9EB6-D231-9154397EDE34}"/>
              </a:ext>
            </a:extLst>
          </p:cNvPr>
          <p:cNvSpPr/>
          <p:nvPr/>
        </p:nvSpPr>
        <p:spPr>
          <a:xfrm>
            <a:off x="833167" y="2550944"/>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0" name="Imagen 19">
            <a:extLst>
              <a:ext uri="{FF2B5EF4-FFF2-40B4-BE49-F238E27FC236}">
                <a16:creationId xmlns:a16="http://schemas.microsoft.com/office/drawing/2014/main" id="{D417CC2E-75AD-45C8-2F91-464FD7B09881}"/>
              </a:ext>
            </a:extLst>
          </p:cNvPr>
          <p:cNvPicPr>
            <a:picLocks noChangeAspect="1"/>
          </p:cNvPicPr>
          <p:nvPr/>
        </p:nvPicPr>
        <p:blipFill>
          <a:blip r:embed="rId2"/>
          <a:stretch>
            <a:fillRect/>
          </a:stretch>
        </p:blipFill>
        <p:spPr>
          <a:xfrm>
            <a:off x="1159127" y="2885698"/>
            <a:ext cx="1320073" cy="1320073"/>
          </a:xfrm>
          <a:prstGeom prst="rect">
            <a:avLst/>
          </a:prstGeom>
        </p:spPr>
      </p:pic>
      <p:sp>
        <p:nvSpPr>
          <p:cNvPr id="11" name="Rectangle: Rounded Corners 10">
            <a:extLst>
              <a:ext uri="{FF2B5EF4-FFF2-40B4-BE49-F238E27FC236}">
                <a16:creationId xmlns:a16="http://schemas.microsoft.com/office/drawing/2014/main" id="{9190FC13-AED0-67D8-A303-8AE1B3A9E2F3}"/>
              </a:ext>
            </a:extLst>
          </p:cNvPr>
          <p:cNvSpPr/>
          <p:nvPr/>
        </p:nvSpPr>
        <p:spPr>
          <a:xfrm>
            <a:off x="4181748" y="3365028"/>
            <a:ext cx="8010252" cy="32997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D04EED0-E3A6-F306-DADF-180A1A261040}"/>
              </a:ext>
            </a:extLst>
          </p:cNvPr>
          <p:cNvSpPr/>
          <p:nvPr/>
        </p:nvSpPr>
        <p:spPr>
          <a:xfrm>
            <a:off x="4199598" y="2957352"/>
            <a:ext cx="7992402"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9A05F7-21BA-D32D-D787-0EECFE24F1E8}"/>
              </a:ext>
            </a:extLst>
          </p:cNvPr>
          <p:cNvSpPr/>
          <p:nvPr/>
        </p:nvSpPr>
        <p:spPr>
          <a:xfrm>
            <a:off x="3815118" y="4034399"/>
            <a:ext cx="413586" cy="413586"/>
          </a:xfrm>
          <a:prstGeom prst="ellipse">
            <a:avLst/>
          </a:prstGeom>
          <a:scene3d>
            <a:camera prst="orthographicFront">
              <a:rot lat="0" lon="0" rev="0"/>
            </a:camera>
            <a:lightRig rig="contrasting" dir="t">
              <a:rot lat="0" lon="0" rev="1200000"/>
            </a:lightRig>
          </a:scene3d>
          <a:sp3d z="-300000" prstMaterial="plastic"/>
        </p:spPr>
        <p:style>
          <a:lnRef idx="1">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1" name="Chord 30">
            <a:extLst>
              <a:ext uri="{FF2B5EF4-FFF2-40B4-BE49-F238E27FC236}">
                <a16:creationId xmlns:a16="http://schemas.microsoft.com/office/drawing/2014/main" id="{CC104315-7D54-54C1-3F90-4057F9C86576}"/>
              </a:ext>
            </a:extLst>
          </p:cNvPr>
          <p:cNvSpPr/>
          <p:nvPr/>
        </p:nvSpPr>
        <p:spPr>
          <a:xfrm>
            <a:off x="3856477" y="4075757"/>
            <a:ext cx="330868" cy="330868"/>
          </a:xfrm>
          <a:prstGeom prst="chord">
            <a:avLst>
              <a:gd name="adj1" fmla="val 1800000"/>
              <a:gd name="adj2" fmla="val 900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endParaRPr lang="en-US"/>
          </a:p>
        </p:txBody>
      </p:sp>
      <p:sp>
        <p:nvSpPr>
          <p:cNvPr id="32" name="Freeform: Shape 31">
            <a:extLst>
              <a:ext uri="{FF2B5EF4-FFF2-40B4-BE49-F238E27FC236}">
                <a16:creationId xmlns:a16="http://schemas.microsoft.com/office/drawing/2014/main" id="{9A9F816A-5755-3B18-B7BC-ED800B759EEB}"/>
              </a:ext>
            </a:extLst>
          </p:cNvPr>
          <p:cNvSpPr/>
          <p:nvPr/>
        </p:nvSpPr>
        <p:spPr>
          <a:xfrm>
            <a:off x="4314868" y="4034399"/>
            <a:ext cx="1223525" cy="413586"/>
          </a:xfrm>
          <a:custGeom>
            <a:avLst/>
            <a:gdLst>
              <a:gd name="connsiteX0" fmla="*/ 0 w 1223525"/>
              <a:gd name="connsiteY0" fmla="*/ 0 h 413586"/>
              <a:gd name="connsiteX1" fmla="*/ 1223525 w 1223525"/>
              <a:gd name="connsiteY1" fmla="*/ 0 h 413586"/>
              <a:gd name="connsiteX2" fmla="*/ 1223525 w 1223525"/>
              <a:gd name="connsiteY2" fmla="*/ 413586 h 413586"/>
              <a:gd name="connsiteX3" fmla="*/ 0 w 1223525"/>
              <a:gd name="connsiteY3" fmla="*/ 413586 h 413586"/>
              <a:gd name="connsiteX4" fmla="*/ 0 w 1223525"/>
              <a:gd name="connsiteY4" fmla="*/ 0 h 41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525" h="413586">
                <a:moveTo>
                  <a:pt x="0" y="0"/>
                </a:moveTo>
                <a:lnTo>
                  <a:pt x="1223525" y="0"/>
                </a:lnTo>
                <a:lnTo>
                  <a:pt x="1223525" y="413586"/>
                </a:lnTo>
                <a:lnTo>
                  <a:pt x="0" y="413586"/>
                </a:lnTo>
                <a:lnTo>
                  <a:pt x="0" y="0"/>
                </a:lnTo>
                <a:close/>
              </a:path>
            </a:pathLst>
          </a:custGeom>
        </p:spPr>
        <p:style>
          <a:lnRef idx="1">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b" anchorCtr="0">
            <a:noAutofit/>
          </a:bodyPr>
          <a:lstStyle/>
          <a:p>
            <a:pPr marL="0" lvl="0" indent="0" algn="l" defTabSz="533400">
              <a:lnSpc>
                <a:spcPct val="90000"/>
              </a:lnSpc>
              <a:spcBef>
                <a:spcPct val="0"/>
              </a:spcBef>
              <a:spcAft>
                <a:spcPct val="35000"/>
              </a:spcAft>
              <a:buNone/>
            </a:pPr>
            <a:r>
              <a:rPr lang="es-AR" sz="1500" kern="1200" err="1"/>
              <a:t>Onboard</a:t>
            </a:r>
            <a:r>
              <a:rPr lang="es-AR" sz="1500" kern="1200"/>
              <a:t> GDHCN</a:t>
            </a:r>
            <a:endParaRPr lang="en-US" sz="1500" kern="1200"/>
          </a:p>
        </p:txBody>
      </p:sp>
      <p:sp>
        <p:nvSpPr>
          <p:cNvPr id="33" name="Oval 32">
            <a:extLst>
              <a:ext uri="{FF2B5EF4-FFF2-40B4-BE49-F238E27FC236}">
                <a16:creationId xmlns:a16="http://schemas.microsoft.com/office/drawing/2014/main" id="{46C413AF-FC9B-3C20-B7C0-3561DD4019A0}"/>
              </a:ext>
            </a:extLst>
          </p:cNvPr>
          <p:cNvSpPr/>
          <p:nvPr/>
        </p:nvSpPr>
        <p:spPr>
          <a:xfrm>
            <a:off x="5624557" y="4034399"/>
            <a:ext cx="413586" cy="413586"/>
          </a:xfrm>
          <a:prstGeom prst="ellipse">
            <a:avLst/>
          </a:prstGeom>
          <a:scene3d>
            <a:camera prst="orthographicFront">
              <a:rot lat="0" lon="0" rev="0"/>
            </a:camera>
            <a:lightRig rig="contrasting" dir="t">
              <a:rot lat="0" lon="0" rev="1200000"/>
            </a:lightRig>
          </a:scene3d>
          <a:sp3d z="-300000" prstMaterial="plastic"/>
        </p:spPr>
        <p:style>
          <a:lnRef idx="1">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4" name="Chord 33">
            <a:extLst>
              <a:ext uri="{FF2B5EF4-FFF2-40B4-BE49-F238E27FC236}">
                <a16:creationId xmlns:a16="http://schemas.microsoft.com/office/drawing/2014/main" id="{FAA5B5E8-3A3E-CA9D-3A75-2DACEDF1D930}"/>
              </a:ext>
            </a:extLst>
          </p:cNvPr>
          <p:cNvSpPr/>
          <p:nvPr/>
        </p:nvSpPr>
        <p:spPr>
          <a:xfrm>
            <a:off x="5665916" y="4075757"/>
            <a:ext cx="330868" cy="330868"/>
          </a:xfrm>
          <a:prstGeom prst="chord">
            <a:avLst>
              <a:gd name="adj1" fmla="val 0"/>
              <a:gd name="adj2" fmla="val 1080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endParaRPr lang="en-US"/>
          </a:p>
        </p:txBody>
      </p:sp>
      <p:sp>
        <p:nvSpPr>
          <p:cNvPr id="35" name="Freeform: Shape 34">
            <a:extLst>
              <a:ext uri="{FF2B5EF4-FFF2-40B4-BE49-F238E27FC236}">
                <a16:creationId xmlns:a16="http://schemas.microsoft.com/office/drawing/2014/main" id="{F5306167-FAEC-C98B-C3D8-A745C7BFFCCB}"/>
              </a:ext>
            </a:extLst>
          </p:cNvPr>
          <p:cNvSpPr/>
          <p:nvPr/>
        </p:nvSpPr>
        <p:spPr>
          <a:xfrm>
            <a:off x="6124307" y="4034399"/>
            <a:ext cx="1223525" cy="413586"/>
          </a:xfrm>
          <a:custGeom>
            <a:avLst/>
            <a:gdLst>
              <a:gd name="connsiteX0" fmla="*/ 0 w 1223525"/>
              <a:gd name="connsiteY0" fmla="*/ 0 h 413586"/>
              <a:gd name="connsiteX1" fmla="*/ 1223525 w 1223525"/>
              <a:gd name="connsiteY1" fmla="*/ 0 h 413586"/>
              <a:gd name="connsiteX2" fmla="*/ 1223525 w 1223525"/>
              <a:gd name="connsiteY2" fmla="*/ 413586 h 413586"/>
              <a:gd name="connsiteX3" fmla="*/ 0 w 1223525"/>
              <a:gd name="connsiteY3" fmla="*/ 413586 h 413586"/>
              <a:gd name="connsiteX4" fmla="*/ 0 w 1223525"/>
              <a:gd name="connsiteY4" fmla="*/ 0 h 41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525" h="413586">
                <a:moveTo>
                  <a:pt x="0" y="0"/>
                </a:moveTo>
                <a:lnTo>
                  <a:pt x="1223525" y="0"/>
                </a:lnTo>
                <a:lnTo>
                  <a:pt x="1223525" y="413586"/>
                </a:lnTo>
                <a:lnTo>
                  <a:pt x="0" y="413586"/>
                </a:lnTo>
                <a:lnTo>
                  <a:pt x="0" y="0"/>
                </a:lnTo>
                <a:close/>
              </a:path>
            </a:pathLst>
          </a:custGeom>
        </p:spPr>
        <p:style>
          <a:lnRef idx="1">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b" anchorCtr="0">
            <a:noAutofit/>
          </a:bodyPr>
          <a:lstStyle/>
          <a:p>
            <a:pPr marL="0" lvl="0" indent="0" algn="l" defTabSz="533400">
              <a:lnSpc>
                <a:spcPct val="90000"/>
              </a:lnSpc>
              <a:spcBef>
                <a:spcPct val="0"/>
              </a:spcBef>
              <a:spcAft>
                <a:spcPct val="35000"/>
              </a:spcAft>
              <a:buNone/>
            </a:pPr>
            <a:r>
              <a:rPr lang="es-AR" sz="1500" kern="1200"/>
              <a:t>DVC </a:t>
            </a:r>
            <a:r>
              <a:rPr lang="es-AR" sz="1500" kern="1200" err="1"/>
              <a:t>generate</a:t>
            </a:r>
            <a:endParaRPr lang="en-US" sz="1500" kern="1200"/>
          </a:p>
        </p:txBody>
      </p:sp>
      <p:sp>
        <p:nvSpPr>
          <p:cNvPr id="36" name="Oval 35">
            <a:extLst>
              <a:ext uri="{FF2B5EF4-FFF2-40B4-BE49-F238E27FC236}">
                <a16:creationId xmlns:a16="http://schemas.microsoft.com/office/drawing/2014/main" id="{1BCA52F4-7047-147F-2C57-D46A9AC23700}"/>
              </a:ext>
            </a:extLst>
          </p:cNvPr>
          <p:cNvSpPr/>
          <p:nvPr/>
        </p:nvSpPr>
        <p:spPr>
          <a:xfrm>
            <a:off x="7433996" y="4034399"/>
            <a:ext cx="413586" cy="413586"/>
          </a:xfrm>
          <a:prstGeom prst="ellipse">
            <a:avLst/>
          </a:prstGeom>
          <a:scene3d>
            <a:camera prst="orthographicFront">
              <a:rot lat="0" lon="0" rev="0"/>
            </a:camera>
            <a:lightRig rig="contrasting" dir="t">
              <a:rot lat="0" lon="0" rev="1200000"/>
            </a:lightRig>
          </a:scene3d>
          <a:sp3d z="-300000" prstMaterial="plastic"/>
        </p:spPr>
        <p:style>
          <a:lnRef idx="1">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7" name="Chord 36">
            <a:extLst>
              <a:ext uri="{FF2B5EF4-FFF2-40B4-BE49-F238E27FC236}">
                <a16:creationId xmlns:a16="http://schemas.microsoft.com/office/drawing/2014/main" id="{5F59DB11-3D7E-AE10-0E60-B77B6351B421}"/>
              </a:ext>
            </a:extLst>
          </p:cNvPr>
          <p:cNvSpPr/>
          <p:nvPr/>
        </p:nvSpPr>
        <p:spPr>
          <a:xfrm>
            <a:off x="7475355" y="4075757"/>
            <a:ext cx="330868" cy="330868"/>
          </a:xfrm>
          <a:prstGeom prst="chord">
            <a:avLst>
              <a:gd name="adj1" fmla="val 19800000"/>
              <a:gd name="adj2" fmla="val 1260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endParaRPr lang="en-US"/>
          </a:p>
        </p:txBody>
      </p:sp>
      <p:sp>
        <p:nvSpPr>
          <p:cNvPr id="38" name="Freeform: Shape 37">
            <a:extLst>
              <a:ext uri="{FF2B5EF4-FFF2-40B4-BE49-F238E27FC236}">
                <a16:creationId xmlns:a16="http://schemas.microsoft.com/office/drawing/2014/main" id="{C9B6EA31-1890-1057-A3D2-035D5EF6FBDC}"/>
              </a:ext>
            </a:extLst>
          </p:cNvPr>
          <p:cNvSpPr/>
          <p:nvPr/>
        </p:nvSpPr>
        <p:spPr>
          <a:xfrm>
            <a:off x="7933746" y="4034399"/>
            <a:ext cx="1223525" cy="413586"/>
          </a:xfrm>
          <a:custGeom>
            <a:avLst/>
            <a:gdLst>
              <a:gd name="connsiteX0" fmla="*/ 0 w 1223525"/>
              <a:gd name="connsiteY0" fmla="*/ 0 h 413586"/>
              <a:gd name="connsiteX1" fmla="*/ 1223525 w 1223525"/>
              <a:gd name="connsiteY1" fmla="*/ 0 h 413586"/>
              <a:gd name="connsiteX2" fmla="*/ 1223525 w 1223525"/>
              <a:gd name="connsiteY2" fmla="*/ 413586 h 413586"/>
              <a:gd name="connsiteX3" fmla="*/ 0 w 1223525"/>
              <a:gd name="connsiteY3" fmla="*/ 413586 h 413586"/>
              <a:gd name="connsiteX4" fmla="*/ 0 w 1223525"/>
              <a:gd name="connsiteY4" fmla="*/ 0 h 41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525" h="413586">
                <a:moveTo>
                  <a:pt x="0" y="0"/>
                </a:moveTo>
                <a:lnTo>
                  <a:pt x="1223525" y="0"/>
                </a:lnTo>
                <a:lnTo>
                  <a:pt x="1223525" y="413586"/>
                </a:lnTo>
                <a:lnTo>
                  <a:pt x="0" y="413586"/>
                </a:lnTo>
                <a:lnTo>
                  <a:pt x="0" y="0"/>
                </a:lnTo>
                <a:close/>
              </a:path>
            </a:pathLst>
          </a:custGeom>
        </p:spPr>
        <p:style>
          <a:lnRef idx="1">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b" anchorCtr="0">
            <a:noAutofit/>
          </a:bodyPr>
          <a:lstStyle/>
          <a:p>
            <a:pPr marL="0" lvl="0" indent="0" algn="l" defTabSz="533400">
              <a:lnSpc>
                <a:spcPct val="90000"/>
              </a:lnSpc>
              <a:spcBef>
                <a:spcPct val="0"/>
              </a:spcBef>
              <a:spcAft>
                <a:spcPct val="35000"/>
              </a:spcAft>
              <a:buNone/>
            </a:pPr>
            <a:r>
              <a:rPr lang="es-AR" sz="1500" kern="1200" err="1"/>
              <a:t>Verifier</a:t>
            </a:r>
            <a:r>
              <a:rPr lang="es-AR" sz="1500" kern="1200"/>
              <a:t> </a:t>
            </a:r>
            <a:br>
              <a:rPr lang="es-AR" sz="1500" kern="1200"/>
            </a:br>
            <a:r>
              <a:rPr lang="es-AR" sz="1500" kern="1200"/>
              <a:t>DVC</a:t>
            </a:r>
            <a:endParaRPr lang="en-US" sz="1500" kern="1200"/>
          </a:p>
        </p:txBody>
      </p:sp>
      <p:sp>
        <p:nvSpPr>
          <p:cNvPr id="39" name="Oval 38">
            <a:extLst>
              <a:ext uri="{FF2B5EF4-FFF2-40B4-BE49-F238E27FC236}">
                <a16:creationId xmlns:a16="http://schemas.microsoft.com/office/drawing/2014/main" id="{8D2A6035-B7F2-8D40-62C3-831C0CF51B47}"/>
              </a:ext>
            </a:extLst>
          </p:cNvPr>
          <p:cNvSpPr/>
          <p:nvPr/>
        </p:nvSpPr>
        <p:spPr>
          <a:xfrm>
            <a:off x="9243435" y="4034399"/>
            <a:ext cx="413586" cy="413586"/>
          </a:xfrm>
          <a:prstGeom prst="ellipse">
            <a:avLst/>
          </a:prstGeom>
          <a:scene3d>
            <a:camera prst="orthographicFront">
              <a:rot lat="0" lon="0" rev="0"/>
            </a:camera>
            <a:lightRig rig="contrasting" dir="t">
              <a:rot lat="0" lon="0" rev="1200000"/>
            </a:lightRig>
          </a:scene3d>
          <a:sp3d z="-300000" prstMaterial="plastic"/>
        </p:spPr>
        <p:style>
          <a:lnRef idx="1">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40" name="Chord 39">
            <a:extLst>
              <a:ext uri="{FF2B5EF4-FFF2-40B4-BE49-F238E27FC236}">
                <a16:creationId xmlns:a16="http://schemas.microsoft.com/office/drawing/2014/main" id="{98E48987-70BA-BC11-AD4A-05A10906C109}"/>
              </a:ext>
            </a:extLst>
          </p:cNvPr>
          <p:cNvSpPr/>
          <p:nvPr/>
        </p:nvSpPr>
        <p:spPr>
          <a:xfrm>
            <a:off x="9284794" y="4075757"/>
            <a:ext cx="330868" cy="330868"/>
          </a:xfrm>
          <a:prstGeom prst="chord">
            <a:avLst>
              <a:gd name="adj1" fmla="val 16200000"/>
              <a:gd name="adj2" fmla="val 1620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endParaRPr lang="en-US"/>
          </a:p>
        </p:txBody>
      </p:sp>
      <p:sp>
        <p:nvSpPr>
          <p:cNvPr id="41" name="Freeform: Shape 40">
            <a:extLst>
              <a:ext uri="{FF2B5EF4-FFF2-40B4-BE49-F238E27FC236}">
                <a16:creationId xmlns:a16="http://schemas.microsoft.com/office/drawing/2014/main" id="{33A36ED6-EDBB-D8E3-66CD-ED43F20C11F9}"/>
              </a:ext>
            </a:extLst>
          </p:cNvPr>
          <p:cNvSpPr/>
          <p:nvPr/>
        </p:nvSpPr>
        <p:spPr>
          <a:xfrm>
            <a:off x="9743185" y="4034399"/>
            <a:ext cx="1223525" cy="413586"/>
          </a:xfrm>
          <a:custGeom>
            <a:avLst/>
            <a:gdLst>
              <a:gd name="connsiteX0" fmla="*/ 0 w 1223525"/>
              <a:gd name="connsiteY0" fmla="*/ 0 h 413586"/>
              <a:gd name="connsiteX1" fmla="*/ 1223525 w 1223525"/>
              <a:gd name="connsiteY1" fmla="*/ 0 h 413586"/>
              <a:gd name="connsiteX2" fmla="*/ 1223525 w 1223525"/>
              <a:gd name="connsiteY2" fmla="*/ 413586 h 413586"/>
              <a:gd name="connsiteX3" fmla="*/ 0 w 1223525"/>
              <a:gd name="connsiteY3" fmla="*/ 413586 h 413586"/>
              <a:gd name="connsiteX4" fmla="*/ 0 w 1223525"/>
              <a:gd name="connsiteY4" fmla="*/ 0 h 41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525" h="413586">
                <a:moveTo>
                  <a:pt x="0" y="0"/>
                </a:moveTo>
                <a:lnTo>
                  <a:pt x="1223525" y="0"/>
                </a:lnTo>
                <a:lnTo>
                  <a:pt x="1223525" y="413586"/>
                </a:lnTo>
                <a:lnTo>
                  <a:pt x="0" y="413586"/>
                </a:lnTo>
                <a:lnTo>
                  <a:pt x="0" y="0"/>
                </a:lnTo>
                <a:close/>
              </a:path>
            </a:pathLst>
          </a:custGeom>
        </p:spPr>
        <p:style>
          <a:lnRef idx="1">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b" anchorCtr="0">
            <a:noAutofit/>
          </a:bodyPr>
          <a:lstStyle/>
          <a:p>
            <a:pPr marL="0" lvl="0" indent="0" algn="l" defTabSz="533400">
              <a:lnSpc>
                <a:spcPct val="90000"/>
              </a:lnSpc>
              <a:spcBef>
                <a:spcPct val="0"/>
              </a:spcBef>
              <a:spcAft>
                <a:spcPct val="35000"/>
              </a:spcAft>
              <a:buNone/>
            </a:pPr>
            <a:r>
              <a:rPr lang="es-AR" sz="1500" kern="1200" err="1"/>
              <a:t>Verifier</a:t>
            </a:r>
            <a:r>
              <a:rPr lang="es-AR" sz="1500" kern="1200"/>
              <a:t> GDHCN</a:t>
            </a:r>
            <a:endParaRPr lang="en-US" sz="1500" kern="1200"/>
          </a:p>
        </p:txBody>
      </p:sp>
      <p:pic>
        <p:nvPicPr>
          <p:cNvPr id="14" name="Imagen 4">
            <a:extLst>
              <a:ext uri="{FF2B5EF4-FFF2-40B4-BE49-F238E27FC236}">
                <a16:creationId xmlns:a16="http://schemas.microsoft.com/office/drawing/2014/main" id="{23CD23F6-4C33-D3D3-09D9-E3DF43911E2A}"/>
              </a:ext>
            </a:extLst>
          </p:cNvPr>
          <p:cNvPicPr>
            <a:picLocks noChangeAspect="1"/>
          </p:cNvPicPr>
          <p:nvPr/>
        </p:nvPicPr>
        <p:blipFill>
          <a:blip r:embed="rId2"/>
          <a:stretch>
            <a:fillRect/>
          </a:stretch>
        </p:blipFill>
        <p:spPr>
          <a:xfrm>
            <a:off x="1" y="4507"/>
            <a:ext cx="877824" cy="856165"/>
          </a:xfrm>
          <a:prstGeom prst="rect">
            <a:avLst/>
          </a:prstGeom>
        </p:spPr>
      </p:pic>
      <p:sp>
        <p:nvSpPr>
          <p:cNvPr id="15" name="Google Shape;298;p4">
            <a:extLst>
              <a:ext uri="{FF2B5EF4-FFF2-40B4-BE49-F238E27FC236}">
                <a16:creationId xmlns:a16="http://schemas.microsoft.com/office/drawing/2014/main" id="{D48F0741-A2D7-1AC1-FDDC-0DA4C68B01FC}"/>
              </a:ext>
            </a:extLst>
          </p:cNvPr>
          <p:cNvSpPr txBox="1"/>
          <p:nvPr/>
        </p:nvSpPr>
        <p:spPr>
          <a:xfrm>
            <a:off x="971274" y="-80236"/>
            <a:ext cx="7219739" cy="685301"/>
          </a:xfrm>
          <a:prstGeom prst="rect">
            <a:avLst/>
          </a:prstGeom>
          <a:noFill/>
          <a:ln>
            <a:noFill/>
          </a:ln>
        </p:spPr>
        <p:txBody>
          <a:bodyPr spcFirstLastPara="1" wrap="square" lIns="91425" tIns="45700" rIns="91425" bIns="45700" anchor="b" anchorCtr="0">
            <a:normAutofit fontScale="85000" lnSpcReduction="10000"/>
          </a:bodyPr>
          <a:lstStyle/>
          <a:p>
            <a:pPr>
              <a:lnSpc>
                <a:spcPct val="90000"/>
              </a:lnSpc>
              <a:buSzPts val="5128"/>
            </a:pPr>
            <a:r>
              <a:rPr lang="en-US" sz="3000">
                <a:solidFill>
                  <a:srgbClr val="1491BE"/>
                </a:solidFill>
                <a:latin typeface="Poppins Light"/>
                <a:ea typeface="Calibri"/>
                <a:cs typeface="Calibri"/>
                <a:sym typeface="Calibri"/>
              </a:rPr>
              <a:t>Verifiable milestones in the </a:t>
            </a:r>
            <a:r>
              <a:rPr lang="en-US" sz="3000" err="1">
                <a:solidFill>
                  <a:srgbClr val="1491BE"/>
                </a:solidFill>
                <a:latin typeface="Poppins Light"/>
                <a:ea typeface="Calibri"/>
                <a:cs typeface="Calibri"/>
                <a:sym typeface="Calibri"/>
              </a:rPr>
              <a:t>connectathon</a:t>
            </a:r>
            <a:endParaRPr lang="es-419" sz="3000" b="0" i="0" u="none" strike="noStrike" cap="none">
              <a:solidFill>
                <a:srgbClr val="1491BE"/>
              </a:solidFill>
              <a:latin typeface="Poppins Light"/>
              <a:ea typeface="Calibri"/>
              <a:cs typeface="Calibri"/>
            </a:endParaRPr>
          </a:p>
        </p:txBody>
      </p:sp>
      <p:cxnSp>
        <p:nvCxnSpPr>
          <p:cNvPr id="43" name="Straight Connector 42">
            <a:extLst>
              <a:ext uri="{FF2B5EF4-FFF2-40B4-BE49-F238E27FC236}">
                <a16:creationId xmlns:a16="http://schemas.microsoft.com/office/drawing/2014/main" id="{3FA42D92-A1A9-65F0-F6EA-EF459C45F1DA}"/>
              </a:ext>
            </a:extLst>
          </p:cNvPr>
          <p:cNvCxnSpPr>
            <a:cxnSpLocks/>
          </p:cNvCxnSpPr>
          <p:nvPr/>
        </p:nvCxnSpPr>
        <p:spPr>
          <a:xfrm>
            <a:off x="4040373" y="1020726"/>
            <a:ext cx="0" cy="1010092"/>
          </a:xfrm>
          <a:prstGeom prst="line">
            <a:avLst/>
          </a:prstGeom>
          <a:ln>
            <a:solidFill>
              <a:srgbClr val="1491BE"/>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838AFF45-782D-707F-07DB-71952BA1FAD2}"/>
              </a:ext>
            </a:extLst>
          </p:cNvPr>
          <p:cNvCxnSpPr>
            <a:cxnSpLocks/>
          </p:cNvCxnSpPr>
          <p:nvPr/>
        </p:nvCxnSpPr>
        <p:spPr>
          <a:xfrm>
            <a:off x="5846727" y="1020726"/>
            <a:ext cx="0" cy="1010092"/>
          </a:xfrm>
          <a:prstGeom prst="line">
            <a:avLst/>
          </a:prstGeom>
          <a:ln>
            <a:solidFill>
              <a:srgbClr val="1491BE"/>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03A0533D-19AB-BC5E-002D-F41C17A193E6}"/>
              </a:ext>
            </a:extLst>
          </p:cNvPr>
          <p:cNvCxnSpPr>
            <a:cxnSpLocks/>
          </p:cNvCxnSpPr>
          <p:nvPr/>
        </p:nvCxnSpPr>
        <p:spPr>
          <a:xfrm>
            <a:off x="7653081" y="1020726"/>
            <a:ext cx="0" cy="1010092"/>
          </a:xfrm>
          <a:prstGeom prst="line">
            <a:avLst/>
          </a:prstGeom>
          <a:ln>
            <a:solidFill>
              <a:srgbClr val="1491BE"/>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B9CF324F-C84E-92DF-C281-ACCFB40EA050}"/>
              </a:ext>
            </a:extLst>
          </p:cNvPr>
          <p:cNvCxnSpPr>
            <a:cxnSpLocks/>
          </p:cNvCxnSpPr>
          <p:nvPr/>
        </p:nvCxnSpPr>
        <p:spPr>
          <a:xfrm>
            <a:off x="9459434" y="1020726"/>
            <a:ext cx="0" cy="1010092"/>
          </a:xfrm>
          <a:prstGeom prst="line">
            <a:avLst/>
          </a:prstGeom>
          <a:ln>
            <a:solidFill>
              <a:srgbClr val="1491BE"/>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EC87D33F-6B02-FD14-5F48-B5618B04D3CA}"/>
              </a:ext>
            </a:extLst>
          </p:cNvPr>
          <p:cNvCxnSpPr>
            <a:cxnSpLocks/>
          </p:cNvCxnSpPr>
          <p:nvPr/>
        </p:nvCxnSpPr>
        <p:spPr>
          <a:xfrm>
            <a:off x="4040373" y="4692219"/>
            <a:ext cx="0" cy="1010092"/>
          </a:xfrm>
          <a:prstGeom prst="line">
            <a:avLst/>
          </a:prstGeom>
          <a:ln>
            <a:solidFill>
              <a:srgbClr val="234166"/>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19612FF2-9D5F-55A2-FBB7-7B62AAEA8C7B}"/>
              </a:ext>
            </a:extLst>
          </p:cNvPr>
          <p:cNvCxnSpPr>
            <a:cxnSpLocks/>
          </p:cNvCxnSpPr>
          <p:nvPr/>
        </p:nvCxnSpPr>
        <p:spPr>
          <a:xfrm>
            <a:off x="5846727" y="4692219"/>
            <a:ext cx="0" cy="1010092"/>
          </a:xfrm>
          <a:prstGeom prst="line">
            <a:avLst/>
          </a:prstGeom>
          <a:ln>
            <a:solidFill>
              <a:srgbClr val="234166"/>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2C89DF15-37F1-AFFB-783D-19ABAFCD66BE}"/>
              </a:ext>
            </a:extLst>
          </p:cNvPr>
          <p:cNvCxnSpPr>
            <a:cxnSpLocks/>
          </p:cNvCxnSpPr>
          <p:nvPr/>
        </p:nvCxnSpPr>
        <p:spPr>
          <a:xfrm>
            <a:off x="7653081" y="4692219"/>
            <a:ext cx="0" cy="1010092"/>
          </a:xfrm>
          <a:prstGeom prst="line">
            <a:avLst/>
          </a:prstGeom>
          <a:ln>
            <a:solidFill>
              <a:srgbClr val="234166"/>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5CFD031D-66C2-B565-B0F7-4DCA43A3B18A}"/>
              </a:ext>
            </a:extLst>
          </p:cNvPr>
          <p:cNvCxnSpPr>
            <a:cxnSpLocks/>
          </p:cNvCxnSpPr>
          <p:nvPr/>
        </p:nvCxnSpPr>
        <p:spPr>
          <a:xfrm>
            <a:off x="9459434" y="4692219"/>
            <a:ext cx="0" cy="1010092"/>
          </a:xfrm>
          <a:prstGeom prst="line">
            <a:avLst/>
          </a:prstGeom>
          <a:ln>
            <a:solidFill>
              <a:srgbClr val="234166"/>
            </a:solidFill>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A67B0992-E6D6-7DBC-F997-FD6C1EE9FB46}"/>
              </a:ext>
            </a:extLst>
          </p:cNvPr>
          <p:cNvSpPr txBox="1"/>
          <p:nvPr/>
        </p:nvSpPr>
        <p:spPr>
          <a:xfrm>
            <a:off x="4033865" y="5224348"/>
            <a:ext cx="1148305" cy="553998"/>
          </a:xfrm>
          <a:prstGeom prst="rect">
            <a:avLst/>
          </a:prstGeom>
          <a:noFill/>
        </p:spPr>
        <p:txBody>
          <a:bodyPr wrap="square" rtlCol="0">
            <a:spAutoFit/>
          </a:bodyPr>
          <a:lstStyle/>
          <a:p>
            <a:r>
              <a:rPr lang="en-US" sz="1000" i="1"/>
              <a:t>Start Country Node
Send PK X.509</a:t>
            </a:r>
            <a:endParaRPr lang="en-US"/>
          </a:p>
        </p:txBody>
      </p:sp>
      <p:sp>
        <p:nvSpPr>
          <p:cNvPr id="53" name="TextBox 52">
            <a:extLst>
              <a:ext uri="{FF2B5EF4-FFF2-40B4-BE49-F238E27FC236}">
                <a16:creationId xmlns:a16="http://schemas.microsoft.com/office/drawing/2014/main" id="{27D94147-3E52-7F86-7235-0BD6D4C3E20A}"/>
              </a:ext>
            </a:extLst>
          </p:cNvPr>
          <p:cNvSpPr txBox="1"/>
          <p:nvPr/>
        </p:nvSpPr>
        <p:spPr>
          <a:xfrm>
            <a:off x="5843304" y="5378677"/>
            <a:ext cx="1148305" cy="400110"/>
          </a:xfrm>
          <a:prstGeom prst="rect">
            <a:avLst/>
          </a:prstGeom>
          <a:noFill/>
        </p:spPr>
        <p:txBody>
          <a:bodyPr wrap="square" lIns="91440" tIns="45720" rIns="91440" bIns="45720" rtlCol="0" anchor="t">
            <a:spAutoFit/>
          </a:bodyPr>
          <a:lstStyle/>
          <a:p>
            <a:r>
              <a:rPr lang="es-AR" sz="1000" i="1"/>
              <a:t>Generate a DVC from IR</a:t>
            </a:r>
            <a:endParaRPr lang="en-US"/>
          </a:p>
        </p:txBody>
      </p:sp>
      <p:sp>
        <p:nvSpPr>
          <p:cNvPr id="54" name="TextBox 53">
            <a:extLst>
              <a:ext uri="{FF2B5EF4-FFF2-40B4-BE49-F238E27FC236}">
                <a16:creationId xmlns:a16="http://schemas.microsoft.com/office/drawing/2014/main" id="{F22F1F7D-D500-E365-D4D2-2488772AA8C7}"/>
              </a:ext>
            </a:extLst>
          </p:cNvPr>
          <p:cNvSpPr txBox="1"/>
          <p:nvPr/>
        </p:nvSpPr>
        <p:spPr>
          <a:xfrm>
            <a:off x="7651369" y="5061696"/>
            <a:ext cx="1148305" cy="707886"/>
          </a:xfrm>
          <a:prstGeom prst="rect">
            <a:avLst/>
          </a:prstGeom>
          <a:noFill/>
        </p:spPr>
        <p:txBody>
          <a:bodyPr wrap="square" lIns="91440" tIns="45720" rIns="91440" bIns="45720" rtlCol="0" anchor="t">
            <a:spAutoFit/>
          </a:bodyPr>
          <a:lstStyle/>
          <a:p>
            <a:r>
              <a:rPr lang="en-US" sz="1000" i="1"/>
              <a:t>Verify DVC in another country's Citizen Wallet from EHR</a:t>
            </a:r>
            <a:endParaRPr lang="en-US"/>
          </a:p>
        </p:txBody>
      </p:sp>
      <p:sp>
        <p:nvSpPr>
          <p:cNvPr id="55" name="TextBox 54">
            <a:extLst>
              <a:ext uri="{FF2B5EF4-FFF2-40B4-BE49-F238E27FC236}">
                <a16:creationId xmlns:a16="http://schemas.microsoft.com/office/drawing/2014/main" id="{9B15ACD2-6D5D-E70A-54FF-CE97D67CBF42}"/>
              </a:ext>
            </a:extLst>
          </p:cNvPr>
          <p:cNvSpPr txBox="1"/>
          <p:nvPr/>
        </p:nvSpPr>
        <p:spPr>
          <a:xfrm>
            <a:off x="9459434" y="5195851"/>
            <a:ext cx="1148305" cy="553998"/>
          </a:xfrm>
          <a:prstGeom prst="rect">
            <a:avLst/>
          </a:prstGeom>
          <a:noFill/>
        </p:spPr>
        <p:txBody>
          <a:bodyPr wrap="square" rtlCol="0">
            <a:spAutoFit/>
          </a:bodyPr>
          <a:lstStyle/>
          <a:p>
            <a:r>
              <a:rPr lang="en-US" sz="1000" i="1"/>
              <a:t>Check PK from another country on GDHCN</a:t>
            </a:r>
            <a:endParaRPr lang="en-US"/>
          </a:p>
        </p:txBody>
      </p:sp>
      <p:sp>
        <p:nvSpPr>
          <p:cNvPr id="56" name="TextBox 55">
            <a:extLst>
              <a:ext uri="{FF2B5EF4-FFF2-40B4-BE49-F238E27FC236}">
                <a16:creationId xmlns:a16="http://schemas.microsoft.com/office/drawing/2014/main" id="{CFB1F258-D772-3F54-0B33-6CB1EA0B1D53}"/>
              </a:ext>
            </a:extLst>
          </p:cNvPr>
          <p:cNvSpPr txBox="1"/>
          <p:nvPr/>
        </p:nvSpPr>
        <p:spPr>
          <a:xfrm>
            <a:off x="4040769" y="934048"/>
            <a:ext cx="1441556" cy="707886"/>
          </a:xfrm>
          <a:prstGeom prst="rect">
            <a:avLst/>
          </a:prstGeom>
          <a:noFill/>
        </p:spPr>
        <p:txBody>
          <a:bodyPr wrap="square" rtlCol="0">
            <a:spAutoFit/>
          </a:bodyPr>
          <a:lstStyle/>
          <a:p>
            <a:r>
              <a:rPr lang="en-US" sz="1000" i="1"/>
              <a:t>Generate a IPS_LAC from EHR
Send IPS to the Country Node</a:t>
            </a:r>
            <a:endParaRPr lang="en-US"/>
          </a:p>
        </p:txBody>
      </p:sp>
      <p:sp>
        <p:nvSpPr>
          <p:cNvPr id="57" name="TextBox 56">
            <a:extLst>
              <a:ext uri="{FF2B5EF4-FFF2-40B4-BE49-F238E27FC236}">
                <a16:creationId xmlns:a16="http://schemas.microsoft.com/office/drawing/2014/main" id="{B2C06C32-833F-6EE4-458C-DCD34442B492}"/>
              </a:ext>
            </a:extLst>
          </p:cNvPr>
          <p:cNvSpPr txBox="1"/>
          <p:nvPr/>
        </p:nvSpPr>
        <p:spPr>
          <a:xfrm>
            <a:off x="5850208" y="934048"/>
            <a:ext cx="1148305" cy="553998"/>
          </a:xfrm>
          <a:prstGeom prst="rect">
            <a:avLst/>
          </a:prstGeom>
          <a:noFill/>
        </p:spPr>
        <p:txBody>
          <a:bodyPr wrap="square" lIns="91440" tIns="45720" rIns="91440" bIns="45720" rtlCol="0" anchor="t">
            <a:spAutoFit/>
          </a:bodyPr>
          <a:lstStyle/>
          <a:p>
            <a:r>
              <a:rPr lang="en-US" sz="1000" i="1"/>
              <a:t>Generate VHL for IPS-LAC from the Citizen Wallet</a:t>
            </a:r>
            <a:endParaRPr lang="en-US"/>
          </a:p>
        </p:txBody>
      </p:sp>
      <p:sp>
        <p:nvSpPr>
          <p:cNvPr id="58" name="TextBox 57">
            <a:extLst>
              <a:ext uri="{FF2B5EF4-FFF2-40B4-BE49-F238E27FC236}">
                <a16:creationId xmlns:a16="http://schemas.microsoft.com/office/drawing/2014/main" id="{E224F8C3-5E44-AC45-3161-FBD8302A8F04}"/>
              </a:ext>
            </a:extLst>
          </p:cNvPr>
          <p:cNvSpPr txBox="1"/>
          <p:nvPr/>
        </p:nvSpPr>
        <p:spPr>
          <a:xfrm>
            <a:off x="7658273" y="934048"/>
            <a:ext cx="1669484" cy="707886"/>
          </a:xfrm>
          <a:prstGeom prst="rect">
            <a:avLst/>
          </a:prstGeom>
          <a:noFill/>
        </p:spPr>
        <p:txBody>
          <a:bodyPr wrap="square" rtlCol="0">
            <a:spAutoFit/>
          </a:bodyPr>
          <a:lstStyle/>
          <a:p>
            <a:r>
              <a:rPr lang="en-US" sz="1000" i="1"/>
              <a:t>Find a patient in the region
Recover the IPS of another country
Show in EHR viewer</a:t>
            </a:r>
            <a:endParaRPr lang="en-US"/>
          </a:p>
        </p:txBody>
      </p:sp>
      <p:sp>
        <p:nvSpPr>
          <p:cNvPr id="59" name="TextBox 58">
            <a:extLst>
              <a:ext uri="{FF2B5EF4-FFF2-40B4-BE49-F238E27FC236}">
                <a16:creationId xmlns:a16="http://schemas.microsoft.com/office/drawing/2014/main" id="{8476F2FD-0AFA-7142-3B97-7039FD0C9A7E}"/>
              </a:ext>
            </a:extLst>
          </p:cNvPr>
          <p:cNvSpPr txBox="1"/>
          <p:nvPr/>
        </p:nvSpPr>
        <p:spPr>
          <a:xfrm>
            <a:off x="9466338" y="934048"/>
            <a:ext cx="1148305" cy="553998"/>
          </a:xfrm>
          <a:prstGeom prst="rect">
            <a:avLst/>
          </a:prstGeom>
          <a:noFill/>
        </p:spPr>
        <p:txBody>
          <a:bodyPr wrap="square" rtlCol="0">
            <a:spAutoFit/>
          </a:bodyPr>
          <a:lstStyle/>
          <a:p>
            <a:r>
              <a:rPr lang="en-US" sz="1000" i="1"/>
              <a:t>SHL Reading
Display IPS in EHR Viewer</a:t>
            </a:r>
            <a:endParaRPr lang="en-US"/>
          </a:p>
        </p:txBody>
      </p:sp>
      <p:sp>
        <p:nvSpPr>
          <p:cNvPr id="60" name="TextBox 59">
            <a:extLst>
              <a:ext uri="{FF2B5EF4-FFF2-40B4-BE49-F238E27FC236}">
                <a16:creationId xmlns:a16="http://schemas.microsoft.com/office/drawing/2014/main" id="{6AED5AFD-B5C3-71F5-8C33-B0801174165E}"/>
              </a:ext>
            </a:extLst>
          </p:cNvPr>
          <p:cNvSpPr txBox="1"/>
          <p:nvPr/>
        </p:nvSpPr>
        <p:spPr>
          <a:xfrm>
            <a:off x="3402419" y="2935668"/>
            <a:ext cx="8789581" cy="369332"/>
          </a:xfrm>
          <a:prstGeom prst="rect">
            <a:avLst/>
          </a:prstGeom>
          <a:noFill/>
        </p:spPr>
        <p:txBody>
          <a:bodyPr wrap="square" rtlCol="0">
            <a:spAutoFit/>
          </a:bodyPr>
          <a:lstStyle/>
          <a:p>
            <a:pPr algn="ctr"/>
            <a:r>
              <a:rPr lang="es-AR">
                <a:solidFill>
                  <a:schemeClr val="bg1"/>
                </a:solidFill>
              </a:rPr>
              <a:t>Cross-</a:t>
            </a:r>
            <a:r>
              <a:rPr lang="es-AR" err="1">
                <a:solidFill>
                  <a:schemeClr val="bg1"/>
                </a:solidFill>
              </a:rPr>
              <a:t>border</a:t>
            </a:r>
            <a:r>
              <a:rPr lang="es-AR">
                <a:solidFill>
                  <a:schemeClr val="bg1"/>
                </a:solidFill>
              </a:rPr>
              <a:t> </a:t>
            </a:r>
            <a:r>
              <a:rPr lang="es-AR" err="1">
                <a:solidFill>
                  <a:schemeClr val="bg1"/>
                </a:solidFill>
              </a:rPr>
              <a:t>continuity</a:t>
            </a:r>
            <a:r>
              <a:rPr lang="es-AR">
                <a:solidFill>
                  <a:schemeClr val="bg1"/>
                </a:solidFill>
              </a:rPr>
              <a:t> </a:t>
            </a:r>
            <a:r>
              <a:rPr lang="es-AR" err="1">
                <a:solidFill>
                  <a:schemeClr val="bg1"/>
                </a:solidFill>
              </a:rPr>
              <a:t>of</a:t>
            </a:r>
            <a:r>
              <a:rPr lang="es-AR">
                <a:solidFill>
                  <a:schemeClr val="bg1"/>
                </a:solidFill>
              </a:rPr>
              <a:t> care</a:t>
            </a:r>
          </a:p>
        </p:txBody>
      </p:sp>
      <p:sp>
        <p:nvSpPr>
          <p:cNvPr id="61" name="TextBox 60">
            <a:extLst>
              <a:ext uri="{FF2B5EF4-FFF2-40B4-BE49-F238E27FC236}">
                <a16:creationId xmlns:a16="http://schemas.microsoft.com/office/drawing/2014/main" id="{74ABF3F3-DCF0-AD74-6354-E0120FB36D5E}"/>
              </a:ext>
            </a:extLst>
          </p:cNvPr>
          <p:cNvSpPr txBox="1"/>
          <p:nvPr/>
        </p:nvSpPr>
        <p:spPr>
          <a:xfrm>
            <a:off x="3395330" y="3353883"/>
            <a:ext cx="8789581" cy="369332"/>
          </a:xfrm>
          <a:prstGeom prst="rect">
            <a:avLst/>
          </a:prstGeom>
          <a:noFill/>
        </p:spPr>
        <p:txBody>
          <a:bodyPr wrap="square" rtlCol="0">
            <a:spAutoFit/>
          </a:bodyPr>
          <a:lstStyle/>
          <a:p>
            <a:pPr algn="ctr"/>
            <a:r>
              <a:rPr lang="es-AR">
                <a:solidFill>
                  <a:schemeClr val="bg1"/>
                </a:solidFill>
              </a:rPr>
              <a:t>Digital </a:t>
            </a:r>
            <a:r>
              <a:rPr lang="es-AR" err="1">
                <a:solidFill>
                  <a:schemeClr val="bg1"/>
                </a:solidFill>
              </a:rPr>
              <a:t>vaccination</a:t>
            </a:r>
            <a:r>
              <a:rPr lang="es-AR">
                <a:solidFill>
                  <a:schemeClr val="bg1"/>
                </a:solidFill>
              </a:rPr>
              <a:t> </a:t>
            </a:r>
            <a:r>
              <a:rPr lang="es-AR" err="1">
                <a:solidFill>
                  <a:schemeClr val="bg1"/>
                </a:solidFill>
              </a:rPr>
              <a:t>certificates</a:t>
            </a:r>
            <a:endParaRPr lang="es-AR">
              <a:solidFill>
                <a:schemeClr val="bg1"/>
              </a:solidFill>
            </a:endParaRPr>
          </a:p>
        </p:txBody>
      </p:sp>
      <p:grpSp>
        <p:nvGrpSpPr>
          <p:cNvPr id="16" name="Group 15">
            <a:extLst>
              <a:ext uri="{FF2B5EF4-FFF2-40B4-BE49-F238E27FC236}">
                <a16:creationId xmlns:a16="http://schemas.microsoft.com/office/drawing/2014/main" id="{B195AA2B-FED5-0294-6A7F-1CC66F36C920}"/>
              </a:ext>
            </a:extLst>
          </p:cNvPr>
          <p:cNvGrpSpPr/>
          <p:nvPr/>
        </p:nvGrpSpPr>
        <p:grpSpPr>
          <a:xfrm>
            <a:off x="5850151" y="4998786"/>
            <a:ext cx="769098" cy="377140"/>
            <a:chOff x="10787224" y="572360"/>
            <a:chExt cx="769098" cy="377140"/>
          </a:xfrm>
        </p:grpSpPr>
        <p:sp>
          <p:nvSpPr>
            <p:cNvPr id="3" name="Oval 2">
              <a:extLst>
                <a:ext uri="{FF2B5EF4-FFF2-40B4-BE49-F238E27FC236}">
                  <a16:creationId xmlns:a16="http://schemas.microsoft.com/office/drawing/2014/main" id="{C70D419B-A287-97B4-D392-10EC5E5CE1D8}"/>
                </a:ext>
              </a:extLst>
            </p:cNvPr>
            <p:cNvSpPr/>
            <p:nvPr/>
          </p:nvSpPr>
          <p:spPr>
            <a:xfrm>
              <a:off x="10966710" y="860672"/>
              <a:ext cx="410127" cy="8882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2FB12C4-A0DC-6306-7855-946A103BF13A}"/>
                </a:ext>
              </a:extLst>
            </p:cNvPr>
            <p:cNvSpPr txBox="1"/>
            <p:nvPr/>
          </p:nvSpPr>
          <p:spPr>
            <a:xfrm>
              <a:off x="10787224" y="572360"/>
              <a:ext cx="769098" cy="369332"/>
            </a:xfrm>
            <a:prstGeom prst="rect">
              <a:avLst/>
            </a:prstGeom>
            <a:noFill/>
          </p:spPr>
          <p:txBody>
            <a:bodyPr wrap="square" rtlCol="0">
              <a:spAutoFit/>
            </a:bodyPr>
            <a:lstStyle/>
            <a:p>
              <a:pPr algn="ctr"/>
              <a:r>
                <a:rPr lang="es-AR" spc="-100"/>
                <a:t>30</a:t>
              </a:r>
              <a:r>
                <a:rPr lang="es-AR" sz="1200" spc="-100"/>
                <a:t>%</a:t>
              </a:r>
              <a:endParaRPr lang="en-US" spc="-100"/>
            </a:p>
          </p:txBody>
        </p:sp>
      </p:grpSp>
      <p:grpSp>
        <p:nvGrpSpPr>
          <p:cNvPr id="29" name="Group 28">
            <a:extLst>
              <a:ext uri="{FF2B5EF4-FFF2-40B4-BE49-F238E27FC236}">
                <a16:creationId xmlns:a16="http://schemas.microsoft.com/office/drawing/2014/main" id="{57A4BB13-28FC-8F05-C9E3-C0F6DAC636CC}"/>
              </a:ext>
            </a:extLst>
          </p:cNvPr>
          <p:cNvGrpSpPr/>
          <p:nvPr/>
        </p:nvGrpSpPr>
        <p:grpSpPr>
          <a:xfrm>
            <a:off x="4037580" y="4843600"/>
            <a:ext cx="769098" cy="377140"/>
            <a:chOff x="10787224" y="572360"/>
            <a:chExt cx="769098" cy="377140"/>
          </a:xfrm>
        </p:grpSpPr>
        <p:sp>
          <p:nvSpPr>
            <p:cNvPr id="42" name="Oval 41">
              <a:extLst>
                <a:ext uri="{FF2B5EF4-FFF2-40B4-BE49-F238E27FC236}">
                  <a16:creationId xmlns:a16="http://schemas.microsoft.com/office/drawing/2014/main" id="{33170F26-6193-9489-2DAF-B785D23BF0F3}"/>
                </a:ext>
              </a:extLst>
            </p:cNvPr>
            <p:cNvSpPr/>
            <p:nvPr/>
          </p:nvSpPr>
          <p:spPr>
            <a:xfrm>
              <a:off x="10966710" y="860672"/>
              <a:ext cx="410127" cy="8882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DDF60E03-96A2-C7E1-5E83-6B9F23D9D5F5}"/>
                </a:ext>
              </a:extLst>
            </p:cNvPr>
            <p:cNvSpPr txBox="1"/>
            <p:nvPr/>
          </p:nvSpPr>
          <p:spPr>
            <a:xfrm>
              <a:off x="10787224" y="572360"/>
              <a:ext cx="769098" cy="369332"/>
            </a:xfrm>
            <a:prstGeom prst="rect">
              <a:avLst/>
            </a:prstGeom>
            <a:noFill/>
          </p:spPr>
          <p:txBody>
            <a:bodyPr wrap="square" rtlCol="0">
              <a:spAutoFit/>
            </a:bodyPr>
            <a:lstStyle/>
            <a:p>
              <a:pPr algn="ctr"/>
              <a:r>
                <a:rPr lang="es-AR" spc="-100"/>
                <a:t>30</a:t>
              </a:r>
              <a:r>
                <a:rPr lang="es-AR" sz="1200" spc="-100"/>
                <a:t>%</a:t>
              </a:r>
              <a:endParaRPr lang="en-US" spc="-100"/>
            </a:p>
          </p:txBody>
        </p:sp>
      </p:grpSp>
      <p:grpSp>
        <p:nvGrpSpPr>
          <p:cNvPr id="62" name="Group 61">
            <a:extLst>
              <a:ext uri="{FF2B5EF4-FFF2-40B4-BE49-F238E27FC236}">
                <a16:creationId xmlns:a16="http://schemas.microsoft.com/office/drawing/2014/main" id="{A1CE66C0-C0F8-B58B-5FED-416BFCB00F57}"/>
              </a:ext>
            </a:extLst>
          </p:cNvPr>
          <p:cNvGrpSpPr/>
          <p:nvPr/>
        </p:nvGrpSpPr>
        <p:grpSpPr>
          <a:xfrm>
            <a:off x="7639520" y="4655030"/>
            <a:ext cx="769098" cy="377140"/>
            <a:chOff x="10787224" y="572360"/>
            <a:chExt cx="769098" cy="377140"/>
          </a:xfrm>
        </p:grpSpPr>
        <p:sp>
          <p:nvSpPr>
            <p:cNvPr id="63" name="Oval 62">
              <a:extLst>
                <a:ext uri="{FF2B5EF4-FFF2-40B4-BE49-F238E27FC236}">
                  <a16:creationId xmlns:a16="http://schemas.microsoft.com/office/drawing/2014/main" id="{4B05A330-2D1B-01D8-9D51-3EA6AEEB800B}"/>
                </a:ext>
              </a:extLst>
            </p:cNvPr>
            <p:cNvSpPr/>
            <p:nvPr/>
          </p:nvSpPr>
          <p:spPr>
            <a:xfrm>
              <a:off x="10966710" y="860672"/>
              <a:ext cx="410127" cy="8882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1E102C0-B58F-B441-93B8-61BDF6DFD4AA}"/>
                </a:ext>
              </a:extLst>
            </p:cNvPr>
            <p:cNvSpPr txBox="1"/>
            <p:nvPr/>
          </p:nvSpPr>
          <p:spPr>
            <a:xfrm>
              <a:off x="10787224" y="572360"/>
              <a:ext cx="769098" cy="369332"/>
            </a:xfrm>
            <a:prstGeom prst="rect">
              <a:avLst/>
            </a:prstGeom>
            <a:noFill/>
          </p:spPr>
          <p:txBody>
            <a:bodyPr wrap="square" rtlCol="0">
              <a:spAutoFit/>
            </a:bodyPr>
            <a:lstStyle/>
            <a:p>
              <a:pPr algn="ctr"/>
              <a:r>
                <a:rPr lang="es-AR" spc="-100"/>
                <a:t>20</a:t>
              </a:r>
              <a:r>
                <a:rPr lang="es-AR" sz="1200" spc="-100"/>
                <a:t>%</a:t>
              </a:r>
              <a:endParaRPr lang="en-US" spc="-100"/>
            </a:p>
          </p:txBody>
        </p:sp>
      </p:grpSp>
      <p:grpSp>
        <p:nvGrpSpPr>
          <p:cNvPr id="65" name="Group 64">
            <a:extLst>
              <a:ext uri="{FF2B5EF4-FFF2-40B4-BE49-F238E27FC236}">
                <a16:creationId xmlns:a16="http://schemas.microsoft.com/office/drawing/2014/main" id="{50EB00D5-ED04-E9F3-3395-4FCD22E1094B}"/>
              </a:ext>
            </a:extLst>
          </p:cNvPr>
          <p:cNvGrpSpPr/>
          <p:nvPr/>
        </p:nvGrpSpPr>
        <p:grpSpPr>
          <a:xfrm>
            <a:off x="9498746" y="4799186"/>
            <a:ext cx="769098" cy="377140"/>
            <a:chOff x="10787224" y="572360"/>
            <a:chExt cx="769098" cy="377140"/>
          </a:xfrm>
        </p:grpSpPr>
        <p:sp>
          <p:nvSpPr>
            <p:cNvPr id="66" name="Oval 65">
              <a:extLst>
                <a:ext uri="{FF2B5EF4-FFF2-40B4-BE49-F238E27FC236}">
                  <a16:creationId xmlns:a16="http://schemas.microsoft.com/office/drawing/2014/main" id="{EDC6EBE9-0834-6AB1-4D6A-D7DC7E70172E}"/>
                </a:ext>
              </a:extLst>
            </p:cNvPr>
            <p:cNvSpPr/>
            <p:nvPr/>
          </p:nvSpPr>
          <p:spPr>
            <a:xfrm>
              <a:off x="10966710" y="860672"/>
              <a:ext cx="410127" cy="8882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E2DB1391-D7A0-E537-EC68-4115E1898D6F}"/>
                </a:ext>
              </a:extLst>
            </p:cNvPr>
            <p:cNvSpPr txBox="1"/>
            <p:nvPr/>
          </p:nvSpPr>
          <p:spPr>
            <a:xfrm>
              <a:off x="10787224" y="572360"/>
              <a:ext cx="769098" cy="369332"/>
            </a:xfrm>
            <a:prstGeom prst="rect">
              <a:avLst/>
            </a:prstGeom>
            <a:noFill/>
          </p:spPr>
          <p:txBody>
            <a:bodyPr wrap="square" rtlCol="0">
              <a:spAutoFit/>
            </a:bodyPr>
            <a:lstStyle/>
            <a:p>
              <a:pPr algn="ctr"/>
              <a:r>
                <a:rPr lang="es-AR" spc="-100"/>
                <a:t>20</a:t>
              </a:r>
              <a:r>
                <a:rPr lang="es-AR" sz="1200" spc="-100"/>
                <a:t>%</a:t>
              </a:r>
              <a:endParaRPr lang="en-US" spc="-100"/>
            </a:p>
          </p:txBody>
        </p:sp>
      </p:grpSp>
      <p:grpSp>
        <p:nvGrpSpPr>
          <p:cNvPr id="71" name="Group 70">
            <a:extLst>
              <a:ext uri="{FF2B5EF4-FFF2-40B4-BE49-F238E27FC236}">
                <a16:creationId xmlns:a16="http://schemas.microsoft.com/office/drawing/2014/main" id="{7A9137EB-58B3-29E0-DD2A-118BB13277B0}"/>
              </a:ext>
            </a:extLst>
          </p:cNvPr>
          <p:cNvGrpSpPr/>
          <p:nvPr/>
        </p:nvGrpSpPr>
        <p:grpSpPr>
          <a:xfrm>
            <a:off x="5941856" y="1415631"/>
            <a:ext cx="769098" cy="377140"/>
            <a:chOff x="5878058" y="1394365"/>
            <a:chExt cx="769098" cy="377140"/>
          </a:xfrm>
        </p:grpSpPr>
        <p:sp>
          <p:nvSpPr>
            <p:cNvPr id="69" name="Oval 68">
              <a:extLst>
                <a:ext uri="{FF2B5EF4-FFF2-40B4-BE49-F238E27FC236}">
                  <a16:creationId xmlns:a16="http://schemas.microsoft.com/office/drawing/2014/main" id="{8D31AFCD-F5DB-4671-E4B3-70F23B1CD7C6}"/>
                </a:ext>
              </a:extLst>
            </p:cNvPr>
            <p:cNvSpPr/>
            <p:nvPr/>
          </p:nvSpPr>
          <p:spPr>
            <a:xfrm>
              <a:off x="6057544" y="1682677"/>
              <a:ext cx="410127" cy="88828"/>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1D4AC0D-30EB-17BB-28E8-876D20E06CCE}"/>
                </a:ext>
              </a:extLst>
            </p:cNvPr>
            <p:cNvSpPr txBox="1"/>
            <p:nvPr/>
          </p:nvSpPr>
          <p:spPr>
            <a:xfrm>
              <a:off x="5878058" y="1394365"/>
              <a:ext cx="769098" cy="369332"/>
            </a:xfrm>
            <a:prstGeom prst="rect">
              <a:avLst/>
            </a:prstGeom>
            <a:noFill/>
          </p:spPr>
          <p:txBody>
            <a:bodyPr wrap="square" rtlCol="0">
              <a:spAutoFit/>
            </a:bodyPr>
            <a:lstStyle/>
            <a:p>
              <a:pPr algn="ctr"/>
              <a:r>
                <a:rPr lang="es-AR" spc="-100"/>
                <a:t>30</a:t>
              </a:r>
              <a:r>
                <a:rPr lang="es-AR" sz="1200" spc="-100"/>
                <a:t>%</a:t>
              </a:r>
              <a:endParaRPr lang="en-US" spc="-100"/>
            </a:p>
          </p:txBody>
        </p:sp>
      </p:grpSp>
      <p:grpSp>
        <p:nvGrpSpPr>
          <p:cNvPr id="72" name="Group 71">
            <a:extLst>
              <a:ext uri="{FF2B5EF4-FFF2-40B4-BE49-F238E27FC236}">
                <a16:creationId xmlns:a16="http://schemas.microsoft.com/office/drawing/2014/main" id="{0CB403CB-06B7-016F-530C-C4F47CBD7A14}"/>
              </a:ext>
            </a:extLst>
          </p:cNvPr>
          <p:cNvGrpSpPr/>
          <p:nvPr/>
        </p:nvGrpSpPr>
        <p:grpSpPr>
          <a:xfrm>
            <a:off x="4148494" y="1536131"/>
            <a:ext cx="769098" cy="377140"/>
            <a:chOff x="5878058" y="1394365"/>
            <a:chExt cx="769098" cy="377140"/>
          </a:xfrm>
        </p:grpSpPr>
        <p:sp>
          <p:nvSpPr>
            <p:cNvPr id="73" name="Oval 72">
              <a:extLst>
                <a:ext uri="{FF2B5EF4-FFF2-40B4-BE49-F238E27FC236}">
                  <a16:creationId xmlns:a16="http://schemas.microsoft.com/office/drawing/2014/main" id="{4D438F4C-F7F7-F31D-C8D5-3548B35BAD1F}"/>
                </a:ext>
              </a:extLst>
            </p:cNvPr>
            <p:cNvSpPr/>
            <p:nvPr/>
          </p:nvSpPr>
          <p:spPr>
            <a:xfrm>
              <a:off x="6057544" y="1682677"/>
              <a:ext cx="410127" cy="88828"/>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155E36D5-4999-38E0-51D3-1658E7A2FCAC}"/>
                </a:ext>
              </a:extLst>
            </p:cNvPr>
            <p:cNvSpPr txBox="1"/>
            <p:nvPr/>
          </p:nvSpPr>
          <p:spPr>
            <a:xfrm>
              <a:off x="5878058" y="1394365"/>
              <a:ext cx="769098" cy="369332"/>
            </a:xfrm>
            <a:prstGeom prst="rect">
              <a:avLst/>
            </a:prstGeom>
            <a:noFill/>
          </p:spPr>
          <p:txBody>
            <a:bodyPr wrap="square" rtlCol="0">
              <a:spAutoFit/>
            </a:bodyPr>
            <a:lstStyle/>
            <a:p>
              <a:pPr algn="ctr"/>
              <a:r>
                <a:rPr lang="es-AR" spc="-100"/>
                <a:t>30</a:t>
              </a:r>
              <a:r>
                <a:rPr lang="es-AR" sz="1200" spc="-100"/>
                <a:t>%</a:t>
              </a:r>
              <a:endParaRPr lang="en-US" spc="-100"/>
            </a:p>
          </p:txBody>
        </p:sp>
      </p:grpSp>
      <p:grpSp>
        <p:nvGrpSpPr>
          <p:cNvPr id="75" name="Group 74">
            <a:extLst>
              <a:ext uri="{FF2B5EF4-FFF2-40B4-BE49-F238E27FC236}">
                <a16:creationId xmlns:a16="http://schemas.microsoft.com/office/drawing/2014/main" id="{E46AD66C-CE58-B723-6DA3-B12F72201096}"/>
              </a:ext>
            </a:extLst>
          </p:cNvPr>
          <p:cNvGrpSpPr/>
          <p:nvPr/>
        </p:nvGrpSpPr>
        <p:grpSpPr>
          <a:xfrm>
            <a:off x="7837996" y="1554074"/>
            <a:ext cx="769098" cy="377140"/>
            <a:chOff x="5878058" y="1394365"/>
            <a:chExt cx="769098" cy="377140"/>
          </a:xfrm>
        </p:grpSpPr>
        <p:sp>
          <p:nvSpPr>
            <p:cNvPr id="76" name="Oval 75">
              <a:extLst>
                <a:ext uri="{FF2B5EF4-FFF2-40B4-BE49-F238E27FC236}">
                  <a16:creationId xmlns:a16="http://schemas.microsoft.com/office/drawing/2014/main" id="{84CA42C0-B91F-4BF0-C75D-395F863F3E08}"/>
                </a:ext>
              </a:extLst>
            </p:cNvPr>
            <p:cNvSpPr/>
            <p:nvPr/>
          </p:nvSpPr>
          <p:spPr>
            <a:xfrm>
              <a:off x="6057544" y="1682677"/>
              <a:ext cx="410127" cy="88828"/>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E7317B99-EC05-A88F-6347-7962F6438B8F}"/>
                </a:ext>
              </a:extLst>
            </p:cNvPr>
            <p:cNvSpPr txBox="1"/>
            <p:nvPr/>
          </p:nvSpPr>
          <p:spPr>
            <a:xfrm>
              <a:off x="5878058" y="1394365"/>
              <a:ext cx="769098" cy="369332"/>
            </a:xfrm>
            <a:prstGeom prst="rect">
              <a:avLst/>
            </a:prstGeom>
            <a:noFill/>
          </p:spPr>
          <p:txBody>
            <a:bodyPr wrap="square" rtlCol="0">
              <a:spAutoFit/>
            </a:bodyPr>
            <a:lstStyle/>
            <a:p>
              <a:pPr algn="ctr"/>
              <a:r>
                <a:rPr lang="es-AR" spc="-100"/>
                <a:t>20</a:t>
              </a:r>
              <a:r>
                <a:rPr lang="es-AR" sz="1200" spc="-100"/>
                <a:t>%</a:t>
              </a:r>
              <a:endParaRPr lang="en-US" spc="-100"/>
            </a:p>
          </p:txBody>
        </p:sp>
      </p:grpSp>
      <p:grpSp>
        <p:nvGrpSpPr>
          <p:cNvPr id="78" name="Group 77">
            <a:extLst>
              <a:ext uri="{FF2B5EF4-FFF2-40B4-BE49-F238E27FC236}">
                <a16:creationId xmlns:a16="http://schemas.microsoft.com/office/drawing/2014/main" id="{88FEBF95-3A96-4707-2CEF-2E6E4CA13D25}"/>
              </a:ext>
            </a:extLst>
          </p:cNvPr>
          <p:cNvGrpSpPr/>
          <p:nvPr/>
        </p:nvGrpSpPr>
        <p:grpSpPr>
          <a:xfrm>
            <a:off x="9528586" y="1440435"/>
            <a:ext cx="769098" cy="377140"/>
            <a:chOff x="5878058" y="1394365"/>
            <a:chExt cx="769098" cy="377140"/>
          </a:xfrm>
        </p:grpSpPr>
        <p:sp>
          <p:nvSpPr>
            <p:cNvPr id="79" name="Oval 78">
              <a:extLst>
                <a:ext uri="{FF2B5EF4-FFF2-40B4-BE49-F238E27FC236}">
                  <a16:creationId xmlns:a16="http://schemas.microsoft.com/office/drawing/2014/main" id="{FC2F993C-4901-AB9F-D49A-D303500BE92C}"/>
                </a:ext>
              </a:extLst>
            </p:cNvPr>
            <p:cNvSpPr/>
            <p:nvPr/>
          </p:nvSpPr>
          <p:spPr>
            <a:xfrm>
              <a:off x="6057544" y="1682677"/>
              <a:ext cx="410127" cy="88828"/>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E99D7B0-DB1D-8AF0-7BB0-137FA19574B8}"/>
                </a:ext>
              </a:extLst>
            </p:cNvPr>
            <p:cNvSpPr txBox="1"/>
            <p:nvPr/>
          </p:nvSpPr>
          <p:spPr>
            <a:xfrm>
              <a:off x="5878058" y="1394365"/>
              <a:ext cx="769098" cy="369332"/>
            </a:xfrm>
            <a:prstGeom prst="rect">
              <a:avLst/>
            </a:prstGeom>
            <a:noFill/>
          </p:spPr>
          <p:txBody>
            <a:bodyPr wrap="square" rtlCol="0">
              <a:spAutoFit/>
            </a:bodyPr>
            <a:lstStyle/>
            <a:p>
              <a:pPr algn="ctr"/>
              <a:r>
                <a:rPr lang="es-AR" spc="-100"/>
                <a:t>20</a:t>
              </a:r>
              <a:r>
                <a:rPr lang="es-AR" sz="1200" spc="-100"/>
                <a:t>%</a:t>
              </a:r>
              <a:endParaRPr lang="en-US" spc="-100"/>
            </a:p>
          </p:txBody>
        </p:sp>
      </p:grpSp>
      <p:sp>
        <p:nvSpPr>
          <p:cNvPr id="68" name="TextBox 67">
            <a:extLst>
              <a:ext uri="{FF2B5EF4-FFF2-40B4-BE49-F238E27FC236}">
                <a16:creationId xmlns:a16="http://schemas.microsoft.com/office/drawing/2014/main" id="{77A79F32-0EEA-15FB-6148-A5F7EEB70338}"/>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spTree>
    <p:extLst>
      <p:ext uri="{BB962C8B-B14F-4D97-AF65-F5344CB8AC3E}">
        <p14:creationId xmlns:p14="http://schemas.microsoft.com/office/powerpoint/2010/main" val="317517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CFAF4881-9D0D-D87B-2E23-5F584CA0EC03}"/>
              </a:ext>
            </a:extLst>
          </p:cNvPr>
          <p:cNvCxnSpPr>
            <a:cxnSpLocks/>
          </p:cNvCxnSpPr>
          <p:nvPr/>
        </p:nvCxnSpPr>
        <p:spPr>
          <a:xfrm flipV="1">
            <a:off x="7482343" y="1444860"/>
            <a:ext cx="0" cy="4898645"/>
          </a:xfrm>
          <a:prstGeom prst="line">
            <a:avLst/>
          </a:prstGeom>
          <a:solidFill>
            <a:srgbClr val="E9486C"/>
          </a:solidFill>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à coins arrondis 31">
            <a:extLst>
              <a:ext uri="{FF2B5EF4-FFF2-40B4-BE49-F238E27FC236}">
                <a16:creationId xmlns:a16="http://schemas.microsoft.com/office/drawing/2014/main" id="{CE3B3BE0-98A2-B290-7745-2EE77901E3AF}"/>
              </a:ext>
            </a:extLst>
          </p:cNvPr>
          <p:cNvSpPr/>
          <p:nvPr/>
        </p:nvSpPr>
        <p:spPr>
          <a:xfrm>
            <a:off x="6932726" y="1217467"/>
            <a:ext cx="1076820" cy="499647"/>
          </a:xfrm>
          <a:prstGeom prst="roundRect">
            <a:avLst/>
          </a:prstGeom>
          <a:solidFill>
            <a:srgbClr val="E9486C"/>
          </a:solidFill>
        </p:spPr>
        <p:style>
          <a:lnRef idx="1">
            <a:schemeClr val="accent4"/>
          </a:lnRef>
          <a:fillRef idx="3">
            <a:schemeClr val="accent4"/>
          </a:fillRef>
          <a:effectRef idx="2">
            <a:schemeClr val="accent4"/>
          </a:effectRef>
          <a:fontRef idx="minor">
            <a:schemeClr val="lt1"/>
          </a:fontRef>
        </p:style>
        <p:txBody>
          <a:bodyPr rtlCol="0" anchor="ctr">
            <a:noAutofit/>
          </a:bodyPr>
          <a:lstStyle/>
          <a:p>
            <a:pPr algn="ctr" defTabSz="857250" fontAlgn="base">
              <a:spcBef>
                <a:spcPct val="0"/>
              </a:spcBef>
              <a:spcAft>
                <a:spcPct val="0"/>
              </a:spcAft>
              <a:buClrTx/>
            </a:pPr>
            <a:r>
              <a:rPr lang="fr-FR" sz="105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2nd</a:t>
            </a:r>
            <a:r>
              <a:rPr lang="fr-FR" sz="1050" b="1" kern="1200">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 </a:t>
            </a:r>
            <a:r>
              <a:rPr lang="fr-FR" sz="1200" b="1" kern="1200">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DEADLINE</a:t>
            </a:r>
          </a:p>
          <a:p>
            <a:pPr algn="ctr" defTabSz="857250" fontAlgn="base">
              <a:spcBef>
                <a:spcPct val="0"/>
              </a:spcBef>
              <a:spcAft>
                <a:spcPct val="0"/>
              </a:spcAft>
              <a:buClrTx/>
            </a:pPr>
            <a:r>
              <a:rPr lang="fr-FR" sz="9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rPr>
              <a:t>15</a:t>
            </a:r>
            <a:r>
              <a:rPr lang="fr-FR" sz="900" kern="12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rPr>
              <a:t> Sep.</a:t>
            </a:r>
          </a:p>
        </p:txBody>
      </p:sp>
      <p:sp>
        <p:nvSpPr>
          <p:cNvPr id="17" name="Rectangle à coins arrondis 31">
            <a:extLst>
              <a:ext uri="{FF2B5EF4-FFF2-40B4-BE49-F238E27FC236}">
                <a16:creationId xmlns:a16="http://schemas.microsoft.com/office/drawing/2014/main" id="{E472327C-48A1-66F4-AFBE-231CFCB7A6C7}"/>
              </a:ext>
            </a:extLst>
          </p:cNvPr>
          <p:cNvSpPr/>
          <p:nvPr/>
        </p:nvSpPr>
        <p:spPr>
          <a:xfrm>
            <a:off x="6932726" y="6202449"/>
            <a:ext cx="1076820" cy="499647"/>
          </a:xfrm>
          <a:prstGeom prst="roundRect">
            <a:avLst/>
          </a:prstGeom>
          <a:solidFill>
            <a:srgbClr val="E9486C"/>
          </a:solidFill>
        </p:spPr>
        <p:style>
          <a:lnRef idx="1">
            <a:schemeClr val="accent4"/>
          </a:lnRef>
          <a:fillRef idx="3">
            <a:schemeClr val="accent4"/>
          </a:fillRef>
          <a:effectRef idx="2">
            <a:schemeClr val="accent4"/>
          </a:effectRef>
          <a:fontRef idx="minor">
            <a:schemeClr val="lt1"/>
          </a:fontRef>
        </p:style>
        <p:txBody>
          <a:bodyPr rtlCol="0" anchor="ctr">
            <a:noAutofit/>
          </a:bodyPr>
          <a:lstStyle/>
          <a:p>
            <a:pPr algn="ctr" defTabSz="857250" fontAlgn="base">
              <a:spcBef>
                <a:spcPct val="0"/>
              </a:spcBef>
              <a:spcAft>
                <a:spcPct val="0"/>
              </a:spcAft>
              <a:buClrTx/>
            </a:pPr>
            <a:r>
              <a:rPr lang="fr-FR" sz="105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GDHCN</a:t>
            </a:r>
            <a:br>
              <a:rPr lang="fr-FR" sz="105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br>
            <a:r>
              <a:rPr lang="fr-FR" sz="1050" b="1" err="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Onboard</a:t>
            </a:r>
            <a:endParaRPr lang="fr-FR" sz="900" kern="12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242" name="Rectangle à coins arrondis 31">
            <a:extLst>
              <a:ext uri="{FF2B5EF4-FFF2-40B4-BE49-F238E27FC236}">
                <a16:creationId xmlns:a16="http://schemas.microsoft.com/office/drawing/2014/main" id="{FD66C26B-4EFA-5FEB-BDC1-747AE296BC98}"/>
              </a:ext>
            </a:extLst>
          </p:cNvPr>
          <p:cNvSpPr/>
          <p:nvPr/>
        </p:nvSpPr>
        <p:spPr>
          <a:xfrm>
            <a:off x="3839622" y="4459658"/>
            <a:ext cx="1106345" cy="851321"/>
          </a:xfrm>
          <a:prstGeom prst="roundRect">
            <a:avLst/>
          </a:prstGeom>
          <a:solidFill>
            <a:srgbClr val="1491BE"/>
          </a:solidFill>
          <a:ln>
            <a:solidFill>
              <a:srgbClr val="1491BE"/>
            </a:solidFill>
          </a:ln>
        </p:spPr>
        <p:style>
          <a:lnRef idx="1">
            <a:schemeClr val="accent4"/>
          </a:lnRef>
          <a:fillRef idx="3">
            <a:schemeClr val="accent4"/>
          </a:fillRef>
          <a:effectRef idx="2">
            <a:schemeClr val="accent4"/>
          </a:effectRef>
          <a:fontRef idx="minor">
            <a:schemeClr val="lt1"/>
          </a:fontRef>
        </p:style>
        <p:txBody>
          <a:bodyPr rtlCol="0" anchor="ctr">
            <a:noAutofit/>
          </a:bodyPr>
          <a:lstStyle/>
          <a:p>
            <a:pPr algn="ctr" defTabSz="857250" fontAlgn="base">
              <a:spcBef>
                <a:spcPct val="0"/>
              </a:spcBef>
              <a:spcAft>
                <a:spcPct val="0"/>
              </a:spcAft>
              <a:buClrTx/>
            </a:pPr>
            <a:r>
              <a:rPr lang="fr-FR" sz="1100" b="1">
                <a:solidFill>
                  <a:schemeClr val="bg1"/>
                </a:solidFill>
                <a:latin typeface="Aptos Light" panose="020F0502020204030204" pitchFamily="34" charset="0"/>
                <a:ea typeface="Urbanist Black" panose="020B0A04040200000203" pitchFamily="34" charset="77"/>
                <a:cs typeface="Urbanist Black" panose="020B0A04040200000203" pitchFamily="34" charset="77"/>
              </a:rPr>
              <a:t>Ready-made </a:t>
            </a:r>
            <a:r>
              <a:rPr lang="fr-FR" sz="1100" b="1" err="1">
                <a:solidFill>
                  <a:schemeClr val="bg1"/>
                </a:solidFill>
                <a:latin typeface="Aptos Light" panose="020F0502020204030204" pitchFamily="34" charset="0"/>
                <a:ea typeface="Urbanist Black" panose="020B0A04040200000203" pitchFamily="34" charset="77"/>
                <a:cs typeface="Urbanist Black" panose="020B0A04040200000203" pitchFamily="34" charset="77"/>
              </a:rPr>
              <a:t>environments</a:t>
            </a:r>
            <a:r>
              <a:rPr lang="fr-FR" sz="1100" b="1">
                <a:solidFill>
                  <a:schemeClr val="bg1"/>
                </a:solidFill>
                <a:latin typeface="Aptos Light" panose="020F0502020204030204" pitchFamily="34" charset="0"/>
                <a:ea typeface="Urbanist Black" panose="020B0A04040200000203" pitchFamily="34" charset="77"/>
                <a:cs typeface="Urbanist Black" panose="020B0A04040200000203" pitchFamily="34" charset="77"/>
              </a:rPr>
              <a:t>
15 </a:t>
            </a:r>
            <a:r>
              <a:rPr lang="fr-FR" sz="1100" b="1" err="1">
                <a:solidFill>
                  <a:schemeClr val="bg1"/>
                </a:solidFill>
                <a:latin typeface="Aptos Light" panose="020F0502020204030204" pitchFamily="34" charset="0"/>
                <a:ea typeface="Urbanist Black" panose="020B0A04040200000203" pitchFamily="34" charset="77"/>
                <a:cs typeface="Urbanist Black" panose="020B0A04040200000203" pitchFamily="34" charset="77"/>
              </a:rPr>
              <a:t>Ago</a:t>
            </a:r>
            <a:endParaRPr lang="fr-FR" sz="800" b="1" kern="1200">
              <a:solidFill>
                <a:schemeClr val="bg1"/>
              </a:solidFill>
              <a:latin typeface="Aptos Light" panose="020F0502020204030204" pitchFamily="34" charset="0"/>
              <a:ea typeface="Urbanist Medium" panose="020B0A04040200000203" pitchFamily="34" charset="77"/>
              <a:cs typeface="Urbanist Medium" panose="020B0A04040200000203" pitchFamily="34" charset="77"/>
            </a:endParaRPr>
          </a:p>
        </p:txBody>
      </p:sp>
      <p:cxnSp>
        <p:nvCxnSpPr>
          <p:cNvPr id="244" name="Straight Connector 243">
            <a:extLst>
              <a:ext uri="{FF2B5EF4-FFF2-40B4-BE49-F238E27FC236}">
                <a16:creationId xmlns:a16="http://schemas.microsoft.com/office/drawing/2014/main" id="{65F76696-F1FA-2C55-7732-CB702F0CE3AF}"/>
              </a:ext>
            </a:extLst>
          </p:cNvPr>
          <p:cNvCxnSpPr>
            <a:cxnSpLocks/>
          </p:cNvCxnSpPr>
          <p:nvPr/>
        </p:nvCxnSpPr>
        <p:spPr>
          <a:xfrm flipV="1">
            <a:off x="9466780" y="1463353"/>
            <a:ext cx="0" cy="4880152"/>
          </a:xfrm>
          <a:prstGeom prst="line">
            <a:avLst/>
          </a:prstGeom>
          <a:solidFill>
            <a:srgbClr val="E9486C"/>
          </a:solidFill>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C60B8DBD-3AF8-A94F-D351-648F5B98BF8F}"/>
              </a:ext>
            </a:extLst>
          </p:cNvPr>
          <p:cNvCxnSpPr>
            <a:cxnSpLocks/>
          </p:cNvCxnSpPr>
          <p:nvPr/>
        </p:nvCxnSpPr>
        <p:spPr>
          <a:xfrm flipV="1">
            <a:off x="2851614" y="1444860"/>
            <a:ext cx="0" cy="4898645"/>
          </a:xfrm>
          <a:prstGeom prst="line">
            <a:avLst/>
          </a:prstGeom>
          <a:solidFill>
            <a:srgbClr val="E9486C"/>
          </a:solidFill>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6A7B16B-2CD4-151E-7235-3F989E6B6DC1}"/>
              </a:ext>
            </a:extLst>
          </p:cNvPr>
          <p:cNvCxnSpPr>
            <a:cxnSpLocks/>
          </p:cNvCxnSpPr>
          <p:nvPr/>
        </p:nvCxnSpPr>
        <p:spPr>
          <a:xfrm flipV="1">
            <a:off x="11492797" y="758283"/>
            <a:ext cx="0" cy="6099717"/>
          </a:xfrm>
          <a:prstGeom prst="line">
            <a:avLst/>
          </a:prstGeom>
          <a:ln w="76200">
            <a:solidFill>
              <a:srgbClr val="1491BE"/>
            </a:solidFill>
            <a:prstDash val="sysDot"/>
          </a:ln>
        </p:spPr>
        <p:style>
          <a:lnRef idx="1">
            <a:schemeClr val="accent1"/>
          </a:lnRef>
          <a:fillRef idx="0">
            <a:schemeClr val="accent1"/>
          </a:fillRef>
          <a:effectRef idx="0">
            <a:schemeClr val="accent1"/>
          </a:effectRef>
          <a:fontRef idx="minor">
            <a:schemeClr val="tx1"/>
          </a:fontRef>
        </p:style>
      </p:cxnSp>
      <p:sp>
        <p:nvSpPr>
          <p:cNvPr id="245" name="Rectangle à coins arrondis 21">
            <a:extLst>
              <a:ext uri="{FF2B5EF4-FFF2-40B4-BE49-F238E27FC236}">
                <a16:creationId xmlns:a16="http://schemas.microsoft.com/office/drawing/2014/main" id="{3D0138F0-3EA3-07FC-7D2F-4865810C4DB3}"/>
              </a:ext>
            </a:extLst>
          </p:cNvPr>
          <p:cNvSpPr/>
          <p:nvPr/>
        </p:nvSpPr>
        <p:spPr>
          <a:xfrm>
            <a:off x="10606091" y="5310979"/>
            <a:ext cx="1220552" cy="328055"/>
          </a:xfrm>
          <a:prstGeom prst="roundRect">
            <a:avLst/>
          </a:prstGeom>
          <a:solidFill>
            <a:srgbClr val="1491BE"/>
          </a:solid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defTabSz="857250" fontAlgn="base">
              <a:spcBef>
                <a:spcPct val="0"/>
              </a:spcBef>
              <a:spcAft>
                <a:spcPct val="0"/>
              </a:spcAft>
              <a:buClrTx/>
            </a:pPr>
            <a:r>
              <a:rPr lang="fr-FR" sz="1100" b="1" kern="1200">
                <a:solidFill>
                  <a:srgbClr val="FFFFFF"/>
                </a:solidFill>
                <a:latin typeface="+mj-lt"/>
                <a:ea typeface="Urbanist Black" panose="020B0A04040200000203" pitchFamily="34" charset="77"/>
                <a:cs typeface="Urbanist Black" panose="020B0A04040200000203" pitchFamily="34" charset="77"/>
              </a:rPr>
              <a:t>Connectivity</a:t>
            </a:r>
            <a:br>
              <a:rPr lang="fr-FR" sz="1100" b="1" kern="1200">
                <a:latin typeface="+mj-lt"/>
                <a:ea typeface="Urbanist Black" panose="020B0A04040200000203" pitchFamily="34" charset="77"/>
                <a:cs typeface="Urbanist Black" panose="020B0A04040200000203" pitchFamily="34" charset="77"/>
              </a:rPr>
            </a:br>
            <a:endParaRPr lang="fr-FR" sz="1100" b="1" kern="1200">
              <a:solidFill>
                <a:srgbClr val="FFFFFF"/>
              </a:solidFill>
              <a:latin typeface="+mj-lt"/>
              <a:ea typeface="Urbanist Black" panose="020B0A04040200000203" pitchFamily="34" charset="77"/>
              <a:cs typeface="Urbanist Black" panose="020B0A04040200000203" pitchFamily="34" charset="77"/>
            </a:endParaRPr>
          </a:p>
        </p:txBody>
      </p:sp>
      <p:graphicFrame>
        <p:nvGraphicFramePr>
          <p:cNvPr id="248" name="Diagramme 24">
            <a:extLst>
              <a:ext uri="{FF2B5EF4-FFF2-40B4-BE49-F238E27FC236}">
                <a16:creationId xmlns:a16="http://schemas.microsoft.com/office/drawing/2014/main" id="{4D4067BB-FF23-FC3C-5578-1BC4AC2DBF19}"/>
              </a:ext>
            </a:extLst>
          </p:cNvPr>
          <p:cNvGraphicFramePr/>
          <p:nvPr>
            <p:extLst>
              <p:ext uri="{D42A27DB-BD31-4B8C-83A1-F6EECF244321}">
                <p14:modId xmlns:p14="http://schemas.microsoft.com/office/powerpoint/2010/main" val="219626029"/>
              </p:ext>
            </p:extLst>
          </p:nvPr>
        </p:nvGraphicFramePr>
        <p:xfrm>
          <a:off x="60960" y="860673"/>
          <a:ext cx="13583921" cy="271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9" name="Rectangle à coins arrondis 20">
            <a:extLst>
              <a:ext uri="{FF2B5EF4-FFF2-40B4-BE49-F238E27FC236}">
                <a16:creationId xmlns:a16="http://schemas.microsoft.com/office/drawing/2014/main" id="{5139F39C-4563-3970-DA30-C6DC9D03FDC2}"/>
              </a:ext>
            </a:extLst>
          </p:cNvPr>
          <p:cNvSpPr/>
          <p:nvPr/>
        </p:nvSpPr>
        <p:spPr>
          <a:xfrm>
            <a:off x="1962160" y="5320250"/>
            <a:ext cx="4706109" cy="328055"/>
          </a:xfrm>
          <a:prstGeom prst="roundRect">
            <a:avLst/>
          </a:prstGeom>
          <a:solidFill>
            <a:srgbClr val="1491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noAutofit/>
          </a:bodyPr>
          <a:lstStyle/>
          <a:p>
            <a:pPr algn="ctr" defTabSz="857250" fontAlgn="base">
              <a:spcBef>
                <a:spcPct val="0"/>
              </a:spcBef>
              <a:spcAft>
                <a:spcPct val="0"/>
              </a:spcAft>
              <a:buClrTx/>
            </a:pPr>
            <a:r>
              <a:rPr lang="fr-FR" sz="1100" b="1" kern="1200" err="1">
                <a:solidFill>
                  <a:srgbClr val="FFFFFF"/>
                </a:solidFill>
                <a:latin typeface="+mj-lt"/>
                <a:ea typeface="Urbanist Black" panose="020B0A04040200000203" pitchFamily="34" charset="77"/>
                <a:cs typeface="Urbanist Black" panose="020B0A04040200000203" pitchFamily="34" charset="77"/>
              </a:rPr>
              <a:t>Register</a:t>
            </a:r>
            <a:r>
              <a:rPr lang="fr-FR" sz="1100" b="1" kern="1200">
                <a:solidFill>
                  <a:srgbClr val="FFFFFF"/>
                </a:solidFill>
                <a:latin typeface="+mj-lt"/>
                <a:ea typeface="Urbanist Black" panose="020B0A04040200000203" pitchFamily="34" charset="77"/>
                <a:cs typeface="Urbanist Black" panose="020B0A04040200000203" pitchFamily="34" charset="77"/>
              </a:rPr>
              <a:t> Phase</a:t>
            </a:r>
          </a:p>
          <a:p>
            <a:pPr algn="ctr" defTabSz="857250" fontAlgn="base">
              <a:spcBef>
                <a:spcPct val="0"/>
              </a:spcBef>
              <a:spcAft>
                <a:spcPct val="0"/>
              </a:spcAft>
              <a:buClrTx/>
            </a:pPr>
            <a:r>
              <a:rPr lang="fr-FR" sz="1100" b="1" kern="1200">
                <a:solidFill>
                  <a:srgbClr val="FFFFFF"/>
                </a:solidFill>
                <a:latin typeface="+mj-lt"/>
                <a:ea typeface="Urbanist Black" panose="020B0A04040200000203" pitchFamily="34" charset="77"/>
                <a:cs typeface="Urbanist Black" panose="020B0A04040200000203" pitchFamily="34" charset="77"/>
              </a:rPr>
              <a:t>20 </a:t>
            </a:r>
            <a:r>
              <a:rPr lang="fr-FR" sz="1100" b="1" kern="1200" err="1">
                <a:solidFill>
                  <a:srgbClr val="FFFFFF"/>
                </a:solidFill>
                <a:latin typeface="+mj-lt"/>
                <a:ea typeface="Urbanist Black" panose="020B0A04040200000203" pitchFamily="34" charset="77"/>
                <a:cs typeface="Urbanist Black" panose="020B0A04040200000203" pitchFamily="34" charset="77"/>
              </a:rPr>
              <a:t>Jul</a:t>
            </a:r>
            <a:r>
              <a:rPr lang="fr-FR" sz="1100" b="1" kern="1200">
                <a:solidFill>
                  <a:srgbClr val="FFFFFF"/>
                </a:solidFill>
                <a:latin typeface="+mj-lt"/>
                <a:ea typeface="Urbanist Black" panose="020B0A04040200000203" pitchFamily="34" charset="77"/>
                <a:cs typeface="Urbanist Black" panose="020B0A04040200000203" pitchFamily="34" charset="77"/>
              </a:rPr>
              <a:t> – 10 Sept</a:t>
            </a:r>
          </a:p>
        </p:txBody>
      </p:sp>
      <p:sp>
        <p:nvSpPr>
          <p:cNvPr id="250" name="Rectangle à coins arrondis 21">
            <a:extLst>
              <a:ext uri="{FF2B5EF4-FFF2-40B4-BE49-F238E27FC236}">
                <a16:creationId xmlns:a16="http://schemas.microsoft.com/office/drawing/2014/main" id="{1EFAECB5-DBAB-BBD5-E11C-362D2C8C6D72}"/>
              </a:ext>
            </a:extLst>
          </p:cNvPr>
          <p:cNvSpPr/>
          <p:nvPr/>
        </p:nvSpPr>
        <p:spPr>
          <a:xfrm>
            <a:off x="7534637" y="5320250"/>
            <a:ext cx="2797816" cy="328055"/>
          </a:xfrm>
          <a:prstGeom prst="roundRect">
            <a:avLst/>
          </a:prstGeom>
          <a:solidFill>
            <a:srgbClr val="1491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857250" fontAlgn="base">
              <a:spcBef>
                <a:spcPct val="0"/>
              </a:spcBef>
              <a:spcAft>
                <a:spcPct val="0"/>
              </a:spcAft>
              <a:buClrTx/>
            </a:pPr>
            <a:r>
              <a:rPr lang="fr-FR" sz="1100" b="1" kern="1200">
                <a:solidFill>
                  <a:srgbClr val="FFFFFF"/>
                </a:solidFill>
                <a:latin typeface="+mj-lt"/>
                <a:ea typeface="Urbanist Medium" panose="020B0A04040200000203" pitchFamily="34" charset="77"/>
                <a:cs typeface="Urbanist Medium" panose="020B0A04040200000203" pitchFamily="34" charset="77"/>
              </a:rPr>
              <a:t>Pre-</a:t>
            </a:r>
            <a:r>
              <a:rPr lang="fr-FR" sz="1100" b="1" kern="1200" err="1">
                <a:solidFill>
                  <a:srgbClr val="FFFFFF"/>
                </a:solidFill>
                <a:latin typeface="+mj-lt"/>
                <a:ea typeface="Urbanist Medium" panose="020B0A04040200000203" pitchFamily="34" charset="77"/>
                <a:cs typeface="Urbanist Medium" panose="020B0A04040200000203" pitchFamily="34" charset="77"/>
              </a:rPr>
              <a:t>Conectatón</a:t>
            </a:r>
            <a:r>
              <a:rPr lang="fr-FR" sz="1100" b="1" kern="1200">
                <a:solidFill>
                  <a:srgbClr val="FFFFFF"/>
                </a:solidFill>
                <a:latin typeface="+mj-lt"/>
                <a:ea typeface="Urbanist Medium" panose="020B0A04040200000203" pitchFamily="34" charset="77"/>
                <a:cs typeface="Urbanist Medium" panose="020B0A04040200000203" pitchFamily="34" charset="77"/>
              </a:rPr>
              <a:t> </a:t>
            </a:r>
            <a:r>
              <a:rPr lang="fr-FR" sz="1100" b="1" kern="1200" err="1">
                <a:solidFill>
                  <a:srgbClr val="FFFFFF"/>
                </a:solidFill>
                <a:latin typeface="+mj-lt"/>
                <a:ea typeface="Urbanist Medium" panose="020B0A04040200000203" pitchFamily="34" charset="77"/>
                <a:cs typeface="Urbanist Medium" panose="020B0A04040200000203" pitchFamily="34" charset="77"/>
              </a:rPr>
              <a:t>Testing</a:t>
            </a:r>
            <a:endParaRPr lang="fr-FR" sz="1100" b="1" kern="1200">
              <a:solidFill>
                <a:srgbClr val="FFFFFF"/>
              </a:solidFill>
              <a:latin typeface="+mj-lt"/>
              <a:ea typeface="Urbanist Medium" panose="020B0A04040200000203" pitchFamily="34" charset="77"/>
              <a:cs typeface="Urbanist Medium" panose="020B0A04040200000203" pitchFamily="34" charset="77"/>
            </a:endParaRPr>
          </a:p>
          <a:p>
            <a:pPr algn="ctr" defTabSz="857250" fontAlgn="base">
              <a:spcBef>
                <a:spcPct val="0"/>
              </a:spcBef>
              <a:spcAft>
                <a:spcPct val="0"/>
              </a:spcAft>
              <a:buClrTx/>
            </a:pPr>
            <a:r>
              <a:rPr lang="fr-FR" sz="1100" b="1" kern="1200">
                <a:solidFill>
                  <a:srgbClr val="FFFFFF"/>
                </a:solidFill>
                <a:latin typeface="+mj-lt"/>
                <a:ea typeface="Urbanist Medium" panose="020B0A04040200000203" pitchFamily="34" charset="77"/>
                <a:cs typeface="Urbanist Medium" panose="020B0A04040200000203" pitchFamily="34" charset="77"/>
              </a:rPr>
              <a:t>23 Sept- 15 </a:t>
            </a:r>
            <a:r>
              <a:rPr lang="fr-FR" sz="1100" b="1" kern="1200" err="1">
                <a:solidFill>
                  <a:srgbClr val="FFFFFF"/>
                </a:solidFill>
                <a:latin typeface="+mj-lt"/>
                <a:ea typeface="Urbanist Medium" panose="020B0A04040200000203" pitchFamily="34" charset="77"/>
                <a:cs typeface="Urbanist Medium" panose="020B0A04040200000203" pitchFamily="34" charset="77"/>
              </a:rPr>
              <a:t>Oct</a:t>
            </a:r>
            <a:endParaRPr lang="fr-FR" sz="1100" b="1" kern="1200">
              <a:solidFill>
                <a:srgbClr val="FFFFFF"/>
              </a:solidFill>
              <a:latin typeface="+mj-lt"/>
              <a:ea typeface="Urbanist Medium" panose="020B0A04040200000203" pitchFamily="34" charset="77"/>
              <a:cs typeface="Urbanist Medium" panose="020B0A04040200000203" pitchFamily="34" charset="77"/>
            </a:endParaRPr>
          </a:p>
        </p:txBody>
      </p:sp>
      <p:sp>
        <p:nvSpPr>
          <p:cNvPr id="251" name="Rectangle à coins arrondis 31">
            <a:extLst>
              <a:ext uri="{FF2B5EF4-FFF2-40B4-BE49-F238E27FC236}">
                <a16:creationId xmlns:a16="http://schemas.microsoft.com/office/drawing/2014/main" id="{94ECD267-333A-6A6B-0C35-1368DBD757B6}"/>
              </a:ext>
            </a:extLst>
          </p:cNvPr>
          <p:cNvSpPr/>
          <p:nvPr/>
        </p:nvSpPr>
        <p:spPr>
          <a:xfrm>
            <a:off x="11043854" y="522239"/>
            <a:ext cx="897887" cy="499647"/>
          </a:xfrm>
          <a:prstGeom prst="roundRect">
            <a:avLst/>
          </a:prstGeom>
          <a:solidFill>
            <a:srgbClr val="1491BE"/>
          </a:solidFill>
          <a:ln w="28575">
            <a:solidFill>
              <a:schemeClr val="bg1"/>
            </a:solidFill>
          </a:ln>
        </p:spPr>
        <p:style>
          <a:lnRef idx="1">
            <a:schemeClr val="accent4"/>
          </a:lnRef>
          <a:fillRef idx="3">
            <a:schemeClr val="accent4"/>
          </a:fillRef>
          <a:effectRef idx="2">
            <a:schemeClr val="accent4"/>
          </a:effectRef>
          <a:fontRef idx="minor">
            <a:schemeClr val="lt1"/>
          </a:fontRef>
        </p:style>
        <p:txBody>
          <a:bodyPr lIns="91440" tIns="45720" rIns="91440" bIns="45720" rtlCol="0" anchor="ctr">
            <a:noAutofit/>
          </a:bodyPr>
          <a:lstStyle/>
          <a:p>
            <a:pPr algn="ctr" defTabSz="857250" fontAlgn="base">
              <a:spcBef>
                <a:spcPct val="0"/>
              </a:spcBef>
              <a:spcAft>
                <a:spcPct val="0"/>
              </a:spcAft>
              <a:buClrTx/>
            </a:pPr>
            <a:r>
              <a:rPr lang="fr-FR" sz="1200" b="1" kern="1200">
                <a:solidFill>
                  <a:srgbClr val="FFFFFF"/>
                </a:solidFill>
                <a:latin typeface="Urbanist Black"/>
                <a:ea typeface="Urbanist Black" panose="020B0A04040200000203" pitchFamily="34" charset="77"/>
                <a:cs typeface="Urbanist Black" panose="020B0A04040200000203" pitchFamily="34" charset="77"/>
              </a:rPr>
              <a:t>EVENT</a:t>
            </a:r>
          </a:p>
          <a:p>
            <a:pPr algn="ctr" defTabSz="857250" fontAlgn="base">
              <a:spcBef>
                <a:spcPct val="0"/>
              </a:spcBef>
              <a:spcAft>
                <a:spcPct val="0"/>
              </a:spcAft>
              <a:buClrTx/>
            </a:pPr>
            <a:endParaRPr lang="fr-FR" sz="900" kern="12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252" name="Ellipse 34">
            <a:extLst>
              <a:ext uri="{FF2B5EF4-FFF2-40B4-BE49-F238E27FC236}">
                <a16:creationId xmlns:a16="http://schemas.microsoft.com/office/drawing/2014/main" id="{E9FB6017-57B0-D81C-7588-A87676851316}"/>
              </a:ext>
            </a:extLst>
          </p:cNvPr>
          <p:cNvSpPr/>
          <p:nvPr/>
        </p:nvSpPr>
        <p:spPr>
          <a:xfrm>
            <a:off x="1205007" y="5101450"/>
            <a:ext cx="846703" cy="747078"/>
          </a:xfrm>
          <a:prstGeom prst="ellipse">
            <a:avLst/>
          </a:prstGeom>
        </p:spPr>
        <p:style>
          <a:lnRef idx="2">
            <a:schemeClr val="dk1"/>
          </a:lnRef>
          <a:fillRef idx="1">
            <a:schemeClr val="lt1"/>
          </a:fillRef>
          <a:effectRef idx="0">
            <a:schemeClr val="dk1"/>
          </a:effectRef>
          <a:fontRef idx="minor">
            <a:schemeClr val="dk1"/>
          </a:fontRef>
        </p:style>
        <p:txBody>
          <a:bodyPr lIns="0" tIns="0" rIns="0" bIns="0" anchor="ctr" anchorCtr="0">
            <a:normAutofit/>
          </a:bodyPr>
          <a:lstStyle/>
          <a:p>
            <a:pPr algn="ctr" defTabSz="857250" fontAlgn="base">
              <a:spcBef>
                <a:spcPct val="0"/>
              </a:spcBef>
              <a:spcAft>
                <a:spcPct val="0"/>
              </a:spcAft>
              <a:buClrTx/>
            </a:pPr>
            <a:r>
              <a:rPr lang="fr-FR" sz="1100" b="1" kern="1200"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Registry</a:t>
            </a:r>
            <a:endParaRPr lang="fr-FR" sz="1100" b="1"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253" name="Ellipse 35">
            <a:extLst>
              <a:ext uri="{FF2B5EF4-FFF2-40B4-BE49-F238E27FC236}">
                <a16:creationId xmlns:a16="http://schemas.microsoft.com/office/drawing/2014/main" id="{64472D91-87BF-EA83-58F4-1BE572638BCD}"/>
              </a:ext>
            </a:extLst>
          </p:cNvPr>
          <p:cNvSpPr/>
          <p:nvPr/>
        </p:nvSpPr>
        <p:spPr>
          <a:xfrm>
            <a:off x="9880729" y="5155100"/>
            <a:ext cx="850468" cy="754199"/>
          </a:xfrm>
          <a:prstGeom prst="ellipse">
            <a:avLst/>
          </a:prstGeom>
        </p:spPr>
        <p:style>
          <a:lnRef idx="2">
            <a:schemeClr val="dk1"/>
          </a:lnRef>
          <a:fillRef idx="1">
            <a:schemeClr val="lt1"/>
          </a:fillRef>
          <a:effectRef idx="0">
            <a:schemeClr val="dk1"/>
          </a:effectRef>
          <a:fontRef idx="minor">
            <a:schemeClr val="dk1"/>
          </a:fontRef>
        </p:style>
        <p:txBody>
          <a:bodyPr lIns="0" tIns="0" rIns="0" bIns="0" anchor="ctr" anchorCtr="0">
            <a:normAutofit/>
          </a:bodyPr>
          <a:lstStyle/>
          <a:p>
            <a:pPr algn="ctr" defTabSz="857250" fontAlgn="base">
              <a:spcBef>
                <a:spcPct val="0"/>
              </a:spcBef>
              <a:spcAft>
                <a:spcPct val="0"/>
              </a:spcAft>
              <a:buClrTx/>
            </a:pPr>
            <a:r>
              <a:rPr lang="fr-FR" sz="1050" b="1" kern="1200" err="1">
                <a:solidFill>
                  <a:srgbClr val="011892"/>
                </a:solidFill>
                <a:latin typeface="Urbanist Black" panose="020B0A04040200000203" pitchFamily="34" charset="77"/>
                <a:ea typeface="Urbanist Black" panose="020B0A04040200000203" pitchFamily="34" charset="77"/>
                <a:cs typeface="Urbanist Black" panose="020B0A04040200000203" pitchFamily="34" charset="77"/>
              </a:rPr>
              <a:t>Onboard</a:t>
            </a:r>
            <a:endParaRPr lang="fr-FR" sz="1050" b="1" kern="1200">
              <a:solidFill>
                <a:srgbClr val="011892"/>
              </a:solidFill>
              <a:latin typeface="Urbanist Black" panose="020B0A04040200000203" pitchFamily="34" charset="77"/>
              <a:ea typeface="Urbanist Black" panose="020B0A04040200000203" pitchFamily="34" charset="77"/>
              <a:cs typeface="Urbanist Black" panose="020B0A04040200000203" pitchFamily="34" charset="77"/>
            </a:endParaRPr>
          </a:p>
        </p:txBody>
      </p:sp>
      <p:sp>
        <p:nvSpPr>
          <p:cNvPr id="254" name="Rectangle à coins arrondis 31">
            <a:extLst>
              <a:ext uri="{FF2B5EF4-FFF2-40B4-BE49-F238E27FC236}">
                <a16:creationId xmlns:a16="http://schemas.microsoft.com/office/drawing/2014/main" id="{7DBAB235-502A-5DF3-D14B-45C2054203F1}"/>
              </a:ext>
            </a:extLst>
          </p:cNvPr>
          <p:cNvSpPr/>
          <p:nvPr/>
        </p:nvSpPr>
        <p:spPr>
          <a:xfrm>
            <a:off x="2311622" y="1217467"/>
            <a:ext cx="1076820" cy="499647"/>
          </a:xfrm>
          <a:prstGeom prst="roundRect">
            <a:avLst/>
          </a:prstGeom>
          <a:solidFill>
            <a:srgbClr val="E9486C"/>
          </a:solidFill>
        </p:spPr>
        <p:style>
          <a:lnRef idx="1">
            <a:schemeClr val="accent4"/>
          </a:lnRef>
          <a:fillRef idx="3">
            <a:schemeClr val="accent4"/>
          </a:fillRef>
          <a:effectRef idx="2">
            <a:schemeClr val="accent4"/>
          </a:effectRef>
          <a:fontRef idx="minor">
            <a:schemeClr val="lt1"/>
          </a:fontRef>
        </p:style>
        <p:txBody>
          <a:bodyPr rtlCol="0" anchor="ctr">
            <a:noAutofit/>
          </a:bodyPr>
          <a:lstStyle/>
          <a:p>
            <a:pPr algn="ctr" defTabSz="857250" fontAlgn="base">
              <a:spcBef>
                <a:spcPct val="0"/>
              </a:spcBef>
              <a:spcAft>
                <a:spcPct val="0"/>
              </a:spcAft>
              <a:buClrTx/>
            </a:pPr>
            <a:r>
              <a:rPr lang="fr-FR" sz="1050" b="1" kern="1200">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1</a:t>
            </a:r>
            <a:r>
              <a:rPr lang="fr-FR" sz="105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st</a:t>
            </a:r>
            <a:r>
              <a:rPr lang="fr-FR" sz="1050" b="1" kern="1200">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 </a:t>
            </a:r>
            <a:r>
              <a:rPr lang="fr-FR" sz="1200" b="1" kern="1200">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DEADLINE</a:t>
            </a:r>
          </a:p>
          <a:p>
            <a:pPr algn="ctr" defTabSz="857250" fontAlgn="base">
              <a:spcBef>
                <a:spcPct val="0"/>
              </a:spcBef>
              <a:spcAft>
                <a:spcPct val="0"/>
              </a:spcAft>
              <a:buClrTx/>
            </a:pPr>
            <a:r>
              <a:rPr lang="fr-FR" sz="9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rPr>
              <a:t>1</a:t>
            </a:r>
            <a:r>
              <a:rPr lang="fr-FR" sz="900" kern="12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rPr>
              <a:t>0 Aug.</a:t>
            </a:r>
          </a:p>
        </p:txBody>
      </p:sp>
      <p:sp>
        <p:nvSpPr>
          <p:cNvPr id="255" name="Ellipse 35">
            <a:extLst>
              <a:ext uri="{FF2B5EF4-FFF2-40B4-BE49-F238E27FC236}">
                <a16:creationId xmlns:a16="http://schemas.microsoft.com/office/drawing/2014/main" id="{AB687730-C88B-6E98-AE2B-E7A51016F868}"/>
              </a:ext>
            </a:extLst>
          </p:cNvPr>
          <p:cNvSpPr/>
          <p:nvPr/>
        </p:nvSpPr>
        <p:spPr>
          <a:xfrm>
            <a:off x="7330552" y="5101450"/>
            <a:ext cx="864711" cy="747078"/>
          </a:xfrm>
          <a:prstGeom prst="ellipse">
            <a:avLst/>
          </a:prstGeom>
        </p:spPr>
        <p:style>
          <a:lnRef idx="2">
            <a:schemeClr val="dk1"/>
          </a:lnRef>
          <a:fillRef idx="1">
            <a:schemeClr val="lt1"/>
          </a:fillRef>
          <a:effectRef idx="0">
            <a:schemeClr val="dk1"/>
          </a:effectRef>
          <a:fontRef idx="minor">
            <a:schemeClr val="dk1"/>
          </a:fontRef>
        </p:style>
        <p:txBody>
          <a:bodyPr lIns="0" tIns="0" rIns="0" bIns="0" anchor="ctr" anchorCtr="0">
            <a:normAutofit/>
          </a:bodyPr>
          <a:lstStyle/>
          <a:p>
            <a:pPr algn="ctr" defTabSz="857250" fontAlgn="base">
              <a:spcBef>
                <a:spcPct val="0"/>
              </a:spcBef>
              <a:spcAft>
                <a:spcPct val="0"/>
              </a:spcAft>
              <a:buClrTx/>
            </a:pPr>
            <a:r>
              <a:rPr lang="fr-FR" sz="1100" b="1"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Last Test</a:t>
            </a:r>
          </a:p>
        </p:txBody>
      </p:sp>
      <p:sp>
        <p:nvSpPr>
          <p:cNvPr id="256" name="Rectangle à coins arrondis 31">
            <a:extLst>
              <a:ext uri="{FF2B5EF4-FFF2-40B4-BE49-F238E27FC236}">
                <a16:creationId xmlns:a16="http://schemas.microsoft.com/office/drawing/2014/main" id="{59E18494-B0A5-89F1-4B5E-52740E9CCAE2}"/>
              </a:ext>
            </a:extLst>
          </p:cNvPr>
          <p:cNvSpPr/>
          <p:nvPr/>
        </p:nvSpPr>
        <p:spPr>
          <a:xfrm>
            <a:off x="8951794" y="1217467"/>
            <a:ext cx="1076820" cy="499647"/>
          </a:xfrm>
          <a:prstGeom prst="roundRect">
            <a:avLst/>
          </a:prstGeom>
          <a:solidFill>
            <a:srgbClr val="E9486C"/>
          </a:solidFill>
          <a:ln>
            <a:solidFill>
              <a:schemeClr val="accent5">
                <a:lumMod val="50000"/>
              </a:schemeClr>
            </a:solidFill>
          </a:ln>
        </p:spPr>
        <p:style>
          <a:lnRef idx="1">
            <a:schemeClr val="accent4"/>
          </a:lnRef>
          <a:fillRef idx="3">
            <a:schemeClr val="accent4"/>
          </a:fillRef>
          <a:effectRef idx="2">
            <a:schemeClr val="accent4"/>
          </a:effectRef>
          <a:fontRef idx="minor">
            <a:schemeClr val="lt1"/>
          </a:fontRef>
        </p:style>
        <p:txBody>
          <a:bodyPr rtlCol="0" anchor="ctr">
            <a:noAutofit/>
          </a:bodyPr>
          <a:lstStyle/>
          <a:p>
            <a:pPr algn="ctr" defTabSz="857250" fontAlgn="base">
              <a:spcBef>
                <a:spcPct val="0"/>
              </a:spcBef>
              <a:spcAft>
                <a:spcPct val="0"/>
              </a:spcAft>
              <a:buClrTx/>
            </a:pPr>
            <a:r>
              <a:rPr lang="fr-FR" sz="105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3r</a:t>
            </a:r>
            <a:r>
              <a:rPr lang="fr-FR" sz="1050" b="1" kern="1200">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d </a:t>
            </a:r>
            <a:r>
              <a:rPr lang="fr-FR" sz="1200" b="1" kern="1200">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DEADLINE</a:t>
            </a:r>
          </a:p>
          <a:p>
            <a:pPr algn="ctr" defTabSz="857250" fontAlgn="base">
              <a:spcBef>
                <a:spcPct val="0"/>
              </a:spcBef>
              <a:spcAft>
                <a:spcPct val="0"/>
              </a:spcAft>
              <a:buClrTx/>
            </a:pPr>
            <a:r>
              <a:rPr lang="fr-FR" sz="9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rPr>
              <a:t>30</a:t>
            </a:r>
            <a:r>
              <a:rPr lang="fr-FR" sz="900" kern="12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rPr>
              <a:t> Sept.</a:t>
            </a:r>
          </a:p>
        </p:txBody>
      </p:sp>
      <p:sp>
        <p:nvSpPr>
          <p:cNvPr id="257" name="Rectangle à coins arrondis 20">
            <a:extLst>
              <a:ext uri="{FF2B5EF4-FFF2-40B4-BE49-F238E27FC236}">
                <a16:creationId xmlns:a16="http://schemas.microsoft.com/office/drawing/2014/main" id="{B3D1CE4C-5EF7-66A1-8622-E0F644D44715}"/>
              </a:ext>
            </a:extLst>
          </p:cNvPr>
          <p:cNvSpPr/>
          <p:nvPr/>
        </p:nvSpPr>
        <p:spPr>
          <a:xfrm>
            <a:off x="176126" y="1981620"/>
            <a:ext cx="7352431" cy="851320"/>
          </a:xfrm>
          <a:prstGeom prst="roundRect">
            <a:avLst/>
          </a:prstGeom>
          <a:solidFill>
            <a:schemeClr val="tx1">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noAutofit/>
          </a:bodyPr>
          <a:lstStyle/>
          <a:p>
            <a:pPr algn="ctr" defTabSz="857250" fontAlgn="base">
              <a:spcBef>
                <a:spcPct val="0"/>
              </a:spcBef>
              <a:spcAft>
                <a:spcPct val="0"/>
              </a:spcAft>
              <a:buClrTx/>
            </a:pPr>
            <a:r>
              <a:rPr lang="fr-FR" sz="120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SQUAD to support countries
Argentina – Bahamas – </a:t>
            </a:r>
            <a:r>
              <a:rPr lang="fr-FR" sz="1200" b="1" err="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Barbados</a:t>
            </a:r>
            <a:r>
              <a:rPr lang="fr-FR" sz="120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 - Belize – Brasil - Chile – Colombia – Costa Rica - </a:t>
            </a:r>
            <a:r>
              <a:rPr lang="fr-FR" sz="1200" b="1" err="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Ecuador</a:t>
            </a:r>
            <a:r>
              <a:rPr lang="fr-FR" sz="120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 – El Salvador – Guatemala – Honduras - Panama – Paraguay – </a:t>
            </a:r>
            <a:r>
              <a:rPr lang="fr-FR" sz="1200" b="1" err="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Peru</a:t>
            </a:r>
            <a:r>
              <a:rPr lang="fr-FR" sz="120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 – Suriname – Uruguay
</a:t>
            </a:r>
            <a:r>
              <a:rPr lang="fr-FR" sz="1200" b="1" err="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Jul</a:t>
            </a:r>
            <a:r>
              <a:rPr lang="fr-FR" sz="120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 1 - Sept 15</a:t>
            </a:r>
            <a:endParaRPr lang="fr-FR" sz="1200" kern="12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259" name="Ellipse 34">
            <a:extLst>
              <a:ext uri="{FF2B5EF4-FFF2-40B4-BE49-F238E27FC236}">
                <a16:creationId xmlns:a16="http://schemas.microsoft.com/office/drawing/2014/main" id="{CF1F5656-C96B-0709-000E-2F5AE86F25DB}"/>
              </a:ext>
            </a:extLst>
          </p:cNvPr>
          <p:cNvSpPr/>
          <p:nvPr/>
        </p:nvSpPr>
        <p:spPr>
          <a:xfrm>
            <a:off x="282146" y="3239714"/>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FHIR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3</a:t>
            </a: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 </a:t>
            </a:r>
            <a:r>
              <a:rPr lang="fr-FR" sz="1000" kern="1200"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Jul</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261" name="Rectangle à coins arrondis 31">
            <a:extLst>
              <a:ext uri="{FF2B5EF4-FFF2-40B4-BE49-F238E27FC236}">
                <a16:creationId xmlns:a16="http://schemas.microsoft.com/office/drawing/2014/main" id="{704BCB46-8D2D-4B3A-A40E-59C7BDABE59E}"/>
              </a:ext>
            </a:extLst>
          </p:cNvPr>
          <p:cNvSpPr/>
          <p:nvPr/>
        </p:nvSpPr>
        <p:spPr>
          <a:xfrm>
            <a:off x="2311622" y="6202449"/>
            <a:ext cx="1076820" cy="499647"/>
          </a:xfrm>
          <a:prstGeom prst="roundRect">
            <a:avLst/>
          </a:prstGeom>
          <a:solidFill>
            <a:srgbClr val="E9486C"/>
          </a:solidFill>
        </p:spPr>
        <p:style>
          <a:lnRef idx="1">
            <a:schemeClr val="accent4"/>
          </a:lnRef>
          <a:fillRef idx="3">
            <a:schemeClr val="accent4"/>
          </a:fillRef>
          <a:effectRef idx="2">
            <a:schemeClr val="accent4"/>
          </a:effectRef>
          <a:fontRef idx="minor">
            <a:schemeClr val="lt1"/>
          </a:fontRef>
        </p:style>
        <p:txBody>
          <a:bodyPr rtlCol="0" anchor="ctr">
            <a:noAutofit/>
          </a:bodyPr>
          <a:lstStyle/>
          <a:p>
            <a:pPr algn="ctr" defTabSz="857250" fontAlgn="base">
              <a:spcBef>
                <a:spcPct val="0"/>
              </a:spcBef>
              <a:spcAft>
                <a:spcPct val="0"/>
              </a:spcAft>
              <a:buClrTx/>
            </a:pPr>
            <a:r>
              <a:rPr lang="fr-FR" sz="105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Country Node Published</a:t>
            </a:r>
            <a:endParaRPr lang="fr-FR" sz="900" kern="12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262" name="Rectangle à coins arrondis 31">
            <a:extLst>
              <a:ext uri="{FF2B5EF4-FFF2-40B4-BE49-F238E27FC236}">
                <a16:creationId xmlns:a16="http://schemas.microsoft.com/office/drawing/2014/main" id="{C179E234-C2B4-D0D8-807E-987A65AF9CB7}"/>
              </a:ext>
            </a:extLst>
          </p:cNvPr>
          <p:cNvSpPr/>
          <p:nvPr/>
        </p:nvSpPr>
        <p:spPr>
          <a:xfrm>
            <a:off x="8951794" y="6196236"/>
            <a:ext cx="1076820" cy="499647"/>
          </a:xfrm>
          <a:prstGeom prst="roundRect">
            <a:avLst/>
          </a:prstGeom>
          <a:solidFill>
            <a:srgbClr val="E9486C"/>
          </a:solidFill>
        </p:spPr>
        <p:style>
          <a:lnRef idx="1">
            <a:schemeClr val="accent4"/>
          </a:lnRef>
          <a:fillRef idx="3">
            <a:schemeClr val="accent4"/>
          </a:fillRef>
          <a:effectRef idx="2">
            <a:schemeClr val="accent4"/>
          </a:effectRef>
          <a:fontRef idx="minor">
            <a:schemeClr val="lt1"/>
          </a:fontRef>
        </p:style>
        <p:txBody>
          <a:bodyPr rtlCol="0" anchor="ctr">
            <a:noAutofit/>
          </a:bodyPr>
          <a:lstStyle/>
          <a:p>
            <a:pPr algn="ctr" defTabSz="857250" fontAlgn="base">
              <a:spcBef>
                <a:spcPct val="0"/>
              </a:spcBef>
              <a:spcAft>
                <a:spcPct val="0"/>
              </a:spcAft>
              <a:buClrTx/>
            </a:pPr>
            <a:r>
              <a:rPr lang="fr-FR" sz="105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Registration </a:t>
            </a:r>
            <a:r>
              <a:rPr lang="fr-FR" sz="1050" b="1" err="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Done</a:t>
            </a:r>
            <a:endParaRPr lang="fr-FR" sz="900" kern="12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263" name="Pentagon 262">
            <a:extLst>
              <a:ext uri="{FF2B5EF4-FFF2-40B4-BE49-F238E27FC236}">
                <a16:creationId xmlns:a16="http://schemas.microsoft.com/office/drawing/2014/main" id="{6BB3E9F4-7AE1-55DA-EEB0-975E9FB8828A}"/>
              </a:ext>
            </a:extLst>
          </p:cNvPr>
          <p:cNvSpPr/>
          <p:nvPr/>
        </p:nvSpPr>
        <p:spPr>
          <a:xfrm>
            <a:off x="10930896" y="3229964"/>
            <a:ext cx="1115078" cy="1018527"/>
          </a:xfrm>
          <a:prstGeom prst="pentagon">
            <a:avLst/>
          </a:prstGeom>
          <a:solidFill>
            <a:srgbClr val="1491B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700">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264" name="TextBox 263">
            <a:extLst>
              <a:ext uri="{FF2B5EF4-FFF2-40B4-BE49-F238E27FC236}">
                <a16:creationId xmlns:a16="http://schemas.microsoft.com/office/drawing/2014/main" id="{67C65312-911D-8064-812A-8CA416BFB4D1}"/>
              </a:ext>
            </a:extLst>
          </p:cNvPr>
          <p:cNvSpPr txBox="1"/>
          <p:nvPr/>
        </p:nvSpPr>
        <p:spPr>
          <a:xfrm>
            <a:off x="10605431" y="3417338"/>
            <a:ext cx="1725367" cy="600164"/>
          </a:xfrm>
          <a:prstGeom prst="rect">
            <a:avLst/>
          </a:prstGeom>
          <a:noFill/>
        </p:spPr>
        <p:txBody>
          <a:bodyPr wrap="square">
            <a:spAutoFit/>
          </a:bodyPr>
          <a:lstStyle/>
          <a:p>
            <a:pPr algn="ctr"/>
            <a:r>
              <a:rPr lang="es-AR" sz="1100" b="1" err="1">
                <a:solidFill>
                  <a:schemeClr val="bg1"/>
                </a:solidFill>
                <a:latin typeface="Urbanist Black" panose="020B0A04040200000203" pitchFamily="34" charset="77"/>
                <a:ea typeface="Urbanist Black" panose="020B0A04040200000203" pitchFamily="34" charset="77"/>
                <a:cs typeface="Urbanist Black" panose="020B0A04040200000203" pitchFamily="34" charset="77"/>
              </a:rPr>
              <a:t>Monitors</a:t>
            </a:r>
            <a:br>
              <a:rPr lang="es-AR" sz="1100" b="1">
                <a:solidFill>
                  <a:schemeClr val="bg1"/>
                </a:solidFill>
                <a:latin typeface="Urbanist Black" panose="020B0A04040200000203" pitchFamily="34" charset="77"/>
                <a:ea typeface="Urbanist Black" panose="020B0A04040200000203" pitchFamily="34" charset="77"/>
                <a:cs typeface="Urbanist Black" panose="020B0A04040200000203" pitchFamily="34" charset="77"/>
              </a:rPr>
            </a:br>
            <a:r>
              <a:rPr lang="es-AR" sz="1100" b="1">
                <a:solidFill>
                  <a:schemeClr val="bg1"/>
                </a:solidFill>
                <a:latin typeface="Urbanist Black" panose="020B0A04040200000203" pitchFamily="34" charset="77"/>
                <a:ea typeface="Urbanist Black" panose="020B0A04040200000203" pitchFamily="34" charset="77"/>
                <a:cs typeface="Urbanist Black" panose="020B0A04040200000203" pitchFamily="34" charset="77"/>
              </a:rPr>
              <a:t>&amp;</a:t>
            </a:r>
            <a:br>
              <a:rPr lang="es-AR" sz="1100" b="1">
                <a:solidFill>
                  <a:schemeClr val="bg1"/>
                </a:solidFill>
                <a:latin typeface="Urbanist Black" panose="020B0A04040200000203" pitchFamily="34" charset="77"/>
                <a:ea typeface="Urbanist Black" panose="020B0A04040200000203" pitchFamily="34" charset="77"/>
                <a:cs typeface="Urbanist Black" panose="020B0A04040200000203" pitchFamily="34" charset="77"/>
              </a:rPr>
            </a:br>
            <a:r>
              <a:rPr lang="es-AR" sz="1100" b="1">
                <a:solidFill>
                  <a:schemeClr val="bg1"/>
                </a:solidFill>
                <a:latin typeface="Urbanist Black" panose="020B0A04040200000203" pitchFamily="34" charset="77"/>
                <a:ea typeface="Urbanist Black" panose="020B0A04040200000203" pitchFamily="34" charset="77"/>
                <a:cs typeface="Urbanist Black" panose="020B0A04040200000203" pitchFamily="34" charset="77"/>
              </a:rPr>
              <a:t> </a:t>
            </a:r>
            <a:r>
              <a:rPr lang="es-AR" sz="1100" b="1" err="1">
                <a:solidFill>
                  <a:schemeClr val="bg1"/>
                </a:solidFill>
                <a:latin typeface="Urbanist Black" panose="020B0A04040200000203" pitchFamily="34" charset="77"/>
                <a:ea typeface="Urbanist Black" panose="020B0A04040200000203" pitchFamily="34" charset="77"/>
                <a:cs typeface="Urbanist Black" panose="020B0A04040200000203" pitchFamily="34" charset="77"/>
              </a:rPr>
              <a:t>CountryTeam</a:t>
            </a:r>
            <a:endParaRPr lang="en-US" sz="1100" b="1">
              <a:solidFill>
                <a:schemeClr val="bg1"/>
              </a:solidFill>
              <a:latin typeface="Urbanist Black" panose="020B0A04040200000203" pitchFamily="34" charset="77"/>
              <a:ea typeface="Urbanist Black" panose="020B0A04040200000203" pitchFamily="34" charset="77"/>
              <a:cs typeface="Urbanist Black" panose="020B0A04040200000203" pitchFamily="34" charset="77"/>
            </a:endParaRPr>
          </a:p>
        </p:txBody>
      </p:sp>
      <p:pic>
        <p:nvPicPr>
          <p:cNvPr id="4" name="Imagen 4">
            <a:extLst>
              <a:ext uri="{FF2B5EF4-FFF2-40B4-BE49-F238E27FC236}">
                <a16:creationId xmlns:a16="http://schemas.microsoft.com/office/drawing/2014/main" id="{8184B984-4056-76B4-A472-AA5045072EDF}"/>
              </a:ext>
            </a:extLst>
          </p:cNvPr>
          <p:cNvPicPr>
            <a:picLocks noChangeAspect="1"/>
          </p:cNvPicPr>
          <p:nvPr/>
        </p:nvPicPr>
        <p:blipFill>
          <a:blip r:embed="rId7"/>
          <a:stretch>
            <a:fillRect/>
          </a:stretch>
        </p:blipFill>
        <p:spPr>
          <a:xfrm>
            <a:off x="1" y="4507"/>
            <a:ext cx="877824" cy="856165"/>
          </a:xfrm>
          <a:prstGeom prst="rect">
            <a:avLst/>
          </a:prstGeom>
        </p:spPr>
      </p:pic>
      <p:sp>
        <p:nvSpPr>
          <p:cNvPr id="7" name="Google Shape;298;p4">
            <a:extLst>
              <a:ext uri="{FF2B5EF4-FFF2-40B4-BE49-F238E27FC236}">
                <a16:creationId xmlns:a16="http://schemas.microsoft.com/office/drawing/2014/main" id="{240EB4CC-60B8-065B-EA91-88A9704BE771}"/>
              </a:ext>
            </a:extLst>
          </p:cNvPr>
          <p:cNvSpPr txBox="1"/>
          <p:nvPr/>
        </p:nvSpPr>
        <p:spPr>
          <a:xfrm>
            <a:off x="782926" y="-46394"/>
            <a:ext cx="7219739" cy="685301"/>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3000">
                <a:solidFill>
                  <a:srgbClr val="1491BE"/>
                </a:solidFill>
                <a:latin typeface="Poppins Light"/>
                <a:ea typeface="Calibri"/>
                <a:cs typeface="Calibri"/>
                <a:sym typeface="Calibri"/>
              </a:rPr>
              <a:t>Road </a:t>
            </a:r>
            <a:r>
              <a:rPr lang="es-419" sz="3000" err="1">
                <a:solidFill>
                  <a:srgbClr val="1491BE"/>
                </a:solidFill>
                <a:latin typeface="Poppins Light"/>
                <a:ea typeface="Calibri"/>
                <a:cs typeface="Calibri"/>
                <a:sym typeface="Calibri"/>
              </a:rPr>
              <a:t>to</a:t>
            </a:r>
            <a:r>
              <a:rPr lang="es-419" sz="3000">
                <a:solidFill>
                  <a:srgbClr val="1491BE"/>
                </a:solidFill>
                <a:latin typeface="Poppins Light"/>
                <a:ea typeface="Calibri"/>
                <a:cs typeface="Calibri"/>
                <a:sym typeface="Calibri"/>
              </a:rPr>
              <a:t> </a:t>
            </a:r>
            <a:r>
              <a:rPr lang="es-419" sz="3000" b="1" err="1">
                <a:solidFill>
                  <a:srgbClr val="1491BE"/>
                </a:solidFill>
                <a:latin typeface="Poppins Light"/>
                <a:ea typeface="Calibri"/>
                <a:cs typeface="Calibri"/>
                <a:sym typeface="Calibri"/>
              </a:rPr>
              <a:t>Connectathon</a:t>
            </a:r>
            <a:r>
              <a:rPr lang="es-419" sz="3000" b="1">
                <a:solidFill>
                  <a:srgbClr val="1491BE"/>
                </a:solidFill>
                <a:latin typeface="Poppins Light"/>
                <a:ea typeface="Calibri"/>
                <a:cs typeface="Calibri"/>
                <a:sym typeface="Calibri"/>
              </a:rPr>
              <a:t> 2024</a:t>
            </a:r>
            <a:endParaRPr lang="es-419" sz="3000" b="1" i="0" u="none" strike="noStrike" cap="none">
              <a:solidFill>
                <a:srgbClr val="1491BE"/>
              </a:solidFill>
              <a:latin typeface="Poppins Light"/>
              <a:ea typeface="Calibri"/>
              <a:cs typeface="Calibri"/>
            </a:endParaRPr>
          </a:p>
        </p:txBody>
      </p:sp>
      <p:sp>
        <p:nvSpPr>
          <p:cNvPr id="8" name="Ellipse 34">
            <a:extLst>
              <a:ext uri="{FF2B5EF4-FFF2-40B4-BE49-F238E27FC236}">
                <a16:creationId xmlns:a16="http://schemas.microsoft.com/office/drawing/2014/main" id="{A2579504-6B18-E85D-13D1-E8F3EBA886E0}"/>
              </a:ext>
            </a:extLst>
          </p:cNvPr>
          <p:cNvSpPr/>
          <p:nvPr/>
        </p:nvSpPr>
        <p:spPr>
          <a:xfrm>
            <a:off x="607954" y="3949267"/>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FHIR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11</a:t>
            </a: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 </a:t>
            </a:r>
            <a:r>
              <a:rPr lang="fr-FR" sz="1000" kern="1200"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Jul</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9" name="Ellipse 34">
            <a:extLst>
              <a:ext uri="{FF2B5EF4-FFF2-40B4-BE49-F238E27FC236}">
                <a16:creationId xmlns:a16="http://schemas.microsoft.com/office/drawing/2014/main" id="{AF2F640E-A399-19FE-327C-67DB23BD436C}"/>
              </a:ext>
            </a:extLst>
          </p:cNvPr>
          <p:cNvSpPr/>
          <p:nvPr/>
        </p:nvSpPr>
        <p:spPr>
          <a:xfrm>
            <a:off x="1153277" y="3239714"/>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IPS</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18</a:t>
            </a: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 </a:t>
            </a:r>
            <a:r>
              <a:rPr lang="fr-FR" sz="1000" kern="1200"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Jul</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10" name="Ellipse 34">
            <a:extLst>
              <a:ext uri="{FF2B5EF4-FFF2-40B4-BE49-F238E27FC236}">
                <a16:creationId xmlns:a16="http://schemas.microsoft.com/office/drawing/2014/main" id="{CBFBDC2F-8C78-A29F-F6FA-5ADE27C4922E}"/>
              </a:ext>
            </a:extLst>
          </p:cNvPr>
          <p:cNvSpPr/>
          <p:nvPr/>
        </p:nvSpPr>
        <p:spPr>
          <a:xfrm>
            <a:off x="2482941" y="3523927"/>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#5</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10 </a:t>
            </a:r>
            <a:r>
              <a:rPr lang="fr-FR" sz="1000" kern="1200"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Aug</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11" name="Ellipse 34">
            <a:extLst>
              <a:ext uri="{FF2B5EF4-FFF2-40B4-BE49-F238E27FC236}">
                <a16:creationId xmlns:a16="http://schemas.microsoft.com/office/drawing/2014/main" id="{F6AC9471-0108-FD17-6376-A8116364AC9A}"/>
              </a:ext>
            </a:extLst>
          </p:cNvPr>
          <p:cNvSpPr/>
          <p:nvPr/>
        </p:nvSpPr>
        <p:spPr>
          <a:xfrm>
            <a:off x="3937605" y="3239714"/>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#6</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2</a:t>
            </a: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0 </a:t>
            </a:r>
            <a:r>
              <a:rPr lang="fr-FR" sz="1000" kern="1200"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Aug</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12" name="Ellipse 34">
            <a:extLst>
              <a:ext uri="{FF2B5EF4-FFF2-40B4-BE49-F238E27FC236}">
                <a16:creationId xmlns:a16="http://schemas.microsoft.com/office/drawing/2014/main" id="{572BD4CF-0FE4-E7DC-B566-091C38903B87}"/>
              </a:ext>
            </a:extLst>
          </p:cNvPr>
          <p:cNvSpPr/>
          <p:nvPr/>
        </p:nvSpPr>
        <p:spPr>
          <a:xfrm>
            <a:off x="5027590" y="3758345"/>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#7</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30 </a:t>
            </a:r>
            <a:r>
              <a:rPr lang="fr-FR" sz="1000"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Aug</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13" name="Ellipse 34">
            <a:extLst>
              <a:ext uri="{FF2B5EF4-FFF2-40B4-BE49-F238E27FC236}">
                <a16:creationId xmlns:a16="http://schemas.microsoft.com/office/drawing/2014/main" id="{91B9637E-F69E-A340-946A-97B9B4C7CA44}"/>
              </a:ext>
            </a:extLst>
          </p:cNvPr>
          <p:cNvSpPr/>
          <p:nvPr/>
        </p:nvSpPr>
        <p:spPr>
          <a:xfrm>
            <a:off x="6668269" y="3239714"/>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#8</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10 </a:t>
            </a:r>
            <a:r>
              <a:rPr lang="fr-FR" sz="10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Sept</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14" name="Ellipse 34">
            <a:extLst>
              <a:ext uri="{FF2B5EF4-FFF2-40B4-BE49-F238E27FC236}">
                <a16:creationId xmlns:a16="http://schemas.microsoft.com/office/drawing/2014/main" id="{4FAFCCC1-EEA3-9F82-2C5B-7642DD9F1024}"/>
              </a:ext>
            </a:extLst>
          </p:cNvPr>
          <p:cNvSpPr/>
          <p:nvPr/>
        </p:nvSpPr>
        <p:spPr>
          <a:xfrm>
            <a:off x="7577493" y="3758345"/>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#9</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2</a:t>
            </a: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0 </a:t>
            </a:r>
            <a:r>
              <a:rPr lang="fr-FR" sz="10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Sept</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18" name="Ellipse 34">
            <a:extLst>
              <a:ext uri="{FF2B5EF4-FFF2-40B4-BE49-F238E27FC236}">
                <a16:creationId xmlns:a16="http://schemas.microsoft.com/office/drawing/2014/main" id="{CFA09F9A-403B-AE58-5315-196173194007}"/>
              </a:ext>
            </a:extLst>
          </p:cNvPr>
          <p:cNvSpPr/>
          <p:nvPr/>
        </p:nvSpPr>
        <p:spPr>
          <a:xfrm>
            <a:off x="1504541" y="3949267"/>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GDHCN</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25</a:t>
            </a: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 </a:t>
            </a:r>
            <a:r>
              <a:rPr lang="fr-FR" sz="1000" kern="1200"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Jul</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Tree>
    <p:extLst>
      <p:ext uri="{BB962C8B-B14F-4D97-AF65-F5344CB8AC3E}">
        <p14:creationId xmlns:p14="http://schemas.microsoft.com/office/powerpoint/2010/main" val="4099665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226718" y="41288"/>
            <a:ext cx="10515600" cy="875493"/>
          </a:xfrm>
          <a:prstGeom prst="rect">
            <a:avLst/>
          </a:prstGeom>
          <a:noFill/>
          <a:ln>
            <a:noFill/>
          </a:ln>
        </p:spPr>
        <p:txBody>
          <a:bodyPr spcFirstLastPara="1" wrap="square" lIns="91425" tIns="45700" rIns="91425" bIns="45700" anchor="ctr" anchorCtr="0">
            <a:noAutofit/>
          </a:bodyPr>
          <a:lstStyle/>
          <a:p>
            <a:pPr lvl="0">
              <a:lnSpc>
                <a:spcPct val="110000"/>
              </a:lnSpc>
              <a:buClr>
                <a:srgbClr val="1391BF"/>
              </a:buClr>
              <a:buSzPts val="2400"/>
            </a:pPr>
            <a:r>
              <a:rPr lang="en-US" sz="2400" b="1">
                <a:solidFill>
                  <a:srgbClr val="1391BF"/>
                </a:solidFill>
                <a:latin typeface="Calibri" panose="020F0502020204030204" pitchFamily="34" charset="0"/>
                <a:ea typeface="Poppins"/>
                <a:cs typeface="Calibri" panose="020F0502020204030204" pitchFamily="34" charset="0"/>
                <a:sym typeface="Poppins"/>
              </a:rPr>
              <a:t>Tasks/Milestones July 2024 by country</a:t>
            </a:r>
            <a:endParaRPr>
              <a:latin typeface="Calibri" panose="020F0502020204030204" pitchFamily="34" charset="0"/>
              <a:cs typeface="Calibri" panose="020F0502020204030204" pitchFamily="34" charset="0"/>
            </a:endParaRPr>
          </a:p>
        </p:txBody>
      </p:sp>
      <p:pic>
        <p:nvPicPr>
          <p:cNvPr id="89" name="Google Shape;89;p1"/>
          <p:cNvPicPr preferRelativeResize="0"/>
          <p:nvPr/>
        </p:nvPicPr>
        <p:blipFill rotWithShape="1">
          <a:blip r:embed="rId3">
            <a:alphaModFix/>
          </a:blip>
          <a:srcRect/>
          <a:stretch/>
        </p:blipFill>
        <p:spPr>
          <a:xfrm>
            <a:off x="1174987" y="997516"/>
            <a:ext cx="9486900" cy="152400"/>
          </a:xfrm>
          <a:prstGeom prst="rect">
            <a:avLst/>
          </a:prstGeom>
          <a:noFill/>
          <a:ln>
            <a:noFill/>
          </a:ln>
        </p:spPr>
      </p:pic>
      <p:sp>
        <p:nvSpPr>
          <p:cNvPr id="91" name="Google Shape;91;p1"/>
          <p:cNvSpPr/>
          <p:nvPr/>
        </p:nvSpPr>
        <p:spPr>
          <a:xfrm>
            <a:off x="2071543" y="3709351"/>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103D5E"/>
          </a:solidFill>
          <a:ln>
            <a:noFill/>
          </a:ln>
        </p:spPr>
        <p:txBody>
          <a:bodyPr spcFirstLastPara="1" wrap="square" lIns="91400" tIns="45700" rIns="91400"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400"/>
              <a:buFont typeface="Arial"/>
              <a:buNone/>
              <a:tabLst/>
              <a:defRPr/>
            </a:pPr>
            <a:endParaRPr kumimoji="0" sz="2400" b="0" i="0" u="none" strike="noStrike" kern="0" cap="none" spc="0" normalizeH="0" baseline="0" noProof="0">
              <a:ln>
                <a:noFill/>
              </a:ln>
              <a:solidFill>
                <a:srgbClr val="FFFFFF"/>
              </a:solidFill>
              <a:effectLst/>
              <a:uLnTx/>
              <a:uFillTx/>
              <a:latin typeface="Calibri" panose="020F0502020204030204" pitchFamily="34" charset="0"/>
              <a:ea typeface="Calibri"/>
              <a:cs typeface="Calibri" panose="020F0502020204030204" pitchFamily="34" charset="0"/>
              <a:sym typeface="Calibri"/>
            </a:endParaRPr>
          </a:p>
        </p:txBody>
      </p:sp>
      <p:sp>
        <p:nvSpPr>
          <p:cNvPr id="92" name="Google Shape;92;p1"/>
          <p:cNvSpPr/>
          <p:nvPr/>
        </p:nvSpPr>
        <p:spPr>
          <a:xfrm rot="10800000" flipH="1">
            <a:off x="126311" y="2620494"/>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A293F"/>
          </a:solidFill>
          <a:ln>
            <a:noFill/>
          </a:ln>
        </p:spPr>
        <p:txBody>
          <a:bodyPr spcFirstLastPara="1" wrap="square" lIns="91400" tIns="45700" rIns="91400"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400"/>
              <a:buFont typeface="Arial"/>
              <a:buNone/>
              <a:tabLst/>
              <a:defRPr/>
            </a:pPr>
            <a:endParaRPr kumimoji="0" sz="2400" b="0" i="0" u="none" strike="noStrike" kern="0" cap="none" spc="0" normalizeH="0" baseline="0" noProof="0">
              <a:ln>
                <a:noFill/>
              </a:ln>
              <a:solidFill>
                <a:srgbClr val="FFFFFF"/>
              </a:solidFill>
              <a:effectLst/>
              <a:uLnTx/>
              <a:uFillTx/>
              <a:latin typeface="Calibri" panose="020F0502020204030204" pitchFamily="34" charset="0"/>
              <a:ea typeface="Calibri"/>
              <a:cs typeface="Calibri" panose="020F0502020204030204" pitchFamily="34" charset="0"/>
              <a:sym typeface="Calibri"/>
            </a:endParaRPr>
          </a:p>
        </p:txBody>
      </p:sp>
      <p:sp>
        <p:nvSpPr>
          <p:cNvPr id="93" name="Google Shape;93;p1"/>
          <p:cNvSpPr/>
          <p:nvPr/>
        </p:nvSpPr>
        <p:spPr>
          <a:xfrm>
            <a:off x="5956297" y="3727696"/>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1686C5"/>
          </a:solidFill>
          <a:ln>
            <a:noFill/>
          </a:ln>
        </p:spPr>
        <p:txBody>
          <a:bodyPr spcFirstLastPara="1" wrap="square" lIns="91400" tIns="45700" rIns="91400"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400"/>
              <a:buFont typeface="Arial"/>
              <a:buNone/>
              <a:tabLst/>
              <a:defRPr/>
            </a:pPr>
            <a:endParaRPr kumimoji="0" sz="2400" b="0" i="0" u="none" strike="noStrike" kern="0" cap="none" spc="0" normalizeH="0" baseline="0" noProof="0">
              <a:ln>
                <a:noFill/>
              </a:ln>
              <a:solidFill>
                <a:srgbClr val="FFFFFF"/>
              </a:solidFill>
              <a:effectLst/>
              <a:uLnTx/>
              <a:uFillTx/>
              <a:latin typeface="Calibri" panose="020F0502020204030204" pitchFamily="34" charset="0"/>
              <a:ea typeface="Calibri"/>
              <a:cs typeface="Calibri" panose="020F0502020204030204" pitchFamily="34" charset="0"/>
              <a:sym typeface="Calibri"/>
            </a:endParaRPr>
          </a:p>
        </p:txBody>
      </p:sp>
      <p:sp>
        <p:nvSpPr>
          <p:cNvPr id="94" name="Google Shape;94;p1"/>
          <p:cNvSpPr/>
          <p:nvPr/>
        </p:nvSpPr>
        <p:spPr>
          <a:xfrm rot="10800000" flipH="1">
            <a:off x="7908528" y="2620494"/>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36A9E5"/>
          </a:solidFill>
          <a:ln>
            <a:noFill/>
          </a:ln>
        </p:spPr>
        <p:txBody>
          <a:bodyPr spcFirstLastPara="1" wrap="square" lIns="91400" tIns="45700" rIns="91400"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400"/>
              <a:buFont typeface="Arial"/>
              <a:buNone/>
              <a:tabLst/>
              <a:defRPr/>
            </a:pPr>
            <a:endParaRPr kumimoji="0" sz="2400" b="0" i="0" u="none" strike="noStrike" kern="0" cap="none" spc="0" normalizeH="0" baseline="0" noProof="0">
              <a:ln>
                <a:noFill/>
              </a:ln>
              <a:solidFill>
                <a:srgbClr val="FFFFFF"/>
              </a:solidFill>
              <a:effectLst/>
              <a:uLnTx/>
              <a:uFillTx/>
              <a:latin typeface="Calibri" panose="020F0502020204030204" pitchFamily="34" charset="0"/>
              <a:ea typeface="Calibri"/>
              <a:cs typeface="Calibri" panose="020F0502020204030204" pitchFamily="34" charset="0"/>
              <a:sym typeface="Calibri"/>
            </a:endParaRPr>
          </a:p>
        </p:txBody>
      </p:sp>
      <p:sp>
        <p:nvSpPr>
          <p:cNvPr id="95" name="Google Shape;95;p1"/>
          <p:cNvSpPr txBox="1"/>
          <p:nvPr/>
        </p:nvSpPr>
        <p:spPr>
          <a:xfrm>
            <a:off x="409657" y="4487792"/>
            <a:ext cx="1649693" cy="318822"/>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90000"/>
              </a:lnSpc>
              <a:spcBef>
                <a:spcPts val="0"/>
              </a:spcBef>
              <a:spcAft>
                <a:spcPts val="0"/>
              </a:spcAft>
              <a:buClr>
                <a:srgbClr val="797979"/>
              </a:buClr>
              <a:buSzPts val="1600"/>
              <a:buFont typeface="Arial"/>
              <a:buNone/>
              <a:tabLst/>
              <a:defRPr/>
            </a:pPr>
            <a:r>
              <a:rPr kumimoji="0" lang="es-AR" sz="1600" b="1" i="0" u="none" strike="noStrike" kern="0" cap="none" spc="0" normalizeH="0" baseline="0" noProof="0" err="1">
                <a:ln>
                  <a:noFill/>
                </a:ln>
                <a:solidFill>
                  <a:srgbClr val="797979"/>
                </a:solidFill>
                <a:effectLst/>
                <a:uLnTx/>
                <a:uFillTx/>
                <a:latin typeface="Calibri" panose="020F0502020204030204" pitchFamily="34" charset="0"/>
                <a:ea typeface="Calibri"/>
                <a:cs typeface="Calibri" panose="020F0502020204030204" pitchFamily="34" charset="0"/>
                <a:sym typeface="Calibri"/>
              </a:rPr>
              <a:t>Platforms</a:t>
            </a:r>
            <a:endParaRPr kumimoji="0" sz="1600" b="0" i="0" u="none" strike="noStrike" kern="0" cap="none" spc="0" normalizeH="0" baseline="0" noProof="0">
              <a:ln>
                <a:noFill/>
              </a:ln>
              <a:solidFill>
                <a:srgbClr val="797979"/>
              </a:solidFill>
              <a:effectLst/>
              <a:uLnTx/>
              <a:uFillTx/>
              <a:latin typeface="Calibri" panose="020F0502020204030204" pitchFamily="34" charset="0"/>
              <a:ea typeface="Calibri"/>
              <a:cs typeface="Calibri" panose="020F0502020204030204" pitchFamily="34" charset="0"/>
              <a:sym typeface="Calibri"/>
            </a:endParaRPr>
          </a:p>
        </p:txBody>
      </p:sp>
      <p:sp>
        <p:nvSpPr>
          <p:cNvPr id="96" name="Google Shape;96;p1"/>
          <p:cNvSpPr/>
          <p:nvPr/>
        </p:nvSpPr>
        <p:spPr>
          <a:xfrm>
            <a:off x="674137" y="3146871"/>
            <a:ext cx="1148723" cy="1149022"/>
          </a:xfrm>
          <a:prstGeom prst="ellipse">
            <a:avLst/>
          </a:prstGeom>
          <a:solidFill>
            <a:srgbClr val="0A293F"/>
          </a:solidFill>
          <a:ln>
            <a:noFill/>
          </a:ln>
        </p:spPr>
        <p:txBody>
          <a:bodyPr spcFirstLastPara="1" wrap="square" lIns="91400" tIns="45700" rIns="91400"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3199"/>
              <a:buFont typeface="Arial"/>
              <a:buNone/>
              <a:tabLst/>
              <a:defRPr/>
            </a:pPr>
            <a:endParaRPr kumimoji="0" sz="3199" b="0" i="0" u="none" strike="noStrike" kern="0" cap="none" spc="0" normalizeH="0" baseline="0" noProof="0">
              <a:ln>
                <a:noFill/>
              </a:ln>
              <a:solidFill>
                <a:srgbClr val="FFFFFF"/>
              </a:solidFill>
              <a:effectLst/>
              <a:uLnTx/>
              <a:uFillTx/>
              <a:latin typeface="Calibri" panose="020F0502020204030204" pitchFamily="34" charset="0"/>
              <a:ea typeface="Lato"/>
              <a:cs typeface="Calibri" panose="020F0502020204030204" pitchFamily="34" charset="0"/>
              <a:sym typeface="Lato"/>
            </a:endParaRPr>
          </a:p>
        </p:txBody>
      </p:sp>
      <p:sp>
        <p:nvSpPr>
          <p:cNvPr id="97" name="Google Shape;97;p1"/>
          <p:cNvSpPr/>
          <p:nvPr/>
        </p:nvSpPr>
        <p:spPr>
          <a:xfrm>
            <a:off x="4554099" y="3146871"/>
            <a:ext cx="1148723" cy="1149022"/>
          </a:xfrm>
          <a:prstGeom prst="ellipse">
            <a:avLst/>
          </a:prstGeom>
          <a:solidFill>
            <a:srgbClr val="185E90"/>
          </a:solidFill>
          <a:ln>
            <a:noFill/>
          </a:ln>
        </p:spPr>
        <p:txBody>
          <a:bodyPr spcFirstLastPara="1" wrap="square" lIns="91400" tIns="45700" rIns="91400"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3199"/>
              <a:buFont typeface="Arial"/>
              <a:buNone/>
              <a:tabLst/>
              <a:defRPr/>
            </a:pPr>
            <a:endParaRPr kumimoji="0" sz="3199" b="0" i="0" u="none" strike="noStrike" kern="0" cap="none" spc="0" normalizeH="0" baseline="0" noProof="0">
              <a:ln>
                <a:noFill/>
              </a:ln>
              <a:solidFill>
                <a:srgbClr val="FFFFFF"/>
              </a:solidFill>
              <a:effectLst/>
              <a:uLnTx/>
              <a:uFillTx/>
              <a:latin typeface="Calibri" panose="020F0502020204030204" pitchFamily="34" charset="0"/>
              <a:ea typeface="Lato"/>
              <a:cs typeface="Calibri" panose="020F0502020204030204" pitchFamily="34" charset="0"/>
              <a:sym typeface="Lato"/>
            </a:endParaRPr>
          </a:p>
        </p:txBody>
      </p:sp>
      <p:sp>
        <p:nvSpPr>
          <p:cNvPr id="98" name="Google Shape;98;p1"/>
          <p:cNvSpPr/>
          <p:nvPr/>
        </p:nvSpPr>
        <p:spPr>
          <a:xfrm>
            <a:off x="6492978" y="3146871"/>
            <a:ext cx="1148723" cy="1149022"/>
          </a:xfrm>
          <a:prstGeom prst="ellipse">
            <a:avLst/>
          </a:prstGeom>
          <a:solidFill>
            <a:srgbClr val="1686C5"/>
          </a:solidFill>
          <a:ln>
            <a:noFill/>
          </a:ln>
        </p:spPr>
        <p:txBody>
          <a:bodyPr spcFirstLastPara="1" wrap="square" lIns="91400" tIns="45700" rIns="91400"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3199"/>
              <a:buFont typeface="Arial"/>
              <a:buNone/>
              <a:tabLst/>
              <a:defRPr/>
            </a:pPr>
            <a:endParaRPr kumimoji="0" sz="3199" b="0" i="0" u="none" strike="noStrike" kern="0" cap="none" spc="0" normalizeH="0" baseline="0" noProof="0">
              <a:ln>
                <a:noFill/>
              </a:ln>
              <a:solidFill>
                <a:srgbClr val="FFFFFF"/>
              </a:solidFill>
              <a:effectLst/>
              <a:uLnTx/>
              <a:uFillTx/>
              <a:latin typeface="Calibri" panose="020F0502020204030204" pitchFamily="34" charset="0"/>
              <a:ea typeface="Lato"/>
              <a:cs typeface="Calibri" panose="020F0502020204030204" pitchFamily="34" charset="0"/>
              <a:sym typeface="Lato"/>
            </a:endParaRPr>
          </a:p>
        </p:txBody>
      </p:sp>
      <p:sp>
        <p:nvSpPr>
          <p:cNvPr id="99" name="Google Shape;99;p1"/>
          <p:cNvSpPr/>
          <p:nvPr/>
        </p:nvSpPr>
        <p:spPr>
          <a:xfrm>
            <a:off x="8431856" y="3146871"/>
            <a:ext cx="1148723" cy="1149022"/>
          </a:xfrm>
          <a:prstGeom prst="ellipse">
            <a:avLst/>
          </a:prstGeom>
          <a:solidFill>
            <a:srgbClr val="36A9E5"/>
          </a:solidFill>
          <a:ln>
            <a:noFill/>
          </a:ln>
        </p:spPr>
        <p:txBody>
          <a:bodyPr spcFirstLastPara="1" wrap="square" lIns="91400" tIns="45700" rIns="91400"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3199"/>
              <a:buFont typeface="Arial"/>
              <a:buNone/>
              <a:tabLst/>
              <a:defRPr/>
            </a:pPr>
            <a:endParaRPr kumimoji="0" sz="3199" b="0" i="0" u="none" strike="noStrike" kern="0" cap="none" spc="0" normalizeH="0" baseline="0" noProof="0">
              <a:ln>
                <a:noFill/>
              </a:ln>
              <a:solidFill>
                <a:srgbClr val="FFFFFF"/>
              </a:solidFill>
              <a:effectLst/>
              <a:uLnTx/>
              <a:uFillTx/>
              <a:latin typeface="Calibri" panose="020F0502020204030204" pitchFamily="34" charset="0"/>
              <a:ea typeface="Lato"/>
              <a:cs typeface="Calibri" panose="020F0502020204030204" pitchFamily="34" charset="0"/>
              <a:sym typeface="Lato"/>
            </a:endParaRPr>
          </a:p>
        </p:txBody>
      </p:sp>
      <p:sp>
        <p:nvSpPr>
          <p:cNvPr id="100" name="Google Shape;100;p1"/>
          <p:cNvSpPr txBox="1"/>
          <p:nvPr/>
        </p:nvSpPr>
        <p:spPr>
          <a:xfrm>
            <a:off x="2358495" y="2004518"/>
            <a:ext cx="1649700" cy="2874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90000"/>
              </a:lnSpc>
              <a:spcBef>
                <a:spcPts val="0"/>
              </a:spcBef>
              <a:spcAft>
                <a:spcPts val="0"/>
              </a:spcAft>
              <a:buClr>
                <a:srgbClr val="797979"/>
              </a:buClr>
              <a:buSzPts val="1600"/>
              <a:buFont typeface="Arial"/>
              <a:buNone/>
              <a:tabLst/>
              <a:defRPr/>
            </a:pPr>
            <a:r>
              <a:rPr kumimoji="0" lang="es-AR" sz="1600" b="1" i="0" u="none" strike="noStrike" kern="0" cap="none" spc="0" normalizeH="0" baseline="0" noProof="0">
                <a:ln>
                  <a:noFill/>
                </a:ln>
                <a:solidFill>
                  <a:srgbClr val="797979"/>
                </a:solidFill>
                <a:effectLst/>
                <a:uLnTx/>
                <a:uFillTx/>
                <a:latin typeface="Calibri" panose="020F0502020204030204" pitchFamily="34" charset="0"/>
                <a:ea typeface="Calibri"/>
                <a:cs typeface="Calibri" panose="020F0502020204030204" pitchFamily="34" charset="0"/>
                <a:sym typeface="Calibri"/>
              </a:rPr>
              <a:t>Country </a:t>
            </a:r>
            <a:r>
              <a:rPr kumimoji="0" lang="es-AR" sz="1600" b="1" i="0" u="none" strike="noStrike" kern="0" cap="none" spc="0" normalizeH="0" baseline="0" noProof="0" err="1">
                <a:ln>
                  <a:noFill/>
                </a:ln>
                <a:solidFill>
                  <a:srgbClr val="797979"/>
                </a:solidFill>
                <a:effectLst/>
                <a:uLnTx/>
                <a:uFillTx/>
                <a:latin typeface="Calibri" panose="020F0502020204030204" pitchFamily="34" charset="0"/>
                <a:ea typeface="Calibri"/>
                <a:cs typeface="Calibri" panose="020F0502020204030204" pitchFamily="34" charset="0"/>
                <a:sym typeface="Calibri"/>
              </a:rPr>
              <a:t>Node</a:t>
            </a:r>
            <a:endParaRPr kumimoji="0" sz="1600" b="0" i="0" u="none" strike="noStrike" kern="0" cap="none" spc="0" normalizeH="0" baseline="0" noProof="0">
              <a:ln>
                <a:noFill/>
              </a:ln>
              <a:solidFill>
                <a:srgbClr val="797979"/>
              </a:solidFill>
              <a:effectLst/>
              <a:uLnTx/>
              <a:uFillTx/>
              <a:latin typeface="Calibri" panose="020F0502020204030204" pitchFamily="34" charset="0"/>
              <a:ea typeface="Calibri"/>
              <a:cs typeface="Calibri" panose="020F0502020204030204" pitchFamily="34" charset="0"/>
              <a:sym typeface="Calibri"/>
            </a:endParaRPr>
          </a:p>
        </p:txBody>
      </p:sp>
      <p:sp>
        <p:nvSpPr>
          <p:cNvPr id="101" name="Google Shape;101;p1"/>
          <p:cNvSpPr txBox="1"/>
          <p:nvPr/>
        </p:nvSpPr>
        <p:spPr>
          <a:xfrm>
            <a:off x="6109579" y="2106828"/>
            <a:ext cx="1881300" cy="3189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90000"/>
              </a:lnSpc>
              <a:spcBef>
                <a:spcPts val="0"/>
              </a:spcBef>
              <a:spcAft>
                <a:spcPts val="0"/>
              </a:spcAft>
              <a:buClr>
                <a:srgbClr val="797979"/>
              </a:buClr>
              <a:buSzPts val="1600"/>
              <a:buFont typeface="Arial"/>
              <a:buNone/>
              <a:tabLst/>
              <a:defRPr/>
            </a:pPr>
            <a:r>
              <a:rPr kumimoji="0" lang="es-AR" sz="1600" b="1" i="0" u="none" strike="noStrike" kern="0" cap="none" spc="0" normalizeH="0" baseline="0" noProof="0">
                <a:ln>
                  <a:noFill/>
                </a:ln>
                <a:solidFill>
                  <a:srgbClr val="797979"/>
                </a:solidFill>
                <a:effectLst/>
                <a:uLnTx/>
                <a:uFillTx/>
                <a:latin typeface="Calibri" panose="020F0502020204030204" pitchFamily="34" charset="0"/>
                <a:ea typeface="Calibri"/>
                <a:cs typeface="Calibri" panose="020F0502020204030204" pitchFamily="34" charset="0"/>
                <a:sym typeface="Calibri"/>
              </a:rPr>
              <a:t>Consume</a:t>
            </a:r>
            <a:endParaRPr kumimoji="0" sz="1600" b="0" i="0" u="none" strike="noStrike" kern="0" cap="none" spc="0" normalizeH="0" baseline="0" noProof="0">
              <a:ln>
                <a:noFill/>
              </a:ln>
              <a:solidFill>
                <a:srgbClr val="797979"/>
              </a:solidFill>
              <a:effectLst/>
              <a:uLnTx/>
              <a:uFillTx/>
              <a:latin typeface="Calibri" panose="020F0502020204030204" pitchFamily="34" charset="0"/>
              <a:ea typeface="Calibri"/>
              <a:cs typeface="Calibri" panose="020F0502020204030204" pitchFamily="34" charset="0"/>
              <a:sym typeface="Calibri"/>
            </a:endParaRPr>
          </a:p>
        </p:txBody>
      </p:sp>
      <p:sp>
        <p:nvSpPr>
          <p:cNvPr id="102" name="Google Shape;102;p1"/>
          <p:cNvSpPr txBox="1"/>
          <p:nvPr/>
        </p:nvSpPr>
        <p:spPr>
          <a:xfrm>
            <a:off x="4304709" y="4487792"/>
            <a:ext cx="1649693" cy="465009"/>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90000"/>
              </a:lnSpc>
              <a:spcBef>
                <a:spcPts val="0"/>
              </a:spcBef>
              <a:spcAft>
                <a:spcPts val="0"/>
              </a:spcAft>
              <a:buClr>
                <a:srgbClr val="797979"/>
              </a:buClr>
              <a:buSzPts val="1600"/>
              <a:buFont typeface="Arial"/>
              <a:buNone/>
              <a:tabLst/>
              <a:defRPr/>
            </a:pPr>
            <a:r>
              <a:rPr kumimoji="0" lang="es-AR" sz="1600" b="1" i="0" u="none" strike="noStrike" kern="0" cap="none" spc="0" normalizeH="0" baseline="0" noProof="0" err="1">
                <a:ln>
                  <a:noFill/>
                </a:ln>
                <a:solidFill>
                  <a:srgbClr val="797979"/>
                </a:solidFill>
                <a:effectLst/>
                <a:uLnTx/>
                <a:uFillTx/>
                <a:latin typeface="Calibri" panose="020F0502020204030204" pitchFamily="34" charset="0"/>
                <a:ea typeface="Calibri"/>
                <a:cs typeface="Calibri" panose="020F0502020204030204" pitchFamily="34" charset="0"/>
                <a:sym typeface="Calibri"/>
              </a:rPr>
              <a:t>Generate</a:t>
            </a:r>
            <a:r>
              <a:rPr kumimoji="0" lang="es-AR" sz="1600" b="1" i="0" u="none" strike="noStrike" kern="0" cap="none" spc="0" normalizeH="0" baseline="0" noProof="0">
                <a:ln>
                  <a:noFill/>
                </a:ln>
                <a:solidFill>
                  <a:srgbClr val="797979"/>
                </a:solidFill>
                <a:effectLst/>
                <a:uLnTx/>
                <a:uFillTx/>
                <a:latin typeface="Calibri" panose="020F0502020204030204" pitchFamily="34" charset="0"/>
                <a:ea typeface="Calibri"/>
                <a:cs typeface="Calibri" panose="020F0502020204030204" pitchFamily="34" charset="0"/>
                <a:sym typeface="Calibri"/>
              </a:rPr>
              <a:t> IPS LAC</a:t>
            </a:r>
            <a:endParaRPr kumimoji="0" sz="1600" b="0" i="0" u="none" strike="noStrike" kern="0" cap="none" spc="0" normalizeH="0" baseline="0" noProof="0">
              <a:ln>
                <a:noFill/>
              </a:ln>
              <a:solidFill>
                <a:srgbClr val="797979"/>
              </a:solidFill>
              <a:effectLst/>
              <a:uLnTx/>
              <a:uFillTx/>
              <a:latin typeface="Calibri" panose="020F0502020204030204" pitchFamily="34" charset="0"/>
              <a:ea typeface="Calibri"/>
              <a:cs typeface="Calibri" panose="020F0502020204030204" pitchFamily="34" charset="0"/>
              <a:sym typeface="Calibri"/>
            </a:endParaRPr>
          </a:p>
        </p:txBody>
      </p:sp>
      <p:sp>
        <p:nvSpPr>
          <p:cNvPr id="103" name="Google Shape;103;p1"/>
          <p:cNvSpPr txBox="1"/>
          <p:nvPr/>
        </p:nvSpPr>
        <p:spPr>
          <a:xfrm>
            <a:off x="8037382" y="4420243"/>
            <a:ext cx="2007264" cy="318822"/>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90000"/>
              </a:lnSpc>
              <a:spcBef>
                <a:spcPts val="0"/>
              </a:spcBef>
              <a:spcAft>
                <a:spcPts val="0"/>
              </a:spcAft>
              <a:buClr>
                <a:srgbClr val="797979"/>
              </a:buClr>
              <a:buSzPts val="1600"/>
              <a:buFont typeface="Arial"/>
              <a:buNone/>
              <a:tabLst/>
              <a:defRPr/>
            </a:pPr>
            <a:r>
              <a:rPr kumimoji="0" lang="es-AR" sz="1600" b="1" i="0" u="none" strike="noStrike" kern="0" cap="none" spc="0" normalizeH="0" baseline="0" noProof="0">
                <a:ln>
                  <a:noFill/>
                </a:ln>
                <a:solidFill>
                  <a:srgbClr val="797979"/>
                </a:solidFill>
                <a:effectLst/>
                <a:uLnTx/>
                <a:uFillTx/>
                <a:latin typeface="Calibri" panose="020F0502020204030204" pitchFamily="34" charset="0"/>
                <a:ea typeface="Calibri"/>
                <a:cs typeface="Calibri" panose="020F0502020204030204" pitchFamily="34" charset="0"/>
                <a:sym typeface="Calibri"/>
              </a:rPr>
              <a:t>Front/Visor</a:t>
            </a:r>
            <a:endParaRPr kumimoji="0" sz="1600" b="0" i="0" u="none" strike="noStrike" kern="0" cap="none" spc="0" normalizeH="0" baseline="0" noProof="0">
              <a:ln>
                <a:noFill/>
              </a:ln>
              <a:solidFill>
                <a:srgbClr val="797979"/>
              </a:solidFill>
              <a:effectLst/>
              <a:uLnTx/>
              <a:uFillTx/>
              <a:latin typeface="Calibri" panose="020F0502020204030204" pitchFamily="34" charset="0"/>
              <a:ea typeface="Calibri"/>
              <a:cs typeface="Calibri" panose="020F0502020204030204" pitchFamily="34" charset="0"/>
              <a:sym typeface="Calibri"/>
            </a:endParaRPr>
          </a:p>
        </p:txBody>
      </p:sp>
      <p:sp>
        <p:nvSpPr>
          <p:cNvPr id="104" name="Google Shape;104;p1"/>
          <p:cNvSpPr/>
          <p:nvPr/>
        </p:nvSpPr>
        <p:spPr>
          <a:xfrm>
            <a:off x="9848357" y="3712598"/>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8ACDF0"/>
          </a:solidFill>
          <a:ln>
            <a:noFill/>
          </a:ln>
        </p:spPr>
        <p:txBody>
          <a:bodyPr spcFirstLastPara="1" wrap="square" lIns="91400" tIns="45700" rIns="91400"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400"/>
              <a:buFont typeface="Arial"/>
              <a:buNone/>
              <a:tabLst/>
              <a:defRPr/>
            </a:pPr>
            <a:endParaRPr kumimoji="0" sz="2400" b="0" i="0" u="none" strike="noStrike" kern="0" cap="none" spc="0" normalizeH="0" baseline="0" noProof="0">
              <a:ln>
                <a:noFill/>
              </a:ln>
              <a:solidFill>
                <a:srgbClr val="FFFFFF"/>
              </a:solidFill>
              <a:effectLst/>
              <a:uLnTx/>
              <a:uFillTx/>
              <a:latin typeface="Calibri" panose="020F0502020204030204" pitchFamily="34" charset="0"/>
              <a:ea typeface="Calibri"/>
              <a:cs typeface="Calibri" panose="020F0502020204030204" pitchFamily="34" charset="0"/>
              <a:sym typeface="Calibri"/>
            </a:endParaRPr>
          </a:p>
        </p:txBody>
      </p:sp>
      <p:sp>
        <p:nvSpPr>
          <p:cNvPr id="105" name="Google Shape;105;p1"/>
          <p:cNvSpPr/>
          <p:nvPr/>
        </p:nvSpPr>
        <p:spPr>
          <a:xfrm>
            <a:off x="10384226" y="3174095"/>
            <a:ext cx="1148723" cy="1149022"/>
          </a:xfrm>
          <a:prstGeom prst="ellipse">
            <a:avLst/>
          </a:prstGeom>
          <a:solidFill>
            <a:srgbClr val="8ACDF0"/>
          </a:solidFill>
          <a:ln>
            <a:noFill/>
          </a:ln>
        </p:spPr>
        <p:txBody>
          <a:bodyPr spcFirstLastPara="1" wrap="square" lIns="91400" tIns="45700" rIns="91400"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3199"/>
              <a:buFont typeface="Arial"/>
              <a:buNone/>
              <a:tabLst/>
              <a:defRPr/>
            </a:pPr>
            <a:endParaRPr kumimoji="0" sz="3199" b="0" i="0" u="none" strike="noStrike" kern="0" cap="none" spc="0" normalizeH="0" baseline="0" noProof="0">
              <a:ln>
                <a:noFill/>
              </a:ln>
              <a:solidFill>
                <a:srgbClr val="FFFFFF"/>
              </a:solidFill>
              <a:effectLst/>
              <a:uLnTx/>
              <a:uFillTx/>
              <a:latin typeface="Calibri" panose="020F0502020204030204" pitchFamily="34" charset="0"/>
              <a:ea typeface="Lato"/>
              <a:cs typeface="Calibri" panose="020F0502020204030204" pitchFamily="34" charset="0"/>
              <a:sym typeface="Lato"/>
            </a:endParaRPr>
          </a:p>
        </p:txBody>
      </p:sp>
      <p:sp>
        <p:nvSpPr>
          <p:cNvPr id="106" name="Google Shape;106;p1"/>
          <p:cNvSpPr txBox="1"/>
          <p:nvPr/>
        </p:nvSpPr>
        <p:spPr>
          <a:xfrm>
            <a:off x="9950788" y="2316436"/>
            <a:ext cx="2007264" cy="318822"/>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90000"/>
              </a:lnSpc>
              <a:spcBef>
                <a:spcPts val="0"/>
              </a:spcBef>
              <a:spcAft>
                <a:spcPts val="0"/>
              </a:spcAft>
              <a:buClr>
                <a:srgbClr val="797979"/>
              </a:buClr>
              <a:buSzPts val="1600"/>
              <a:buFont typeface="Arial"/>
              <a:buNone/>
              <a:tabLst/>
              <a:defRPr/>
            </a:pPr>
            <a:r>
              <a:rPr kumimoji="0" lang="es-AR" sz="1600" b="1" i="0" u="none" strike="noStrike" kern="0" cap="none" spc="0" normalizeH="0" baseline="0" noProof="0">
                <a:ln>
                  <a:noFill/>
                </a:ln>
                <a:solidFill>
                  <a:srgbClr val="797979"/>
                </a:solidFill>
                <a:effectLst/>
                <a:uLnTx/>
                <a:uFillTx/>
                <a:latin typeface="Calibri" panose="020F0502020204030204" pitchFamily="34" charset="0"/>
                <a:ea typeface="Calibri"/>
                <a:cs typeface="Calibri" panose="020F0502020204030204" pitchFamily="34" charset="0"/>
                <a:sym typeface="Calibri"/>
              </a:rPr>
              <a:t>Docker v2</a:t>
            </a:r>
            <a:endParaRPr kumimoji="0" sz="1600" b="0" i="0" u="none" strike="noStrike" kern="0" cap="none" spc="0" normalizeH="0" baseline="0" noProof="0">
              <a:ln>
                <a:noFill/>
              </a:ln>
              <a:solidFill>
                <a:srgbClr val="797979"/>
              </a:solidFill>
              <a:effectLst/>
              <a:uLnTx/>
              <a:uFillTx/>
              <a:latin typeface="Calibri" panose="020F0502020204030204" pitchFamily="34" charset="0"/>
              <a:ea typeface="Calibri"/>
              <a:cs typeface="Calibri" panose="020F0502020204030204" pitchFamily="34" charset="0"/>
              <a:sym typeface="Calibri"/>
            </a:endParaRPr>
          </a:p>
        </p:txBody>
      </p:sp>
      <p:grpSp>
        <p:nvGrpSpPr>
          <p:cNvPr id="107" name="Google Shape;107;p1"/>
          <p:cNvGrpSpPr/>
          <p:nvPr/>
        </p:nvGrpSpPr>
        <p:grpSpPr>
          <a:xfrm>
            <a:off x="2585188" y="3144152"/>
            <a:ext cx="6675207" cy="1148942"/>
            <a:chOff x="5231121" y="6293668"/>
            <a:chExt cx="13353084" cy="2298344"/>
          </a:xfrm>
        </p:grpSpPr>
        <p:sp>
          <p:nvSpPr>
            <p:cNvPr id="108" name="Google Shape;108;p1"/>
            <p:cNvSpPr/>
            <p:nvPr/>
          </p:nvSpPr>
          <p:spPr>
            <a:xfrm>
              <a:off x="5231121" y="6293668"/>
              <a:ext cx="2297745" cy="2298344"/>
            </a:xfrm>
            <a:prstGeom prst="ellipse">
              <a:avLst/>
            </a:prstGeom>
            <a:solidFill>
              <a:srgbClr val="103D5E"/>
            </a:solidFill>
            <a:ln>
              <a:noFill/>
            </a:ln>
          </p:spPr>
          <p:txBody>
            <a:bodyPr spcFirstLastPara="1" wrap="square" lIns="91400" tIns="45700" rIns="91400"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3199"/>
                <a:buFont typeface="Arial"/>
                <a:buNone/>
                <a:tabLst/>
                <a:defRPr/>
              </a:pPr>
              <a:endParaRPr kumimoji="0" sz="3199" b="0" i="0" u="none" strike="noStrike" kern="0" cap="none" spc="0" normalizeH="0" baseline="0" noProof="0">
                <a:ln>
                  <a:noFill/>
                </a:ln>
                <a:solidFill>
                  <a:srgbClr val="FFFFFF"/>
                </a:solidFill>
                <a:effectLst/>
                <a:uLnTx/>
                <a:uFillTx/>
                <a:latin typeface="Calibri" panose="020F0502020204030204" pitchFamily="34" charset="0"/>
                <a:ea typeface="Lato"/>
                <a:cs typeface="Calibri" panose="020F0502020204030204" pitchFamily="34" charset="0"/>
                <a:sym typeface="Lato"/>
              </a:endParaRPr>
            </a:p>
          </p:txBody>
        </p:sp>
        <p:sp>
          <p:nvSpPr>
            <p:cNvPr id="109" name="Google Shape;109;p1"/>
            <p:cNvSpPr/>
            <p:nvPr/>
          </p:nvSpPr>
          <p:spPr>
            <a:xfrm>
              <a:off x="17500330" y="7072658"/>
              <a:ext cx="1083875" cy="791999"/>
            </a:xfrm>
            <a:custGeom>
              <a:avLst/>
              <a:gdLst/>
              <a:ahLst/>
              <a:cxnLst/>
              <a:rect l="l" t="t" r="r" b="b"/>
              <a:pathLst>
                <a:path w="21598" h="21600" extrusionOk="0">
                  <a:moveTo>
                    <a:pt x="21333" y="9359"/>
                  </a:moveTo>
                  <a:cubicBezTo>
                    <a:pt x="21511" y="9815"/>
                    <a:pt x="21599" y="10303"/>
                    <a:pt x="21597" y="10814"/>
                  </a:cubicBezTo>
                  <a:cubicBezTo>
                    <a:pt x="21592" y="11336"/>
                    <a:pt x="21504" y="11810"/>
                    <a:pt x="21333" y="12240"/>
                  </a:cubicBezTo>
                  <a:cubicBezTo>
                    <a:pt x="20706" y="13728"/>
                    <a:pt x="20002" y="15055"/>
                    <a:pt x="19216" y="16223"/>
                  </a:cubicBezTo>
                  <a:cubicBezTo>
                    <a:pt x="18433" y="17388"/>
                    <a:pt x="17594" y="18369"/>
                    <a:pt x="16701" y="19163"/>
                  </a:cubicBezTo>
                  <a:cubicBezTo>
                    <a:pt x="15805" y="19953"/>
                    <a:pt x="14863" y="20560"/>
                    <a:pt x="13869" y="20975"/>
                  </a:cubicBezTo>
                  <a:cubicBezTo>
                    <a:pt x="12878" y="21390"/>
                    <a:pt x="11855" y="21599"/>
                    <a:pt x="10801" y="21599"/>
                  </a:cubicBezTo>
                  <a:cubicBezTo>
                    <a:pt x="9763" y="21599"/>
                    <a:pt x="8748" y="21390"/>
                    <a:pt x="7754" y="20975"/>
                  </a:cubicBezTo>
                  <a:cubicBezTo>
                    <a:pt x="6763" y="20560"/>
                    <a:pt x="5814" y="19950"/>
                    <a:pt x="4908" y="19145"/>
                  </a:cubicBezTo>
                  <a:cubicBezTo>
                    <a:pt x="4003" y="18340"/>
                    <a:pt x="3156" y="17355"/>
                    <a:pt x="2373" y="16190"/>
                  </a:cubicBezTo>
                  <a:cubicBezTo>
                    <a:pt x="1588" y="15022"/>
                    <a:pt x="895" y="13706"/>
                    <a:pt x="293" y="12240"/>
                  </a:cubicBezTo>
                  <a:cubicBezTo>
                    <a:pt x="97" y="11806"/>
                    <a:pt x="0" y="11332"/>
                    <a:pt x="0" y="10814"/>
                  </a:cubicBezTo>
                  <a:cubicBezTo>
                    <a:pt x="0" y="10300"/>
                    <a:pt x="97" y="9815"/>
                    <a:pt x="293" y="9359"/>
                  </a:cubicBezTo>
                  <a:cubicBezTo>
                    <a:pt x="902" y="7889"/>
                    <a:pt x="1597" y="6577"/>
                    <a:pt x="2378" y="5416"/>
                  </a:cubicBezTo>
                  <a:cubicBezTo>
                    <a:pt x="3159" y="4255"/>
                    <a:pt x="4003" y="3270"/>
                    <a:pt x="4908" y="2462"/>
                  </a:cubicBezTo>
                  <a:cubicBezTo>
                    <a:pt x="5814" y="1653"/>
                    <a:pt x="6761" y="1039"/>
                    <a:pt x="7749" y="624"/>
                  </a:cubicBezTo>
                  <a:cubicBezTo>
                    <a:pt x="8738" y="205"/>
                    <a:pt x="9753" y="0"/>
                    <a:pt x="10801" y="0"/>
                  </a:cubicBezTo>
                  <a:cubicBezTo>
                    <a:pt x="11855" y="0"/>
                    <a:pt x="12878" y="205"/>
                    <a:pt x="13869" y="624"/>
                  </a:cubicBezTo>
                  <a:cubicBezTo>
                    <a:pt x="14863" y="1039"/>
                    <a:pt x="15805" y="1646"/>
                    <a:pt x="16701" y="2443"/>
                  </a:cubicBezTo>
                  <a:cubicBezTo>
                    <a:pt x="17594" y="3244"/>
                    <a:pt x="18433" y="4222"/>
                    <a:pt x="19216" y="5383"/>
                  </a:cubicBezTo>
                  <a:cubicBezTo>
                    <a:pt x="20002" y="6544"/>
                    <a:pt x="20706" y="7863"/>
                    <a:pt x="21333" y="9359"/>
                  </a:cubicBezTo>
                  <a:moveTo>
                    <a:pt x="10801" y="18906"/>
                  </a:moveTo>
                  <a:cubicBezTo>
                    <a:pt x="11731" y="18906"/>
                    <a:pt x="12624" y="18715"/>
                    <a:pt x="13478" y="18325"/>
                  </a:cubicBezTo>
                  <a:cubicBezTo>
                    <a:pt x="14332" y="17939"/>
                    <a:pt x="15142" y="17399"/>
                    <a:pt x="15908" y="16708"/>
                  </a:cubicBezTo>
                  <a:cubicBezTo>
                    <a:pt x="16674" y="16014"/>
                    <a:pt x="17383" y="15165"/>
                    <a:pt x="18039" y="14155"/>
                  </a:cubicBezTo>
                  <a:cubicBezTo>
                    <a:pt x="18697" y="13148"/>
                    <a:pt x="19282" y="12027"/>
                    <a:pt x="19798" y="10796"/>
                  </a:cubicBezTo>
                  <a:cubicBezTo>
                    <a:pt x="19172" y="9282"/>
                    <a:pt x="18440" y="7955"/>
                    <a:pt x="17601" y="6812"/>
                  </a:cubicBezTo>
                  <a:cubicBezTo>
                    <a:pt x="16762" y="5670"/>
                    <a:pt x="15839" y="4751"/>
                    <a:pt x="14831" y="4060"/>
                  </a:cubicBezTo>
                  <a:cubicBezTo>
                    <a:pt x="15230" y="4751"/>
                    <a:pt x="15538" y="5534"/>
                    <a:pt x="15761" y="6401"/>
                  </a:cubicBezTo>
                  <a:cubicBezTo>
                    <a:pt x="15984" y="7264"/>
                    <a:pt x="16096" y="8205"/>
                    <a:pt x="16096" y="9216"/>
                  </a:cubicBezTo>
                  <a:cubicBezTo>
                    <a:pt x="16096" y="10340"/>
                    <a:pt x="15957" y="11387"/>
                    <a:pt x="15680" y="12361"/>
                  </a:cubicBezTo>
                  <a:cubicBezTo>
                    <a:pt x="15404" y="13339"/>
                    <a:pt x="15017" y="14195"/>
                    <a:pt x="14520" y="14941"/>
                  </a:cubicBezTo>
                  <a:cubicBezTo>
                    <a:pt x="14023" y="15683"/>
                    <a:pt x="13448" y="16271"/>
                    <a:pt x="12793" y="16690"/>
                  </a:cubicBezTo>
                  <a:cubicBezTo>
                    <a:pt x="12137" y="17113"/>
                    <a:pt x="11437" y="17326"/>
                    <a:pt x="10696" y="17326"/>
                  </a:cubicBezTo>
                  <a:cubicBezTo>
                    <a:pt x="9944" y="17326"/>
                    <a:pt x="9247" y="17113"/>
                    <a:pt x="8598" y="16690"/>
                  </a:cubicBezTo>
                  <a:cubicBezTo>
                    <a:pt x="7950" y="16271"/>
                    <a:pt x="7380" y="15683"/>
                    <a:pt x="6883" y="14941"/>
                  </a:cubicBezTo>
                  <a:cubicBezTo>
                    <a:pt x="6386" y="14195"/>
                    <a:pt x="6000" y="13339"/>
                    <a:pt x="5723" y="12361"/>
                  </a:cubicBezTo>
                  <a:cubicBezTo>
                    <a:pt x="5444" y="11387"/>
                    <a:pt x="5307" y="10340"/>
                    <a:pt x="5307" y="9216"/>
                  </a:cubicBezTo>
                  <a:cubicBezTo>
                    <a:pt x="5307" y="8301"/>
                    <a:pt x="5405" y="7426"/>
                    <a:pt x="5606" y="6603"/>
                  </a:cubicBezTo>
                  <a:cubicBezTo>
                    <a:pt x="5804" y="5776"/>
                    <a:pt x="6071" y="5023"/>
                    <a:pt x="6408" y="4339"/>
                  </a:cubicBezTo>
                  <a:cubicBezTo>
                    <a:pt x="5496" y="5034"/>
                    <a:pt x="4644" y="5927"/>
                    <a:pt x="3861" y="7026"/>
                  </a:cubicBezTo>
                  <a:cubicBezTo>
                    <a:pt x="3075" y="8121"/>
                    <a:pt x="2390" y="9381"/>
                    <a:pt x="1803" y="10796"/>
                  </a:cubicBezTo>
                  <a:cubicBezTo>
                    <a:pt x="2319" y="12016"/>
                    <a:pt x="2902" y="13133"/>
                    <a:pt x="3555" y="14147"/>
                  </a:cubicBezTo>
                  <a:cubicBezTo>
                    <a:pt x="4208" y="15165"/>
                    <a:pt x="4918" y="16014"/>
                    <a:pt x="5689" y="16708"/>
                  </a:cubicBezTo>
                  <a:cubicBezTo>
                    <a:pt x="6457" y="17399"/>
                    <a:pt x="7270" y="17940"/>
                    <a:pt x="8124" y="18325"/>
                  </a:cubicBezTo>
                  <a:cubicBezTo>
                    <a:pt x="8980" y="18719"/>
                    <a:pt x="9871" y="18906"/>
                    <a:pt x="10801" y="18906"/>
                  </a:cubicBezTo>
                  <a:moveTo>
                    <a:pt x="10695" y="3953"/>
                  </a:moveTo>
                  <a:cubicBezTo>
                    <a:pt x="10218" y="3953"/>
                    <a:pt x="9763" y="4089"/>
                    <a:pt x="9330" y="4365"/>
                  </a:cubicBezTo>
                  <a:cubicBezTo>
                    <a:pt x="8897" y="4644"/>
                    <a:pt x="8525" y="5015"/>
                    <a:pt x="8217" y="5486"/>
                  </a:cubicBezTo>
                  <a:cubicBezTo>
                    <a:pt x="7908" y="5953"/>
                    <a:pt x="7661" y="6511"/>
                    <a:pt x="7475" y="7165"/>
                  </a:cubicBezTo>
                  <a:cubicBezTo>
                    <a:pt x="7287" y="7816"/>
                    <a:pt x="7191" y="8495"/>
                    <a:pt x="7191" y="9216"/>
                  </a:cubicBezTo>
                  <a:cubicBezTo>
                    <a:pt x="7191" y="9484"/>
                    <a:pt x="7257" y="9715"/>
                    <a:pt x="7385" y="9918"/>
                  </a:cubicBezTo>
                  <a:cubicBezTo>
                    <a:pt x="7514" y="10120"/>
                    <a:pt x="7678" y="10215"/>
                    <a:pt x="7872" y="10215"/>
                  </a:cubicBezTo>
                  <a:cubicBezTo>
                    <a:pt x="8067" y="10215"/>
                    <a:pt x="8226" y="10116"/>
                    <a:pt x="8351" y="9910"/>
                  </a:cubicBezTo>
                  <a:cubicBezTo>
                    <a:pt x="8478" y="9701"/>
                    <a:pt x="8540" y="9473"/>
                    <a:pt x="8540" y="9216"/>
                  </a:cubicBezTo>
                  <a:cubicBezTo>
                    <a:pt x="8540" y="8301"/>
                    <a:pt x="8750" y="7533"/>
                    <a:pt x="9166" y="6912"/>
                  </a:cubicBezTo>
                  <a:cubicBezTo>
                    <a:pt x="9585" y="6287"/>
                    <a:pt x="10094" y="5978"/>
                    <a:pt x="10695" y="5978"/>
                  </a:cubicBezTo>
                  <a:cubicBezTo>
                    <a:pt x="10891" y="5978"/>
                    <a:pt x="11053" y="5872"/>
                    <a:pt x="11182" y="5670"/>
                  </a:cubicBezTo>
                  <a:cubicBezTo>
                    <a:pt x="11310" y="5464"/>
                    <a:pt x="11376" y="5229"/>
                    <a:pt x="11376" y="4957"/>
                  </a:cubicBezTo>
                  <a:cubicBezTo>
                    <a:pt x="11376" y="4663"/>
                    <a:pt x="11310" y="4424"/>
                    <a:pt x="11182" y="4233"/>
                  </a:cubicBezTo>
                  <a:cubicBezTo>
                    <a:pt x="11053" y="4045"/>
                    <a:pt x="10891" y="3953"/>
                    <a:pt x="10695" y="3953"/>
                  </a:cubicBezTo>
                </a:path>
              </a:pathLst>
            </a:custGeom>
            <a:solidFill>
              <a:srgbClr val="FFFFFF"/>
            </a:solidFill>
            <a:ln>
              <a:noFill/>
            </a:ln>
          </p:spPr>
          <p:txBody>
            <a:bodyPr spcFirstLastPara="1" wrap="square" lIns="19025" tIns="19025" rIns="19025" bIns="190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100" b="0" i="0" u="none" strike="noStrike" kern="0" cap="none" spc="0" normalizeH="0" baseline="0" noProof="0">
                <a:ln>
                  <a:noFill/>
                </a:ln>
                <a:solidFill>
                  <a:srgbClr val="44CEB9"/>
                </a:solidFill>
                <a:effectLst/>
                <a:uLnTx/>
                <a:uFillTx/>
                <a:latin typeface="Calibri" panose="020F0502020204030204" pitchFamily="34" charset="0"/>
                <a:ea typeface="Gill Sans"/>
                <a:cs typeface="Calibri" panose="020F0502020204030204" pitchFamily="34" charset="0"/>
                <a:sym typeface="Gill Sans"/>
              </a:endParaRPr>
            </a:p>
          </p:txBody>
        </p:sp>
      </p:grpSp>
      <p:sp>
        <p:nvSpPr>
          <p:cNvPr id="110" name="Google Shape;110;p1"/>
          <p:cNvSpPr/>
          <p:nvPr/>
        </p:nvSpPr>
        <p:spPr>
          <a:xfrm rot="10800000" flipH="1">
            <a:off x="4017419" y="2620494"/>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185E90"/>
          </a:solidFill>
          <a:ln>
            <a:noFill/>
          </a:ln>
        </p:spPr>
        <p:txBody>
          <a:bodyPr spcFirstLastPara="1" wrap="square" lIns="91400" tIns="45700" rIns="91400"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400"/>
              <a:buFont typeface="Arial"/>
              <a:buNone/>
              <a:tabLst/>
              <a:defRPr/>
            </a:pPr>
            <a:endParaRPr kumimoji="0" sz="2400" b="0" i="0" u="none" strike="noStrike" kern="0" cap="none" spc="0" normalizeH="0" baseline="0" noProof="0">
              <a:ln>
                <a:noFill/>
              </a:ln>
              <a:solidFill>
                <a:srgbClr val="FFFFFF"/>
              </a:solidFill>
              <a:effectLst/>
              <a:uLnTx/>
              <a:uFillTx/>
              <a:latin typeface="Calibri" panose="020F0502020204030204" pitchFamily="34" charset="0"/>
              <a:ea typeface="Calibri"/>
              <a:cs typeface="Calibri" panose="020F0502020204030204" pitchFamily="34" charset="0"/>
              <a:sym typeface="Calibri"/>
            </a:endParaRPr>
          </a:p>
        </p:txBody>
      </p:sp>
      <p:sp>
        <p:nvSpPr>
          <p:cNvPr id="111" name="Google Shape;111;p1"/>
          <p:cNvSpPr/>
          <p:nvPr/>
        </p:nvSpPr>
        <p:spPr>
          <a:xfrm>
            <a:off x="1946014" y="3457456"/>
            <a:ext cx="543677" cy="571426"/>
          </a:xfrm>
          <a:prstGeom prst="flowChartDecision">
            <a:avLst/>
          </a:prstGeom>
          <a:solidFill>
            <a:srgbClr val="36A9E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2400"/>
              <a:buFont typeface="Calibri"/>
              <a:buNone/>
              <a:tabLst/>
              <a:defRPr/>
            </a:pPr>
            <a:r>
              <a:rPr kumimoji="0" lang="es-AR" sz="2400" b="0" i="0" u="none" strike="noStrike" kern="0" cap="none" spc="0" normalizeH="0" baseline="0" noProof="0">
                <a:ln>
                  <a:noFill/>
                </a:ln>
                <a:solidFill>
                  <a:srgbClr val="FFFFFF"/>
                </a:solidFill>
                <a:effectLst/>
                <a:uLnTx/>
                <a:uFillTx/>
                <a:latin typeface="Calibri" panose="020F0502020204030204" pitchFamily="34" charset="0"/>
                <a:ea typeface="Calibri"/>
                <a:cs typeface="Calibri" panose="020F0502020204030204" pitchFamily="34" charset="0"/>
                <a:sym typeface="Calibri"/>
              </a:rPr>
              <a:t>1</a:t>
            </a:r>
            <a:endParaRPr kumimoji="0" sz="14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112" name="Google Shape;112;p1"/>
          <p:cNvSpPr/>
          <p:nvPr/>
        </p:nvSpPr>
        <p:spPr>
          <a:xfrm>
            <a:off x="3861734" y="3482980"/>
            <a:ext cx="543677" cy="571426"/>
          </a:xfrm>
          <a:prstGeom prst="flowChartDecision">
            <a:avLst/>
          </a:prstGeom>
          <a:solidFill>
            <a:srgbClr val="1686C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2400"/>
              <a:buFont typeface="Calibri"/>
              <a:buNone/>
              <a:tabLst/>
              <a:defRPr/>
            </a:pPr>
            <a:r>
              <a:rPr kumimoji="0" lang="es-AR" sz="2400" b="0" i="0" u="none" strike="noStrike" kern="0" cap="none" spc="0" normalizeH="0" baseline="0" noProof="0">
                <a:ln>
                  <a:noFill/>
                </a:ln>
                <a:solidFill>
                  <a:srgbClr val="FFFFFF"/>
                </a:solidFill>
                <a:effectLst/>
                <a:uLnTx/>
                <a:uFillTx/>
                <a:latin typeface="Calibri" panose="020F0502020204030204" pitchFamily="34" charset="0"/>
                <a:ea typeface="Calibri"/>
                <a:cs typeface="Calibri" panose="020F0502020204030204" pitchFamily="34" charset="0"/>
                <a:sym typeface="Calibri"/>
              </a:rPr>
              <a:t>2</a:t>
            </a:r>
            <a:endParaRPr kumimoji="0" sz="14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113" name="Google Shape;113;p1"/>
          <p:cNvSpPr/>
          <p:nvPr/>
        </p:nvSpPr>
        <p:spPr>
          <a:xfrm>
            <a:off x="5836072" y="3488533"/>
            <a:ext cx="543677" cy="571426"/>
          </a:xfrm>
          <a:prstGeom prst="flowChartDecision">
            <a:avLst/>
          </a:prstGeom>
          <a:solidFill>
            <a:srgbClr val="103F60"/>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2400"/>
              <a:buFont typeface="Calibri"/>
              <a:buNone/>
              <a:tabLst/>
              <a:defRPr/>
            </a:pPr>
            <a:r>
              <a:rPr kumimoji="0" lang="es-AR" sz="2400" b="0" i="0" u="none" strike="noStrike" kern="0" cap="none" spc="0" normalizeH="0" baseline="0" noProof="0">
                <a:ln>
                  <a:noFill/>
                </a:ln>
                <a:solidFill>
                  <a:srgbClr val="FFFFFF"/>
                </a:solidFill>
                <a:effectLst/>
                <a:uLnTx/>
                <a:uFillTx/>
                <a:latin typeface="Calibri" panose="020F0502020204030204" pitchFamily="34" charset="0"/>
                <a:ea typeface="Calibri"/>
                <a:cs typeface="Calibri" panose="020F0502020204030204" pitchFamily="34" charset="0"/>
                <a:sym typeface="Calibri"/>
              </a:rPr>
              <a:t>3</a:t>
            </a:r>
            <a:endParaRPr kumimoji="0" sz="14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114" name="Google Shape;114;p1"/>
          <p:cNvSpPr/>
          <p:nvPr/>
        </p:nvSpPr>
        <p:spPr>
          <a:xfrm>
            <a:off x="7869204" y="3490782"/>
            <a:ext cx="543677" cy="571426"/>
          </a:xfrm>
          <a:prstGeom prst="flowChartDecision">
            <a:avLst/>
          </a:prstGeom>
          <a:solidFill>
            <a:srgbClr val="103D5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2400"/>
              <a:buFont typeface="Calibri"/>
              <a:buNone/>
              <a:tabLst/>
              <a:defRPr/>
            </a:pPr>
            <a:r>
              <a:rPr kumimoji="0" lang="es-AR" sz="2400" b="0" i="0" u="none" strike="noStrike" kern="0" cap="none" spc="0" normalizeH="0" baseline="0" noProof="0">
                <a:ln>
                  <a:noFill/>
                </a:ln>
                <a:solidFill>
                  <a:srgbClr val="FFFFFF"/>
                </a:solidFill>
                <a:effectLst/>
                <a:uLnTx/>
                <a:uFillTx/>
                <a:latin typeface="Calibri" panose="020F0502020204030204" pitchFamily="34" charset="0"/>
                <a:ea typeface="Calibri"/>
                <a:cs typeface="Calibri" panose="020F0502020204030204" pitchFamily="34" charset="0"/>
                <a:sym typeface="Calibri"/>
              </a:rPr>
              <a:t>4</a:t>
            </a:r>
            <a:endParaRPr kumimoji="0" sz="14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115" name="Google Shape;115;p1"/>
          <p:cNvSpPr/>
          <p:nvPr/>
        </p:nvSpPr>
        <p:spPr>
          <a:xfrm>
            <a:off x="9750902" y="3499970"/>
            <a:ext cx="543677" cy="571426"/>
          </a:xfrm>
          <a:prstGeom prst="flowChartDecision">
            <a:avLst/>
          </a:prstGeom>
          <a:solidFill>
            <a:srgbClr val="0A293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2400"/>
              <a:buFont typeface="Calibri"/>
              <a:buNone/>
              <a:tabLst/>
              <a:defRPr/>
            </a:pPr>
            <a:r>
              <a:rPr kumimoji="0" lang="es-AR" sz="2400" b="0" i="0" u="none" strike="noStrike" kern="0" cap="none" spc="0" normalizeH="0" baseline="0" noProof="0">
                <a:ln>
                  <a:noFill/>
                </a:ln>
                <a:solidFill>
                  <a:srgbClr val="FFFFFF"/>
                </a:solidFill>
                <a:effectLst/>
                <a:uLnTx/>
                <a:uFillTx/>
                <a:latin typeface="Calibri" panose="020F0502020204030204" pitchFamily="34" charset="0"/>
                <a:ea typeface="Calibri"/>
                <a:cs typeface="Calibri" panose="020F0502020204030204" pitchFamily="34" charset="0"/>
                <a:sym typeface="Calibri"/>
              </a:rPr>
              <a:t>5</a:t>
            </a:r>
            <a:endParaRPr kumimoji="0" sz="14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116" name="Google Shape;116;p1"/>
          <p:cNvSpPr/>
          <p:nvPr/>
        </p:nvSpPr>
        <p:spPr>
          <a:xfrm>
            <a:off x="1040292" y="3522888"/>
            <a:ext cx="376218" cy="413946"/>
          </a:xfrm>
          <a:custGeom>
            <a:avLst/>
            <a:gdLst/>
            <a:ahLst/>
            <a:cxnLst/>
            <a:rect l="l" t="t" r="r" b="b"/>
            <a:pathLst>
              <a:path w="21376" h="21600" extrusionOk="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p:spPr>
        <p:txBody>
          <a:bodyPr spcFirstLastPara="1" wrap="square" lIns="50775" tIns="50775" rIns="50775" bIns="5077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899"/>
              <a:buFont typeface="Arial"/>
              <a:buNone/>
              <a:tabLst/>
              <a:defRPr/>
            </a:pPr>
            <a:endParaRPr kumimoji="0" sz="2899" b="0" i="0" u="none" strike="noStrike" kern="0" cap="none" spc="0" normalizeH="0" baseline="0" noProof="0">
              <a:ln>
                <a:noFill/>
              </a:ln>
              <a:solidFill>
                <a:srgbClr val="FFFFFF"/>
              </a:solidFill>
              <a:effectLst/>
              <a:uLnTx/>
              <a:uFillTx/>
              <a:latin typeface="Calibri" panose="020F0502020204030204" pitchFamily="34" charset="0"/>
              <a:ea typeface="Gill Sans"/>
              <a:cs typeface="Calibri" panose="020F0502020204030204" pitchFamily="34" charset="0"/>
              <a:sym typeface="Gill Sans"/>
            </a:endParaRPr>
          </a:p>
        </p:txBody>
      </p:sp>
      <p:cxnSp>
        <p:nvCxnSpPr>
          <p:cNvPr id="117" name="Google Shape;117;p1"/>
          <p:cNvCxnSpPr>
            <a:cxnSpLocks/>
            <a:stCxn id="111" idx="2"/>
            <a:endCxn id="118" idx="0"/>
          </p:cNvCxnSpPr>
          <p:nvPr/>
        </p:nvCxnSpPr>
        <p:spPr>
          <a:xfrm flipH="1">
            <a:off x="2205300" y="4028882"/>
            <a:ext cx="12553" cy="1679449"/>
          </a:xfrm>
          <a:prstGeom prst="straightConnector1">
            <a:avLst/>
          </a:prstGeom>
          <a:noFill/>
          <a:ln w="9525" cap="flat" cmpd="sng">
            <a:solidFill>
              <a:srgbClr val="8ACDF0"/>
            </a:solidFill>
            <a:prstDash val="dash"/>
            <a:round/>
            <a:headEnd type="none" w="sm" len="sm"/>
            <a:tailEnd type="none" w="sm" len="sm"/>
          </a:ln>
        </p:spPr>
      </p:cxnSp>
      <p:cxnSp>
        <p:nvCxnSpPr>
          <p:cNvPr id="119" name="Google Shape;119;p1"/>
          <p:cNvCxnSpPr>
            <a:stCxn id="120" idx="0"/>
          </p:cNvCxnSpPr>
          <p:nvPr/>
        </p:nvCxnSpPr>
        <p:spPr>
          <a:xfrm flipV="1">
            <a:off x="4132811" y="4331411"/>
            <a:ext cx="900" cy="1614000"/>
          </a:xfrm>
          <a:prstGeom prst="straightConnector1">
            <a:avLst/>
          </a:prstGeom>
          <a:noFill/>
          <a:ln w="9525" cap="flat" cmpd="sng">
            <a:solidFill>
              <a:srgbClr val="3CABE9"/>
            </a:solidFill>
            <a:prstDash val="dash"/>
            <a:round/>
            <a:headEnd type="none" w="sm" len="sm"/>
            <a:tailEnd type="none" w="sm" len="sm"/>
          </a:ln>
        </p:spPr>
      </p:cxnSp>
      <p:cxnSp>
        <p:nvCxnSpPr>
          <p:cNvPr id="121" name="Google Shape;121;p1"/>
          <p:cNvCxnSpPr>
            <a:cxnSpLocks/>
            <a:stCxn id="113" idx="2"/>
            <a:endCxn id="122" idx="0"/>
          </p:cNvCxnSpPr>
          <p:nvPr/>
        </p:nvCxnSpPr>
        <p:spPr>
          <a:xfrm>
            <a:off x="6107911" y="4059959"/>
            <a:ext cx="13391" cy="1716057"/>
          </a:xfrm>
          <a:prstGeom prst="straightConnector1">
            <a:avLst/>
          </a:prstGeom>
          <a:noFill/>
          <a:ln w="9525" cap="flat" cmpd="sng">
            <a:solidFill>
              <a:srgbClr val="16527E"/>
            </a:solidFill>
            <a:prstDash val="dash"/>
            <a:round/>
            <a:headEnd type="none" w="sm" len="sm"/>
            <a:tailEnd type="none" w="sm" len="sm"/>
          </a:ln>
        </p:spPr>
      </p:cxnSp>
      <p:cxnSp>
        <p:nvCxnSpPr>
          <p:cNvPr id="123" name="Google Shape;123;p1"/>
          <p:cNvCxnSpPr>
            <a:stCxn id="124" idx="0"/>
            <a:endCxn id="114" idx="2"/>
          </p:cNvCxnSpPr>
          <p:nvPr/>
        </p:nvCxnSpPr>
        <p:spPr>
          <a:xfrm flipV="1">
            <a:off x="8127706" y="4062208"/>
            <a:ext cx="13337" cy="1685699"/>
          </a:xfrm>
          <a:prstGeom prst="straightConnector1">
            <a:avLst/>
          </a:prstGeom>
          <a:noFill/>
          <a:ln w="9525" cap="flat" cmpd="sng">
            <a:solidFill>
              <a:srgbClr val="16527E"/>
            </a:solidFill>
            <a:prstDash val="dash"/>
            <a:round/>
            <a:headEnd type="none" w="sm" len="sm"/>
            <a:tailEnd type="none" w="sm" len="sm"/>
          </a:ln>
        </p:spPr>
      </p:cxnSp>
      <p:cxnSp>
        <p:nvCxnSpPr>
          <p:cNvPr id="125" name="Google Shape;125;p1"/>
          <p:cNvCxnSpPr>
            <a:stCxn id="115" idx="2"/>
            <a:endCxn id="126" idx="0"/>
          </p:cNvCxnSpPr>
          <p:nvPr/>
        </p:nvCxnSpPr>
        <p:spPr>
          <a:xfrm flipH="1">
            <a:off x="10005742" y="4071396"/>
            <a:ext cx="16999" cy="1681150"/>
          </a:xfrm>
          <a:prstGeom prst="straightConnector1">
            <a:avLst/>
          </a:prstGeom>
          <a:noFill/>
          <a:ln w="9525" cap="flat" cmpd="sng">
            <a:solidFill>
              <a:srgbClr val="000000"/>
            </a:solidFill>
            <a:prstDash val="dash"/>
            <a:round/>
            <a:headEnd type="none" w="sm" len="sm"/>
            <a:tailEnd type="none" w="sm" len="sm"/>
          </a:ln>
        </p:spPr>
      </p:cxnSp>
      <p:sp>
        <p:nvSpPr>
          <p:cNvPr id="118" name="Google Shape;118;p1"/>
          <p:cNvSpPr txBox="1"/>
          <p:nvPr/>
        </p:nvSpPr>
        <p:spPr>
          <a:xfrm>
            <a:off x="1554228" y="5708331"/>
            <a:ext cx="1302144" cy="646290"/>
          </a:xfrm>
          <a:prstGeom prst="rect">
            <a:avLst/>
          </a:prstGeom>
          <a:ln>
            <a:noFill/>
            <a:prstDash val="sysDash"/>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a:ln>
                  <a:noFill/>
                </a:ln>
                <a:solidFill>
                  <a:srgbClr val="36A9E5"/>
                </a:solidFill>
                <a:effectLst/>
                <a:uLnTx/>
                <a:uFillTx/>
                <a:latin typeface="Calibri" panose="020F0502020204030204" pitchFamily="34" charset="0"/>
                <a:ea typeface="Calibri"/>
                <a:cs typeface="Calibri" panose="020F0502020204030204" pitchFamily="34" charset="0"/>
                <a:sym typeface="Calibri"/>
              </a:rPr>
              <a:t>Generate IPS-LAC from your own EHR Country</a:t>
            </a:r>
            <a:endParaRPr kumimoji="0" sz="1400" b="0" i="0" u="none" strike="noStrike" kern="0" cap="none" spc="0" normalizeH="0" baseline="0" noProof="0">
              <a:ln>
                <a:noFill/>
              </a:ln>
              <a:solidFill>
                <a:srgbClr val="36A9E5"/>
              </a:solidFill>
              <a:effectLst/>
              <a:uLnTx/>
              <a:uFillTx/>
              <a:latin typeface="Calibri" panose="020F0502020204030204" pitchFamily="34" charset="0"/>
              <a:ea typeface="+mn-ea"/>
              <a:cs typeface="Calibri" panose="020F0502020204030204" pitchFamily="34" charset="0"/>
              <a:sym typeface="Arial"/>
            </a:endParaRPr>
          </a:p>
        </p:txBody>
      </p:sp>
      <p:sp>
        <p:nvSpPr>
          <p:cNvPr id="120" name="Google Shape;120;p1"/>
          <p:cNvSpPr txBox="1"/>
          <p:nvPr/>
        </p:nvSpPr>
        <p:spPr>
          <a:xfrm>
            <a:off x="3597161" y="5945411"/>
            <a:ext cx="1071300" cy="276959"/>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200" b="1" i="0" u="none" strike="noStrike" kern="0" cap="none" spc="0" normalizeH="0" baseline="0" noProof="0" err="1">
                <a:ln>
                  <a:noFill/>
                </a:ln>
                <a:solidFill>
                  <a:srgbClr val="1686C5"/>
                </a:solidFill>
                <a:effectLst/>
                <a:uLnTx/>
                <a:uFillTx/>
                <a:latin typeface="Calibri" panose="020F0502020204030204" pitchFamily="34" charset="0"/>
                <a:ea typeface="Calibri"/>
                <a:cs typeface="Calibri" panose="020F0502020204030204" pitchFamily="34" charset="0"/>
                <a:sym typeface="Calibri"/>
              </a:rPr>
              <a:t>Valid</a:t>
            </a:r>
            <a:r>
              <a:rPr kumimoji="0" lang="es-AR" sz="1200" b="1" i="0" u="none" strike="noStrike" kern="0" cap="none" spc="0" normalizeH="0" baseline="0" noProof="0">
                <a:ln>
                  <a:noFill/>
                </a:ln>
                <a:solidFill>
                  <a:srgbClr val="1686C5"/>
                </a:solidFill>
                <a:effectLst/>
                <a:uLnTx/>
                <a:uFillTx/>
                <a:latin typeface="Calibri" panose="020F0502020204030204" pitchFamily="34" charset="0"/>
                <a:ea typeface="Calibri"/>
                <a:cs typeface="Calibri" panose="020F0502020204030204" pitchFamily="34" charset="0"/>
                <a:sym typeface="Calibri"/>
              </a:rPr>
              <a:t> IPS-LAC </a:t>
            </a:r>
            <a:endParaRPr kumimoji="0" sz="1400" b="0" i="0" u="none" strike="noStrike" kern="0" cap="none" spc="0" normalizeH="0" baseline="0" noProof="0">
              <a:ln>
                <a:noFill/>
              </a:ln>
              <a:solidFill>
                <a:srgbClr val="1686C5"/>
              </a:solidFill>
              <a:effectLst/>
              <a:uLnTx/>
              <a:uFillTx/>
              <a:latin typeface="Calibri" panose="020F0502020204030204" pitchFamily="34" charset="0"/>
              <a:cs typeface="Calibri" panose="020F0502020204030204" pitchFamily="34" charset="0"/>
              <a:sym typeface="Arial"/>
            </a:endParaRPr>
          </a:p>
        </p:txBody>
      </p:sp>
      <p:sp>
        <p:nvSpPr>
          <p:cNvPr id="122" name="Google Shape;122;p1"/>
          <p:cNvSpPr txBox="1"/>
          <p:nvPr/>
        </p:nvSpPr>
        <p:spPr>
          <a:xfrm>
            <a:off x="5469499" y="5776016"/>
            <a:ext cx="1303606" cy="769401"/>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103F60"/>
                </a:solidFill>
                <a:effectLst/>
                <a:uLnTx/>
                <a:uFillTx/>
                <a:latin typeface="Calibri" panose="020F0502020204030204" pitchFamily="34" charset="0"/>
                <a:ea typeface="Calibri"/>
                <a:cs typeface="Calibri" panose="020F0502020204030204" pitchFamily="34" charset="0"/>
                <a:sym typeface="Calibri"/>
              </a:rPr>
              <a:t>Persist IPS-LAC from EHR in Country Node (local FHIR)</a:t>
            </a:r>
            <a:endParaRPr kumimoji="0" sz="1100" b="0" i="0" u="none" strike="noStrike" kern="0" cap="none" spc="0" normalizeH="0" baseline="0" noProof="0">
              <a:ln>
                <a:noFill/>
              </a:ln>
              <a:solidFill>
                <a:srgbClr val="103F60"/>
              </a:solidFill>
              <a:effectLst/>
              <a:uLnTx/>
              <a:uFillTx/>
              <a:latin typeface="Calibri" panose="020F0502020204030204" pitchFamily="34" charset="0"/>
              <a:cs typeface="Calibri" panose="020F0502020204030204" pitchFamily="34" charset="0"/>
              <a:sym typeface="Arial"/>
            </a:endParaRPr>
          </a:p>
        </p:txBody>
      </p:sp>
      <p:sp>
        <p:nvSpPr>
          <p:cNvPr id="124" name="Google Shape;124;p1"/>
          <p:cNvSpPr txBox="1"/>
          <p:nvPr/>
        </p:nvSpPr>
        <p:spPr>
          <a:xfrm>
            <a:off x="7531456" y="5747907"/>
            <a:ext cx="1192500" cy="64650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AR" sz="1200" b="1" i="0" u="none" strike="noStrike" kern="0" cap="none" spc="0" normalizeH="0" baseline="0" noProof="0">
                <a:ln>
                  <a:noFill/>
                </a:ln>
                <a:solidFill>
                  <a:srgbClr val="103D5E"/>
                </a:solidFill>
                <a:effectLst/>
                <a:uLnTx/>
                <a:uFillTx/>
                <a:latin typeface="Calibri" panose="020F0502020204030204" pitchFamily="34" charset="0"/>
                <a:ea typeface="Calibri"/>
                <a:cs typeface="Calibri" panose="020F0502020204030204" pitchFamily="34" charset="0"/>
                <a:sym typeface="Calibri"/>
              </a:rPr>
              <a:t>Consume IPS-LAC </a:t>
            </a:r>
            <a:r>
              <a:rPr kumimoji="0" lang="es-AR" sz="1200" b="1" i="0" u="none" strike="noStrike" kern="0" cap="none" spc="0" normalizeH="0" baseline="0" noProof="0" err="1">
                <a:ln>
                  <a:noFill/>
                </a:ln>
                <a:solidFill>
                  <a:srgbClr val="103D5E"/>
                </a:solidFill>
                <a:effectLst/>
                <a:uLnTx/>
                <a:uFillTx/>
                <a:latin typeface="Calibri" panose="020F0502020204030204" pitchFamily="34" charset="0"/>
                <a:ea typeface="Calibri"/>
                <a:cs typeface="Calibri" panose="020F0502020204030204" pitchFamily="34" charset="0"/>
                <a:sym typeface="Calibri"/>
              </a:rPr>
              <a:t>from</a:t>
            </a:r>
            <a:r>
              <a:rPr kumimoji="0" lang="es-AR" sz="1200" b="1" i="0" u="none" strike="noStrike" kern="0" cap="none" spc="0" normalizeH="0" baseline="0" noProof="0">
                <a:ln>
                  <a:noFill/>
                </a:ln>
                <a:solidFill>
                  <a:srgbClr val="103D5E"/>
                </a:solidFill>
                <a:effectLst/>
                <a:uLnTx/>
                <a:uFillTx/>
                <a:latin typeface="Calibri" panose="020F0502020204030204" pitchFamily="34" charset="0"/>
                <a:ea typeface="Calibri"/>
                <a:cs typeface="Calibri" panose="020F0502020204030204" pitchFamily="34" charset="0"/>
                <a:sym typeface="Calibri"/>
              </a:rPr>
              <a:t> Country </a:t>
            </a:r>
            <a:r>
              <a:rPr kumimoji="0" lang="es-AR" sz="1200" b="1" i="0" u="none" strike="noStrike" kern="0" cap="none" spc="0" normalizeH="0" baseline="0" noProof="0" err="1">
                <a:ln>
                  <a:noFill/>
                </a:ln>
                <a:solidFill>
                  <a:srgbClr val="103D5E"/>
                </a:solidFill>
                <a:effectLst/>
                <a:uLnTx/>
                <a:uFillTx/>
                <a:latin typeface="Calibri" panose="020F0502020204030204" pitchFamily="34" charset="0"/>
                <a:ea typeface="Calibri"/>
                <a:cs typeface="Calibri" panose="020F0502020204030204" pitchFamily="34" charset="0"/>
                <a:sym typeface="Calibri"/>
              </a:rPr>
              <a:t>Node</a:t>
            </a:r>
            <a:endParaRPr kumimoji="0" sz="1400" b="0" i="0" u="none" strike="noStrike" kern="0" cap="none" spc="0" normalizeH="0" baseline="0" noProof="0">
              <a:ln>
                <a:noFill/>
              </a:ln>
              <a:solidFill>
                <a:srgbClr val="103D5E"/>
              </a:solidFill>
              <a:effectLst/>
              <a:uLnTx/>
              <a:uFillTx/>
              <a:latin typeface="Calibri" panose="020F0502020204030204" pitchFamily="34" charset="0"/>
              <a:cs typeface="Calibri" panose="020F0502020204030204" pitchFamily="34" charset="0"/>
              <a:sym typeface="Arial"/>
            </a:endParaRPr>
          </a:p>
        </p:txBody>
      </p:sp>
      <p:sp>
        <p:nvSpPr>
          <p:cNvPr id="126" name="Google Shape;126;p1"/>
          <p:cNvSpPr txBox="1"/>
          <p:nvPr/>
        </p:nvSpPr>
        <p:spPr>
          <a:xfrm>
            <a:off x="9409492" y="5752546"/>
            <a:ext cx="1192500" cy="64629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a:ln>
                  <a:noFill/>
                </a:ln>
                <a:solidFill>
                  <a:srgbClr val="0A293F"/>
                </a:solidFill>
                <a:effectLst/>
                <a:uLnTx/>
                <a:uFillTx/>
                <a:latin typeface="Calibri" panose="020F0502020204030204" pitchFamily="34" charset="0"/>
                <a:ea typeface="Calibri"/>
                <a:cs typeface="Calibri" panose="020F0502020204030204" pitchFamily="34" charset="0"/>
                <a:sym typeface="Calibri"/>
              </a:rPr>
              <a:t>Deploy IPS in country EHR viewer</a:t>
            </a:r>
            <a:endParaRPr kumimoji="0" sz="1400" b="0" i="0" u="none" strike="noStrike" kern="0" cap="none" spc="0" normalizeH="0" baseline="0" noProof="0">
              <a:ln>
                <a:noFill/>
              </a:ln>
              <a:solidFill>
                <a:srgbClr val="0A293F"/>
              </a:solidFill>
              <a:effectLst/>
              <a:uLnTx/>
              <a:uFillTx/>
              <a:latin typeface="Calibri" panose="020F0502020204030204" pitchFamily="34" charset="0"/>
              <a:cs typeface="Calibri" panose="020F0502020204030204" pitchFamily="34" charset="0"/>
              <a:sym typeface="Arial"/>
            </a:endParaRPr>
          </a:p>
        </p:txBody>
      </p:sp>
      <p:sp>
        <p:nvSpPr>
          <p:cNvPr id="127" name="Google Shape;127;p1"/>
          <p:cNvSpPr txBox="1"/>
          <p:nvPr/>
        </p:nvSpPr>
        <p:spPr>
          <a:xfrm>
            <a:off x="438194" y="4683474"/>
            <a:ext cx="1507820" cy="924918"/>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s-AR" sz="1100" b="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rPr>
              <a:t>-</a:t>
            </a:r>
            <a:r>
              <a:rPr kumimoji="0" lang="es-AR" sz="1100" b="0" i="0" u="none" strike="noStrike" kern="0" cap="none" spc="0" normalizeH="0" baseline="0" noProof="0" err="1">
                <a:ln>
                  <a:noFill/>
                </a:ln>
                <a:solidFill>
                  <a:srgbClr val="000000"/>
                </a:solidFill>
                <a:effectLst/>
                <a:uLnTx/>
                <a:uFillTx/>
                <a:latin typeface="Calibri" panose="020F0502020204030204" pitchFamily="34" charset="0"/>
                <a:ea typeface="Calibri"/>
                <a:cs typeface="Calibri" panose="020F0502020204030204" pitchFamily="34" charset="0"/>
                <a:sym typeface="Calibri"/>
              </a:rPr>
              <a:t>Development</a:t>
            </a:r>
            <a:r>
              <a:rPr kumimoji="0" lang="es-AR" sz="1100" b="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rPr>
              <a:t> </a:t>
            </a:r>
            <a:r>
              <a:rPr kumimoji="0" lang="es-AR" sz="1100" b="0" i="0" u="none" strike="noStrike" kern="0" cap="none" spc="0" normalizeH="0" baseline="0" noProof="0" err="1">
                <a:ln>
                  <a:noFill/>
                </a:ln>
                <a:solidFill>
                  <a:srgbClr val="000000"/>
                </a:solidFill>
                <a:effectLst/>
                <a:uLnTx/>
                <a:uFillTx/>
                <a:latin typeface="Calibri" panose="020F0502020204030204" pitchFamily="34" charset="0"/>
                <a:ea typeface="Calibri"/>
                <a:cs typeface="Calibri" panose="020F0502020204030204" pitchFamily="34" charset="0"/>
                <a:sym typeface="Calibri"/>
              </a:rPr>
              <a:t>environments</a:t>
            </a:r>
            <a:r>
              <a:rPr kumimoji="0" lang="es-AR" sz="1100" b="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rPr>
              <a:t> </a:t>
            </a:r>
            <a:r>
              <a:rPr kumimoji="0" lang="es-AR" sz="1100" b="0" i="0" u="none" strike="noStrike" kern="0" cap="none" spc="0" normalizeH="0" baseline="0" noProof="0" err="1">
                <a:ln>
                  <a:noFill/>
                </a:ln>
                <a:solidFill>
                  <a:srgbClr val="000000"/>
                </a:solidFill>
                <a:effectLst/>
                <a:uLnTx/>
                <a:uFillTx/>
                <a:latin typeface="Calibri" panose="020F0502020204030204" pitchFamily="34" charset="0"/>
                <a:ea typeface="Calibri"/>
                <a:cs typeface="Calibri" panose="020F0502020204030204" pitchFamily="34" charset="0"/>
                <a:sym typeface="Calibri"/>
              </a:rPr>
              <a:t>on</a:t>
            </a:r>
            <a:r>
              <a:rPr kumimoji="0" lang="es-AR" sz="1100" b="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rPr>
              <a:t> local </a:t>
            </a:r>
            <a:r>
              <a:rPr kumimoji="0" lang="es-AR" sz="1100" b="0" i="0" u="none" strike="noStrike" kern="0" cap="none" spc="0" normalizeH="0" baseline="0" noProof="0" err="1">
                <a:ln>
                  <a:noFill/>
                </a:ln>
                <a:solidFill>
                  <a:srgbClr val="000000"/>
                </a:solidFill>
                <a:effectLst/>
                <a:uLnTx/>
                <a:uFillTx/>
                <a:latin typeface="Calibri" panose="020F0502020204030204" pitchFamily="34" charset="0"/>
                <a:ea typeface="Calibri"/>
                <a:cs typeface="Calibri" panose="020F0502020204030204" pitchFamily="34" charset="0"/>
                <a:sym typeface="Calibri"/>
              </a:rPr>
              <a:t>platforms</a:t>
            </a:r>
            <a:r>
              <a:rPr kumimoji="0" lang="es-AR" sz="1100" b="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rPr>
              <a:t> (</a:t>
            </a:r>
            <a:r>
              <a:rPr kumimoji="0" lang="es-AR" sz="1100" b="0" i="0" u="none" strike="noStrike" kern="0" cap="none" spc="0" normalizeH="0" baseline="0" noProof="0" err="1">
                <a:ln>
                  <a:noFill/>
                </a:ln>
                <a:solidFill>
                  <a:srgbClr val="000000"/>
                </a:solidFill>
                <a:effectLst/>
                <a:uLnTx/>
                <a:uFillTx/>
                <a:latin typeface="Calibri" panose="020F0502020204030204" pitchFamily="34" charset="0"/>
                <a:ea typeface="Calibri"/>
                <a:cs typeface="Calibri" panose="020F0502020204030204" pitchFamily="34" charset="0"/>
                <a:sym typeface="Calibri"/>
              </a:rPr>
              <a:t>EHRs</a:t>
            </a:r>
            <a:r>
              <a:rPr kumimoji="0" lang="es-AR" sz="1100" b="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rPr>
              <a:t>/</a:t>
            </a:r>
            <a:r>
              <a:rPr kumimoji="0" lang="es-AR" sz="1100" b="0" i="0" u="none" strike="noStrike" kern="0" cap="none" spc="0" normalizeH="0" baseline="0" noProof="0" err="1">
                <a:ln>
                  <a:noFill/>
                </a:ln>
                <a:solidFill>
                  <a:srgbClr val="000000"/>
                </a:solidFill>
                <a:effectLst/>
                <a:uLnTx/>
                <a:uFillTx/>
                <a:latin typeface="Calibri" panose="020F0502020204030204" pitchFamily="34" charset="0"/>
                <a:ea typeface="Calibri"/>
                <a:cs typeface="Calibri" panose="020F0502020204030204" pitchFamily="34" charset="0"/>
                <a:sym typeface="Calibri"/>
              </a:rPr>
              <a:t>Vaccines</a:t>
            </a:r>
            <a:r>
              <a:rPr kumimoji="0" lang="es-AR" sz="1100" b="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rPr>
              <a:t>).</a:t>
            </a:r>
            <a:endParaRPr kumimoji="0" sz="1100" b="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p:txBody>
      </p:sp>
      <p:sp>
        <p:nvSpPr>
          <p:cNvPr id="128" name="Google Shape;128;p1"/>
          <p:cNvSpPr txBox="1"/>
          <p:nvPr/>
        </p:nvSpPr>
        <p:spPr>
          <a:xfrm>
            <a:off x="4382475" y="4701626"/>
            <a:ext cx="1477500" cy="7422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rPr>
              <a:t>From your local systems generate IPS-LAC and persist on the local node</a:t>
            </a:r>
            <a:endParaRPr kumimoji="0" sz="1100" b="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p:txBody>
      </p:sp>
      <p:sp>
        <p:nvSpPr>
          <p:cNvPr id="129" name="Google Shape;129;p1"/>
          <p:cNvSpPr txBox="1"/>
          <p:nvPr/>
        </p:nvSpPr>
        <p:spPr>
          <a:xfrm>
            <a:off x="2514908" y="2368695"/>
            <a:ext cx="1336800" cy="648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rPr>
              <a:t>-Raise and publish local country node. (Docker LACPASS)</a:t>
            </a:r>
            <a:endParaRPr kumimoji="0" sz="14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endParaRPr>
          </a:p>
        </p:txBody>
      </p:sp>
      <p:sp>
        <p:nvSpPr>
          <p:cNvPr id="130" name="Google Shape;130;p1"/>
          <p:cNvSpPr txBox="1"/>
          <p:nvPr/>
        </p:nvSpPr>
        <p:spPr>
          <a:xfrm>
            <a:off x="6341030" y="2280409"/>
            <a:ext cx="1418400" cy="648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rPr>
              <a:t>-Consume IPS-LAC from local node</a:t>
            </a:r>
            <a:endParaRPr kumimoji="0" sz="1400" b="0" i="0" u="none" strike="noStrike" kern="0" cap="none" spc="0" normalizeH="0" baseline="0" noProof="0">
              <a:ln>
                <a:noFill/>
              </a:ln>
              <a:solidFill>
                <a:srgbClr val="000000"/>
              </a:solidFill>
              <a:effectLst/>
              <a:highlight>
                <a:srgbClr val="FFFF00"/>
              </a:highlight>
              <a:uLnTx/>
              <a:uFillTx/>
              <a:latin typeface="Calibri" panose="020F0502020204030204" pitchFamily="34" charset="0"/>
              <a:cs typeface="Calibri" panose="020F0502020204030204" pitchFamily="34" charset="0"/>
              <a:sym typeface="Arial"/>
            </a:endParaRPr>
          </a:p>
        </p:txBody>
      </p:sp>
      <p:sp>
        <p:nvSpPr>
          <p:cNvPr id="131" name="Google Shape;131;p1"/>
          <p:cNvSpPr txBox="1"/>
          <p:nvPr/>
        </p:nvSpPr>
        <p:spPr>
          <a:xfrm>
            <a:off x="8389668" y="4636807"/>
            <a:ext cx="1336675" cy="892322"/>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rPr>
              <a:t>-Country front to display and present IPS.</a:t>
            </a:r>
            <a:endParaRPr kumimoji="0" sz="14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endParaRPr>
          </a:p>
        </p:txBody>
      </p:sp>
      <p:grpSp>
        <p:nvGrpSpPr>
          <p:cNvPr id="132" name="Google Shape;132;p1"/>
          <p:cNvGrpSpPr/>
          <p:nvPr/>
        </p:nvGrpSpPr>
        <p:grpSpPr>
          <a:xfrm>
            <a:off x="4861856" y="3458514"/>
            <a:ext cx="485581" cy="485791"/>
            <a:chOff x="-1587" y="-3175"/>
            <a:chExt cx="3670300" cy="3671888"/>
          </a:xfrm>
        </p:grpSpPr>
        <p:sp>
          <p:nvSpPr>
            <p:cNvPr id="133" name="Google Shape;133;p1"/>
            <p:cNvSpPr/>
            <p:nvPr/>
          </p:nvSpPr>
          <p:spPr>
            <a:xfrm>
              <a:off x="-1587" y="-3175"/>
              <a:ext cx="3670300" cy="3671888"/>
            </a:xfrm>
            <a:custGeom>
              <a:avLst/>
              <a:gdLst/>
              <a:ahLst/>
              <a:cxnLst/>
              <a:rect l="l" t="t" r="r" b="b"/>
              <a:pathLst>
                <a:path w="976" h="976" extrusionOk="0">
                  <a:moveTo>
                    <a:pt x="890" y="319"/>
                  </a:moveTo>
                  <a:cubicBezTo>
                    <a:pt x="851" y="309"/>
                    <a:pt x="762" y="309"/>
                    <a:pt x="631" y="306"/>
                  </a:cubicBezTo>
                  <a:cubicBezTo>
                    <a:pt x="637" y="277"/>
                    <a:pt x="638" y="252"/>
                    <a:pt x="638" y="206"/>
                  </a:cubicBezTo>
                  <a:cubicBezTo>
                    <a:pt x="638" y="96"/>
                    <a:pt x="559" y="0"/>
                    <a:pt x="488" y="0"/>
                  </a:cubicBezTo>
                  <a:cubicBezTo>
                    <a:pt x="438" y="0"/>
                    <a:pt x="397" y="41"/>
                    <a:pt x="397" y="91"/>
                  </a:cubicBezTo>
                  <a:cubicBezTo>
                    <a:pt x="396" y="152"/>
                    <a:pt x="377" y="258"/>
                    <a:pt x="275" y="312"/>
                  </a:cubicBezTo>
                  <a:cubicBezTo>
                    <a:pt x="267" y="316"/>
                    <a:pt x="246" y="327"/>
                    <a:pt x="242" y="328"/>
                  </a:cubicBezTo>
                  <a:cubicBezTo>
                    <a:pt x="244" y="329"/>
                    <a:pt x="244" y="329"/>
                    <a:pt x="244" y="329"/>
                  </a:cubicBezTo>
                  <a:cubicBezTo>
                    <a:pt x="228" y="316"/>
                    <a:pt x="206" y="305"/>
                    <a:pt x="183" y="305"/>
                  </a:cubicBezTo>
                  <a:cubicBezTo>
                    <a:pt x="92" y="305"/>
                    <a:pt x="92" y="305"/>
                    <a:pt x="92" y="305"/>
                  </a:cubicBezTo>
                  <a:cubicBezTo>
                    <a:pt x="41" y="305"/>
                    <a:pt x="0" y="346"/>
                    <a:pt x="0" y="397"/>
                  </a:cubicBezTo>
                  <a:cubicBezTo>
                    <a:pt x="0" y="885"/>
                    <a:pt x="0" y="885"/>
                    <a:pt x="0" y="885"/>
                  </a:cubicBezTo>
                  <a:cubicBezTo>
                    <a:pt x="0" y="935"/>
                    <a:pt x="41" y="976"/>
                    <a:pt x="92" y="976"/>
                  </a:cubicBezTo>
                  <a:cubicBezTo>
                    <a:pt x="183" y="976"/>
                    <a:pt x="183" y="976"/>
                    <a:pt x="183" y="976"/>
                  </a:cubicBezTo>
                  <a:cubicBezTo>
                    <a:pt x="219" y="976"/>
                    <a:pt x="250" y="954"/>
                    <a:pt x="264" y="923"/>
                  </a:cubicBezTo>
                  <a:cubicBezTo>
                    <a:pt x="265" y="923"/>
                    <a:pt x="265" y="924"/>
                    <a:pt x="266" y="924"/>
                  </a:cubicBezTo>
                  <a:cubicBezTo>
                    <a:pt x="268" y="924"/>
                    <a:pt x="270" y="925"/>
                    <a:pt x="273" y="926"/>
                  </a:cubicBezTo>
                  <a:cubicBezTo>
                    <a:pt x="274" y="926"/>
                    <a:pt x="274" y="926"/>
                    <a:pt x="275" y="926"/>
                  </a:cubicBezTo>
                  <a:cubicBezTo>
                    <a:pt x="292" y="930"/>
                    <a:pt x="326" y="938"/>
                    <a:pt x="398" y="955"/>
                  </a:cubicBezTo>
                  <a:cubicBezTo>
                    <a:pt x="414" y="959"/>
                    <a:pt x="496" y="976"/>
                    <a:pt x="580" y="976"/>
                  </a:cubicBezTo>
                  <a:cubicBezTo>
                    <a:pt x="747" y="976"/>
                    <a:pt x="747" y="976"/>
                    <a:pt x="747" y="976"/>
                  </a:cubicBezTo>
                  <a:cubicBezTo>
                    <a:pt x="798" y="976"/>
                    <a:pt x="835" y="956"/>
                    <a:pt x="856" y="917"/>
                  </a:cubicBezTo>
                  <a:cubicBezTo>
                    <a:pt x="857" y="917"/>
                    <a:pt x="864" y="903"/>
                    <a:pt x="869" y="884"/>
                  </a:cubicBezTo>
                  <a:cubicBezTo>
                    <a:pt x="874" y="870"/>
                    <a:pt x="875" y="851"/>
                    <a:pt x="870" y="831"/>
                  </a:cubicBezTo>
                  <a:cubicBezTo>
                    <a:pt x="903" y="808"/>
                    <a:pt x="913" y="774"/>
                    <a:pt x="920" y="752"/>
                  </a:cubicBezTo>
                  <a:cubicBezTo>
                    <a:pt x="932" y="716"/>
                    <a:pt x="928" y="688"/>
                    <a:pt x="920" y="669"/>
                  </a:cubicBezTo>
                  <a:cubicBezTo>
                    <a:pt x="939" y="651"/>
                    <a:pt x="954" y="625"/>
                    <a:pt x="961" y="585"/>
                  </a:cubicBezTo>
                  <a:cubicBezTo>
                    <a:pt x="965" y="559"/>
                    <a:pt x="961" y="534"/>
                    <a:pt x="949" y="512"/>
                  </a:cubicBezTo>
                  <a:cubicBezTo>
                    <a:pt x="966" y="493"/>
                    <a:pt x="974" y="468"/>
                    <a:pt x="975" y="446"/>
                  </a:cubicBezTo>
                  <a:cubicBezTo>
                    <a:pt x="976" y="439"/>
                    <a:pt x="976" y="439"/>
                    <a:pt x="976" y="439"/>
                  </a:cubicBezTo>
                  <a:cubicBezTo>
                    <a:pt x="976" y="435"/>
                    <a:pt x="976" y="433"/>
                    <a:pt x="976" y="424"/>
                  </a:cubicBezTo>
                  <a:cubicBezTo>
                    <a:pt x="976" y="386"/>
                    <a:pt x="949" y="336"/>
                    <a:pt x="890" y="319"/>
                  </a:cubicBezTo>
                  <a:close/>
                  <a:moveTo>
                    <a:pt x="214" y="885"/>
                  </a:moveTo>
                  <a:cubicBezTo>
                    <a:pt x="214" y="901"/>
                    <a:pt x="200" y="915"/>
                    <a:pt x="183" y="915"/>
                  </a:cubicBezTo>
                  <a:cubicBezTo>
                    <a:pt x="92" y="915"/>
                    <a:pt x="92" y="915"/>
                    <a:pt x="92" y="915"/>
                  </a:cubicBezTo>
                  <a:cubicBezTo>
                    <a:pt x="75" y="915"/>
                    <a:pt x="61" y="901"/>
                    <a:pt x="61" y="885"/>
                  </a:cubicBezTo>
                  <a:cubicBezTo>
                    <a:pt x="61" y="397"/>
                    <a:pt x="61" y="397"/>
                    <a:pt x="61" y="397"/>
                  </a:cubicBezTo>
                  <a:cubicBezTo>
                    <a:pt x="61" y="380"/>
                    <a:pt x="75" y="366"/>
                    <a:pt x="92" y="366"/>
                  </a:cubicBezTo>
                  <a:cubicBezTo>
                    <a:pt x="183" y="366"/>
                    <a:pt x="183" y="366"/>
                    <a:pt x="183" y="366"/>
                  </a:cubicBezTo>
                  <a:cubicBezTo>
                    <a:pt x="200" y="366"/>
                    <a:pt x="214" y="380"/>
                    <a:pt x="214" y="397"/>
                  </a:cubicBezTo>
                  <a:lnTo>
                    <a:pt x="214" y="885"/>
                  </a:lnTo>
                  <a:close/>
                  <a:moveTo>
                    <a:pt x="914" y="443"/>
                  </a:moveTo>
                  <a:cubicBezTo>
                    <a:pt x="914" y="458"/>
                    <a:pt x="907" y="488"/>
                    <a:pt x="854" y="488"/>
                  </a:cubicBezTo>
                  <a:cubicBezTo>
                    <a:pt x="808" y="488"/>
                    <a:pt x="793" y="488"/>
                    <a:pt x="793" y="488"/>
                  </a:cubicBezTo>
                  <a:cubicBezTo>
                    <a:pt x="785" y="488"/>
                    <a:pt x="778" y="495"/>
                    <a:pt x="778" y="503"/>
                  </a:cubicBezTo>
                  <a:cubicBezTo>
                    <a:pt x="778" y="512"/>
                    <a:pt x="785" y="519"/>
                    <a:pt x="793" y="519"/>
                  </a:cubicBezTo>
                  <a:cubicBezTo>
                    <a:pt x="793" y="519"/>
                    <a:pt x="806" y="519"/>
                    <a:pt x="852" y="519"/>
                  </a:cubicBezTo>
                  <a:cubicBezTo>
                    <a:pt x="898" y="519"/>
                    <a:pt x="904" y="556"/>
                    <a:pt x="901" y="575"/>
                  </a:cubicBezTo>
                  <a:cubicBezTo>
                    <a:pt x="897" y="598"/>
                    <a:pt x="886" y="641"/>
                    <a:pt x="835" y="641"/>
                  </a:cubicBezTo>
                  <a:cubicBezTo>
                    <a:pt x="783" y="641"/>
                    <a:pt x="763" y="641"/>
                    <a:pt x="763" y="641"/>
                  </a:cubicBezTo>
                  <a:cubicBezTo>
                    <a:pt x="754" y="641"/>
                    <a:pt x="747" y="647"/>
                    <a:pt x="747" y="656"/>
                  </a:cubicBezTo>
                  <a:cubicBezTo>
                    <a:pt x="747" y="664"/>
                    <a:pt x="754" y="671"/>
                    <a:pt x="763" y="671"/>
                  </a:cubicBezTo>
                  <a:cubicBezTo>
                    <a:pt x="763" y="671"/>
                    <a:pt x="799" y="671"/>
                    <a:pt x="823" y="671"/>
                  </a:cubicBezTo>
                  <a:cubicBezTo>
                    <a:pt x="874" y="671"/>
                    <a:pt x="870" y="710"/>
                    <a:pt x="862" y="734"/>
                  </a:cubicBezTo>
                  <a:cubicBezTo>
                    <a:pt x="852" y="764"/>
                    <a:pt x="846" y="793"/>
                    <a:pt x="782" y="793"/>
                  </a:cubicBezTo>
                  <a:cubicBezTo>
                    <a:pt x="760" y="793"/>
                    <a:pt x="732" y="793"/>
                    <a:pt x="732" y="793"/>
                  </a:cubicBezTo>
                  <a:cubicBezTo>
                    <a:pt x="723" y="793"/>
                    <a:pt x="717" y="800"/>
                    <a:pt x="717" y="808"/>
                  </a:cubicBezTo>
                  <a:cubicBezTo>
                    <a:pt x="717" y="817"/>
                    <a:pt x="723" y="824"/>
                    <a:pt x="732" y="824"/>
                  </a:cubicBezTo>
                  <a:cubicBezTo>
                    <a:pt x="732" y="824"/>
                    <a:pt x="753" y="824"/>
                    <a:pt x="780" y="824"/>
                  </a:cubicBezTo>
                  <a:cubicBezTo>
                    <a:pt x="813" y="824"/>
                    <a:pt x="815" y="855"/>
                    <a:pt x="811" y="866"/>
                  </a:cubicBezTo>
                  <a:cubicBezTo>
                    <a:pt x="807" y="879"/>
                    <a:pt x="803" y="888"/>
                    <a:pt x="803" y="888"/>
                  </a:cubicBezTo>
                  <a:cubicBezTo>
                    <a:pt x="793" y="905"/>
                    <a:pt x="779" y="915"/>
                    <a:pt x="747" y="915"/>
                  </a:cubicBezTo>
                  <a:cubicBezTo>
                    <a:pt x="580" y="915"/>
                    <a:pt x="580" y="915"/>
                    <a:pt x="580" y="915"/>
                  </a:cubicBezTo>
                  <a:cubicBezTo>
                    <a:pt x="497" y="915"/>
                    <a:pt x="414" y="896"/>
                    <a:pt x="411" y="896"/>
                  </a:cubicBezTo>
                  <a:cubicBezTo>
                    <a:pt x="285" y="866"/>
                    <a:pt x="278" y="864"/>
                    <a:pt x="270" y="862"/>
                  </a:cubicBezTo>
                  <a:cubicBezTo>
                    <a:pt x="270" y="862"/>
                    <a:pt x="244" y="857"/>
                    <a:pt x="244" y="835"/>
                  </a:cubicBezTo>
                  <a:cubicBezTo>
                    <a:pt x="244" y="414"/>
                    <a:pt x="244" y="414"/>
                    <a:pt x="244" y="414"/>
                  </a:cubicBezTo>
                  <a:cubicBezTo>
                    <a:pt x="244" y="399"/>
                    <a:pt x="253" y="386"/>
                    <a:pt x="268" y="382"/>
                  </a:cubicBezTo>
                  <a:cubicBezTo>
                    <a:pt x="270" y="381"/>
                    <a:pt x="273" y="380"/>
                    <a:pt x="275" y="380"/>
                  </a:cubicBezTo>
                  <a:cubicBezTo>
                    <a:pt x="414" y="322"/>
                    <a:pt x="456" y="195"/>
                    <a:pt x="458" y="92"/>
                  </a:cubicBezTo>
                  <a:cubicBezTo>
                    <a:pt x="458" y="77"/>
                    <a:pt x="469" y="61"/>
                    <a:pt x="488" y="61"/>
                  </a:cubicBezTo>
                  <a:cubicBezTo>
                    <a:pt x="520" y="61"/>
                    <a:pt x="577" y="126"/>
                    <a:pt x="577" y="206"/>
                  </a:cubicBezTo>
                  <a:cubicBezTo>
                    <a:pt x="577" y="278"/>
                    <a:pt x="574" y="291"/>
                    <a:pt x="549" y="366"/>
                  </a:cubicBezTo>
                  <a:cubicBezTo>
                    <a:pt x="854" y="366"/>
                    <a:pt x="852" y="370"/>
                    <a:pt x="879" y="377"/>
                  </a:cubicBezTo>
                  <a:cubicBezTo>
                    <a:pt x="912" y="387"/>
                    <a:pt x="915" y="415"/>
                    <a:pt x="915" y="424"/>
                  </a:cubicBezTo>
                  <a:cubicBezTo>
                    <a:pt x="915" y="435"/>
                    <a:pt x="915" y="433"/>
                    <a:pt x="914" y="443"/>
                  </a:cubicBezTo>
                  <a:close/>
                </a:path>
              </a:pathLst>
            </a:custGeom>
            <a:solidFill>
              <a:srgbClr val="FFFFFF"/>
            </a:solidFill>
            <a:ln>
              <a:noFill/>
            </a:ln>
          </p:spPr>
          <p:txBody>
            <a:bodyPr spcFirstLastPara="1" wrap="square" lIns="45700" tIns="22850" rIns="45700" bIns="2285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endParaRPr kumimoji="0" sz="2400" b="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p:txBody>
        </p:sp>
        <p:sp>
          <p:nvSpPr>
            <p:cNvPr id="134" name="Google Shape;134;p1"/>
            <p:cNvSpPr/>
            <p:nvPr/>
          </p:nvSpPr>
          <p:spPr>
            <a:xfrm>
              <a:off x="344488" y="2979738"/>
              <a:ext cx="341313" cy="346075"/>
            </a:xfrm>
            <a:custGeom>
              <a:avLst/>
              <a:gdLst/>
              <a:ahLst/>
              <a:cxnLst/>
              <a:rect l="l" t="t" r="r" b="b"/>
              <a:pathLst>
                <a:path w="91" h="92" extrusionOk="0">
                  <a:moveTo>
                    <a:pt x="45" y="0"/>
                  </a:moveTo>
                  <a:cubicBezTo>
                    <a:pt x="20" y="0"/>
                    <a:pt x="0" y="20"/>
                    <a:pt x="0" y="46"/>
                  </a:cubicBezTo>
                  <a:cubicBezTo>
                    <a:pt x="0" y="71"/>
                    <a:pt x="20" y="92"/>
                    <a:pt x="45" y="92"/>
                  </a:cubicBezTo>
                  <a:cubicBezTo>
                    <a:pt x="71" y="92"/>
                    <a:pt x="91" y="71"/>
                    <a:pt x="91" y="46"/>
                  </a:cubicBezTo>
                  <a:cubicBezTo>
                    <a:pt x="91" y="20"/>
                    <a:pt x="71" y="0"/>
                    <a:pt x="45" y="0"/>
                  </a:cubicBezTo>
                  <a:close/>
                  <a:moveTo>
                    <a:pt x="45" y="61"/>
                  </a:moveTo>
                  <a:cubicBezTo>
                    <a:pt x="37" y="61"/>
                    <a:pt x="30" y="54"/>
                    <a:pt x="30" y="46"/>
                  </a:cubicBezTo>
                  <a:cubicBezTo>
                    <a:pt x="30" y="37"/>
                    <a:pt x="37" y="31"/>
                    <a:pt x="45" y="31"/>
                  </a:cubicBezTo>
                  <a:cubicBezTo>
                    <a:pt x="54" y="31"/>
                    <a:pt x="61" y="37"/>
                    <a:pt x="61" y="46"/>
                  </a:cubicBezTo>
                  <a:cubicBezTo>
                    <a:pt x="61" y="54"/>
                    <a:pt x="54" y="61"/>
                    <a:pt x="45" y="61"/>
                  </a:cubicBezTo>
                  <a:close/>
                </a:path>
              </a:pathLst>
            </a:custGeom>
            <a:solidFill>
              <a:srgbClr val="FFFFFF"/>
            </a:solidFill>
            <a:ln>
              <a:noFill/>
            </a:ln>
          </p:spPr>
          <p:txBody>
            <a:bodyPr spcFirstLastPara="1" wrap="square" lIns="45700" tIns="22850" rIns="45700" bIns="2285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endParaRPr kumimoji="0" sz="2400" b="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p:txBody>
        </p:sp>
      </p:grpSp>
      <p:sp>
        <p:nvSpPr>
          <p:cNvPr id="135" name="Google Shape;135;p1"/>
          <p:cNvSpPr/>
          <p:nvPr/>
        </p:nvSpPr>
        <p:spPr>
          <a:xfrm>
            <a:off x="6795932" y="3442094"/>
            <a:ext cx="516375" cy="518625"/>
          </a:xfrm>
          <a:custGeom>
            <a:avLst/>
            <a:gdLst/>
            <a:ahLst/>
            <a:cxnLst/>
            <a:rect l="l" t="t" r="r" b="b"/>
            <a:pathLst>
              <a:path w="21600" h="21600" extrusionOk="0">
                <a:moveTo>
                  <a:pt x="18524" y="12334"/>
                </a:moveTo>
                <a:cubicBezTo>
                  <a:pt x="18524" y="12041"/>
                  <a:pt x="18465" y="11750"/>
                  <a:pt x="18353" y="11462"/>
                </a:cubicBezTo>
                <a:cubicBezTo>
                  <a:pt x="18738" y="11497"/>
                  <a:pt x="19126" y="11656"/>
                  <a:pt x="19520" y="11938"/>
                </a:cubicBezTo>
                <a:cubicBezTo>
                  <a:pt x="19913" y="12220"/>
                  <a:pt x="20263" y="12558"/>
                  <a:pt x="20565" y="12951"/>
                </a:cubicBezTo>
                <a:cubicBezTo>
                  <a:pt x="20871" y="13342"/>
                  <a:pt x="21118" y="13768"/>
                  <a:pt x="21312" y="14214"/>
                </a:cubicBezTo>
                <a:cubicBezTo>
                  <a:pt x="21503" y="14667"/>
                  <a:pt x="21599" y="15081"/>
                  <a:pt x="21599" y="15466"/>
                </a:cubicBezTo>
                <a:lnTo>
                  <a:pt x="21599" y="20798"/>
                </a:lnTo>
                <a:cubicBezTo>
                  <a:pt x="21508" y="20853"/>
                  <a:pt x="21403" y="20924"/>
                  <a:pt x="21285" y="21009"/>
                </a:cubicBezTo>
                <a:cubicBezTo>
                  <a:pt x="21171" y="21094"/>
                  <a:pt x="21050" y="21179"/>
                  <a:pt x="20930" y="21270"/>
                </a:cubicBezTo>
                <a:cubicBezTo>
                  <a:pt x="20803" y="21359"/>
                  <a:pt x="20683" y="21435"/>
                  <a:pt x="20554" y="21503"/>
                </a:cubicBezTo>
                <a:cubicBezTo>
                  <a:pt x="20427" y="21564"/>
                  <a:pt x="20328" y="21599"/>
                  <a:pt x="20251" y="21599"/>
                </a:cubicBezTo>
                <a:lnTo>
                  <a:pt x="1348" y="21599"/>
                </a:lnTo>
                <a:cubicBezTo>
                  <a:pt x="1022" y="21599"/>
                  <a:pt x="778" y="21503"/>
                  <a:pt x="616" y="21312"/>
                </a:cubicBezTo>
                <a:cubicBezTo>
                  <a:pt x="458" y="21118"/>
                  <a:pt x="252" y="20947"/>
                  <a:pt x="0" y="20798"/>
                </a:cubicBezTo>
                <a:lnTo>
                  <a:pt x="0" y="15466"/>
                </a:lnTo>
                <a:cubicBezTo>
                  <a:pt x="0" y="15102"/>
                  <a:pt x="93" y="14693"/>
                  <a:pt x="287" y="14244"/>
                </a:cubicBezTo>
                <a:cubicBezTo>
                  <a:pt x="478" y="13794"/>
                  <a:pt x="734" y="13371"/>
                  <a:pt x="1054" y="12978"/>
                </a:cubicBezTo>
                <a:cubicBezTo>
                  <a:pt x="1371" y="12587"/>
                  <a:pt x="1724" y="12240"/>
                  <a:pt x="2100" y="11952"/>
                </a:cubicBezTo>
                <a:cubicBezTo>
                  <a:pt x="2482" y="11662"/>
                  <a:pt x="2864" y="11497"/>
                  <a:pt x="3248" y="11462"/>
                </a:cubicBezTo>
                <a:cubicBezTo>
                  <a:pt x="2919" y="12011"/>
                  <a:pt x="2761" y="12616"/>
                  <a:pt x="2770" y="13274"/>
                </a:cubicBezTo>
                <a:cubicBezTo>
                  <a:pt x="2770" y="13830"/>
                  <a:pt x="2843" y="14411"/>
                  <a:pt x="2996" y="15019"/>
                </a:cubicBezTo>
                <a:cubicBezTo>
                  <a:pt x="3146" y="15627"/>
                  <a:pt x="3425" y="16127"/>
                  <a:pt x="3824" y="16511"/>
                </a:cubicBezTo>
                <a:cubicBezTo>
                  <a:pt x="3654" y="16855"/>
                  <a:pt x="3572" y="17208"/>
                  <a:pt x="3572" y="17563"/>
                </a:cubicBezTo>
                <a:cubicBezTo>
                  <a:pt x="3572" y="18236"/>
                  <a:pt x="3804" y="18811"/>
                  <a:pt x="4277" y="19279"/>
                </a:cubicBezTo>
                <a:cubicBezTo>
                  <a:pt x="4741" y="19746"/>
                  <a:pt x="5317" y="19981"/>
                  <a:pt x="5992" y="19981"/>
                </a:cubicBezTo>
                <a:cubicBezTo>
                  <a:pt x="6336" y="19981"/>
                  <a:pt x="6659" y="19922"/>
                  <a:pt x="6953" y="19798"/>
                </a:cubicBezTo>
                <a:cubicBezTo>
                  <a:pt x="7249" y="19678"/>
                  <a:pt x="7505" y="19505"/>
                  <a:pt x="7725" y="19287"/>
                </a:cubicBezTo>
                <a:cubicBezTo>
                  <a:pt x="7949" y="19067"/>
                  <a:pt x="8122" y="18806"/>
                  <a:pt x="8248" y="18506"/>
                </a:cubicBezTo>
                <a:cubicBezTo>
                  <a:pt x="8375" y="18206"/>
                  <a:pt x="8436" y="17892"/>
                  <a:pt x="8436" y="17563"/>
                </a:cubicBezTo>
                <a:cubicBezTo>
                  <a:pt x="8436" y="17237"/>
                  <a:pt x="8375" y="16923"/>
                  <a:pt x="8248" y="16629"/>
                </a:cubicBezTo>
                <a:cubicBezTo>
                  <a:pt x="8122" y="16332"/>
                  <a:pt x="7949" y="16074"/>
                  <a:pt x="7725" y="15856"/>
                </a:cubicBezTo>
                <a:cubicBezTo>
                  <a:pt x="7505" y="15633"/>
                  <a:pt x="7249" y="15454"/>
                  <a:pt x="6953" y="15319"/>
                </a:cubicBezTo>
                <a:cubicBezTo>
                  <a:pt x="6656" y="15184"/>
                  <a:pt x="6336" y="15116"/>
                  <a:pt x="5992" y="15116"/>
                </a:cubicBezTo>
                <a:cubicBezTo>
                  <a:pt x="5819" y="15116"/>
                  <a:pt x="5648" y="15140"/>
                  <a:pt x="5475" y="15184"/>
                </a:cubicBezTo>
                <a:cubicBezTo>
                  <a:pt x="5299" y="15234"/>
                  <a:pt x="5137" y="15298"/>
                  <a:pt x="4976" y="15384"/>
                </a:cubicBezTo>
                <a:cubicBezTo>
                  <a:pt x="4864" y="15272"/>
                  <a:pt x="4770" y="15128"/>
                  <a:pt x="4694" y="14946"/>
                </a:cubicBezTo>
                <a:cubicBezTo>
                  <a:pt x="4620" y="14770"/>
                  <a:pt x="4556" y="14579"/>
                  <a:pt x="4506" y="14376"/>
                </a:cubicBezTo>
                <a:cubicBezTo>
                  <a:pt x="4453" y="14176"/>
                  <a:pt x="4418" y="13979"/>
                  <a:pt x="4403" y="13794"/>
                </a:cubicBezTo>
                <a:cubicBezTo>
                  <a:pt x="4379" y="13606"/>
                  <a:pt x="4371" y="13436"/>
                  <a:pt x="4371" y="13274"/>
                </a:cubicBezTo>
                <a:cubicBezTo>
                  <a:pt x="4371" y="12834"/>
                  <a:pt x="4503" y="12431"/>
                  <a:pt x="4764" y="12064"/>
                </a:cubicBezTo>
                <a:cubicBezTo>
                  <a:pt x="5029" y="11700"/>
                  <a:pt x="5317" y="11386"/>
                  <a:pt x="5637" y="11124"/>
                </a:cubicBezTo>
                <a:lnTo>
                  <a:pt x="7634" y="10827"/>
                </a:lnTo>
                <a:cubicBezTo>
                  <a:pt x="6774" y="10290"/>
                  <a:pt x="6104" y="9588"/>
                  <a:pt x="5631" y="8709"/>
                </a:cubicBezTo>
                <a:cubicBezTo>
                  <a:pt x="5158" y="7834"/>
                  <a:pt x="4920" y="6888"/>
                  <a:pt x="4920" y="5878"/>
                </a:cubicBezTo>
                <a:cubicBezTo>
                  <a:pt x="4920" y="5070"/>
                  <a:pt x="5076" y="4312"/>
                  <a:pt x="5384" y="3598"/>
                </a:cubicBezTo>
                <a:cubicBezTo>
                  <a:pt x="5693" y="2887"/>
                  <a:pt x="6118" y="2265"/>
                  <a:pt x="6650" y="1727"/>
                </a:cubicBezTo>
                <a:cubicBezTo>
                  <a:pt x="7188" y="1195"/>
                  <a:pt x="7810" y="772"/>
                  <a:pt x="8521" y="464"/>
                </a:cubicBezTo>
                <a:cubicBezTo>
                  <a:pt x="9235" y="152"/>
                  <a:pt x="9993" y="0"/>
                  <a:pt x="10798" y="0"/>
                </a:cubicBezTo>
                <a:cubicBezTo>
                  <a:pt x="11603" y="0"/>
                  <a:pt x="12364" y="152"/>
                  <a:pt x="13078" y="464"/>
                </a:cubicBezTo>
                <a:cubicBezTo>
                  <a:pt x="13788" y="772"/>
                  <a:pt x="14411" y="1195"/>
                  <a:pt x="14949" y="1727"/>
                </a:cubicBezTo>
                <a:cubicBezTo>
                  <a:pt x="15483" y="2264"/>
                  <a:pt x="15906" y="2887"/>
                  <a:pt x="16215" y="3598"/>
                </a:cubicBezTo>
                <a:cubicBezTo>
                  <a:pt x="16523" y="4312"/>
                  <a:pt x="16676" y="5070"/>
                  <a:pt x="16676" y="5878"/>
                </a:cubicBezTo>
                <a:cubicBezTo>
                  <a:pt x="16676" y="6900"/>
                  <a:pt x="16441" y="7846"/>
                  <a:pt x="15968" y="8718"/>
                </a:cubicBezTo>
                <a:cubicBezTo>
                  <a:pt x="15495" y="9591"/>
                  <a:pt x="14825" y="10290"/>
                  <a:pt x="13962" y="10827"/>
                </a:cubicBezTo>
                <a:lnTo>
                  <a:pt x="16186" y="11151"/>
                </a:lnTo>
                <a:cubicBezTo>
                  <a:pt x="16356" y="11300"/>
                  <a:pt x="16515" y="11474"/>
                  <a:pt x="16670" y="11662"/>
                </a:cubicBezTo>
                <a:cubicBezTo>
                  <a:pt x="16826" y="11859"/>
                  <a:pt x="16902" y="12079"/>
                  <a:pt x="16902" y="12334"/>
                </a:cubicBezTo>
                <a:cubicBezTo>
                  <a:pt x="16902" y="12752"/>
                  <a:pt x="16817" y="13113"/>
                  <a:pt x="16650" y="13415"/>
                </a:cubicBezTo>
                <a:cubicBezTo>
                  <a:pt x="16097" y="13104"/>
                  <a:pt x="15528" y="12957"/>
                  <a:pt x="14949" y="12966"/>
                </a:cubicBezTo>
                <a:cubicBezTo>
                  <a:pt x="14523" y="12966"/>
                  <a:pt x="14118" y="13045"/>
                  <a:pt x="13724" y="13207"/>
                </a:cubicBezTo>
                <a:cubicBezTo>
                  <a:pt x="13330" y="13362"/>
                  <a:pt x="12972" y="13580"/>
                  <a:pt x="12643" y="13850"/>
                </a:cubicBezTo>
                <a:cubicBezTo>
                  <a:pt x="12584" y="13829"/>
                  <a:pt x="12534" y="13821"/>
                  <a:pt x="12487" y="13809"/>
                </a:cubicBezTo>
                <a:cubicBezTo>
                  <a:pt x="12437" y="13800"/>
                  <a:pt x="12387" y="13794"/>
                  <a:pt x="12331" y="13794"/>
                </a:cubicBezTo>
                <a:cubicBezTo>
                  <a:pt x="11891" y="13794"/>
                  <a:pt x="11506" y="13953"/>
                  <a:pt x="11177" y="14273"/>
                </a:cubicBezTo>
                <a:cubicBezTo>
                  <a:pt x="10848" y="14590"/>
                  <a:pt x="10684" y="14972"/>
                  <a:pt x="10684" y="15413"/>
                </a:cubicBezTo>
                <a:cubicBezTo>
                  <a:pt x="10684" y="15851"/>
                  <a:pt x="10848" y="16230"/>
                  <a:pt x="11168" y="16544"/>
                </a:cubicBezTo>
                <a:cubicBezTo>
                  <a:pt x="11491" y="16858"/>
                  <a:pt x="11879" y="17014"/>
                  <a:pt x="12331" y="17014"/>
                </a:cubicBezTo>
                <a:cubicBezTo>
                  <a:pt x="12769" y="17014"/>
                  <a:pt x="13148" y="16858"/>
                  <a:pt x="13462" y="16544"/>
                </a:cubicBezTo>
                <a:cubicBezTo>
                  <a:pt x="13777" y="16230"/>
                  <a:pt x="13935" y="15851"/>
                  <a:pt x="13935" y="15413"/>
                </a:cubicBezTo>
                <a:cubicBezTo>
                  <a:pt x="13935" y="15337"/>
                  <a:pt x="13924" y="15266"/>
                  <a:pt x="13906" y="15193"/>
                </a:cubicBezTo>
                <a:cubicBezTo>
                  <a:pt x="13885" y="15122"/>
                  <a:pt x="13868" y="15057"/>
                  <a:pt x="13847" y="15004"/>
                </a:cubicBezTo>
                <a:cubicBezTo>
                  <a:pt x="13997" y="14893"/>
                  <a:pt x="14162" y="14796"/>
                  <a:pt x="14347" y="14714"/>
                </a:cubicBezTo>
                <a:cubicBezTo>
                  <a:pt x="14529" y="14634"/>
                  <a:pt x="14729" y="14593"/>
                  <a:pt x="14946" y="14593"/>
                </a:cubicBezTo>
                <a:cubicBezTo>
                  <a:pt x="15460" y="14593"/>
                  <a:pt x="15907" y="14778"/>
                  <a:pt x="16280" y="15145"/>
                </a:cubicBezTo>
                <a:cubicBezTo>
                  <a:pt x="16656" y="15510"/>
                  <a:pt x="16841" y="15950"/>
                  <a:pt x="16841" y="16464"/>
                </a:cubicBezTo>
                <a:cubicBezTo>
                  <a:pt x="16841" y="16682"/>
                  <a:pt x="16803" y="16878"/>
                  <a:pt x="16729" y="17049"/>
                </a:cubicBezTo>
                <a:cubicBezTo>
                  <a:pt x="16656" y="17222"/>
                  <a:pt x="16565" y="17384"/>
                  <a:pt x="16462" y="17533"/>
                </a:cubicBezTo>
                <a:cubicBezTo>
                  <a:pt x="16227" y="17439"/>
                  <a:pt x="16018" y="17393"/>
                  <a:pt x="15827" y="17393"/>
                </a:cubicBezTo>
                <a:cubicBezTo>
                  <a:pt x="15390" y="17393"/>
                  <a:pt x="15008" y="17554"/>
                  <a:pt x="14682" y="17871"/>
                </a:cubicBezTo>
                <a:cubicBezTo>
                  <a:pt x="14358" y="18192"/>
                  <a:pt x="14197" y="18570"/>
                  <a:pt x="14197" y="19011"/>
                </a:cubicBezTo>
                <a:cubicBezTo>
                  <a:pt x="14197" y="19455"/>
                  <a:pt x="14358" y="19828"/>
                  <a:pt x="14682" y="20142"/>
                </a:cubicBezTo>
                <a:cubicBezTo>
                  <a:pt x="15005" y="20456"/>
                  <a:pt x="15387" y="20615"/>
                  <a:pt x="15827" y="20615"/>
                </a:cubicBezTo>
                <a:cubicBezTo>
                  <a:pt x="16271" y="20615"/>
                  <a:pt x="16647" y="20456"/>
                  <a:pt x="16967" y="20142"/>
                </a:cubicBezTo>
                <a:cubicBezTo>
                  <a:pt x="17287" y="19828"/>
                  <a:pt x="17446" y="19455"/>
                  <a:pt x="17446" y="19011"/>
                </a:cubicBezTo>
                <a:lnTo>
                  <a:pt x="17416" y="18955"/>
                </a:lnTo>
                <a:cubicBezTo>
                  <a:pt x="18110" y="18259"/>
                  <a:pt x="18456" y="17434"/>
                  <a:pt x="18456" y="16464"/>
                </a:cubicBezTo>
                <a:cubicBezTo>
                  <a:pt x="18456" y="15774"/>
                  <a:pt x="18265" y="15131"/>
                  <a:pt x="17881" y="14540"/>
                </a:cubicBezTo>
                <a:cubicBezTo>
                  <a:pt x="18312" y="13886"/>
                  <a:pt x="18524" y="13151"/>
                  <a:pt x="18524" y="12334"/>
                </a:cubicBezTo>
                <a:moveTo>
                  <a:pt x="6794" y="17566"/>
                </a:moveTo>
                <a:cubicBezTo>
                  <a:pt x="6794" y="17781"/>
                  <a:pt x="6721" y="17972"/>
                  <a:pt x="6571" y="18136"/>
                </a:cubicBezTo>
                <a:cubicBezTo>
                  <a:pt x="6421" y="18300"/>
                  <a:pt x="6227" y="18383"/>
                  <a:pt x="5998" y="18383"/>
                </a:cubicBezTo>
                <a:cubicBezTo>
                  <a:pt x="5781" y="18383"/>
                  <a:pt x="5590" y="18300"/>
                  <a:pt x="5434" y="18136"/>
                </a:cubicBezTo>
                <a:cubicBezTo>
                  <a:pt x="5272" y="17971"/>
                  <a:pt x="5193" y="17781"/>
                  <a:pt x="5193" y="17566"/>
                </a:cubicBezTo>
                <a:cubicBezTo>
                  <a:pt x="5193" y="17334"/>
                  <a:pt x="5272" y="17137"/>
                  <a:pt x="5434" y="16991"/>
                </a:cubicBezTo>
                <a:cubicBezTo>
                  <a:pt x="5593" y="16841"/>
                  <a:pt x="5781" y="16767"/>
                  <a:pt x="5998" y="16767"/>
                </a:cubicBezTo>
                <a:cubicBezTo>
                  <a:pt x="6227" y="16767"/>
                  <a:pt x="6424" y="16841"/>
                  <a:pt x="6571" y="16991"/>
                </a:cubicBezTo>
                <a:cubicBezTo>
                  <a:pt x="6721" y="17137"/>
                  <a:pt x="6794" y="17334"/>
                  <a:pt x="6794" y="17566"/>
                </a:cubicBezTo>
              </a:path>
            </a:pathLst>
          </a:custGeom>
          <a:solidFill>
            <a:srgbClr val="FFFFFF"/>
          </a:solidFill>
          <a:ln>
            <a:noFill/>
          </a:ln>
        </p:spPr>
        <p:txBody>
          <a:bodyPr spcFirstLastPara="1" wrap="square" lIns="19025" tIns="19025" rIns="19025" bIns="190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100" b="0" i="0" u="none" strike="noStrike" kern="0" cap="none" spc="0" normalizeH="0" baseline="0" noProof="0">
              <a:ln>
                <a:noFill/>
              </a:ln>
              <a:solidFill>
                <a:srgbClr val="44CEB9"/>
              </a:solidFill>
              <a:effectLst/>
              <a:uLnTx/>
              <a:uFillTx/>
              <a:latin typeface="Calibri" panose="020F0502020204030204" pitchFamily="34" charset="0"/>
              <a:ea typeface="Gill Sans"/>
              <a:cs typeface="Calibri" panose="020F0502020204030204" pitchFamily="34" charset="0"/>
              <a:sym typeface="Gill Sans"/>
            </a:endParaRPr>
          </a:p>
        </p:txBody>
      </p:sp>
      <p:sp>
        <p:nvSpPr>
          <p:cNvPr id="136" name="Google Shape;136;p1"/>
          <p:cNvSpPr txBox="1"/>
          <p:nvPr/>
        </p:nvSpPr>
        <p:spPr>
          <a:xfrm>
            <a:off x="10280472" y="2533828"/>
            <a:ext cx="1336675" cy="648251"/>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100" b="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rPr>
              <a:t>-Update local node country (Docker LACPASS)</a:t>
            </a:r>
            <a:endParaRPr kumimoji="0" sz="14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endParaRPr>
          </a:p>
        </p:txBody>
      </p:sp>
      <p:pic>
        <p:nvPicPr>
          <p:cNvPr id="137" name="Google Shape;137;p1"/>
          <p:cNvPicPr preferRelativeResize="0"/>
          <p:nvPr/>
        </p:nvPicPr>
        <p:blipFill rotWithShape="1">
          <a:blip r:embed="rId4">
            <a:alphaModFix/>
          </a:blip>
          <a:srcRect/>
          <a:stretch/>
        </p:blipFill>
        <p:spPr>
          <a:xfrm>
            <a:off x="10657526" y="3377385"/>
            <a:ext cx="632116" cy="663932"/>
          </a:xfrm>
          <a:prstGeom prst="rect">
            <a:avLst/>
          </a:prstGeom>
          <a:noFill/>
          <a:ln>
            <a:noFill/>
          </a:ln>
        </p:spPr>
      </p:pic>
      <p:sp>
        <p:nvSpPr>
          <p:cNvPr id="139" name="Google Shape;139;p1"/>
          <p:cNvSpPr txBox="1"/>
          <p:nvPr/>
        </p:nvSpPr>
        <p:spPr>
          <a:xfrm>
            <a:off x="9019116" y="1182308"/>
            <a:ext cx="2007300" cy="3189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90000"/>
              </a:lnSpc>
              <a:spcBef>
                <a:spcPts val="0"/>
              </a:spcBef>
              <a:spcAft>
                <a:spcPts val="0"/>
              </a:spcAft>
              <a:buClr>
                <a:srgbClr val="FFC000"/>
              </a:buClr>
              <a:buSzPts val="1600"/>
              <a:buFont typeface="Arial"/>
              <a:buNone/>
              <a:tabLst/>
              <a:defRPr/>
            </a:pPr>
            <a:r>
              <a:rPr kumimoji="0" lang="es-AR" sz="1600" b="1" i="0" u="none" strike="noStrike" kern="0" cap="none" spc="0" normalizeH="0" baseline="0" noProof="0" err="1">
                <a:ln>
                  <a:noFill/>
                </a:ln>
                <a:solidFill>
                  <a:srgbClr val="FFC000"/>
                </a:solidFill>
                <a:effectLst/>
                <a:uLnTx/>
                <a:uFillTx/>
                <a:latin typeface="Calibri" panose="020F0502020204030204" pitchFamily="34" charset="0"/>
                <a:ea typeface="Calibri"/>
                <a:cs typeface="Calibri" panose="020F0502020204030204" pitchFamily="34" charset="0"/>
                <a:sym typeface="Calibri"/>
              </a:rPr>
              <a:t>July</a:t>
            </a:r>
            <a:r>
              <a:rPr kumimoji="0" lang="es-AR" sz="1600" b="1" i="0" u="none" strike="noStrike" kern="0" cap="none" spc="0" normalizeH="0" baseline="0" noProof="0">
                <a:ln>
                  <a:noFill/>
                </a:ln>
                <a:solidFill>
                  <a:srgbClr val="FFC000"/>
                </a:solidFill>
                <a:effectLst/>
                <a:uLnTx/>
                <a:uFillTx/>
                <a:latin typeface="Calibri" panose="020F0502020204030204" pitchFamily="34" charset="0"/>
                <a:ea typeface="Calibri"/>
                <a:cs typeface="Calibri" panose="020F0502020204030204" pitchFamily="34" charset="0"/>
                <a:sym typeface="Calibri"/>
              </a:rPr>
              <a:t> 26th 2024</a:t>
            </a:r>
            <a:endParaRPr kumimoji="0" sz="1600" b="0" i="0" u="none" strike="noStrike" kern="0" cap="none" spc="0" normalizeH="0" baseline="0" noProof="0">
              <a:ln>
                <a:noFill/>
              </a:ln>
              <a:solidFill>
                <a:srgbClr val="FFC000"/>
              </a:solidFill>
              <a:effectLst/>
              <a:uLnTx/>
              <a:uFillTx/>
              <a:latin typeface="Calibri" panose="020F0502020204030204" pitchFamily="34" charset="0"/>
              <a:ea typeface="Calibri"/>
              <a:cs typeface="Calibri" panose="020F0502020204030204" pitchFamily="34" charset="0"/>
              <a:sym typeface="Calibri"/>
            </a:endParaRPr>
          </a:p>
        </p:txBody>
      </p:sp>
      <p:cxnSp>
        <p:nvCxnSpPr>
          <p:cNvPr id="140" name="Google Shape;140;p1"/>
          <p:cNvCxnSpPr>
            <a:stCxn id="115" idx="0"/>
          </p:cNvCxnSpPr>
          <p:nvPr/>
        </p:nvCxnSpPr>
        <p:spPr>
          <a:xfrm rot="10800000">
            <a:off x="9998141" y="2052170"/>
            <a:ext cx="24600" cy="1447800"/>
          </a:xfrm>
          <a:prstGeom prst="straightConnector1">
            <a:avLst/>
          </a:prstGeom>
          <a:noFill/>
          <a:ln w="19050" cap="flat" cmpd="sng">
            <a:solidFill>
              <a:srgbClr val="FFC000"/>
            </a:solidFill>
            <a:prstDash val="dash"/>
            <a:round/>
            <a:headEnd type="none" w="sm" len="sm"/>
            <a:tailEnd type="none" w="sm" len="sm"/>
          </a:ln>
        </p:spPr>
      </p:cxnSp>
      <p:sp>
        <p:nvSpPr>
          <p:cNvPr id="142" name="Google Shape;142;p1"/>
          <p:cNvSpPr txBox="1"/>
          <p:nvPr/>
        </p:nvSpPr>
        <p:spPr>
          <a:xfrm>
            <a:off x="5150091" y="1175283"/>
            <a:ext cx="2007300" cy="3189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90000"/>
              </a:lnSpc>
              <a:spcBef>
                <a:spcPts val="0"/>
              </a:spcBef>
              <a:spcAft>
                <a:spcPts val="0"/>
              </a:spcAft>
              <a:buClr>
                <a:srgbClr val="FFC000"/>
              </a:buClr>
              <a:buSzPts val="1600"/>
              <a:buFont typeface="Arial"/>
              <a:buNone/>
              <a:tabLst/>
              <a:defRPr/>
            </a:pPr>
            <a:r>
              <a:rPr kumimoji="0" lang="es-AR" sz="1600" b="1" i="0" u="none" strike="noStrike" kern="0" cap="none" spc="0" normalizeH="0" baseline="0" noProof="0" err="1">
                <a:ln>
                  <a:noFill/>
                </a:ln>
                <a:solidFill>
                  <a:srgbClr val="FFC000"/>
                </a:solidFill>
                <a:effectLst/>
                <a:uLnTx/>
                <a:uFillTx/>
                <a:latin typeface="Calibri" panose="020F0502020204030204" pitchFamily="34" charset="0"/>
                <a:ea typeface="Calibri"/>
                <a:cs typeface="Calibri" panose="020F0502020204030204" pitchFamily="34" charset="0"/>
                <a:sym typeface="Calibri"/>
              </a:rPr>
              <a:t>July</a:t>
            </a:r>
            <a:r>
              <a:rPr kumimoji="0" lang="es-AR" sz="1600" b="1" i="0" u="none" strike="noStrike" kern="0" cap="none" spc="0" normalizeH="0" baseline="0" noProof="0">
                <a:ln>
                  <a:noFill/>
                </a:ln>
                <a:solidFill>
                  <a:srgbClr val="FFC000"/>
                </a:solidFill>
                <a:effectLst/>
                <a:uLnTx/>
                <a:uFillTx/>
                <a:latin typeface="Calibri" panose="020F0502020204030204" pitchFamily="34" charset="0"/>
                <a:ea typeface="Calibri"/>
                <a:cs typeface="Calibri" panose="020F0502020204030204" pitchFamily="34" charset="0"/>
                <a:sym typeface="Calibri"/>
              </a:rPr>
              <a:t> 19th 2024</a:t>
            </a:r>
            <a:endParaRPr kumimoji="0" sz="1600" b="0" i="0" u="none" strike="noStrike" kern="0" cap="none" spc="0" normalizeH="0" baseline="0" noProof="0">
              <a:ln>
                <a:noFill/>
              </a:ln>
              <a:solidFill>
                <a:srgbClr val="FFC000"/>
              </a:solidFill>
              <a:effectLst/>
              <a:uLnTx/>
              <a:uFillTx/>
              <a:latin typeface="Calibri" panose="020F0502020204030204" pitchFamily="34" charset="0"/>
              <a:ea typeface="Calibri"/>
              <a:cs typeface="Calibri" panose="020F0502020204030204" pitchFamily="34" charset="0"/>
              <a:sym typeface="Calibri"/>
            </a:endParaRPr>
          </a:p>
        </p:txBody>
      </p:sp>
      <p:cxnSp>
        <p:nvCxnSpPr>
          <p:cNvPr id="143" name="Google Shape;143;p1"/>
          <p:cNvCxnSpPr/>
          <p:nvPr/>
        </p:nvCxnSpPr>
        <p:spPr>
          <a:xfrm rot="10800000">
            <a:off x="6129116" y="1968945"/>
            <a:ext cx="24600" cy="1447800"/>
          </a:xfrm>
          <a:prstGeom prst="straightConnector1">
            <a:avLst/>
          </a:prstGeom>
          <a:noFill/>
          <a:ln w="19050" cap="flat" cmpd="sng">
            <a:solidFill>
              <a:srgbClr val="FFC000"/>
            </a:solidFill>
            <a:prstDash val="dash"/>
            <a:round/>
            <a:headEnd type="none" w="sm" len="sm"/>
            <a:tailEnd type="none" w="sm" len="sm"/>
          </a:ln>
        </p:spPr>
      </p:cxnSp>
      <p:sp>
        <p:nvSpPr>
          <p:cNvPr id="144" name="Google Shape;144;p1"/>
          <p:cNvSpPr/>
          <p:nvPr/>
        </p:nvSpPr>
        <p:spPr>
          <a:xfrm>
            <a:off x="2923747" y="3487402"/>
            <a:ext cx="503928" cy="467964"/>
          </a:xfrm>
          <a:custGeom>
            <a:avLst/>
            <a:gdLst/>
            <a:ahLst/>
            <a:cxnLst/>
            <a:rect l="l" t="t" r="r" b="b"/>
            <a:pathLst>
              <a:path w="21600" h="21600" extrusionOk="0">
                <a:moveTo>
                  <a:pt x="11234" y="6152"/>
                </a:moveTo>
                <a:cubicBezTo>
                  <a:pt x="11406" y="6502"/>
                  <a:pt x="11552" y="6917"/>
                  <a:pt x="11672" y="7394"/>
                </a:cubicBezTo>
                <a:cubicBezTo>
                  <a:pt x="11747" y="7411"/>
                  <a:pt x="11886" y="7434"/>
                  <a:pt x="12088" y="7462"/>
                </a:cubicBezTo>
                <a:cubicBezTo>
                  <a:pt x="12291" y="7487"/>
                  <a:pt x="12500" y="7527"/>
                  <a:pt x="12714" y="7578"/>
                </a:cubicBezTo>
                <a:cubicBezTo>
                  <a:pt x="12928" y="7626"/>
                  <a:pt x="13119" y="7679"/>
                  <a:pt x="13289" y="7730"/>
                </a:cubicBezTo>
                <a:cubicBezTo>
                  <a:pt x="13458" y="7787"/>
                  <a:pt x="13543" y="7849"/>
                  <a:pt x="13543" y="7922"/>
                </a:cubicBezTo>
                <a:lnTo>
                  <a:pt x="13543" y="10328"/>
                </a:lnTo>
                <a:cubicBezTo>
                  <a:pt x="13543" y="10415"/>
                  <a:pt x="13458" y="10494"/>
                  <a:pt x="13289" y="10548"/>
                </a:cubicBezTo>
                <a:cubicBezTo>
                  <a:pt x="13119" y="10610"/>
                  <a:pt x="12928" y="10658"/>
                  <a:pt x="12714" y="10706"/>
                </a:cubicBezTo>
                <a:cubicBezTo>
                  <a:pt x="12500" y="10751"/>
                  <a:pt x="12288" y="10782"/>
                  <a:pt x="12076" y="10800"/>
                </a:cubicBezTo>
                <a:cubicBezTo>
                  <a:pt x="11867" y="10819"/>
                  <a:pt x="11730" y="10836"/>
                  <a:pt x="11672" y="10856"/>
                </a:cubicBezTo>
                <a:cubicBezTo>
                  <a:pt x="11566" y="11243"/>
                  <a:pt x="11429" y="11638"/>
                  <a:pt x="11255" y="12045"/>
                </a:cubicBezTo>
                <a:cubicBezTo>
                  <a:pt x="11429" y="12324"/>
                  <a:pt x="11594" y="12595"/>
                  <a:pt x="11756" y="12864"/>
                </a:cubicBezTo>
                <a:cubicBezTo>
                  <a:pt x="11919" y="13126"/>
                  <a:pt x="12100" y="13394"/>
                  <a:pt x="12302" y="13654"/>
                </a:cubicBezTo>
                <a:lnTo>
                  <a:pt x="12326" y="13787"/>
                </a:lnTo>
                <a:cubicBezTo>
                  <a:pt x="12326" y="13841"/>
                  <a:pt x="12248" y="13976"/>
                  <a:pt x="12095" y="14194"/>
                </a:cubicBezTo>
                <a:cubicBezTo>
                  <a:pt x="11940" y="14411"/>
                  <a:pt x="11761" y="14637"/>
                  <a:pt x="11559" y="14877"/>
                </a:cubicBezTo>
                <a:cubicBezTo>
                  <a:pt x="11356" y="15117"/>
                  <a:pt x="11166" y="15326"/>
                  <a:pt x="10991" y="15512"/>
                </a:cubicBezTo>
                <a:cubicBezTo>
                  <a:pt x="10812" y="15696"/>
                  <a:pt x="10702" y="15789"/>
                  <a:pt x="10657" y="15789"/>
                </a:cubicBezTo>
                <a:cubicBezTo>
                  <a:pt x="10643" y="15789"/>
                  <a:pt x="10565" y="15727"/>
                  <a:pt x="10426" y="15605"/>
                </a:cubicBezTo>
                <a:cubicBezTo>
                  <a:pt x="10288" y="15484"/>
                  <a:pt x="10135" y="15346"/>
                  <a:pt x="9965" y="15187"/>
                </a:cubicBezTo>
                <a:cubicBezTo>
                  <a:pt x="9796" y="15029"/>
                  <a:pt x="9638" y="14885"/>
                  <a:pt x="9492" y="14747"/>
                </a:cubicBezTo>
                <a:cubicBezTo>
                  <a:pt x="9344" y="14614"/>
                  <a:pt x="9250" y="14524"/>
                  <a:pt x="9205" y="14476"/>
                </a:cubicBezTo>
                <a:cubicBezTo>
                  <a:pt x="8866" y="14685"/>
                  <a:pt x="8536" y="14851"/>
                  <a:pt x="8212" y="14978"/>
                </a:cubicBezTo>
                <a:cubicBezTo>
                  <a:pt x="8212" y="15069"/>
                  <a:pt x="8200" y="15235"/>
                  <a:pt x="8179" y="15475"/>
                </a:cubicBezTo>
                <a:cubicBezTo>
                  <a:pt x="8155" y="15721"/>
                  <a:pt x="8127" y="15975"/>
                  <a:pt x="8089" y="16241"/>
                </a:cubicBezTo>
                <a:cubicBezTo>
                  <a:pt x="8052" y="16509"/>
                  <a:pt x="8004" y="16743"/>
                  <a:pt x="7948" y="16944"/>
                </a:cubicBezTo>
                <a:cubicBezTo>
                  <a:pt x="7892" y="17147"/>
                  <a:pt x="7833" y="17249"/>
                  <a:pt x="7774" y="17249"/>
                </a:cubicBezTo>
                <a:lnTo>
                  <a:pt x="5768" y="17249"/>
                </a:lnTo>
                <a:cubicBezTo>
                  <a:pt x="5707" y="17249"/>
                  <a:pt x="5651" y="17147"/>
                  <a:pt x="5594" y="16944"/>
                </a:cubicBezTo>
                <a:cubicBezTo>
                  <a:pt x="5538" y="16743"/>
                  <a:pt x="5493" y="16509"/>
                  <a:pt x="5462" y="16241"/>
                </a:cubicBezTo>
                <a:cubicBezTo>
                  <a:pt x="5434" y="15975"/>
                  <a:pt x="5406" y="15721"/>
                  <a:pt x="5385" y="15484"/>
                </a:cubicBezTo>
                <a:cubicBezTo>
                  <a:pt x="5361" y="15244"/>
                  <a:pt x="5352" y="15077"/>
                  <a:pt x="5352" y="14978"/>
                </a:cubicBezTo>
                <a:cubicBezTo>
                  <a:pt x="5013" y="14871"/>
                  <a:pt x="4681" y="14702"/>
                  <a:pt x="4359" y="14476"/>
                </a:cubicBezTo>
                <a:cubicBezTo>
                  <a:pt x="4126" y="14685"/>
                  <a:pt x="3895" y="14894"/>
                  <a:pt x="3667" y="15106"/>
                </a:cubicBezTo>
                <a:cubicBezTo>
                  <a:pt x="3438" y="15320"/>
                  <a:pt x="3212" y="15535"/>
                  <a:pt x="2996" y="15761"/>
                </a:cubicBezTo>
                <a:lnTo>
                  <a:pt x="2883" y="15789"/>
                </a:lnTo>
                <a:cubicBezTo>
                  <a:pt x="2855" y="15789"/>
                  <a:pt x="2751" y="15696"/>
                  <a:pt x="2572" y="15512"/>
                </a:cubicBezTo>
                <a:cubicBezTo>
                  <a:pt x="2396" y="15326"/>
                  <a:pt x="2212" y="15117"/>
                  <a:pt x="2021" y="14877"/>
                </a:cubicBezTo>
                <a:cubicBezTo>
                  <a:pt x="1828" y="14637"/>
                  <a:pt x="1657" y="14411"/>
                  <a:pt x="1504" y="14194"/>
                </a:cubicBezTo>
                <a:cubicBezTo>
                  <a:pt x="1348" y="13976"/>
                  <a:pt x="1273" y="13841"/>
                  <a:pt x="1273" y="13787"/>
                </a:cubicBezTo>
                <a:cubicBezTo>
                  <a:pt x="1273" y="13770"/>
                  <a:pt x="1320" y="13677"/>
                  <a:pt x="1419" y="13510"/>
                </a:cubicBezTo>
                <a:cubicBezTo>
                  <a:pt x="1515" y="13346"/>
                  <a:pt x="1628" y="13163"/>
                  <a:pt x="1751" y="12971"/>
                </a:cubicBezTo>
                <a:cubicBezTo>
                  <a:pt x="1875" y="12776"/>
                  <a:pt x="1991" y="12590"/>
                  <a:pt x="2099" y="12415"/>
                </a:cubicBezTo>
                <a:cubicBezTo>
                  <a:pt x="2210" y="12240"/>
                  <a:pt x="2278" y="12127"/>
                  <a:pt x="2308" y="12070"/>
                </a:cubicBezTo>
                <a:cubicBezTo>
                  <a:pt x="2134" y="11686"/>
                  <a:pt x="1988" y="11260"/>
                  <a:pt x="1868" y="10800"/>
                </a:cubicBezTo>
                <a:cubicBezTo>
                  <a:pt x="1793" y="10783"/>
                  <a:pt x="1654" y="10760"/>
                  <a:pt x="1452" y="10732"/>
                </a:cubicBezTo>
                <a:cubicBezTo>
                  <a:pt x="1249" y="10706"/>
                  <a:pt x="1042" y="10675"/>
                  <a:pt x="826" y="10639"/>
                </a:cubicBezTo>
                <a:cubicBezTo>
                  <a:pt x="611" y="10602"/>
                  <a:pt x="421" y="10554"/>
                  <a:pt x="251" y="10497"/>
                </a:cubicBezTo>
                <a:cubicBezTo>
                  <a:pt x="82" y="10438"/>
                  <a:pt x="0" y="10373"/>
                  <a:pt x="0" y="10300"/>
                </a:cubicBezTo>
                <a:lnTo>
                  <a:pt x="0" y="7869"/>
                </a:lnTo>
                <a:cubicBezTo>
                  <a:pt x="0" y="7798"/>
                  <a:pt x="82" y="7724"/>
                  <a:pt x="251" y="7660"/>
                </a:cubicBezTo>
                <a:cubicBezTo>
                  <a:pt x="421" y="7589"/>
                  <a:pt x="616" y="7538"/>
                  <a:pt x="837" y="7501"/>
                </a:cubicBezTo>
                <a:cubicBezTo>
                  <a:pt x="1059" y="7468"/>
                  <a:pt x="1273" y="7434"/>
                  <a:pt x="1475" y="7408"/>
                </a:cubicBezTo>
                <a:cubicBezTo>
                  <a:pt x="1678" y="7380"/>
                  <a:pt x="1817" y="7366"/>
                  <a:pt x="1892" y="7366"/>
                </a:cubicBezTo>
                <a:cubicBezTo>
                  <a:pt x="1981" y="6925"/>
                  <a:pt x="2120" y="6530"/>
                  <a:pt x="2308" y="6177"/>
                </a:cubicBezTo>
                <a:cubicBezTo>
                  <a:pt x="2134" y="5900"/>
                  <a:pt x="1965" y="5621"/>
                  <a:pt x="1795" y="5347"/>
                </a:cubicBezTo>
                <a:cubicBezTo>
                  <a:pt x="1628" y="5073"/>
                  <a:pt x="1452" y="4802"/>
                  <a:pt x="1273" y="4542"/>
                </a:cubicBezTo>
                <a:lnTo>
                  <a:pt x="1228" y="4407"/>
                </a:lnTo>
                <a:cubicBezTo>
                  <a:pt x="1228" y="4353"/>
                  <a:pt x="1303" y="4221"/>
                  <a:pt x="1456" y="4009"/>
                </a:cubicBezTo>
                <a:cubicBezTo>
                  <a:pt x="1612" y="3797"/>
                  <a:pt x="1788" y="3574"/>
                  <a:pt x="1986" y="3334"/>
                </a:cubicBezTo>
                <a:cubicBezTo>
                  <a:pt x="2186" y="3094"/>
                  <a:pt x="2374" y="2882"/>
                  <a:pt x="2551" y="2696"/>
                </a:cubicBezTo>
                <a:cubicBezTo>
                  <a:pt x="2727" y="2515"/>
                  <a:pt x="2838" y="2419"/>
                  <a:pt x="2883" y="2419"/>
                </a:cubicBezTo>
                <a:cubicBezTo>
                  <a:pt x="2899" y="2419"/>
                  <a:pt x="2975" y="2478"/>
                  <a:pt x="3113" y="2597"/>
                </a:cubicBezTo>
                <a:cubicBezTo>
                  <a:pt x="3252" y="2713"/>
                  <a:pt x="3408" y="2851"/>
                  <a:pt x="3577" y="3006"/>
                </a:cubicBezTo>
                <a:cubicBezTo>
                  <a:pt x="3744" y="3164"/>
                  <a:pt x="3907" y="3320"/>
                  <a:pt x="4060" y="3469"/>
                </a:cubicBezTo>
                <a:cubicBezTo>
                  <a:pt x="4215" y="3616"/>
                  <a:pt x="4307" y="3706"/>
                  <a:pt x="4335" y="3743"/>
                </a:cubicBezTo>
                <a:cubicBezTo>
                  <a:pt x="4660" y="3517"/>
                  <a:pt x="4999" y="3354"/>
                  <a:pt x="5352" y="3243"/>
                </a:cubicBezTo>
                <a:cubicBezTo>
                  <a:pt x="5352" y="3173"/>
                  <a:pt x="5361" y="3003"/>
                  <a:pt x="5385" y="2746"/>
                </a:cubicBezTo>
                <a:cubicBezTo>
                  <a:pt x="5406" y="2484"/>
                  <a:pt x="5434" y="2224"/>
                  <a:pt x="5462" y="1967"/>
                </a:cubicBezTo>
                <a:cubicBezTo>
                  <a:pt x="5493" y="1707"/>
                  <a:pt x="5533" y="1476"/>
                  <a:pt x="5582" y="1264"/>
                </a:cubicBezTo>
                <a:cubicBezTo>
                  <a:pt x="5630" y="1052"/>
                  <a:pt x="5693" y="948"/>
                  <a:pt x="5768" y="948"/>
                </a:cubicBezTo>
                <a:lnTo>
                  <a:pt x="7774" y="948"/>
                </a:lnTo>
                <a:cubicBezTo>
                  <a:pt x="7833" y="948"/>
                  <a:pt x="7891" y="1052"/>
                  <a:pt x="7948" y="1264"/>
                </a:cubicBezTo>
                <a:cubicBezTo>
                  <a:pt x="8004" y="1476"/>
                  <a:pt x="8047" y="1707"/>
                  <a:pt x="8077" y="1967"/>
                </a:cubicBezTo>
                <a:cubicBezTo>
                  <a:pt x="8108" y="2224"/>
                  <a:pt x="8134" y="2484"/>
                  <a:pt x="8155" y="2746"/>
                </a:cubicBezTo>
                <a:cubicBezTo>
                  <a:pt x="8179" y="3003"/>
                  <a:pt x="8197" y="3173"/>
                  <a:pt x="8212" y="3243"/>
                </a:cubicBezTo>
                <a:cubicBezTo>
                  <a:pt x="8551" y="3354"/>
                  <a:pt x="8873" y="3512"/>
                  <a:pt x="9181" y="3715"/>
                </a:cubicBezTo>
                <a:cubicBezTo>
                  <a:pt x="9414" y="3512"/>
                  <a:pt x="9650" y="3305"/>
                  <a:pt x="9885" y="3105"/>
                </a:cubicBezTo>
                <a:cubicBezTo>
                  <a:pt x="10123" y="2899"/>
                  <a:pt x="10351" y="2690"/>
                  <a:pt x="10568" y="2475"/>
                </a:cubicBezTo>
                <a:lnTo>
                  <a:pt x="10657" y="2419"/>
                </a:lnTo>
                <a:cubicBezTo>
                  <a:pt x="10688" y="2419"/>
                  <a:pt x="10791" y="2518"/>
                  <a:pt x="10968" y="2710"/>
                </a:cubicBezTo>
                <a:cubicBezTo>
                  <a:pt x="11144" y="2904"/>
                  <a:pt x="11330" y="3116"/>
                  <a:pt x="11526" y="3348"/>
                </a:cubicBezTo>
                <a:cubicBezTo>
                  <a:pt x="11721" y="3577"/>
                  <a:pt x="11900" y="3797"/>
                  <a:pt x="12060" y="4009"/>
                </a:cubicBezTo>
                <a:cubicBezTo>
                  <a:pt x="12222" y="4220"/>
                  <a:pt x="12302" y="4353"/>
                  <a:pt x="12302" y="4407"/>
                </a:cubicBezTo>
                <a:cubicBezTo>
                  <a:pt x="12302" y="4443"/>
                  <a:pt x="12253" y="4542"/>
                  <a:pt x="12152" y="4712"/>
                </a:cubicBezTo>
                <a:cubicBezTo>
                  <a:pt x="12048" y="4878"/>
                  <a:pt x="11935" y="5056"/>
                  <a:pt x="11813" y="5251"/>
                </a:cubicBezTo>
                <a:cubicBezTo>
                  <a:pt x="11688" y="5446"/>
                  <a:pt x="11568" y="5629"/>
                  <a:pt x="11453" y="5807"/>
                </a:cubicBezTo>
                <a:cubicBezTo>
                  <a:pt x="11335" y="5982"/>
                  <a:pt x="11260" y="6095"/>
                  <a:pt x="11234" y="6152"/>
                </a:cubicBezTo>
                <a:moveTo>
                  <a:pt x="6781" y="11545"/>
                </a:moveTo>
                <a:cubicBezTo>
                  <a:pt x="7061" y="11545"/>
                  <a:pt x="7322" y="11480"/>
                  <a:pt x="7569" y="11356"/>
                </a:cubicBezTo>
                <a:cubicBezTo>
                  <a:pt x="7819" y="11229"/>
                  <a:pt x="8035" y="11056"/>
                  <a:pt x="8219" y="10836"/>
                </a:cubicBezTo>
                <a:cubicBezTo>
                  <a:pt x="8402" y="10616"/>
                  <a:pt x="8546" y="10356"/>
                  <a:pt x="8652" y="10059"/>
                </a:cubicBezTo>
                <a:cubicBezTo>
                  <a:pt x="8758" y="9760"/>
                  <a:pt x="8809" y="9447"/>
                  <a:pt x="8809" y="9111"/>
                </a:cubicBezTo>
                <a:cubicBezTo>
                  <a:pt x="8809" y="8778"/>
                  <a:pt x="8758" y="8458"/>
                  <a:pt x="8652" y="8159"/>
                </a:cubicBezTo>
                <a:cubicBezTo>
                  <a:pt x="8546" y="7857"/>
                  <a:pt x="8402" y="7592"/>
                  <a:pt x="8219" y="7372"/>
                </a:cubicBezTo>
                <a:cubicBezTo>
                  <a:pt x="8035" y="7151"/>
                  <a:pt x="7819" y="6979"/>
                  <a:pt x="7569" y="6846"/>
                </a:cubicBezTo>
                <a:cubicBezTo>
                  <a:pt x="7322" y="6717"/>
                  <a:pt x="7061" y="6649"/>
                  <a:pt x="6781" y="6649"/>
                </a:cubicBezTo>
                <a:cubicBezTo>
                  <a:pt x="6211" y="6649"/>
                  <a:pt x="5726" y="6889"/>
                  <a:pt x="5328" y="7366"/>
                </a:cubicBezTo>
                <a:cubicBezTo>
                  <a:pt x="4931" y="7843"/>
                  <a:pt x="4730" y="8425"/>
                  <a:pt x="4730" y="9111"/>
                </a:cubicBezTo>
                <a:cubicBezTo>
                  <a:pt x="4730" y="9447"/>
                  <a:pt x="4785" y="9760"/>
                  <a:pt x="4895" y="10060"/>
                </a:cubicBezTo>
                <a:cubicBezTo>
                  <a:pt x="5003" y="10356"/>
                  <a:pt x="5149" y="10616"/>
                  <a:pt x="5333" y="10836"/>
                </a:cubicBezTo>
                <a:cubicBezTo>
                  <a:pt x="5517" y="11056"/>
                  <a:pt x="5735" y="11229"/>
                  <a:pt x="5987" y="11356"/>
                </a:cubicBezTo>
                <a:cubicBezTo>
                  <a:pt x="6239" y="11480"/>
                  <a:pt x="6500" y="11545"/>
                  <a:pt x="6781" y="11545"/>
                </a:cubicBezTo>
                <a:moveTo>
                  <a:pt x="20496" y="16952"/>
                </a:moveTo>
                <a:cubicBezTo>
                  <a:pt x="20427" y="17293"/>
                  <a:pt x="20340" y="17613"/>
                  <a:pt x="20234" y="17912"/>
                </a:cubicBezTo>
                <a:cubicBezTo>
                  <a:pt x="20251" y="17963"/>
                  <a:pt x="20293" y="18050"/>
                  <a:pt x="20364" y="18161"/>
                </a:cubicBezTo>
                <a:cubicBezTo>
                  <a:pt x="20437" y="18273"/>
                  <a:pt x="20507" y="18398"/>
                  <a:pt x="20573" y="18528"/>
                </a:cubicBezTo>
                <a:cubicBezTo>
                  <a:pt x="20642" y="18655"/>
                  <a:pt x="20700" y="18779"/>
                  <a:pt x="20755" y="18897"/>
                </a:cubicBezTo>
                <a:cubicBezTo>
                  <a:pt x="20806" y="19013"/>
                  <a:pt x="20832" y="19098"/>
                  <a:pt x="20832" y="19140"/>
                </a:cubicBezTo>
                <a:cubicBezTo>
                  <a:pt x="20832" y="19177"/>
                  <a:pt x="20762" y="19281"/>
                  <a:pt x="20625" y="19459"/>
                </a:cubicBezTo>
                <a:cubicBezTo>
                  <a:pt x="20486" y="19634"/>
                  <a:pt x="20324" y="19821"/>
                  <a:pt x="20140" y="20013"/>
                </a:cubicBezTo>
                <a:cubicBezTo>
                  <a:pt x="19957" y="20205"/>
                  <a:pt x="19778" y="20388"/>
                  <a:pt x="19611" y="20558"/>
                </a:cubicBezTo>
                <a:cubicBezTo>
                  <a:pt x="19441" y="20730"/>
                  <a:pt x="19333" y="20848"/>
                  <a:pt x="19288" y="20911"/>
                </a:cubicBezTo>
                <a:lnTo>
                  <a:pt x="19199" y="20967"/>
                </a:lnTo>
                <a:cubicBezTo>
                  <a:pt x="19168" y="20967"/>
                  <a:pt x="19107" y="20928"/>
                  <a:pt x="19013" y="20851"/>
                </a:cubicBezTo>
                <a:cubicBezTo>
                  <a:pt x="18919" y="20772"/>
                  <a:pt x="18822" y="20685"/>
                  <a:pt x="18726" y="20586"/>
                </a:cubicBezTo>
                <a:cubicBezTo>
                  <a:pt x="18629" y="20487"/>
                  <a:pt x="18533" y="20391"/>
                  <a:pt x="18438" y="20295"/>
                </a:cubicBezTo>
                <a:cubicBezTo>
                  <a:pt x="18344" y="20199"/>
                  <a:pt x="18283" y="20137"/>
                  <a:pt x="18253" y="20100"/>
                </a:cubicBezTo>
                <a:cubicBezTo>
                  <a:pt x="17975" y="20208"/>
                  <a:pt x="17681" y="20295"/>
                  <a:pt x="17372" y="20357"/>
                </a:cubicBezTo>
                <a:cubicBezTo>
                  <a:pt x="17358" y="20411"/>
                  <a:pt x="17323" y="20510"/>
                  <a:pt x="17273" y="20648"/>
                </a:cubicBezTo>
                <a:cubicBezTo>
                  <a:pt x="17219" y="20786"/>
                  <a:pt x="17160" y="20925"/>
                  <a:pt x="17097" y="21060"/>
                </a:cubicBezTo>
                <a:cubicBezTo>
                  <a:pt x="17033" y="21196"/>
                  <a:pt x="16972" y="21320"/>
                  <a:pt x="16911" y="21430"/>
                </a:cubicBezTo>
                <a:cubicBezTo>
                  <a:pt x="16852" y="21546"/>
                  <a:pt x="16798" y="21599"/>
                  <a:pt x="16753" y="21599"/>
                </a:cubicBezTo>
                <a:cubicBezTo>
                  <a:pt x="16709" y="21599"/>
                  <a:pt x="16577" y="21568"/>
                  <a:pt x="16360" y="21498"/>
                </a:cubicBezTo>
                <a:cubicBezTo>
                  <a:pt x="16141" y="21430"/>
                  <a:pt x="15906" y="21348"/>
                  <a:pt x="15654" y="21247"/>
                </a:cubicBezTo>
                <a:cubicBezTo>
                  <a:pt x="15405" y="21148"/>
                  <a:pt x="15179" y="21043"/>
                  <a:pt x="14979" y="20930"/>
                </a:cubicBezTo>
                <a:cubicBezTo>
                  <a:pt x="14778" y="20817"/>
                  <a:pt x="14680" y="20719"/>
                  <a:pt x="14680" y="20628"/>
                </a:cubicBezTo>
                <a:cubicBezTo>
                  <a:pt x="14680" y="20419"/>
                  <a:pt x="14698" y="20205"/>
                  <a:pt x="14736" y="19984"/>
                </a:cubicBezTo>
                <a:cubicBezTo>
                  <a:pt x="14774" y="19764"/>
                  <a:pt x="14809" y="19555"/>
                  <a:pt x="14837" y="19355"/>
                </a:cubicBezTo>
                <a:cubicBezTo>
                  <a:pt x="14717" y="19247"/>
                  <a:pt x="14611" y="19129"/>
                  <a:pt x="14517" y="18999"/>
                </a:cubicBezTo>
                <a:cubicBezTo>
                  <a:pt x="14423" y="18869"/>
                  <a:pt x="14338" y="18731"/>
                  <a:pt x="14263" y="18587"/>
                </a:cubicBezTo>
                <a:cubicBezTo>
                  <a:pt x="14091" y="18607"/>
                  <a:pt x="13919" y="18618"/>
                  <a:pt x="13750" y="18629"/>
                </a:cubicBezTo>
                <a:cubicBezTo>
                  <a:pt x="13583" y="18638"/>
                  <a:pt x="13413" y="18640"/>
                  <a:pt x="13251" y="18640"/>
                </a:cubicBezTo>
                <a:lnTo>
                  <a:pt x="13086" y="18640"/>
                </a:lnTo>
                <a:cubicBezTo>
                  <a:pt x="13037" y="18640"/>
                  <a:pt x="13006" y="18590"/>
                  <a:pt x="12990" y="18491"/>
                </a:cubicBezTo>
                <a:cubicBezTo>
                  <a:pt x="12976" y="18417"/>
                  <a:pt x="12945" y="18259"/>
                  <a:pt x="12900" y="18011"/>
                </a:cubicBezTo>
                <a:cubicBezTo>
                  <a:pt x="12855" y="17762"/>
                  <a:pt x="12804" y="17503"/>
                  <a:pt x="12747" y="17229"/>
                </a:cubicBezTo>
                <a:cubicBezTo>
                  <a:pt x="12691" y="16952"/>
                  <a:pt x="12644" y="16704"/>
                  <a:pt x="12608" y="16478"/>
                </a:cubicBezTo>
                <a:cubicBezTo>
                  <a:pt x="12568" y="16252"/>
                  <a:pt x="12552" y="16122"/>
                  <a:pt x="12552" y="16085"/>
                </a:cubicBezTo>
                <a:cubicBezTo>
                  <a:pt x="12552" y="16032"/>
                  <a:pt x="12601" y="15973"/>
                  <a:pt x="12702" y="15910"/>
                </a:cubicBezTo>
                <a:cubicBezTo>
                  <a:pt x="12804" y="15848"/>
                  <a:pt x="12921" y="15783"/>
                  <a:pt x="13053" y="15713"/>
                </a:cubicBezTo>
                <a:cubicBezTo>
                  <a:pt x="13183" y="15645"/>
                  <a:pt x="13310" y="15591"/>
                  <a:pt x="13430" y="15546"/>
                </a:cubicBezTo>
                <a:cubicBezTo>
                  <a:pt x="13550" y="15501"/>
                  <a:pt x="13632" y="15470"/>
                  <a:pt x="13677" y="15453"/>
                </a:cubicBezTo>
                <a:cubicBezTo>
                  <a:pt x="13708" y="15241"/>
                  <a:pt x="13743" y="15069"/>
                  <a:pt x="13785" y="14922"/>
                </a:cubicBezTo>
                <a:cubicBezTo>
                  <a:pt x="13825" y="14778"/>
                  <a:pt x="13884" y="14614"/>
                  <a:pt x="13959" y="14422"/>
                </a:cubicBezTo>
                <a:cubicBezTo>
                  <a:pt x="13929" y="14388"/>
                  <a:pt x="13882" y="14309"/>
                  <a:pt x="13813" y="14194"/>
                </a:cubicBezTo>
                <a:cubicBezTo>
                  <a:pt x="13745" y="14075"/>
                  <a:pt x="13677" y="13951"/>
                  <a:pt x="13604" y="13824"/>
                </a:cubicBezTo>
                <a:cubicBezTo>
                  <a:pt x="13533" y="13694"/>
                  <a:pt x="13470" y="13567"/>
                  <a:pt x="13418" y="13445"/>
                </a:cubicBezTo>
                <a:cubicBezTo>
                  <a:pt x="13366" y="13324"/>
                  <a:pt x="13340" y="13242"/>
                  <a:pt x="13340" y="13208"/>
                </a:cubicBezTo>
                <a:cubicBezTo>
                  <a:pt x="13340" y="13172"/>
                  <a:pt x="13409" y="13064"/>
                  <a:pt x="13547" y="12886"/>
                </a:cubicBezTo>
                <a:cubicBezTo>
                  <a:pt x="13686" y="12714"/>
                  <a:pt x="13849" y="12531"/>
                  <a:pt x="14032" y="12336"/>
                </a:cubicBezTo>
                <a:cubicBezTo>
                  <a:pt x="14216" y="12144"/>
                  <a:pt x="14392" y="11960"/>
                  <a:pt x="14562" y="11796"/>
                </a:cubicBezTo>
                <a:cubicBezTo>
                  <a:pt x="14731" y="11627"/>
                  <a:pt x="14837" y="11517"/>
                  <a:pt x="14882" y="11466"/>
                </a:cubicBezTo>
                <a:lnTo>
                  <a:pt x="14974" y="11410"/>
                </a:lnTo>
                <a:cubicBezTo>
                  <a:pt x="15004" y="11410"/>
                  <a:pt x="15066" y="11449"/>
                  <a:pt x="15160" y="11525"/>
                </a:cubicBezTo>
                <a:cubicBezTo>
                  <a:pt x="15254" y="11599"/>
                  <a:pt x="15348" y="11689"/>
                  <a:pt x="15447" y="11788"/>
                </a:cubicBezTo>
                <a:cubicBezTo>
                  <a:pt x="15543" y="11887"/>
                  <a:pt x="15640" y="11983"/>
                  <a:pt x="15734" y="12076"/>
                </a:cubicBezTo>
                <a:cubicBezTo>
                  <a:pt x="15828" y="12175"/>
                  <a:pt x="15889" y="12237"/>
                  <a:pt x="15920" y="12276"/>
                </a:cubicBezTo>
                <a:cubicBezTo>
                  <a:pt x="16184" y="12166"/>
                  <a:pt x="16468" y="12082"/>
                  <a:pt x="16777" y="12017"/>
                </a:cubicBezTo>
                <a:cubicBezTo>
                  <a:pt x="16791" y="11963"/>
                  <a:pt x="16826" y="11867"/>
                  <a:pt x="16878" y="11726"/>
                </a:cubicBezTo>
                <a:cubicBezTo>
                  <a:pt x="16930" y="11587"/>
                  <a:pt x="16991" y="11449"/>
                  <a:pt x="17064" y="11316"/>
                </a:cubicBezTo>
                <a:cubicBezTo>
                  <a:pt x="17135" y="11178"/>
                  <a:pt x="17200" y="11057"/>
                  <a:pt x="17262" y="10941"/>
                </a:cubicBezTo>
                <a:cubicBezTo>
                  <a:pt x="17320" y="10831"/>
                  <a:pt x="17372" y="10774"/>
                  <a:pt x="17419" y="10774"/>
                </a:cubicBezTo>
                <a:cubicBezTo>
                  <a:pt x="17448" y="10774"/>
                  <a:pt x="17575" y="10805"/>
                  <a:pt x="17803" y="10870"/>
                </a:cubicBezTo>
                <a:cubicBezTo>
                  <a:pt x="18027" y="10929"/>
                  <a:pt x="18264" y="11014"/>
                  <a:pt x="18516" y="11119"/>
                </a:cubicBezTo>
                <a:cubicBezTo>
                  <a:pt x="18768" y="11223"/>
                  <a:pt x="18996" y="11328"/>
                  <a:pt x="19199" y="11438"/>
                </a:cubicBezTo>
                <a:cubicBezTo>
                  <a:pt x="19401" y="11545"/>
                  <a:pt x="19502" y="11647"/>
                  <a:pt x="19502" y="11745"/>
                </a:cubicBezTo>
                <a:cubicBezTo>
                  <a:pt x="19502" y="11954"/>
                  <a:pt x="19481" y="12166"/>
                  <a:pt x="19441" y="12384"/>
                </a:cubicBezTo>
                <a:cubicBezTo>
                  <a:pt x="19399" y="12598"/>
                  <a:pt x="19363" y="12810"/>
                  <a:pt x="19333" y="13016"/>
                </a:cubicBezTo>
                <a:cubicBezTo>
                  <a:pt x="19453" y="13123"/>
                  <a:pt x="19561" y="13245"/>
                  <a:pt x="19655" y="13375"/>
                </a:cubicBezTo>
                <a:cubicBezTo>
                  <a:pt x="19749" y="13505"/>
                  <a:pt x="19834" y="13643"/>
                  <a:pt x="19910" y="13787"/>
                </a:cubicBezTo>
                <a:cubicBezTo>
                  <a:pt x="20095" y="13770"/>
                  <a:pt x="20281" y="13756"/>
                  <a:pt x="20465" y="13747"/>
                </a:cubicBezTo>
                <a:cubicBezTo>
                  <a:pt x="20651" y="13736"/>
                  <a:pt x="20830" y="13733"/>
                  <a:pt x="21002" y="13733"/>
                </a:cubicBezTo>
                <a:cubicBezTo>
                  <a:pt x="21061" y="13733"/>
                  <a:pt x="21129" y="13852"/>
                  <a:pt x="21204" y="14092"/>
                </a:cubicBezTo>
                <a:cubicBezTo>
                  <a:pt x="21279" y="14332"/>
                  <a:pt x="21345" y="14603"/>
                  <a:pt x="21402" y="14911"/>
                </a:cubicBezTo>
                <a:cubicBezTo>
                  <a:pt x="21458" y="15216"/>
                  <a:pt x="21505" y="15507"/>
                  <a:pt x="21543" y="15783"/>
                </a:cubicBezTo>
                <a:cubicBezTo>
                  <a:pt x="21581" y="16057"/>
                  <a:pt x="21599" y="16235"/>
                  <a:pt x="21599" y="16314"/>
                </a:cubicBezTo>
                <a:cubicBezTo>
                  <a:pt x="21599" y="16371"/>
                  <a:pt x="21548" y="16427"/>
                  <a:pt x="21447" y="16492"/>
                </a:cubicBezTo>
                <a:cubicBezTo>
                  <a:pt x="21345" y="16554"/>
                  <a:pt x="21235" y="16613"/>
                  <a:pt x="21115" y="16664"/>
                </a:cubicBezTo>
                <a:cubicBezTo>
                  <a:pt x="20995" y="16721"/>
                  <a:pt x="20872" y="16777"/>
                  <a:pt x="20747" y="16836"/>
                </a:cubicBezTo>
                <a:cubicBezTo>
                  <a:pt x="20623" y="16893"/>
                  <a:pt x="20540" y="16932"/>
                  <a:pt x="20496" y="16952"/>
                </a:cubicBezTo>
                <a:moveTo>
                  <a:pt x="20514" y="6070"/>
                </a:moveTo>
                <a:cubicBezTo>
                  <a:pt x="20416" y="6395"/>
                  <a:pt x="20300" y="6677"/>
                  <a:pt x="20164" y="6920"/>
                </a:cubicBezTo>
                <a:cubicBezTo>
                  <a:pt x="20180" y="6959"/>
                  <a:pt x="20211" y="7030"/>
                  <a:pt x="20256" y="7143"/>
                </a:cubicBezTo>
                <a:cubicBezTo>
                  <a:pt x="20300" y="7256"/>
                  <a:pt x="20352" y="7377"/>
                  <a:pt x="20409" y="7510"/>
                </a:cubicBezTo>
                <a:cubicBezTo>
                  <a:pt x="20463" y="7640"/>
                  <a:pt x="20510" y="7758"/>
                  <a:pt x="20550" y="7869"/>
                </a:cubicBezTo>
                <a:cubicBezTo>
                  <a:pt x="20585" y="7973"/>
                  <a:pt x="20604" y="8041"/>
                  <a:pt x="20604" y="8058"/>
                </a:cubicBezTo>
                <a:cubicBezTo>
                  <a:pt x="20604" y="8111"/>
                  <a:pt x="20519" y="8216"/>
                  <a:pt x="20352" y="8374"/>
                </a:cubicBezTo>
                <a:cubicBezTo>
                  <a:pt x="20183" y="8532"/>
                  <a:pt x="19994" y="8696"/>
                  <a:pt x="19787" y="8862"/>
                </a:cubicBezTo>
                <a:cubicBezTo>
                  <a:pt x="19580" y="9026"/>
                  <a:pt x="19387" y="9176"/>
                  <a:pt x="19208" y="9309"/>
                </a:cubicBezTo>
                <a:cubicBezTo>
                  <a:pt x="19027" y="9439"/>
                  <a:pt x="18930" y="9501"/>
                  <a:pt x="18914" y="9501"/>
                </a:cubicBezTo>
                <a:cubicBezTo>
                  <a:pt x="18886" y="9501"/>
                  <a:pt x="18832" y="9461"/>
                  <a:pt x="18756" y="9374"/>
                </a:cubicBezTo>
                <a:cubicBezTo>
                  <a:pt x="18683" y="9289"/>
                  <a:pt x="18601" y="9193"/>
                  <a:pt x="18514" y="9083"/>
                </a:cubicBezTo>
                <a:cubicBezTo>
                  <a:pt x="18429" y="8978"/>
                  <a:pt x="18351" y="8871"/>
                  <a:pt x="18283" y="8766"/>
                </a:cubicBezTo>
                <a:cubicBezTo>
                  <a:pt x="18215" y="8662"/>
                  <a:pt x="18168" y="8591"/>
                  <a:pt x="18137" y="8558"/>
                </a:cubicBezTo>
                <a:cubicBezTo>
                  <a:pt x="18031" y="8592"/>
                  <a:pt x="17925" y="8620"/>
                  <a:pt x="17815" y="8639"/>
                </a:cubicBezTo>
                <a:cubicBezTo>
                  <a:pt x="17706" y="8656"/>
                  <a:pt x="17596" y="8656"/>
                  <a:pt x="17483" y="8639"/>
                </a:cubicBezTo>
                <a:lnTo>
                  <a:pt x="17325" y="8639"/>
                </a:lnTo>
                <a:cubicBezTo>
                  <a:pt x="17297" y="8673"/>
                  <a:pt x="17250" y="8750"/>
                  <a:pt x="17191" y="8862"/>
                </a:cubicBezTo>
                <a:cubicBezTo>
                  <a:pt x="17130" y="8973"/>
                  <a:pt x="17066" y="9091"/>
                  <a:pt x="16993" y="9213"/>
                </a:cubicBezTo>
                <a:cubicBezTo>
                  <a:pt x="16923" y="9334"/>
                  <a:pt x="16852" y="9441"/>
                  <a:pt x="16784" y="9529"/>
                </a:cubicBezTo>
                <a:cubicBezTo>
                  <a:pt x="16718" y="9619"/>
                  <a:pt x="16668" y="9667"/>
                  <a:pt x="16638" y="9667"/>
                </a:cubicBezTo>
                <a:cubicBezTo>
                  <a:pt x="16610" y="9667"/>
                  <a:pt x="16494" y="9616"/>
                  <a:pt x="16301" y="9518"/>
                </a:cubicBezTo>
                <a:cubicBezTo>
                  <a:pt x="16106" y="9419"/>
                  <a:pt x="15901" y="9303"/>
                  <a:pt x="15687" y="9170"/>
                </a:cubicBezTo>
                <a:cubicBezTo>
                  <a:pt x="15473" y="9040"/>
                  <a:pt x="15277" y="8911"/>
                  <a:pt x="15101" y="8778"/>
                </a:cubicBezTo>
                <a:cubicBezTo>
                  <a:pt x="14924" y="8648"/>
                  <a:pt x="14835" y="8558"/>
                  <a:pt x="14835" y="8504"/>
                </a:cubicBezTo>
                <a:cubicBezTo>
                  <a:pt x="14835" y="8487"/>
                  <a:pt x="14847" y="8419"/>
                  <a:pt x="14868" y="8306"/>
                </a:cubicBezTo>
                <a:cubicBezTo>
                  <a:pt x="14891" y="8194"/>
                  <a:pt x="14922" y="8072"/>
                  <a:pt x="14960" y="7948"/>
                </a:cubicBezTo>
                <a:cubicBezTo>
                  <a:pt x="14997" y="7824"/>
                  <a:pt x="15030" y="7699"/>
                  <a:pt x="15061" y="7578"/>
                </a:cubicBezTo>
                <a:cubicBezTo>
                  <a:pt x="15091" y="7457"/>
                  <a:pt x="15113" y="7378"/>
                  <a:pt x="15129" y="7341"/>
                </a:cubicBezTo>
                <a:cubicBezTo>
                  <a:pt x="14957" y="7132"/>
                  <a:pt x="14814" y="6866"/>
                  <a:pt x="14701" y="6542"/>
                </a:cubicBezTo>
                <a:cubicBezTo>
                  <a:pt x="14303" y="6525"/>
                  <a:pt x="14021" y="6502"/>
                  <a:pt x="13856" y="6474"/>
                </a:cubicBezTo>
                <a:cubicBezTo>
                  <a:pt x="13691" y="6446"/>
                  <a:pt x="13580" y="6364"/>
                  <a:pt x="13529" y="6226"/>
                </a:cubicBezTo>
                <a:cubicBezTo>
                  <a:pt x="13477" y="6084"/>
                  <a:pt x="13458" y="5850"/>
                  <a:pt x="13472" y="5514"/>
                </a:cubicBezTo>
                <a:cubicBezTo>
                  <a:pt x="13489" y="5184"/>
                  <a:pt x="13472" y="4692"/>
                  <a:pt x="13427" y="4043"/>
                </a:cubicBezTo>
                <a:cubicBezTo>
                  <a:pt x="13427" y="3986"/>
                  <a:pt x="13475" y="3936"/>
                  <a:pt x="13569" y="3879"/>
                </a:cubicBezTo>
                <a:cubicBezTo>
                  <a:pt x="13663" y="3826"/>
                  <a:pt x="13773" y="3783"/>
                  <a:pt x="13901" y="3744"/>
                </a:cubicBezTo>
                <a:cubicBezTo>
                  <a:pt x="14028" y="3707"/>
                  <a:pt x="14155" y="3684"/>
                  <a:pt x="14279" y="3665"/>
                </a:cubicBezTo>
                <a:cubicBezTo>
                  <a:pt x="14402" y="3645"/>
                  <a:pt x="14487" y="3628"/>
                  <a:pt x="14531" y="3608"/>
                </a:cubicBezTo>
                <a:cubicBezTo>
                  <a:pt x="14607" y="3314"/>
                  <a:pt x="14722" y="3024"/>
                  <a:pt x="14880" y="2747"/>
                </a:cubicBezTo>
                <a:cubicBezTo>
                  <a:pt x="14866" y="2707"/>
                  <a:pt x="14835" y="2631"/>
                  <a:pt x="14790" y="2510"/>
                </a:cubicBezTo>
                <a:cubicBezTo>
                  <a:pt x="14746" y="2388"/>
                  <a:pt x="14698" y="2264"/>
                  <a:pt x="14649" y="2137"/>
                </a:cubicBezTo>
                <a:cubicBezTo>
                  <a:pt x="14602" y="2010"/>
                  <a:pt x="14557" y="1897"/>
                  <a:pt x="14522" y="1792"/>
                </a:cubicBezTo>
                <a:cubicBezTo>
                  <a:pt x="14482" y="1688"/>
                  <a:pt x="14465" y="1617"/>
                  <a:pt x="14465" y="1584"/>
                </a:cubicBezTo>
                <a:cubicBezTo>
                  <a:pt x="14465" y="1527"/>
                  <a:pt x="14545" y="1428"/>
                  <a:pt x="14705" y="1279"/>
                </a:cubicBezTo>
                <a:cubicBezTo>
                  <a:pt x="14868" y="1129"/>
                  <a:pt x="15051" y="971"/>
                  <a:pt x="15259" y="804"/>
                </a:cubicBezTo>
                <a:cubicBezTo>
                  <a:pt x="15463" y="641"/>
                  <a:pt x="15659" y="491"/>
                  <a:pt x="15840" y="367"/>
                </a:cubicBezTo>
                <a:cubicBezTo>
                  <a:pt x="16019" y="240"/>
                  <a:pt x="16125" y="177"/>
                  <a:pt x="16153" y="177"/>
                </a:cubicBezTo>
                <a:cubicBezTo>
                  <a:pt x="16184" y="177"/>
                  <a:pt x="16233" y="217"/>
                  <a:pt x="16301" y="296"/>
                </a:cubicBezTo>
                <a:cubicBezTo>
                  <a:pt x="16367" y="381"/>
                  <a:pt x="16445" y="477"/>
                  <a:pt x="16532" y="590"/>
                </a:cubicBezTo>
                <a:cubicBezTo>
                  <a:pt x="16619" y="700"/>
                  <a:pt x="16694" y="807"/>
                  <a:pt x="16763" y="906"/>
                </a:cubicBezTo>
                <a:cubicBezTo>
                  <a:pt x="16829" y="1005"/>
                  <a:pt x="16878" y="1072"/>
                  <a:pt x="16909" y="1109"/>
                </a:cubicBezTo>
                <a:cubicBezTo>
                  <a:pt x="17014" y="1072"/>
                  <a:pt x="17123" y="1047"/>
                  <a:pt x="17229" y="1027"/>
                </a:cubicBezTo>
                <a:cubicBezTo>
                  <a:pt x="17339" y="1007"/>
                  <a:pt x="17450" y="1007"/>
                  <a:pt x="17563" y="1027"/>
                </a:cubicBezTo>
                <a:lnTo>
                  <a:pt x="17721" y="1027"/>
                </a:lnTo>
                <a:cubicBezTo>
                  <a:pt x="17735" y="993"/>
                  <a:pt x="17777" y="917"/>
                  <a:pt x="17845" y="804"/>
                </a:cubicBezTo>
                <a:cubicBezTo>
                  <a:pt x="17911" y="691"/>
                  <a:pt x="17982" y="578"/>
                  <a:pt x="18052" y="460"/>
                </a:cubicBezTo>
                <a:cubicBezTo>
                  <a:pt x="18123" y="341"/>
                  <a:pt x="18189" y="237"/>
                  <a:pt x="18250" y="144"/>
                </a:cubicBezTo>
                <a:cubicBezTo>
                  <a:pt x="18309" y="50"/>
                  <a:pt x="18354" y="0"/>
                  <a:pt x="18384" y="0"/>
                </a:cubicBezTo>
                <a:cubicBezTo>
                  <a:pt x="18415" y="0"/>
                  <a:pt x="18528" y="53"/>
                  <a:pt x="18723" y="158"/>
                </a:cubicBezTo>
                <a:cubicBezTo>
                  <a:pt x="18919" y="259"/>
                  <a:pt x="19128" y="378"/>
                  <a:pt x="19349" y="508"/>
                </a:cubicBezTo>
                <a:cubicBezTo>
                  <a:pt x="19571" y="641"/>
                  <a:pt x="19771" y="765"/>
                  <a:pt x="19945" y="892"/>
                </a:cubicBezTo>
                <a:cubicBezTo>
                  <a:pt x="20121" y="1019"/>
                  <a:pt x="20211" y="1109"/>
                  <a:pt x="20211" y="1163"/>
                </a:cubicBezTo>
                <a:cubicBezTo>
                  <a:pt x="20211" y="1200"/>
                  <a:pt x="20197" y="1267"/>
                  <a:pt x="20164" y="1372"/>
                </a:cubicBezTo>
                <a:cubicBezTo>
                  <a:pt x="20136" y="1476"/>
                  <a:pt x="20105" y="1592"/>
                  <a:pt x="20074" y="1725"/>
                </a:cubicBezTo>
                <a:cubicBezTo>
                  <a:pt x="20046" y="1855"/>
                  <a:pt x="20013" y="1979"/>
                  <a:pt x="19980" y="2095"/>
                </a:cubicBezTo>
                <a:cubicBezTo>
                  <a:pt x="19945" y="2213"/>
                  <a:pt x="19921" y="2289"/>
                  <a:pt x="19907" y="2326"/>
                </a:cubicBezTo>
                <a:cubicBezTo>
                  <a:pt x="20058" y="2552"/>
                  <a:pt x="20204" y="2823"/>
                  <a:pt x="20345" y="3136"/>
                </a:cubicBezTo>
                <a:cubicBezTo>
                  <a:pt x="20729" y="3173"/>
                  <a:pt x="21006" y="3204"/>
                  <a:pt x="21181" y="3232"/>
                </a:cubicBezTo>
                <a:cubicBezTo>
                  <a:pt x="21352" y="3258"/>
                  <a:pt x="21461" y="3342"/>
                  <a:pt x="21505" y="3478"/>
                </a:cubicBezTo>
                <a:cubicBezTo>
                  <a:pt x="21550" y="3622"/>
                  <a:pt x="21571" y="3853"/>
                  <a:pt x="21562" y="4184"/>
                </a:cubicBezTo>
                <a:cubicBezTo>
                  <a:pt x="21555" y="4514"/>
                  <a:pt x="21567" y="4994"/>
                  <a:pt x="21597" y="5624"/>
                </a:cubicBezTo>
                <a:cubicBezTo>
                  <a:pt x="21597" y="5677"/>
                  <a:pt x="21550" y="5734"/>
                  <a:pt x="21456" y="5793"/>
                </a:cubicBezTo>
                <a:cubicBezTo>
                  <a:pt x="21362" y="5850"/>
                  <a:pt x="21254" y="5901"/>
                  <a:pt x="21136" y="5934"/>
                </a:cubicBezTo>
                <a:cubicBezTo>
                  <a:pt x="21013" y="5971"/>
                  <a:pt x="20893" y="5999"/>
                  <a:pt x="20769" y="6016"/>
                </a:cubicBezTo>
                <a:cubicBezTo>
                  <a:pt x="20646" y="6033"/>
                  <a:pt x="20559" y="6053"/>
                  <a:pt x="20514" y="6070"/>
                </a:cubicBezTo>
                <a:moveTo>
                  <a:pt x="15739" y="16167"/>
                </a:moveTo>
                <a:cubicBezTo>
                  <a:pt x="15739" y="16610"/>
                  <a:pt x="15868" y="16991"/>
                  <a:pt x="16129" y="17316"/>
                </a:cubicBezTo>
                <a:cubicBezTo>
                  <a:pt x="16388" y="17641"/>
                  <a:pt x="16704" y="17802"/>
                  <a:pt x="17080" y="17802"/>
                </a:cubicBezTo>
                <a:cubicBezTo>
                  <a:pt x="17448" y="17802"/>
                  <a:pt x="17765" y="17646"/>
                  <a:pt x="18034" y="17339"/>
                </a:cubicBezTo>
                <a:cubicBezTo>
                  <a:pt x="18300" y="17022"/>
                  <a:pt x="18434" y="16638"/>
                  <a:pt x="18434" y="16167"/>
                </a:cubicBezTo>
                <a:cubicBezTo>
                  <a:pt x="18434" y="15724"/>
                  <a:pt x="18302" y="15351"/>
                  <a:pt x="18043" y="15037"/>
                </a:cubicBezTo>
                <a:cubicBezTo>
                  <a:pt x="17784" y="14727"/>
                  <a:pt x="17464" y="14572"/>
                  <a:pt x="17080" y="14572"/>
                </a:cubicBezTo>
                <a:cubicBezTo>
                  <a:pt x="16713" y="14572"/>
                  <a:pt x="16395" y="14727"/>
                  <a:pt x="16134" y="15037"/>
                </a:cubicBezTo>
                <a:cubicBezTo>
                  <a:pt x="15868" y="15351"/>
                  <a:pt x="15739" y="15724"/>
                  <a:pt x="15739" y="16167"/>
                </a:cubicBezTo>
                <a:moveTo>
                  <a:pt x="16292" y="4825"/>
                </a:moveTo>
                <a:cubicBezTo>
                  <a:pt x="16292" y="5248"/>
                  <a:pt x="16410" y="5601"/>
                  <a:pt x="16647" y="5886"/>
                </a:cubicBezTo>
                <a:cubicBezTo>
                  <a:pt x="16883" y="6172"/>
                  <a:pt x="17172" y="6313"/>
                  <a:pt x="17509" y="6313"/>
                </a:cubicBezTo>
                <a:cubicBezTo>
                  <a:pt x="17862" y="6313"/>
                  <a:pt x="18158" y="6172"/>
                  <a:pt x="18398" y="5886"/>
                </a:cubicBezTo>
                <a:cubicBezTo>
                  <a:pt x="18639" y="5601"/>
                  <a:pt x="18759" y="5257"/>
                  <a:pt x="18759" y="4853"/>
                </a:cubicBezTo>
                <a:cubicBezTo>
                  <a:pt x="18759" y="4429"/>
                  <a:pt x="18641" y="4074"/>
                  <a:pt x="18403" y="3786"/>
                </a:cubicBezTo>
                <a:cubicBezTo>
                  <a:pt x="18168" y="3495"/>
                  <a:pt x="17876" y="3354"/>
                  <a:pt x="17530" y="3354"/>
                </a:cubicBezTo>
                <a:cubicBezTo>
                  <a:pt x="17177" y="3354"/>
                  <a:pt x="16883" y="3495"/>
                  <a:pt x="16647" y="3786"/>
                </a:cubicBezTo>
                <a:cubicBezTo>
                  <a:pt x="16407" y="4074"/>
                  <a:pt x="16292" y="4421"/>
                  <a:pt x="16292" y="4825"/>
                </a:cubicBezTo>
              </a:path>
            </a:pathLst>
          </a:custGeom>
          <a:solidFill>
            <a:srgbClr val="FFFFFF"/>
          </a:solidFill>
          <a:ln>
            <a:noFill/>
          </a:ln>
        </p:spPr>
        <p:txBody>
          <a:bodyPr spcFirstLastPara="1" wrap="square" lIns="19025" tIns="19025" rIns="19025" bIns="190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100" b="0" i="0" u="none" strike="noStrike" kern="0" cap="none" spc="0" normalizeH="0" baseline="0" noProof="0">
              <a:ln>
                <a:noFill/>
              </a:ln>
              <a:solidFill>
                <a:srgbClr val="44CEB9"/>
              </a:solidFill>
              <a:effectLst/>
              <a:uLnTx/>
              <a:uFillTx/>
              <a:latin typeface="Calibri" panose="020F0502020204030204" pitchFamily="34" charset="0"/>
              <a:ea typeface="Gill Sans"/>
              <a:cs typeface="Calibri" panose="020F0502020204030204" pitchFamily="34" charset="0"/>
              <a:sym typeface="Gill Sans"/>
            </a:endParaRPr>
          </a:p>
        </p:txBody>
      </p:sp>
      <p:pic>
        <p:nvPicPr>
          <p:cNvPr id="5" name="Gráfico 4" descr="Marcador con relleno sólido">
            <a:extLst>
              <a:ext uri="{FF2B5EF4-FFF2-40B4-BE49-F238E27FC236}">
                <a16:creationId xmlns:a16="http://schemas.microsoft.com/office/drawing/2014/main" id="{4F618172-E977-B539-8234-58E4460A718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40941" y="1427363"/>
            <a:ext cx="914400" cy="914400"/>
          </a:xfrm>
          <a:prstGeom prst="rect">
            <a:avLst/>
          </a:prstGeom>
        </p:spPr>
      </p:pic>
      <p:pic>
        <p:nvPicPr>
          <p:cNvPr id="6" name="Gráfico 5" descr="Marcador con relleno sólido">
            <a:extLst>
              <a:ext uri="{FF2B5EF4-FFF2-40B4-BE49-F238E27FC236}">
                <a16:creationId xmlns:a16="http://schemas.microsoft.com/office/drawing/2014/main" id="{FA85419D-2E0B-A226-09B3-41E8842B0F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77450" y="1379248"/>
            <a:ext cx="914400" cy="914400"/>
          </a:xfrm>
          <a:prstGeom prst="rect">
            <a:avLst/>
          </a:prstGeom>
        </p:spPr>
      </p:pic>
      <p:sp>
        <p:nvSpPr>
          <p:cNvPr id="7" name="Rectángulo: esquinas redondeadas 6">
            <a:extLst>
              <a:ext uri="{FF2B5EF4-FFF2-40B4-BE49-F238E27FC236}">
                <a16:creationId xmlns:a16="http://schemas.microsoft.com/office/drawing/2014/main" id="{0C284646-AE6F-7109-99A6-2317CF27F37D}"/>
              </a:ext>
            </a:extLst>
          </p:cNvPr>
          <p:cNvSpPr/>
          <p:nvPr/>
        </p:nvSpPr>
        <p:spPr>
          <a:xfrm>
            <a:off x="1589686" y="5718269"/>
            <a:ext cx="1253323" cy="656887"/>
          </a:xfrm>
          <a:prstGeom prst="roundRect">
            <a:avLst/>
          </a:prstGeom>
          <a:noFill/>
          <a:ln>
            <a:solidFill>
              <a:srgbClr val="36A9E5"/>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CL" sz="1400" b="0"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sym typeface="Arial"/>
            </a:endParaRPr>
          </a:p>
        </p:txBody>
      </p:sp>
      <p:sp>
        <p:nvSpPr>
          <p:cNvPr id="8" name="Rectángulo: esquinas redondeadas 7">
            <a:extLst>
              <a:ext uri="{FF2B5EF4-FFF2-40B4-BE49-F238E27FC236}">
                <a16:creationId xmlns:a16="http://schemas.microsoft.com/office/drawing/2014/main" id="{9492F956-0C10-006D-2F78-533F67F52BE3}"/>
              </a:ext>
            </a:extLst>
          </p:cNvPr>
          <p:cNvSpPr/>
          <p:nvPr/>
        </p:nvSpPr>
        <p:spPr>
          <a:xfrm>
            <a:off x="3508572" y="5756759"/>
            <a:ext cx="1253323" cy="656887"/>
          </a:xfrm>
          <a:prstGeom prst="roundRect">
            <a:avLst/>
          </a:prstGeom>
          <a:noFill/>
          <a:ln>
            <a:solidFill>
              <a:srgbClr val="1686C5"/>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CL" sz="1400" b="0"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sym typeface="Arial"/>
            </a:endParaRPr>
          </a:p>
        </p:txBody>
      </p:sp>
      <p:sp>
        <p:nvSpPr>
          <p:cNvPr id="9" name="Rectángulo: esquinas redondeadas 8">
            <a:extLst>
              <a:ext uri="{FF2B5EF4-FFF2-40B4-BE49-F238E27FC236}">
                <a16:creationId xmlns:a16="http://schemas.microsoft.com/office/drawing/2014/main" id="{71D05BC2-01EE-54C8-9BC3-5001DF87D623}"/>
              </a:ext>
            </a:extLst>
          </p:cNvPr>
          <p:cNvSpPr/>
          <p:nvPr/>
        </p:nvSpPr>
        <p:spPr>
          <a:xfrm>
            <a:off x="5491963" y="5763077"/>
            <a:ext cx="1253323" cy="763091"/>
          </a:xfrm>
          <a:prstGeom prst="roundRect">
            <a:avLst/>
          </a:prstGeom>
          <a:noFill/>
          <a:ln>
            <a:solidFill>
              <a:srgbClr val="103F6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CL" sz="1400" b="0"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sym typeface="Arial"/>
            </a:endParaRPr>
          </a:p>
        </p:txBody>
      </p:sp>
      <p:sp>
        <p:nvSpPr>
          <p:cNvPr id="14" name="Rectángulo: esquinas redondeadas 13">
            <a:extLst>
              <a:ext uri="{FF2B5EF4-FFF2-40B4-BE49-F238E27FC236}">
                <a16:creationId xmlns:a16="http://schemas.microsoft.com/office/drawing/2014/main" id="{EFF0FAE3-8836-B398-ECDA-6FD7CFEEA487}"/>
              </a:ext>
            </a:extLst>
          </p:cNvPr>
          <p:cNvSpPr/>
          <p:nvPr/>
        </p:nvSpPr>
        <p:spPr>
          <a:xfrm>
            <a:off x="7501043" y="5745693"/>
            <a:ext cx="1253323" cy="656887"/>
          </a:xfrm>
          <a:prstGeom prst="roundRect">
            <a:avLst/>
          </a:prstGeom>
          <a:noFill/>
          <a:ln>
            <a:solidFill>
              <a:srgbClr val="103D5E"/>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CL" sz="1400" b="0"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sym typeface="Arial"/>
            </a:endParaRPr>
          </a:p>
        </p:txBody>
      </p:sp>
      <p:sp>
        <p:nvSpPr>
          <p:cNvPr id="15" name="Rectángulo: esquinas redondeadas 14">
            <a:extLst>
              <a:ext uri="{FF2B5EF4-FFF2-40B4-BE49-F238E27FC236}">
                <a16:creationId xmlns:a16="http://schemas.microsoft.com/office/drawing/2014/main" id="{77BF04A7-CFA5-E3E7-2352-602EAFE32658}"/>
              </a:ext>
            </a:extLst>
          </p:cNvPr>
          <p:cNvSpPr/>
          <p:nvPr/>
        </p:nvSpPr>
        <p:spPr>
          <a:xfrm>
            <a:off x="9364090" y="5720200"/>
            <a:ext cx="1253323" cy="656887"/>
          </a:xfrm>
          <a:prstGeom prst="roundRect">
            <a:avLst/>
          </a:prstGeom>
          <a:noFill/>
          <a:ln>
            <a:solidFill>
              <a:srgbClr val="0A293F"/>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CL" sz="1400" b="0" i="0" u="none" strike="noStrike" kern="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sym typeface="Arial"/>
            </a:endParaRPr>
          </a:p>
        </p:txBody>
      </p:sp>
      <p:pic>
        <p:nvPicPr>
          <p:cNvPr id="3" name="Picture 2">
            <a:extLst>
              <a:ext uri="{FF2B5EF4-FFF2-40B4-BE49-F238E27FC236}">
                <a16:creationId xmlns:a16="http://schemas.microsoft.com/office/drawing/2014/main" id="{1779D600-0767-4E9A-AB7D-4EB6B45D25B3}"/>
              </a:ext>
            </a:extLst>
          </p:cNvPr>
          <p:cNvPicPr>
            <a:picLocks noChangeAspect="1"/>
          </p:cNvPicPr>
          <p:nvPr/>
        </p:nvPicPr>
        <p:blipFill>
          <a:blip r:embed="rId7"/>
          <a:stretch>
            <a:fillRect/>
          </a:stretch>
        </p:blipFill>
        <p:spPr>
          <a:xfrm>
            <a:off x="0" y="102750"/>
            <a:ext cx="12192000" cy="6652499"/>
          </a:xfrm>
          <a:prstGeom prst="rect">
            <a:avLst/>
          </a:prstGeom>
        </p:spPr>
      </p:pic>
    </p:spTree>
    <p:extLst>
      <p:ext uri="{BB962C8B-B14F-4D97-AF65-F5344CB8AC3E}">
        <p14:creationId xmlns:p14="http://schemas.microsoft.com/office/powerpoint/2010/main" val="241882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Google Shape;298;p4">
            <a:extLst>
              <a:ext uri="{FF2B5EF4-FFF2-40B4-BE49-F238E27FC236}">
                <a16:creationId xmlns:a16="http://schemas.microsoft.com/office/drawing/2014/main" id="{31B2B556-779E-CB53-582E-F36BFC1AE37D}"/>
              </a:ext>
            </a:extLst>
          </p:cNvPr>
          <p:cNvSpPr txBox="1"/>
          <p:nvPr/>
        </p:nvSpPr>
        <p:spPr>
          <a:xfrm>
            <a:off x="127364" y="-223298"/>
            <a:ext cx="7435170"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i="0" u="none" strike="noStrike" cap="none" err="1">
                <a:solidFill>
                  <a:srgbClr val="156082"/>
                </a:solidFill>
                <a:latin typeface="Poppins Light"/>
                <a:ea typeface="Calibri"/>
                <a:cs typeface="Calibri"/>
                <a:sym typeface="Calibri"/>
              </a:rPr>
              <a:t>Connectathon</a:t>
            </a:r>
            <a:r>
              <a:rPr lang="es-419" sz="2400" b="1" i="0" u="none" strike="noStrike" cap="none">
                <a:solidFill>
                  <a:srgbClr val="156082"/>
                </a:solidFill>
                <a:latin typeface="Poppins Light"/>
                <a:ea typeface="Calibri"/>
                <a:cs typeface="Calibri"/>
                <a:sym typeface="Calibri"/>
              </a:rPr>
              <a:t> </a:t>
            </a:r>
            <a:r>
              <a:rPr lang="es-419" sz="2400" b="1" i="0" u="none" strike="noStrike" cap="none" err="1">
                <a:solidFill>
                  <a:srgbClr val="156082"/>
                </a:solidFill>
                <a:latin typeface="Poppins Light"/>
                <a:ea typeface="Calibri"/>
                <a:cs typeface="Calibri"/>
                <a:sym typeface="Calibri"/>
              </a:rPr>
              <a:t>Activity</a:t>
            </a:r>
            <a:r>
              <a:rPr lang="es-419" sz="2400" b="1" i="0" u="none" strike="noStrike" cap="none">
                <a:solidFill>
                  <a:srgbClr val="156082"/>
                </a:solidFill>
                <a:latin typeface="Poppins Light"/>
                <a:ea typeface="Calibri"/>
                <a:cs typeface="Calibri"/>
                <a:sym typeface="Calibri"/>
              </a:rPr>
              <a:t> </a:t>
            </a:r>
            <a:r>
              <a:rPr lang="es-419" sz="2400" b="1" i="0" u="none" strike="noStrike" cap="none" err="1">
                <a:solidFill>
                  <a:srgbClr val="156082"/>
                </a:solidFill>
                <a:latin typeface="Poppins Light"/>
                <a:ea typeface="Calibri"/>
                <a:cs typeface="Calibri"/>
                <a:sym typeface="Calibri"/>
              </a:rPr>
              <a:t>Objectives</a:t>
            </a:r>
            <a:r>
              <a:rPr lang="es-419" sz="2400" b="1" i="0" u="none" strike="noStrike" cap="none">
                <a:solidFill>
                  <a:srgbClr val="156082"/>
                </a:solidFill>
                <a:latin typeface="Poppins Light"/>
                <a:ea typeface="Calibri"/>
                <a:cs typeface="Calibri"/>
                <a:sym typeface="Calibri"/>
              </a:rPr>
              <a:t>:</a:t>
            </a:r>
            <a:endParaRPr lang="es-419" sz="2000" b="1" i="0" u="none" strike="noStrike" cap="none">
              <a:solidFill>
                <a:srgbClr val="156082"/>
              </a:solidFill>
              <a:ea typeface="Calibri"/>
            </a:endParaRPr>
          </a:p>
        </p:txBody>
      </p:sp>
      <p:grpSp>
        <p:nvGrpSpPr>
          <p:cNvPr id="2" name="Group 1">
            <a:extLst>
              <a:ext uri="{FF2B5EF4-FFF2-40B4-BE49-F238E27FC236}">
                <a16:creationId xmlns:a16="http://schemas.microsoft.com/office/drawing/2014/main" id="{4BB79EE9-61E6-AC82-8F9F-C80DF2968C43}"/>
              </a:ext>
            </a:extLst>
          </p:cNvPr>
          <p:cNvGrpSpPr/>
          <p:nvPr/>
        </p:nvGrpSpPr>
        <p:grpSpPr>
          <a:xfrm>
            <a:off x="0" y="5997328"/>
            <a:ext cx="1194873" cy="856165"/>
            <a:chOff x="154247" y="1888219"/>
            <a:chExt cx="4605776" cy="3300186"/>
          </a:xfrm>
        </p:grpSpPr>
        <p:sp>
          <p:nvSpPr>
            <p:cNvPr id="4" name="Freeform 8">
              <a:extLst>
                <a:ext uri="{FF2B5EF4-FFF2-40B4-BE49-F238E27FC236}">
                  <a16:creationId xmlns:a16="http://schemas.microsoft.com/office/drawing/2014/main" id="{358E9E08-9D1B-6CBB-5241-E2102BCA3B85}"/>
                </a:ext>
              </a:extLst>
            </p:cNvPr>
            <p:cNvSpPr>
              <a:spLocks noChangeArrowheads="1"/>
            </p:cNvSpPr>
            <p:nvPr/>
          </p:nvSpPr>
          <p:spPr bwMode="auto">
            <a:xfrm>
              <a:off x="154247" y="1888219"/>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5" name="Freeform 9">
              <a:extLst>
                <a:ext uri="{FF2B5EF4-FFF2-40B4-BE49-F238E27FC236}">
                  <a16:creationId xmlns:a16="http://schemas.microsoft.com/office/drawing/2014/main" id="{272535BA-94F2-ADD4-7E06-8E40ED916627}"/>
                </a:ext>
              </a:extLst>
            </p:cNvPr>
            <p:cNvSpPr>
              <a:spLocks noChangeArrowheads="1"/>
            </p:cNvSpPr>
            <p:nvPr/>
          </p:nvSpPr>
          <p:spPr bwMode="auto">
            <a:xfrm>
              <a:off x="483230" y="2217204"/>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6" name="Freeform 11">
              <a:extLst>
                <a:ext uri="{FF2B5EF4-FFF2-40B4-BE49-F238E27FC236}">
                  <a16:creationId xmlns:a16="http://schemas.microsoft.com/office/drawing/2014/main" id="{F6297C57-F198-3FED-54E9-03BD0A30DB51}"/>
                </a:ext>
              </a:extLst>
            </p:cNvPr>
            <p:cNvSpPr>
              <a:spLocks noChangeArrowheads="1"/>
            </p:cNvSpPr>
            <p:nvPr/>
          </p:nvSpPr>
          <p:spPr bwMode="auto">
            <a:xfrm>
              <a:off x="1143268" y="2877240"/>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7" name="Freeform 12">
              <a:extLst>
                <a:ext uri="{FF2B5EF4-FFF2-40B4-BE49-F238E27FC236}">
                  <a16:creationId xmlns:a16="http://schemas.microsoft.com/office/drawing/2014/main" id="{C046766B-409F-2FC8-FDA9-B1F0F4D7DE8D}"/>
                </a:ext>
              </a:extLst>
            </p:cNvPr>
            <p:cNvSpPr>
              <a:spLocks noChangeArrowheads="1"/>
            </p:cNvSpPr>
            <p:nvPr/>
          </p:nvSpPr>
          <p:spPr bwMode="auto">
            <a:xfrm>
              <a:off x="1143268" y="2877240"/>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8" name="Elipse 18">
              <a:extLst>
                <a:ext uri="{FF2B5EF4-FFF2-40B4-BE49-F238E27FC236}">
                  <a16:creationId xmlns:a16="http://schemas.microsoft.com/office/drawing/2014/main" id="{4F87971C-0677-2F41-F9EC-30FFB2503A85}"/>
                </a:ext>
              </a:extLst>
            </p:cNvPr>
            <p:cNvSpPr/>
            <p:nvPr/>
          </p:nvSpPr>
          <p:spPr>
            <a:xfrm>
              <a:off x="833167" y="2550944"/>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9" name="Imagen 19">
              <a:extLst>
                <a:ext uri="{FF2B5EF4-FFF2-40B4-BE49-F238E27FC236}">
                  <a16:creationId xmlns:a16="http://schemas.microsoft.com/office/drawing/2014/main" id="{CD9E5667-B509-58B4-789B-DAF71CFE729F}"/>
                </a:ext>
              </a:extLst>
            </p:cNvPr>
            <p:cNvPicPr>
              <a:picLocks noChangeAspect="1"/>
            </p:cNvPicPr>
            <p:nvPr/>
          </p:nvPicPr>
          <p:blipFill>
            <a:blip r:embed="rId2"/>
            <a:stretch>
              <a:fillRect/>
            </a:stretch>
          </p:blipFill>
          <p:spPr>
            <a:xfrm>
              <a:off x="1159127" y="2885698"/>
              <a:ext cx="1320073" cy="1320073"/>
            </a:xfrm>
            <a:prstGeom prst="rect">
              <a:avLst/>
            </a:prstGeom>
          </p:spPr>
        </p:pic>
      </p:grpSp>
      <p:sp>
        <p:nvSpPr>
          <p:cNvPr id="10" name="Rectangle: Rounded Corners 9">
            <a:extLst>
              <a:ext uri="{FF2B5EF4-FFF2-40B4-BE49-F238E27FC236}">
                <a16:creationId xmlns:a16="http://schemas.microsoft.com/office/drawing/2014/main" id="{3CBB73F8-5551-C090-5AFD-CA796966E1AB}"/>
              </a:ext>
            </a:extLst>
          </p:cNvPr>
          <p:cNvSpPr/>
          <p:nvPr/>
        </p:nvSpPr>
        <p:spPr>
          <a:xfrm>
            <a:off x="1003209" y="6377775"/>
            <a:ext cx="11188791" cy="8551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22F150D-8BF8-F08B-7805-89D585BE2097}"/>
              </a:ext>
            </a:extLst>
          </p:cNvPr>
          <p:cNvSpPr/>
          <p:nvPr/>
        </p:nvSpPr>
        <p:spPr>
          <a:xfrm>
            <a:off x="1036101" y="6275124"/>
            <a:ext cx="11155896" cy="82916"/>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F454381-7D8A-CDC3-C5D9-A870FB136774}"/>
              </a:ext>
            </a:extLst>
          </p:cNvPr>
          <p:cNvSpPr txBox="1"/>
          <p:nvPr/>
        </p:nvSpPr>
        <p:spPr>
          <a:xfrm>
            <a:off x="501604" y="823451"/>
            <a:ext cx="11188792" cy="5016758"/>
          </a:xfrm>
          <a:prstGeom prst="rect">
            <a:avLst/>
          </a:prstGeom>
          <a:noFill/>
        </p:spPr>
        <p:txBody>
          <a:bodyPr wrap="square" rtlCol="0">
            <a:spAutoFit/>
          </a:bodyPr>
          <a:lstStyle/>
          <a:p>
            <a:pPr marL="342900" indent="-342900">
              <a:buAutoNum type="arabicPeriod"/>
            </a:pPr>
            <a:r>
              <a:rPr lang="en-US" sz="1600" err="1"/>
              <a:t>Create</a:t>
            </a:r>
            <a:r>
              <a:rPr lang="en-US" sz="1600"/>
              <a:t> and </a:t>
            </a:r>
            <a:r>
              <a:rPr lang="en-US" sz="1600" err="1"/>
              <a:t>validate</a:t>
            </a:r>
            <a:r>
              <a:rPr lang="en-US" sz="1600"/>
              <a:t> use cases</a:t>
            </a:r>
          </a:p>
          <a:p>
            <a:pPr marL="800100" lvl="1" indent="-342900">
              <a:buAutoNum type="arabicPeriod"/>
            </a:pPr>
            <a:r>
              <a:rPr lang="en-US" sz="1600" err="1"/>
              <a:t>Facilitate</a:t>
            </a:r>
            <a:r>
              <a:rPr lang="en-US" sz="1600"/>
              <a:t> a </a:t>
            </a:r>
            <a:r>
              <a:rPr lang="en-US" sz="1600" err="1"/>
              <a:t>collaborative</a:t>
            </a:r>
            <a:r>
              <a:rPr lang="en-US" sz="1600"/>
              <a:t> </a:t>
            </a:r>
            <a:r>
              <a:rPr lang="en-US" sz="1600" err="1"/>
              <a:t>environment</a:t>
            </a:r>
            <a:r>
              <a:rPr lang="en-US" sz="1600"/>
              <a:t> </a:t>
            </a:r>
            <a:r>
              <a:rPr lang="en-US" sz="1600" err="1"/>
              <a:t>to</a:t>
            </a:r>
            <a:r>
              <a:rPr lang="en-US" sz="1600"/>
              <a:t> </a:t>
            </a:r>
            <a:r>
              <a:rPr lang="en-US" sz="1600" err="1"/>
              <a:t>discuss</a:t>
            </a:r>
            <a:r>
              <a:rPr lang="en-US" sz="1600"/>
              <a:t>, </a:t>
            </a:r>
            <a:r>
              <a:rPr lang="en-US" sz="1600" err="1"/>
              <a:t>analyze</a:t>
            </a:r>
            <a:r>
              <a:rPr lang="en-US" sz="1600"/>
              <a:t>, and </a:t>
            </a:r>
            <a:r>
              <a:rPr lang="en-US" sz="1600" err="1"/>
              <a:t>build</a:t>
            </a:r>
            <a:r>
              <a:rPr lang="en-US" sz="1600"/>
              <a:t> use cases </a:t>
            </a:r>
            <a:r>
              <a:rPr lang="en-US" sz="1600" err="1"/>
              <a:t>for</a:t>
            </a:r>
            <a:r>
              <a:rPr lang="en-US" sz="1600"/>
              <a:t> "</a:t>
            </a:r>
            <a:r>
              <a:rPr lang="en-US" sz="1600" err="1"/>
              <a:t>cross-border</a:t>
            </a:r>
            <a:r>
              <a:rPr lang="en-US" sz="1600"/>
              <a:t> </a:t>
            </a:r>
            <a:r>
              <a:rPr lang="en-US" sz="1600" err="1"/>
              <a:t>continuity</a:t>
            </a:r>
            <a:r>
              <a:rPr lang="en-US" sz="1600"/>
              <a:t> </a:t>
            </a:r>
            <a:r>
              <a:rPr lang="en-US" sz="1600" err="1"/>
              <a:t>of</a:t>
            </a:r>
            <a:r>
              <a:rPr lang="en-US" sz="1600"/>
              <a:t> care" and "digital </a:t>
            </a:r>
            <a:r>
              <a:rPr lang="en-US" sz="1600" err="1"/>
              <a:t>immunization</a:t>
            </a:r>
            <a:r>
              <a:rPr lang="en-US" sz="1600"/>
              <a:t> </a:t>
            </a:r>
            <a:r>
              <a:rPr lang="en-US" sz="1600" err="1"/>
              <a:t>certificates</a:t>
            </a:r>
            <a:r>
              <a:rPr lang="en-US" sz="1600"/>
              <a:t>," </a:t>
            </a:r>
            <a:r>
              <a:rPr lang="en-US" sz="1600" err="1"/>
              <a:t>identify</a:t>
            </a:r>
            <a:r>
              <a:rPr lang="en-US" sz="1600"/>
              <a:t> </a:t>
            </a:r>
            <a:r>
              <a:rPr lang="en-US" sz="1600" err="1"/>
              <a:t>technical</a:t>
            </a:r>
            <a:r>
              <a:rPr lang="en-US" sz="1600"/>
              <a:t> </a:t>
            </a:r>
            <a:r>
              <a:rPr lang="en-US" sz="1600" err="1"/>
              <a:t>requirements</a:t>
            </a:r>
            <a:r>
              <a:rPr lang="en-US" sz="1600"/>
              <a:t>, and </a:t>
            </a:r>
            <a:r>
              <a:rPr lang="en-US" sz="1600" err="1"/>
              <a:t>adopt</a:t>
            </a:r>
            <a:r>
              <a:rPr lang="en-US" sz="1600"/>
              <a:t> </a:t>
            </a:r>
            <a:r>
              <a:rPr lang="en-US" sz="1600" err="1"/>
              <a:t>interoperability</a:t>
            </a:r>
            <a:r>
              <a:rPr lang="en-US" sz="1600"/>
              <a:t> </a:t>
            </a:r>
            <a:r>
              <a:rPr lang="en-US" sz="1600" err="1"/>
              <a:t>standards</a:t>
            </a:r>
            <a:r>
              <a:rPr lang="en-US" sz="1600"/>
              <a:t> </a:t>
            </a:r>
            <a:r>
              <a:rPr lang="en-US" sz="1600" err="1"/>
              <a:t>to</a:t>
            </a:r>
            <a:r>
              <a:rPr lang="en-US" sz="1600"/>
              <a:t> </a:t>
            </a:r>
            <a:r>
              <a:rPr lang="en-US" sz="1600" err="1"/>
              <a:t>ensure</a:t>
            </a:r>
            <a:r>
              <a:rPr lang="en-US" sz="1600"/>
              <a:t> </a:t>
            </a:r>
            <a:r>
              <a:rPr lang="en-US" sz="1600" err="1"/>
              <a:t>the</a:t>
            </a:r>
            <a:r>
              <a:rPr lang="en-US" sz="1600"/>
              <a:t> </a:t>
            </a:r>
            <a:r>
              <a:rPr lang="en-US" sz="1600" err="1"/>
              <a:t>viability</a:t>
            </a:r>
            <a:r>
              <a:rPr lang="en-US" sz="1600"/>
              <a:t> </a:t>
            </a:r>
            <a:r>
              <a:rPr lang="en-US" sz="1600" err="1"/>
              <a:t>of</a:t>
            </a:r>
            <a:r>
              <a:rPr lang="en-US" sz="1600"/>
              <a:t> </a:t>
            </a:r>
            <a:r>
              <a:rPr lang="en-US" sz="1600" err="1"/>
              <a:t>these</a:t>
            </a:r>
            <a:r>
              <a:rPr lang="en-US" sz="1600"/>
              <a:t> cases.</a:t>
            </a:r>
          </a:p>
          <a:p>
            <a:pPr marL="800100" lvl="1" indent="-342900">
              <a:buAutoNum type="arabicPeriod"/>
            </a:pPr>
            <a:r>
              <a:rPr lang="en-US" sz="1600" err="1"/>
              <a:t>Provide</a:t>
            </a:r>
            <a:r>
              <a:rPr lang="en-US" sz="1600"/>
              <a:t> training </a:t>
            </a:r>
            <a:r>
              <a:rPr lang="en-US" sz="1600" err="1"/>
              <a:t>materials</a:t>
            </a:r>
            <a:r>
              <a:rPr lang="en-US" sz="1600"/>
              <a:t>, </a:t>
            </a:r>
            <a:r>
              <a:rPr lang="en-US" sz="1600" err="1"/>
              <a:t>technical</a:t>
            </a:r>
            <a:r>
              <a:rPr lang="en-US" sz="1600"/>
              <a:t> guides, </a:t>
            </a:r>
            <a:r>
              <a:rPr lang="en-US" sz="1600" err="1"/>
              <a:t>specialized</a:t>
            </a:r>
            <a:r>
              <a:rPr lang="en-US" sz="1600"/>
              <a:t> </a:t>
            </a:r>
            <a:r>
              <a:rPr lang="en-US" sz="1600" err="1"/>
              <a:t>tools</a:t>
            </a:r>
            <a:r>
              <a:rPr lang="en-US" sz="1600"/>
              <a:t>, </a:t>
            </a:r>
            <a:r>
              <a:rPr lang="en-US" sz="1600" err="1"/>
              <a:t>mentoring</a:t>
            </a:r>
            <a:r>
              <a:rPr lang="en-US" sz="1600"/>
              <a:t> </a:t>
            </a:r>
            <a:r>
              <a:rPr lang="en-US" sz="1600" err="1"/>
              <a:t>programs</a:t>
            </a:r>
            <a:r>
              <a:rPr lang="en-US" sz="1600"/>
              <a:t> and training </a:t>
            </a:r>
            <a:r>
              <a:rPr lang="en-US" sz="1600" err="1"/>
              <a:t>to</a:t>
            </a:r>
            <a:r>
              <a:rPr lang="en-US" sz="1600"/>
              <a:t> </a:t>
            </a:r>
            <a:r>
              <a:rPr lang="en-US" sz="1600" err="1"/>
              <a:t>ensure</a:t>
            </a:r>
            <a:r>
              <a:rPr lang="en-US" sz="1600"/>
              <a:t> </a:t>
            </a:r>
            <a:r>
              <a:rPr lang="en-US" sz="1600" err="1"/>
              <a:t>effective</a:t>
            </a:r>
            <a:r>
              <a:rPr lang="en-US" sz="1600"/>
              <a:t> and </a:t>
            </a:r>
            <a:r>
              <a:rPr lang="en-US" sz="1600" err="1"/>
              <a:t>sustainable</a:t>
            </a:r>
            <a:r>
              <a:rPr lang="en-US" sz="1600"/>
              <a:t> </a:t>
            </a:r>
            <a:r>
              <a:rPr lang="en-US" sz="1600" err="1"/>
              <a:t>implementation</a:t>
            </a:r>
            <a:r>
              <a:rPr lang="en-US" sz="1600"/>
              <a:t> </a:t>
            </a:r>
            <a:r>
              <a:rPr lang="en-US" sz="1600" err="1"/>
              <a:t>of</a:t>
            </a:r>
            <a:r>
              <a:rPr lang="en-US" sz="1600"/>
              <a:t> </a:t>
            </a:r>
            <a:r>
              <a:rPr lang="en-US" sz="1600" err="1"/>
              <a:t>cross-border</a:t>
            </a:r>
            <a:r>
              <a:rPr lang="en-US" sz="1600"/>
              <a:t> use cases.</a:t>
            </a:r>
          </a:p>
          <a:p>
            <a:pPr marL="342900" indent="-342900">
              <a:buAutoNum type="arabicPeriod"/>
            </a:pPr>
            <a:r>
              <a:rPr lang="en-US" sz="1600" err="1"/>
              <a:t>Build</a:t>
            </a:r>
            <a:r>
              <a:rPr lang="en-US" sz="1600"/>
              <a:t> and </a:t>
            </a:r>
            <a:r>
              <a:rPr lang="en-US" sz="1600" err="1"/>
              <a:t>Sustain</a:t>
            </a:r>
            <a:r>
              <a:rPr lang="en-US" sz="1600"/>
              <a:t> Digital </a:t>
            </a:r>
            <a:r>
              <a:rPr lang="en-US" sz="1600" err="1"/>
              <a:t>Infrastructure</a:t>
            </a:r>
            <a:r>
              <a:rPr lang="en-US" sz="1600"/>
              <a:t>.</a:t>
            </a:r>
          </a:p>
          <a:p>
            <a:pPr marL="800100" lvl="1" indent="-342900">
              <a:buAutoNum type="arabicPeriod"/>
            </a:pPr>
            <a:r>
              <a:rPr lang="en-US" sz="1600" err="1"/>
              <a:t>Establish</a:t>
            </a:r>
            <a:r>
              <a:rPr lang="en-US" sz="1600"/>
              <a:t> a </a:t>
            </a:r>
            <a:r>
              <a:rPr lang="en-US" sz="1600" err="1"/>
              <a:t>robust</a:t>
            </a:r>
            <a:r>
              <a:rPr lang="en-US" sz="1600"/>
              <a:t> digital </a:t>
            </a:r>
            <a:r>
              <a:rPr lang="en-US" sz="1600" err="1"/>
              <a:t>infrastructure</a:t>
            </a:r>
            <a:r>
              <a:rPr lang="en-US" sz="1600"/>
              <a:t> </a:t>
            </a:r>
            <a:r>
              <a:rPr lang="en-US" sz="1600" err="1"/>
              <a:t>that</a:t>
            </a:r>
            <a:r>
              <a:rPr lang="en-US" sz="1600"/>
              <a:t> </a:t>
            </a:r>
            <a:r>
              <a:rPr lang="en-US" sz="1600" err="1"/>
              <a:t>enables</a:t>
            </a:r>
            <a:r>
              <a:rPr lang="en-US" sz="1600"/>
              <a:t> </a:t>
            </a:r>
            <a:r>
              <a:rPr lang="en-US" sz="1600" err="1"/>
              <a:t>connectivity</a:t>
            </a:r>
            <a:r>
              <a:rPr lang="en-US" sz="1600"/>
              <a:t> </a:t>
            </a:r>
            <a:r>
              <a:rPr lang="en-US" sz="1600" err="1"/>
              <a:t>among</a:t>
            </a:r>
            <a:r>
              <a:rPr lang="en-US" sz="1600"/>
              <a:t> LAC </a:t>
            </a:r>
            <a:r>
              <a:rPr lang="en-US" sz="1600" err="1"/>
              <a:t>countries</a:t>
            </a:r>
            <a:r>
              <a:rPr lang="en-US" sz="1600"/>
              <a:t> and </a:t>
            </a:r>
            <a:r>
              <a:rPr lang="en-US" sz="1600" err="1"/>
              <a:t>is</a:t>
            </a:r>
            <a:r>
              <a:rPr lang="en-US" sz="1600"/>
              <a:t> adaptable </a:t>
            </a:r>
            <a:r>
              <a:rPr lang="en-US" sz="1600" err="1"/>
              <a:t>to</a:t>
            </a:r>
            <a:r>
              <a:rPr lang="en-US" sz="1600"/>
              <a:t> future </a:t>
            </a:r>
            <a:r>
              <a:rPr lang="en-US" sz="1600" err="1"/>
              <a:t>changes</a:t>
            </a:r>
            <a:r>
              <a:rPr lang="en-US" sz="1600"/>
              <a:t>, </a:t>
            </a:r>
            <a:r>
              <a:rPr lang="en-US" sz="1600" err="1"/>
              <a:t>facilitating</a:t>
            </a:r>
            <a:r>
              <a:rPr lang="en-US" sz="1600"/>
              <a:t> </a:t>
            </a:r>
            <a:r>
              <a:rPr lang="en-US" sz="1600" err="1"/>
              <a:t>access</a:t>
            </a:r>
            <a:r>
              <a:rPr lang="en-US" sz="1600"/>
              <a:t>, control and </a:t>
            </a:r>
            <a:r>
              <a:rPr lang="en-US" sz="1600" err="1"/>
              <a:t>portability</a:t>
            </a:r>
            <a:r>
              <a:rPr lang="en-US" sz="1600"/>
              <a:t> </a:t>
            </a:r>
            <a:r>
              <a:rPr lang="en-US" sz="1600" err="1"/>
              <a:t>of</a:t>
            </a:r>
            <a:r>
              <a:rPr lang="en-US" sz="1600"/>
              <a:t> personal </a:t>
            </a:r>
            <a:r>
              <a:rPr lang="en-US" sz="1600" err="1"/>
              <a:t>clinical</a:t>
            </a:r>
            <a:r>
              <a:rPr lang="en-US" sz="1600"/>
              <a:t> </a:t>
            </a:r>
            <a:r>
              <a:rPr lang="en-US" sz="1600" err="1"/>
              <a:t>information</a:t>
            </a:r>
            <a:r>
              <a:rPr lang="en-US" sz="1600"/>
              <a:t> </a:t>
            </a:r>
            <a:r>
              <a:rPr lang="en-US" sz="1600" err="1"/>
              <a:t>through</a:t>
            </a:r>
            <a:r>
              <a:rPr lang="en-US" sz="1600"/>
              <a:t> digital </a:t>
            </a:r>
            <a:r>
              <a:rPr lang="en-US" sz="1600" err="1"/>
              <a:t>services</a:t>
            </a:r>
            <a:r>
              <a:rPr lang="en-US" sz="1600"/>
              <a:t> </a:t>
            </a:r>
            <a:r>
              <a:rPr lang="en-US" sz="1600" err="1"/>
              <a:t>based</a:t>
            </a:r>
            <a:r>
              <a:rPr lang="en-US" sz="1600"/>
              <a:t> </a:t>
            </a:r>
            <a:r>
              <a:rPr lang="en-US" sz="1600" err="1"/>
              <a:t>on</a:t>
            </a:r>
            <a:r>
              <a:rPr lang="en-US" sz="1600"/>
              <a:t> </a:t>
            </a:r>
            <a:r>
              <a:rPr lang="en-US" sz="1600" err="1"/>
              <a:t>common</a:t>
            </a:r>
            <a:r>
              <a:rPr lang="en-US" sz="1600"/>
              <a:t> </a:t>
            </a:r>
            <a:r>
              <a:rPr lang="en-US" sz="1600" err="1"/>
              <a:t>specifications</a:t>
            </a:r>
            <a:r>
              <a:rPr lang="en-US" sz="1600"/>
              <a:t>.</a:t>
            </a:r>
          </a:p>
          <a:p>
            <a:pPr marL="800100" lvl="1" indent="-342900">
              <a:buAutoNum type="arabicPeriod"/>
            </a:pPr>
            <a:r>
              <a:rPr lang="en-US" sz="1600" err="1"/>
              <a:t>To</a:t>
            </a:r>
            <a:r>
              <a:rPr lang="en-US" sz="1600"/>
              <a:t> </a:t>
            </a:r>
            <a:r>
              <a:rPr lang="en-US" sz="1600" err="1"/>
              <a:t>improve</a:t>
            </a:r>
            <a:r>
              <a:rPr lang="en-US" sz="1600"/>
              <a:t> </a:t>
            </a:r>
            <a:r>
              <a:rPr lang="en-US" sz="1600" err="1"/>
              <a:t>cross-border</a:t>
            </a:r>
            <a:r>
              <a:rPr lang="en-US" sz="1600"/>
              <a:t> digital </a:t>
            </a:r>
            <a:r>
              <a:rPr lang="en-US" sz="1600" err="1"/>
              <a:t>health</a:t>
            </a:r>
            <a:r>
              <a:rPr lang="en-US" sz="1600"/>
              <a:t> </a:t>
            </a:r>
            <a:r>
              <a:rPr lang="en-US" sz="1600" err="1"/>
              <a:t>solutions</a:t>
            </a:r>
            <a:r>
              <a:rPr lang="en-US" sz="1600"/>
              <a:t> in LAC </a:t>
            </a:r>
            <a:r>
              <a:rPr lang="en-US" sz="1600" err="1"/>
              <a:t>by</a:t>
            </a:r>
            <a:r>
              <a:rPr lang="en-US" sz="1600"/>
              <a:t> </a:t>
            </a:r>
            <a:r>
              <a:rPr lang="en-US" sz="1600" err="1"/>
              <a:t>developing</a:t>
            </a:r>
            <a:r>
              <a:rPr lang="en-US" sz="1600"/>
              <a:t> </a:t>
            </a:r>
            <a:r>
              <a:rPr lang="en-US" sz="1600" err="1"/>
              <a:t>technical</a:t>
            </a:r>
            <a:r>
              <a:rPr lang="en-US" sz="1600"/>
              <a:t> </a:t>
            </a:r>
            <a:r>
              <a:rPr lang="en-US" sz="1600" err="1"/>
              <a:t>resources</a:t>
            </a:r>
            <a:r>
              <a:rPr lang="en-US" sz="1600"/>
              <a:t> and </a:t>
            </a:r>
            <a:r>
              <a:rPr lang="en-US" sz="1600" err="1"/>
              <a:t>promoting</a:t>
            </a:r>
            <a:r>
              <a:rPr lang="en-US" sz="1600"/>
              <a:t> </a:t>
            </a:r>
            <a:r>
              <a:rPr lang="en-US" sz="1600" err="1"/>
              <a:t>the</a:t>
            </a:r>
            <a:r>
              <a:rPr lang="en-US" sz="1600"/>
              <a:t> use </a:t>
            </a:r>
            <a:r>
              <a:rPr lang="en-US" sz="1600" err="1"/>
              <a:t>of</a:t>
            </a:r>
            <a:r>
              <a:rPr lang="en-US" sz="1600"/>
              <a:t> </a:t>
            </a:r>
            <a:r>
              <a:rPr lang="en-US" sz="1600" err="1"/>
              <a:t>standardized</a:t>
            </a:r>
            <a:r>
              <a:rPr lang="en-US" sz="1600"/>
              <a:t> </a:t>
            </a:r>
            <a:r>
              <a:rPr lang="en-US" sz="1600" err="1"/>
              <a:t>technical</a:t>
            </a:r>
            <a:r>
              <a:rPr lang="en-US" sz="1600"/>
              <a:t> </a:t>
            </a:r>
            <a:r>
              <a:rPr lang="en-US" sz="1600" err="1"/>
              <a:t>specifications</a:t>
            </a:r>
            <a:r>
              <a:rPr lang="en-US" sz="1600"/>
              <a:t> </a:t>
            </a:r>
            <a:r>
              <a:rPr lang="en-US" sz="1600" err="1"/>
              <a:t>for</a:t>
            </a:r>
            <a:r>
              <a:rPr lang="en-US" sz="1600"/>
              <a:t> </a:t>
            </a:r>
            <a:r>
              <a:rPr lang="en-US" sz="1600" err="1"/>
              <a:t>specific</a:t>
            </a:r>
            <a:r>
              <a:rPr lang="en-US" sz="1600"/>
              <a:t> use cases, </a:t>
            </a:r>
            <a:r>
              <a:rPr lang="en-US" sz="1600" err="1"/>
              <a:t>thus</a:t>
            </a:r>
            <a:r>
              <a:rPr lang="en-US" sz="1600"/>
              <a:t> </a:t>
            </a:r>
            <a:r>
              <a:rPr lang="en-US" sz="1600" err="1"/>
              <a:t>ensuring</a:t>
            </a:r>
            <a:r>
              <a:rPr lang="en-US" sz="1600"/>
              <a:t> </a:t>
            </a:r>
            <a:r>
              <a:rPr lang="en-US" sz="1600" err="1"/>
              <a:t>effective</a:t>
            </a:r>
            <a:r>
              <a:rPr lang="en-US" sz="1600"/>
              <a:t> </a:t>
            </a:r>
            <a:r>
              <a:rPr lang="en-US" sz="1600" err="1"/>
              <a:t>interoperability</a:t>
            </a:r>
            <a:r>
              <a:rPr lang="en-US" sz="1600"/>
              <a:t> and </a:t>
            </a:r>
            <a:r>
              <a:rPr lang="en-US" sz="1600" err="1"/>
              <a:t>continuity</a:t>
            </a:r>
            <a:r>
              <a:rPr lang="en-US" sz="1600"/>
              <a:t> </a:t>
            </a:r>
            <a:r>
              <a:rPr lang="en-US" sz="1600" err="1"/>
              <a:t>of</a:t>
            </a:r>
            <a:r>
              <a:rPr lang="en-US" sz="1600"/>
              <a:t> care.</a:t>
            </a:r>
          </a:p>
          <a:p>
            <a:pPr marL="342900" indent="-342900">
              <a:buAutoNum type="arabicPeriod"/>
            </a:pPr>
            <a:r>
              <a:rPr lang="en-US" sz="1600" err="1"/>
              <a:t>To</a:t>
            </a:r>
            <a:r>
              <a:rPr lang="en-US" sz="1600"/>
              <a:t> </a:t>
            </a:r>
            <a:r>
              <a:rPr lang="en-US" sz="1600" err="1"/>
              <a:t>create</a:t>
            </a:r>
            <a:r>
              <a:rPr lang="en-US" sz="1600"/>
              <a:t> and </a:t>
            </a:r>
            <a:r>
              <a:rPr lang="en-US" sz="1600" err="1"/>
              <a:t>strengthen</a:t>
            </a:r>
            <a:r>
              <a:rPr lang="en-US" sz="1600"/>
              <a:t> </a:t>
            </a:r>
            <a:r>
              <a:rPr lang="en-US" sz="1600" err="1"/>
              <a:t>the</a:t>
            </a:r>
            <a:r>
              <a:rPr lang="en-US" sz="1600"/>
              <a:t> </a:t>
            </a:r>
            <a:r>
              <a:rPr lang="en-US" sz="1600" err="1"/>
              <a:t>technical</a:t>
            </a:r>
            <a:r>
              <a:rPr lang="en-US" sz="1600"/>
              <a:t> </a:t>
            </a:r>
            <a:r>
              <a:rPr lang="en-US" sz="1600" err="1"/>
              <a:t>community</a:t>
            </a:r>
            <a:r>
              <a:rPr lang="en-US" sz="1600"/>
              <a:t> in LAC.</a:t>
            </a:r>
          </a:p>
          <a:p>
            <a:pPr marL="800100" lvl="1" indent="-342900">
              <a:buAutoNum type="arabicPeriod"/>
            </a:pPr>
            <a:r>
              <a:rPr lang="en-US" sz="1600" err="1"/>
              <a:t>Encourage</a:t>
            </a:r>
            <a:r>
              <a:rPr lang="en-US" sz="1600"/>
              <a:t> </a:t>
            </a:r>
            <a:r>
              <a:rPr lang="en-US" sz="1600" err="1"/>
              <a:t>collaboration</a:t>
            </a:r>
            <a:r>
              <a:rPr lang="en-US" sz="1600"/>
              <a:t> and </a:t>
            </a:r>
            <a:r>
              <a:rPr lang="en-US" sz="1600" err="1"/>
              <a:t>knowledge</a:t>
            </a:r>
            <a:r>
              <a:rPr lang="en-US" sz="1600"/>
              <a:t> </a:t>
            </a:r>
            <a:r>
              <a:rPr lang="en-US" sz="1600" err="1"/>
              <a:t>sharing</a:t>
            </a:r>
            <a:r>
              <a:rPr lang="en-US" sz="1600"/>
              <a:t> </a:t>
            </a:r>
            <a:r>
              <a:rPr lang="en-US" sz="1600" err="1"/>
              <a:t>among</a:t>
            </a:r>
            <a:r>
              <a:rPr lang="en-US" sz="1600"/>
              <a:t> </a:t>
            </a:r>
            <a:r>
              <a:rPr lang="en-US" sz="1600" err="1"/>
              <a:t>technical</a:t>
            </a:r>
            <a:r>
              <a:rPr lang="en-US" sz="1600"/>
              <a:t> </a:t>
            </a:r>
            <a:r>
              <a:rPr lang="en-US" sz="1600" err="1"/>
              <a:t>teams</a:t>
            </a:r>
            <a:r>
              <a:rPr lang="en-US" sz="1600"/>
              <a:t> in LAC </a:t>
            </a:r>
            <a:r>
              <a:rPr lang="en-US" sz="1600" err="1"/>
              <a:t>through</a:t>
            </a:r>
            <a:r>
              <a:rPr lang="en-US" sz="1600"/>
              <a:t> </a:t>
            </a:r>
            <a:r>
              <a:rPr lang="en-US" sz="1600" err="1"/>
              <a:t>the</a:t>
            </a:r>
            <a:r>
              <a:rPr lang="en-US" sz="1600"/>
              <a:t> </a:t>
            </a:r>
            <a:r>
              <a:rPr lang="en-US" sz="1600" err="1"/>
              <a:t>organization</a:t>
            </a:r>
            <a:r>
              <a:rPr lang="en-US" sz="1600"/>
              <a:t> </a:t>
            </a:r>
            <a:r>
              <a:rPr lang="en-US" sz="1600" err="1"/>
              <a:t>of</a:t>
            </a:r>
            <a:r>
              <a:rPr lang="en-US" sz="1600"/>
              <a:t> workshops, training </a:t>
            </a:r>
            <a:r>
              <a:rPr lang="en-US" sz="1600" err="1"/>
              <a:t>sessions</a:t>
            </a:r>
            <a:r>
              <a:rPr lang="en-US" sz="1600"/>
              <a:t>, and </a:t>
            </a:r>
            <a:r>
              <a:rPr lang="en-US" sz="1600" err="1"/>
              <a:t>networking</a:t>
            </a:r>
            <a:r>
              <a:rPr lang="en-US" sz="1600"/>
              <a:t> </a:t>
            </a:r>
            <a:r>
              <a:rPr lang="en-US" sz="1600" err="1"/>
              <a:t>activities</a:t>
            </a:r>
            <a:r>
              <a:rPr lang="en-US" sz="1600"/>
              <a:t> </a:t>
            </a:r>
            <a:r>
              <a:rPr lang="en-US" sz="1600" err="1"/>
              <a:t>that</a:t>
            </a:r>
            <a:r>
              <a:rPr lang="en-US" sz="1600"/>
              <a:t> </a:t>
            </a:r>
            <a:r>
              <a:rPr lang="en-US" sz="1600" err="1"/>
              <a:t>strengthen</a:t>
            </a:r>
            <a:r>
              <a:rPr lang="en-US" sz="1600"/>
              <a:t> local and regional </a:t>
            </a:r>
            <a:r>
              <a:rPr lang="en-US" sz="1600" err="1"/>
              <a:t>technical</a:t>
            </a:r>
            <a:r>
              <a:rPr lang="en-US" sz="1600"/>
              <a:t> </a:t>
            </a:r>
            <a:r>
              <a:rPr lang="en-US" sz="1600" err="1"/>
              <a:t>capabilities</a:t>
            </a:r>
            <a:r>
              <a:rPr lang="en-US" sz="1600"/>
              <a:t>.</a:t>
            </a:r>
          </a:p>
          <a:p>
            <a:pPr marL="800100" lvl="1" indent="-342900">
              <a:buAutoNum type="arabicPeriod"/>
            </a:pPr>
            <a:r>
              <a:rPr lang="en-US" sz="1600" err="1"/>
              <a:t>Demonstrate</a:t>
            </a:r>
            <a:r>
              <a:rPr lang="en-US" sz="1600"/>
              <a:t> </a:t>
            </a:r>
            <a:r>
              <a:rPr lang="en-US" sz="1600" err="1"/>
              <a:t>the</a:t>
            </a:r>
            <a:r>
              <a:rPr lang="en-US" sz="1600"/>
              <a:t> </a:t>
            </a:r>
            <a:r>
              <a:rPr lang="en-US" sz="1600" err="1"/>
              <a:t>technical</a:t>
            </a:r>
            <a:r>
              <a:rPr lang="en-US" sz="1600"/>
              <a:t> and </a:t>
            </a:r>
            <a:r>
              <a:rPr lang="en-US" sz="1600" err="1"/>
              <a:t>practical</a:t>
            </a:r>
            <a:r>
              <a:rPr lang="en-US" sz="1600"/>
              <a:t> </a:t>
            </a:r>
            <a:r>
              <a:rPr lang="en-US" sz="1600" err="1"/>
              <a:t>feasibility</a:t>
            </a:r>
            <a:r>
              <a:rPr lang="en-US" sz="1600"/>
              <a:t> </a:t>
            </a:r>
            <a:r>
              <a:rPr lang="en-US" sz="1600" err="1"/>
              <a:t>of</a:t>
            </a:r>
            <a:r>
              <a:rPr lang="en-US" sz="1600"/>
              <a:t> </a:t>
            </a:r>
            <a:r>
              <a:rPr lang="en-US" sz="1600" err="1"/>
              <a:t>the</a:t>
            </a:r>
            <a:r>
              <a:rPr lang="en-US" sz="1600"/>
              <a:t> use cases </a:t>
            </a:r>
            <a:r>
              <a:rPr lang="en-US" sz="1600" err="1"/>
              <a:t>through</a:t>
            </a:r>
            <a:r>
              <a:rPr lang="en-US" sz="1600"/>
              <a:t> </a:t>
            </a:r>
            <a:r>
              <a:rPr lang="en-US" sz="1600" err="1"/>
              <a:t>live</a:t>
            </a:r>
            <a:r>
              <a:rPr lang="en-US" sz="1600"/>
              <a:t> </a:t>
            </a:r>
            <a:r>
              <a:rPr lang="en-US" sz="1600" err="1"/>
              <a:t>testing</a:t>
            </a:r>
            <a:r>
              <a:rPr lang="en-US" sz="1600"/>
              <a:t> </a:t>
            </a:r>
            <a:r>
              <a:rPr lang="en-US" sz="1600" err="1"/>
              <a:t>during</a:t>
            </a:r>
            <a:r>
              <a:rPr lang="en-US" sz="1600"/>
              <a:t> </a:t>
            </a:r>
            <a:r>
              <a:rPr lang="en-US" sz="1600" err="1"/>
              <a:t>the</a:t>
            </a:r>
            <a:r>
              <a:rPr lang="en-US" sz="1600"/>
              <a:t> </a:t>
            </a:r>
            <a:r>
              <a:rPr lang="en-US" sz="1600" err="1"/>
              <a:t>Connectathon</a:t>
            </a:r>
            <a:r>
              <a:rPr lang="en-US" sz="1600"/>
              <a:t>, </a:t>
            </a:r>
            <a:r>
              <a:rPr lang="en-US" sz="1600" err="1"/>
              <a:t>simulating</a:t>
            </a:r>
            <a:r>
              <a:rPr lang="en-US" sz="1600"/>
              <a:t> real </a:t>
            </a:r>
            <a:r>
              <a:rPr lang="en-US" sz="1600" err="1"/>
              <a:t>scenarios</a:t>
            </a:r>
            <a:r>
              <a:rPr lang="en-US" sz="1600"/>
              <a:t> </a:t>
            </a:r>
            <a:r>
              <a:rPr lang="en-US" sz="1600" err="1"/>
              <a:t>where</a:t>
            </a:r>
            <a:r>
              <a:rPr lang="en-US" sz="1600"/>
              <a:t> </a:t>
            </a:r>
            <a:r>
              <a:rPr lang="en-US" sz="1600" err="1"/>
              <a:t>continuity</a:t>
            </a:r>
            <a:r>
              <a:rPr lang="en-US" sz="1600"/>
              <a:t> </a:t>
            </a:r>
            <a:r>
              <a:rPr lang="en-US" sz="1600" err="1"/>
              <a:t>of</a:t>
            </a:r>
            <a:r>
              <a:rPr lang="en-US" sz="1600"/>
              <a:t> care and digital </a:t>
            </a:r>
            <a:r>
              <a:rPr lang="en-US" sz="1600" err="1"/>
              <a:t>immunization</a:t>
            </a:r>
            <a:r>
              <a:rPr lang="en-US" sz="1600"/>
              <a:t> </a:t>
            </a:r>
            <a:r>
              <a:rPr lang="en-US" sz="1600" err="1"/>
              <a:t>certificates</a:t>
            </a:r>
            <a:r>
              <a:rPr lang="en-US" sz="1600"/>
              <a:t> are </a:t>
            </a:r>
            <a:r>
              <a:rPr lang="en-US" sz="1600" err="1"/>
              <a:t>effectively</a:t>
            </a:r>
            <a:r>
              <a:rPr lang="en-US" sz="1600"/>
              <a:t> </a:t>
            </a:r>
            <a:r>
              <a:rPr lang="en-US" sz="1600" err="1"/>
              <a:t>used</a:t>
            </a:r>
            <a:r>
              <a:rPr lang="en-US" sz="1600"/>
              <a:t> </a:t>
            </a:r>
            <a:r>
              <a:rPr lang="en-US" sz="1600" err="1"/>
              <a:t>to</a:t>
            </a:r>
            <a:r>
              <a:rPr lang="en-US" sz="1600"/>
              <a:t> </a:t>
            </a:r>
            <a:r>
              <a:rPr lang="en-US" sz="1600" err="1"/>
              <a:t>improve</a:t>
            </a:r>
            <a:r>
              <a:rPr lang="en-US" sz="1600"/>
              <a:t> </a:t>
            </a:r>
            <a:r>
              <a:rPr lang="en-US" sz="1600" err="1"/>
              <a:t>health</a:t>
            </a:r>
            <a:r>
              <a:rPr lang="en-US" sz="1600"/>
              <a:t> and </a:t>
            </a:r>
            <a:r>
              <a:rPr lang="en-US" sz="1600" err="1"/>
              <a:t>save</a:t>
            </a:r>
            <a:r>
              <a:rPr lang="en-US" sz="1600"/>
              <a:t> </a:t>
            </a:r>
            <a:r>
              <a:rPr lang="en-US" sz="1600" err="1"/>
              <a:t>lives</a:t>
            </a:r>
            <a:r>
              <a:rPr lang="en-US" sz="1600"/>
              <a:t>, and </a:t>
            </a:r>
            <a:r>
              <a:rPr lang="en-US" sz="1600" err="1"/>
              <a:t>fostering</a:t>
            </a:r>
            <a:r>
              <a:rPr lang="en-US" sz="1600"/>
              <a:t> </a:t>
            </a:r>
            <a:r>
              <a:rPr lang="en-US" sz="1600" err="1"/>
              <a:t>innovation</a:t>
            </a:r>
            <a:r>
              <a:rPr lang="en-US" sz="1600"/>
              <a:t> in </a:t>
            </a:r>
            <a:r>
              <a:rPr lang="en-US" sz="1600" err="1"/>
              <a:t>the</a:t>
            </a:r>
            <a:r>
              <a:rPr lang="en-US" sz="1600"/>
              <a:t> sector.</a:t>
            </a:r>
          </a:p>
          <a:p>
            <a:endParaRPr lang="en-US" sz="1600"/>
          </a:p>
        </p:txBody>
      </p:sp>
      <p:sp>
        <p:nvSpPr>
          <p:cNvPr id="3" name="TextBox 2">
            <a:extLst>
              <a:ext uri="{FF2B5EF4-FFF2-40B4-BE49-F238E27FC236}">
                <a16:creationId xmlns:a16="http://schemas.microsoft.com/office/drawing/2014/main" id="{DDD74B38-CB36-B0A3-49DF-BE785AE2FB16}"/>
              </a:ext>
            </a:extLst>
          </p:cNvPr>
          <p:cNvSpPr txBox="1"/>
          <p:nvPr/>
        </p:nvSpPr>
        <p:spPr>
          <a:xfrm>
            <a:off x="10307216" y="6550223"/>
            <a:ext cx="1884784" cy="307777"/>
          </a:xfrm>
          <a:prstGeom prst="rect">
            <a:avLst/>
          </a:prstGeom>
          <a:noFill/>
        </p:spPr>
        <p:txBody>
          <a:bodyPr wrap="square" rtlCol="0">
            <a:spAutoFit/>
          </a:bodyPr>
          <a:lstStyle/>
          <a:p>
            <a:r>
              <a:rPr lang="es-AR" sz="1400" i="1" err="1"/>
              <a:t>Private</a:t>
            </a:r>
            <a:r>
              <a:rPr lang="es-AR" sz="1400" i="1"/>
              <a:t> &amp; </a:t>
            </a:r>
            <a:r>
              <a:rPr lang="es-AR" sz="1400" i="1" err="1"/>
              <a:t>Confidential</a:t>
            </a:r>
            <a:endParaRPr lang="en-US" sz="1400" i="1"/>
          </a:p>
        </p:txBody>
      </p:sp>
    </p:spTree>
    <p:extLst>
      <p:ext uri="{BB962C8B-B14F-4D97-AF65-F5344CB8AC3E}">
        <p14:creationId xmlns:p14="http://schemas.microsoft.com/office/powerpoint/2010/main" val="3874685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104446-2C78-04F5-4236-1CAF08575B47}"/>
              </a:ext>
            </a:extLst>
          </p:cNvPr>
          <p:cNvPicPr>
            <a:picLocks noChangeAspect="1"/>
          </p:cNvPicPr>
          <p:nvPr/>
        </p:nvPicPr>
        <p:blipFill>
          <a:blip r:embed="rId2"/>
          <a:stretch>
            <a:fillRect/>
          </a:stretch>
        </p:blipFill>
        <p:spPr>
          <a:xfrm>
            <a:off x="0" y="105067"/>
            <a:ext cx="12192000" cy="6647866"/>
          </a:xfrm>
          <a:prstGeom prst="rect">
            <a:avLst/>
          </a:prstGeom>
        </p:spPr>
      </p:pic>
    </p:spTree>
    <p:extLst>
      <p:ext uri="{BB962C8B-B14F-4D97-AF65-F5344CB8AC3E}">
        <p14:creationId xmlns:p14="http://schemas.microsoft.com/office/powerpoint/2010/main" val="867774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226718" y="41288"/>
            <a:ext cx="10515600" cy="875493"/>
          </a:xfrm>
          <a:prstGeom prst="rect">
            <a:avLst/>
          </a:prstGeom>
          <a:noFill/>
          <a:ln>
            <a:noFill/>
          </a:ln>
        </p:spPr>
        <p:txBody>
          <a:bodyPr spcFirstLastPara="1" wrap="square" lIns="91425" tIns="45700" rIns="91425" bIns="45700" anchor="ctr" anchorCtr="0">
            <a:noAutofit/>
          </a:bodyPr>
          <a:lstStyle/>
          <a:p>
            <a:pPr lvl="0">
              <a:lnSpc>
                <a:spcPct val="110000"/>
              </a:lnSpc>
              <a:buClr>
                <a:srgbClr val="1391BF"/>
              </a:buClr>
              <a:buSzPts val="2400"/>
            </a:pPr>
            <a:r>
              <a:rPr lang="en-US" sz="2400" b="1">
                <a:solidFill>
                  <a:srgbClr val="1391BF"/>
                </a:solidFill>
                <a:latin typeface="Calibri" panose="020F0502020204030204" pitchFamily="34" charset="0"/>
                <a:ea typeface="Poppins"/>
                <a:cs typeface="Calibri" panose="020F0502020204030204" pitchFamily="34" charset="0"/>
                <a:sym typeface="Poppins"/>
              </a:rPr>
              <a:t>Tasks/Milestones September 2024 by country</a:t>
            </a:r>
            <a:endParaRPr>
              <a:latin typeface="Calibri" panose="020F0502020204030204" pitchFamily="34" charset="0"/>
              <a:cs typeface="Calibri" panose="020F0502020204030204" pitchFamily="34" charset="0"/>
            </a:endParaRPr>
          </a:p>
        </p:txBody>
      </p:sp>
      <p:pic>
        <p:nvPicPr>
          <p:cNvPr id="89" name="Google Shape;89;p1"/>
          <p:cNvPicPr preferRelativeResize="0"/>
          <p:nvPr/>
        </p:nvPicPr>
        <p:blipFill rotWithShape="1">
          <a:blip r:embed="rId4">
            <a:alphaModFix/>
          </a:blip>
          <a:srcRect/>
          <a:stretch/>
        </p:blipFill>
        <p:spPr>
          <a:xfrm>
            <a:off x="1174987" y="891186"/>
            <a:ext cx="9486900" cy="152400"/>
          </a:xfrm>
          <a:prstGeom prst="rect">
            <a:avLst/>
          </a:prstGeom>
          <a:noFill/>
          <a:ln>
            <a:noFill/>
          </a:ln>
        </p:spPr>
      </p:pic>
      <p:pic>
        <p:nvPicPr>
          <p:cNvPr id="90" name="Google Shape;90;p1"/>
          <p:cNvPicPr preferRelativeResize="0"/>
          <p:nvPr/>
        </p:nvPicPr>
        <p:blipFill rotWithShape="1">
          <a:blip r:embed="rId5">
            <a:alphaModFix/>
          </a:blip>
          <a:srcRect/>
          <a:stretch/>
        </p:blipFill>
        <p:spPr>
          <a:xfrm>
            <a:off x="10218039" y="41386"/>
            <a:ext cx="1912447" cy="742297"/>
          </a:xfrm>
          <a:prstGeom prst="rect">
            <a:avLst/>
          </a:prstGeom>
          <a:noFill/>
          <a:ln>
            <a:noFill/>
          </a:ln>
        </p:spPr>
      </p:pic>
      <p:sp>
        <p:nvSpPr>
          <p:cNvPr id="91" name="Google Shape;91;p1"/>
          <p:cNvSpPr/>
          <p:nvPr/>
        </p:nvSpPr>
        <p:spPr>
          <a:xfrm>
            <a:off x="2071543" y="3709351"/>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103D5E"/>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endParaRPr>
          </a:p>
        </p:txBody>
      </p:sp>
      <p:sp>
        <p:nvSpPr>
          <p:cNvPr id="92" name="Google Shape;92;p1"/>
          <p:cNvSpPr/>
          <p:nvPr/>
        </p:nvSpPr>
        <p:spPr>
          <a:xfrm rot="10800000" flipH="1">
            <a:off x="126311" y="2620494"/>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A293F"/>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endParaRPr>
          </a:p>
        </p:txBody>
      </p:sp>
      <p:sp>
        <p:nvSpPr>
          <p:cNvPr id="93" name="Google Shape;93;p1"/>
          <p:cNvSpPr/>
          <p:nvPr/>
        </p:nvSpPr>
        <p:spPr>
          <a:xfrm>
            <a:off x="5956297" y="3727696"/>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1686C5"/>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endParaRPr>
          </a:p>
        </p:txBody>
      </p:sp>
      <p:sp>
        <p:nvSpPr>
          <p:cNvPr id="94" name="Google Shape;94;p1"/>
          <p:cNvSpPr/>
          <p:nvPr/>
        </p:nvSpPr>
        <p:spPr>
          <a:xfrm rot="10800000" flipH="1">
            <a:off x="7908528" y="2620494"/>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36A9E5"/>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endParaRPr>
          </a:p>
        </p:txBody>
      </p:sp>
      <p:sp>
        <p:nvSpPr>
          <p:cNvPr id="95" name="Google Shape;95;p1"/>
          <p:cNvSpPr txBox="1"/>
          <p:nvPr/>
        </p:nvSpPr>
        <p:spPr>
          <a:xfrm>
            <a:off x="383729" y="4343249"/>
            <a:ext cx="1649693" cy="318822"/>
          </a:xfrm>
          <a:prstGeom prst="rect">
            <a:avLst/>
          </a:prstGeom>
          <a:noFill/>
          <a:ln>
            <a:noFill/>
          </a:ln>
        </p:spPr>
        <p:txBody>
          <a:bodyPr spcFirstLastPara="1" wrap="square" lIns="0" tIns="0" rIns="0" bIns="0" anchor="t" anchorCtr="0">
            <a:noAutofit/>
          </a:bodyPr>
          <a:lstStyle/>
          <a:p>
            <a:pPr lvl="0" algn="ctr">
              <a:lnSpc>
                <a:spcPct val="90000"/>
              </a:lnSpc>
              <a:buClr>
                <a:srgbClr val="797979"/>
              </a:buClr>
              <a:buSzPts val="1600"/>
            </a:pPr>
            <a:r>
              <a:rPr lang="en-US" sz="1600" b="1" i="0" u="none" strike="noStrike" cap="none">
                <a:solidFill>
                  <a:srgbClr val="797979"/>
                </a:solidFill>
                <a:latin typeface="Calibri" panose="020F0502020204030204" pitchFamily="34" charset="0"/>
                <a:ea typeface="Calibri"/>
                <a:cs typeface="Calibri" panose="020F0502020204030204" pitchFamily="34" charset="0"/>
                <a:sym typeface="Calibri"/>
              </a:rPr>
              <a:t>IPS/MHD</a:t>
            </a:r>
            <a:endParaRPr lang="en-US" sz="1600" b="0" i="0" u="none" strike="noStrike" cap="none">
              <a:solidFill>
                <a:srgbClr val="797979"/>
              </a:solidFill>
              <a:latin typeface="Calibri" panose="020F0502020204030204" pitchFamily="34" charset="0"/>
              <a:ea typeface="Calibri"/>
              <a:cs typeface="Calibri" panose="020F0502020204030204" pitchFamily="34" charset="0"/>
              <a:sym typeface="Calibri"/>
            </a:endParaRPr>
          </a:p>
        </p:txBody>
      </p:sp>
      <p:sp>
        <p:nvSpPr>
          <p:cNvPr id="96" name="Google Shape;96;p1"/>
          <p:cNvSpPr/>
          <p:nvPr/>
        </p:nvSpPr>
        <p:spPr>
          <a:xfrm>
            <a:off x="674137" y="3146871"/>
            <a:ext cx="1148723" cy="1149022"/>
          </a:xfrm>
          <a:prstGeom prst="ellipse">
            <a:avLst/>
          </a:prstGeom>
          <a:solidFill>
            <a:srgbClr val="0A293F"/>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3199"/>
              <a:buFont typeface="Arial"/>
              <a:buNone/>
            </a:pPr>
            <a:endParaRPr lang="en-US" sz="3199" b="0" i="0" u="none" strike="noStrike" cap="none">
              <a:solidFill>
                <a:srgbClr val="FFFFFF"/>
              </a:solidFill>
              <a:latin typeface="Calibri" panose="020F0502020204030204" pitchFamily="34" charset="0"/>
              <a:ea typeface="Lato"/>
              <a:cs typeface="Calibri" panose="020F0502020204030204" pitchFamily="34" charset="0"/>
              <a:sym typeface="Lato"/>
            </a:endParaRPr>
          </a:p>
        </p:txBody>
      </p:sp>
      <p:sp>
        <p:nvSpPr>
          <p:cNvPr id="97" name="Google Shape;97;p1"/>
          <p:cNvSpPr/>
          <p:nvPr/>
        </p:nvSpPr>
        <p:spPr>
          <a:xfrm>
            <a:off x="4554099" y="3146871"/>
            <a:ext cx="1148723" cy="1149022"/>
          </a:xfrm>
          <a:prstGeom prst="ellipse">
            <a:avLst/>
          </a:prstGeom>
          <a:solidFill>
            <a:srgbClr val="185E90"/>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3199"/>
              <a:buFont typeface="Arial"/>
              <a:buNone/>
            </a:pPr>
            <a:endParaRPr lang="en-US" sz="3199" b="0" i="0" u="none" strike="noStrike" cap="none">
              <a:solidFill>
                <a:srgbClr val="FFFFFF"/>
              </a:solidFill>
              <a:latin typeface="Calibri" panose="020F0502020204030204" pitchFamily="34" charset="0"/>
              <a:ea typeface="Lato"/>
              <a:cs typeface="Calibri" panose="020F0502020204030204" pitchFamily="34" charset="0"/>
              <a:sym typeface="Lato"/>
            </a:endParaRPr>
          </a:p>
        </p:txBody>
      </p:sp>
      <p:sp>
        <p:nvSpPr>
          <p:cNvPr id="98" name="Google Shape;98;p1"/>
          <p:cNvSpPr/>
          <p:nvPr/>
        </p:nvSpPr>
        <p:spPr>
          <a:xfrm>
            <a:off x="6492978" y="3146871"/>
            <a:ext cx="1148723" cy="1149022"/>
          </a:xfrm>
          <a:prstGeom prst="ellipse">
            <a:avLst/>
          </a:prstGeom>
          <a:solidFill>
            <a:srgbClr val="1686C5"/>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3199"/>
              <a:buFont typeface="Arial"/>
              <a:buNone/>
            </a:pPr>
            <a:endParaRPr lang="en-US" sz="3199" b="0" i="0" u="none" strike="noStrike" cap="none">
              <a:solidFill>
                <a:srgbClr val="FFFFFF"/>
              </a:solidFill>
              <a:latin typeface="Calibri" panose="020F0502020204030204" pitchFamily="34" charset="0"/>
              <a:ea typeface="Lato"/>
              <a:cs typeface="Calibri" panose="020F0502020204030204" pitchFamily="34" charset="0"/>
              <a:sym typeface="Lato"/>
            </a:endParaRPr>
          </a:p>
        </p:txBody>
      </p:sp>
      <p:sp>
        <p:nvSpPr>
          <p:cNvPr id="99" name="Google Shape;99;p1"/>
          <p:cNvSpPr/>
          <p:nvPr/>
        </p:nvSpPr>
        <p:spPr>
          <a:xfrm>
            <a:off x="8431856" y="3146871"/>
            <a:ext cx="1148723" cy="1149022"/>
          </a:xfrm>
          <a:prstGeom prst="ellipse">
            <a:avLst/>
          </a:prstGeom>
          <a:solidFill>
            <a:srgbClr val="36A9E5"/>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3199"/>
              <a:buFont typeface="Arial"/>
              <a:buNone/>
            </a:pPr>
            <a:endParaRPr lang="en-US" sz="3199" b="0" i="0" u="none" strike="noStrike" cap="none">
              <a:solidFill>
                <a:srgbClr val="FFFFFF"/>
              </a:solidFill>
              <a:latin typeface="Calibri" panose="020F0502020204030204" pitchFamily="34" charset="0"/>
              <a:ea typeface="Lato"/>
              <a:cs typeface="Calibri" panose="020F0502020204030204" pitchFamily="34" charset="0"/>
              <a:sym typeface="Lato"/>
            </a:endParaRPr>
          </a:p>
        </p:txBody>
      </p:sp>
      <p:sp>
        <p:nvSpPr>
          <p:cNvPr id="100" name="Google Shape;100;p1"/>
          <p:cNvSpPr txBox="1"/>
          <p:nvPr/>
        </p:nvSpPr>
        <p:spPr>
          <a:xfrm>
            <a:off x="2358495" y="1840886"/>
            <a:ext cx="1649700" cy="47555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rgbClr val="797979"/>
              </a:buClr>
              <a:buSzPts val="1600"/>
              <a:buFont typeface="Arial"/>
              <a:buNone/>
            </a:pPr>
            <a:r>
              <a:rPr lang="en-US" sz="1600" b="1" dirty="0">
                <a:solidFill>
                  <a:srgbClr val="797979"/>
                </a:solidFill>
                <a:latin typeface="Calibri" panose="020F0502020204030204" pitchFamily="34" charset="0"/>
                <a:ea typeface="Calibri"/>
                <a:cs typeface="Calibri" panose="020F0502020204030204" pitchFamily="34" charset="0"/>
                <a:sym typeface="Calibri"/>
              </a:rPr>
              <a:t>WALLET + </a:t>
            </a:r>
            <a:br>
              <a:rPr lang="en-US" sz="1600" b="1" dirty="0">
                <a:solidFill>
                  <a:srgbClr val="797979"/>
                </a:solidFill>
                <a:latin typeface="Calibri" panose="020F0502020204030204" pitchFamily="34" charset="0"/>
                <a:ea typeface="Calibri"/>
                <a:cs typeface="Calibri" panose="020F0502020204030204" pitchFamily="34" charset="0"/>
                <a:sym typeface="Calibri"/>
              </a:rPr>
            </a:br>
            <a:r>
              <a:rPr lang="en-US" sz="1600" b="1" dirty="0">
                <a:solidFill>
                  <a:srgbClr val="797979"/>
                </a:solidFill>
                <a:latin typeface="Calibri" panose="020F0502020204030204" pitchFamily="34" charset="0"/>
                <a:ea typeface="Calibri"/>
                <a:cs typeface="Calibri" panose="020F0502020204030204" pitchFamily="34" charset="0"/>
                <a:sym typeface="Calibri"/>
              </a:rPr>
              <a:t>GDHCN</a:t>
            </a:r>
            <a:endParaRPr lang="en-US" sz="1600" b="0" i="0" u="none" strike="noStrike" cap="none" dirty="0">
              <a:solidFill>
                <a:srgbClr val="797979"/>
              </a:solidFill>
              <a:latin typeface="Calibri" panose="020F0502020204030204" pitchFamily="34" charset="0"/>
              <a:ea typeface="Calibri"/>
              <a:cs typeface="Calibri" panose="020F0502020204030204" pitchFamily="34" charset="0"/>
              <a:sym typeface="Calibri"/>
            </a:endParaRPr>
          </a:p>
        </p:txBody>
      </p:sp>
      <p:sp>
        <p:nvSpPr>
          <p:cNvPr id="101" name="Google Shape;101;p1"/>
          <p:cNvSpPr txBox="1"/>
          <p:nvPr/>
        </p:nvSpPr>
        <p:spPr>
          <a:xfrm>
            <a:off x="6109579" y="2106828"/>
            <a:ext cx="1881300" cy="318900"/>
          </a:xfrm>
          <a:prstGeom prst="rect">
            <a:avLst/>
          </a:prstGeom>
          <a:noFill/>
          <a:ln>
            <a:noFill/>
          </a:ln>
        </p:spPr>
        <p:txBody>
          <a:bodyPr spcFirstLastPara="1" wrap="square" lIns="0" tIns="0" rIns="0" bIns="0" anchor="t" anchorCtr="0">
            <a:noAutofit/>
          </a:bodyPr>
          <a:lstStyle/>
          <a:p>
            <a:pPr lvl="0" algn="ctr">
              <a:lnSpc>
                <a:spcPct val="90000"/>
              </a:lnSpc>
              <a:buClr>
                <a:srgbClr val="797979"/>
              </a:buClr>
              <a:buSzPts val="1600"/>
            </a:pPr>
            <a:r>
              <a:rPr lang="en-US" sz="1600" b="1" dirty="0">
                <a:solidFill>
                  <a:srgbClr val="797979"/>
                </a:solidFill>
                <a:latin typeface="Calibri" panose="020F0502020204030204" pitchFamily="34" charset="0"/>
                <a:ea typeface="Calibri"/>
                <a:cs typeface="Calibri" panose="020F0502020204030204" pitchFamily="34" charset="0"/>
                <a:sym typeface="Calibri"/>
              </a:rPr>
              <a:t>VHL</a:t>
            </a:r>
            <a:endParaRPr lang="en-US" sz="1600" b="0" i="0" u="none" strike="noStrike" cap="none" dirty="0">
              <a:solidFill>
                <a:srgbClr val="797979"/>
              </a:solidFill>
              <a:latin typeface="Calibri" panose="020F0502020204030204" pitchFamily="34" charset="0"/>
              <a:ea typeface="Calibri"/>
              <a:cs typeface="Calibri" panose="020F0502020204030204" pitchFamily="34" charset="0"/>
              <a:sym typeface="Calibri"/>
            </a:endParaRPr>
          </a:p>
        </p:txBody>
      </p:sp>
      <p:sp>
        <p:nvSpPr>
          <p:cNvPr id="102" name="Google Shape;102;p1"/>
          <p:cNvSpPr txBox="1"/>
          <p:nvPr/>
        </p:nvSpPr>
        <p:spPr>
          <a:xfrm>
            <a:off x="4304709" y="4487792"/>
            <a:ext cx="1649693" cy="465009"/>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rgbClr val="797979"/>
              </a:buClr>
              <a:buSzPts val="1600"/>
              <a:buFont typeface="Arial"/>
              <a:buNone/>
            </a:pPr>
            <a:r>
              <a:rPr lang="en-US" sz="1600" b="1">
                <a:solidFill>
                  <a:srgbClr val="797979"/>
                </a:solidFill>
                <a:latin typeface="Calibri" panose="020F0502020204030204" pitchFamily="34" charset="0"/>
                <a:ea typeface="Calibri"/>
                <a:cs typeface="Calibri" panose="020F0502020204030204" pitchFamily="34" charset="0"/>
                <a:sym typeface="Calibri"/>
              </a:rPr>
              <a:t>INMUNIZATION</a:t>
            </a:r>
            <a:endParaRPr lang="en-US" sz="1600" b="0" i="0" u="none" strike="noStrike" cap="none">
              <a:solidFill>
                <a:srgbClr val="797979"/>
              </a:solidFill>
              <a:latin typeface="Calibri" panose="020F0502020204030204" pitchFamily="34" charset="0"/>
              <a:ea typeface="Calibri"/>
              <a:cs typeface="Calibri" panose="020F0502020204030204" pitchFamily="34" charset="0"/>
              <a:sym typeface="Calibri"/>
            </a:endParaRPr>
          </a:p>
        </p:txBody>
      </p:sp>
      <p:sp>
        <p:nvSpPr>
          <p:cNvPr id="103" name="Google Shape;103;p1"/>
          <p:cNvSpPr txBox="1"/>
          <p:nvPr/>
        </p:nvSpPr>
        <p:spPr>
          <a:xfrm>
            <a:off x="8037382" y="4420243"/>
            <a:ext cx="2007264" cy="31882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rgbClr val="797979"/>
              </a:buClr>
              <a:buSzPts val="1600"/>
              <a:buFont typeface="Arial"/>
              <a:buNone/>
            </a:pPr>
            <a:r>
              <a:rPr lang="en-US" sz="1600" b="1" i="0" u="none" strike="noStrike" cap="none">
                <a:solidFill>
                  <a:srgbClr val="797979"/>
                </a:solidFill>
                <a:latin typeface="Calibri" panose="020F0502020204030204" pitchFamily="34" charset="0"/>
                <a:ea typeface="Calibri"/>
                <a:cs typeface="Calibri" panose="020F0502020204030204" pitchFamily="34" charset="0"/>
                <a:sym typeface="Calibri"/>
              </a:rPr>
              <a:t>DISPLAY</a:t>
            </a:r>
            <a:endParaRPr lang="en-US" sz="1600" b="0" i="0" u="none" strike="noStrike" cap="none">
              <a:solidFill>
                <a:srgbClr val="797979"/>
              </a:solidFill>
              <a:latin typeface="Calibri" panose="020F0502020204030204" pitchFamily="34" charset="0"/>
              <a:ea typeface="Calibri"/>
              <a:cs typeface="Calibri" panose="020F0502020204030204" pitchFamily="34" charset="0"/>
              <a:sym typeface="Calibri"/>
            </a:endParaRPr>
          </a:p>
        </p:txBody>
      </p:sp>
      <p:sp>
        <p:nvSpPr>
          <p:cNvPr id="104" name="Google Shape;104;p1"/>
          <p:cNvSpPr/>
          <p:nvPr/>
        </p:nvSpPr>
        <p:spPr>
          <a:xfrm>
            <a:off x="9848357" y="3712598"/>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8ACDF0"/>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endParaRPr>
          </a:p>
        </p:txBody>
      </p:sp>
      <p:sp>
        <p:nvSpPr>
          <p:cNvPr id="105" name="Google Shape;105;p1"/>
          <p:cNvSpPr/>
          <p:nvPr/>
        </p:nvSpPr>
        <p:spPr>
          <a:xfrm>
            <a:off x="10384226" y="3174095"/>
            <a:ext cx="1148723" cy="1149022"/>
          </a:xfrm>
          <a:prstGeom prst="ellipse">
            <a:avLst/>
          </a:prstGeom>
          <a:solidFill>
            <a:srgbClr val="8ACDF0"/>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3199"/>
              <a:buFont typeface="Arial"/>
              <a:buNone/>
            </a:pPr>
            <a:endParaRPr lang="en-US" sz="3199" b="0" i="0" u="none" strike="noStrike" cap="none">
              <a:solidFill>
                <a:srgbClr val="FFFFFF"/>
              </a:solidFill>
              <a:latin typeface="Calibri" panose="020F0502020204030204" pitchFamily="34" charset="0"/>
              <a:ea typeface="Lato"/>
              <a:cs typeface="Calibri" panose="020F0502020204030204" pitchFamily="34" charset="0"/>
              <a:sym typeface="Lato"/>
            </a:endParaRPr>
          </a:p>
        </p:txBody>
      </p:sp>
      <p:sp>
        <p:nvSpPr>
          <p:cNvPr id="106" name="Google Shape;106;p1"/>
          <p:cNvSpPr txBox="1"/>
          <p:nvPr/>
        </p:nvSpPr>
        <p:spPr>
          <a:xfrm>
            <a:off x="9950788" y="2316436"/>
            <a:ext cx="2007264" cy="318822"/>
          </a:xfrm>
          <a:prstGeom prst="rect">
            <a:avLst/>
          </a:prstGeom>
          <a:noFill/>
          <a:ln>
            <a:noFill/>
          </a:ln>
        </p:spPr>
        <p:txBody>
          <a:bodyPr spcFirstLastPara="1" wrap="square" lIns="0" tIns="0" rIns="0" bIns="0" anchor="t" anchorCtr="0">
            <a:noAutofit/>
          </a:bodyPr>
          <a:lstStyle/>
          <a:p>
            <a:pPr algn="ctr">
              <a:lnSpc>
                <a:spcPct val="90000"/>
              </a:lnSpc>
            </a:pPr>
            <a:r>
              <a:rPr lang="en-US" sz="1600" b="1" dirty="0">
                <a:solidFill>
                  <a:srgbClr val="797979"/>
                </a:solidFill>
                <a:latin typeface="Calibri"/>
                <a:ea typeface="Calibri"/>
                <a:cs typeface="Calibri"/>
                <a:sym typeface="Calibri"/>
              </a:rPr>
              <a:t>TRACK 2</a:t>
            </a:r>
            <a:endParaRPr lang="es-ES" dirty="0"/>
          </a:p>
        </p:txBody>
      </p:sp>
      <p:sp>
        <p:nvSpPr>
          <p:cNvPr id="108" name="Google Shape;108;p1"/>
          <p:cNvSpPr/>
          <p:nvPr/>
        </p:nvSpPr>
        <p:spPr>
          <a:xfrm>
            <a:off x="2717926" y="3030391"/>
            <a:ext cx="1148643" cy="1148942"/>
          </a:xfrm>
          <a:prstGeom prst="ellipse">
            <a:avLst/>
          </a:prstGeom>
          <a:solidFill>
            <a:srgbClr val="103D5E"/>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3199"/>
              <a:buFont typeface="Arial"/>
              <a:buNone/>
            </a:pPr>
            <a:endParaRPr lang="en-US" sz="3199" b="0" i="0" u="none" strike="noStrike" cap="none">
              <a:solidFill>
                <a:srgbClr val="FFFFFF"/>
              </a:solidFill>
              <a:latin typeface="Calibri" panose="020F0502020204030204" pitchFamily="34" charset="0"/>
              <a:ea typeface="Lato"/>
              <a:cs typeface="Calibri" panose="020F0502020204030204" pitchFamily="34" charset="0"/>
              <a:sym typeface="Lato"/>
            </a:endParaRPr>
          </a:p>
        </p:txBody>
      </p:sp>
      <p:sp>
        <p:nvSpPr>
          <p:cNvPr id="110" name="Google Shape;110;p1"/>
          <p:cNvSpPr/>
          <p:nvPr/>
        </p:nvSpPr>
        <p:spPr>
          <a:xfrm rot="10800000" flipH="1">
            <a:off x="4017419" y="2620494"/>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185E90"/>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endParaRPr>
          </a:p>
        </p:txBody>
      </p:sp>
      <p:sp>
        <p:nvSpPr>
          <p:cNvPr id="111" name="Google Shape;111;p1"/>
          <p:cNvSpPr/>
          <p:nvPr/>
        </p:nvSpPr>
        <p:spPr>
          <a:xfrm>
            <a:off x="1946014" y="3457456"/>
            <a:ext cx="543677" cy="571426"/>
          </a:xfrm>
          <a:prstGeom prst="flowChartDecision">
            <a:avLst/>
          </a:prstGeom>
          <a:solidFill>
            <a:srgbClr val="36A9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Calibri"/>
              <a:buNone/>
            </a:pPr>
            <a:r>
              <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rPr>
              <a:t>1</a:t>
            </a:r>
            <a:endParaRPr lang="en-US">
              <a:latin typeface="Calibri" panose="020F0502020204030204" pitchFamily="34" charset="0"/>
              <a:cs typeface="Calibri" panose="020F0502020204030204" pitchFamily="34" charset="0"/>
            </a:endParaRPr>
          </a:p>
        </p:txBody>
      </p:sp>
      <p:sp>
        <p:nvSpPr>
          <p:cNvPr id="112" name="Google Shape;112;p1"/>
          <p:cNvSpPr/>
          <p:nvPr/>
        </p:nvSpPr>
        <p:spPr>
          <a:xfrm>
            <a:off x="3861734" y="3482980"/>
            <a:ext cx="543677" cy="571426"/>
          </a:xfrm>
          <a:prstGeom prst="flowChartDecision">
            <a:avLst/>
          </a:prstGeom>
          <a:solidFill>
            <a:srgbClr val="1686C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Calibri"/>
              <a:buNone/>
            </a:pPr>
            <a:r>
              <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rPr>
              <a:t>2</a:t>
            </a:r>
            <a:endParaRPr lang="en-US">
              <a:latin typeface="Calibri" panose="020F0502020204030204" pitchFamily="34" charset="0"/>
              <a:cs typeface="Calibri" panose="020F0502020204030204" pitchFamily="34" charset="0"/>
            </a:endParaRPr>
          </a:p>
        </p:txBody>
      </p:sp>
      <p:sp>
        <p:nvSpPr>
          <p:cNvPr id="113" name="Google Shape;113;p1"/>
          <p:cNvSpPr/>
          <p:nvPr/>
        </p:nvSpPr>
        <p:spPr>
          <a:xfrm>
            <a:off x="5836072" y="3488533"/>
            <a:ext cx="543677" cy="571426"/>
          </a:xfrm>
          <a:prstGeom prst="flowChartDecision">
            <a:avLst/>
          </a:prstGeom>
          <a:solidFill>
            <a:srgbClr val="103F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Calibri"/>
              <a:buNone/>
            </a:pPr>
            <a:r>
              <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rPr>
              <a:t>3</a:t>
            </a:r>
            <a:endParaRPr lang="en-US">
              <a:latin typeface="Calibri" panose="020F0502020204030204" pitchFamily="34" charset="0"/>
              <a:cs typeface="Calibri" panose="020F0502020204030204" pitchFamily="34" charset="0"/>
            </a:endParaRPr>
          </a:p>
        </p:txBody>
      </p:sp>
      <p:sp>
        <p:nvSpPr>
          <p:cNvPr id="114" name="Google Shape;114;p1"/>
          <p:cNvSpPr/>
          <p:nvPr/>
        </p:nvSpPr>
        <p:spPr>
          <a:xfrm>
            <a:off x="7869204" y="3490782"/>
            <a:ext cx="543677" cy="571426"/>
          </a:xfrm>
          <a:prstGeom prst="flowChartDecision">
            <a:avLst/>
          </a:prstGeom>
          <a:solidFill>
            <a:srgbClr val="103D5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Calibri"/>
              <a:buNone/>
            </a:pPr>
            <a:r>
              <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rPr>
              <a:t>4</a:t>
            </a:r>
            <a:endParaRPr lang="en-US">
              <a:latin typeface="Calibri" panose="020F0502020204030204" pitchFamily="34" charset="0"/>
              <a:cs typeface="Calibri" panose="020F0502020204030204" pitchFamily="34" charset="0"/>
            </a:endParaRPr>
          </a:p>
        </p:txBody>
      </p:sp>
      <p:sp>
        <p:nvSpPr>
          <p:cNvPr id="115" name="Google Shape;115;p1"/>
          <p:cNvSpPr/>
          <p:nvPr/>
        </p:nvSpPr>
        <p:spPr>
          <a:xfrm>
            <a:off x="9750902" y="3499970"/>
            <a:ext cx="543677" cy="571426"/>
          </a:xfrm>
          <a:prstGeom prst="flowChartDecision">
            <a:avLst/>
          </a:prstGeom>
          <a:solidFill>
            <a:srgbClr val="0A29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Calibri"/>
              <a:buNone/>
            </a:pPr>
            <a:r>
              <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rPr>
              <a:t>5</a:t>
            </a:r>
            <a:endParaRPr lang="en-US">
              <a:latin typeface="Calibri" panose="020F0502020204030204" pitchFamily="34" charset="0"/>
              <a:cs typeface="Calibri" panose="020F0502020204030204" pitchFamily="34" charset="0"/>
            </a:endParaRPr>
          </a:p>
        </p:txBody>
      </p:sp>
      <p:cxnSp>
        <p:nvCxnSpPr>
          <p:cNvPr id="117" name="Google Shape;117;p1"/>
          <p:cNvCxnSpPr>
            <a:cxnSpLocks/>
            <a:stCxn id="111" idx="2"/>
            <a:endCxn id="118" idx="0"/>
          </p:cNvCxnSpPr>
          <p:nvPr/>
        </p:nvCxnSpPr>
        <p:spPr>
          <a:xfrm>
            <a:off x="2217853" y="4028882"/>
            <a:ext cx="23813" cy="1713139"/>
          </a:xfrm>
          <a:prstGeom prst="straightConnector1">
            <a:avLst/>
          </a:prstGeom>
          <a:noFill/>
          <a:ln w="9525" cap="flat" cmpd="sng">
            <a:solidFill>
              <a:srgbClr val="8ACDF0"/>
            </a:solidFill>
            <a:prstDash val="dash"/>
            <a:round/>
            <a:headEnd type="none" w="sm" len="sm"/>
            <a:tailEnd type="none" w="sm" len="sm"/>
          </a:ln>
        </p:spPr>
      </p:cxnSp>
      <p:cxnSp>
        <p:nvCxnSpPr>
          <p:cNvPr id="119" name="Google Shape;119;p1"/>
          <p:cNvCxnSpPr>
            <a:cxnSpLocks/>
            <a:stCxn id="8" idx="0"/>
            <a:endCxn id="112" idx="2"/>
          </p:cNvCxnSpPr>
          <p:nvPr/>
        </p:nvCxnSpPr>
        <p:spPr>
          <a:xfrm flipV="1">
            <a:off x="4120946" y="4054406"/>
            <a:ext cx="12627" cy="1702353"/>
          </a:xfrm>
          <a:prstGeom prst="straightConnector1">
            <a:avLst/>
          </a:prstGeom>
          <a:noFill/>
          <a:ln w="9525" cap="flat" cmpd="sng">
            <a:solidFill>
              <a:srgbClr val="3CABE9"/>
            </a:solidFill>
            <a:prstDash val="dash"/>
            <a:round/>
            <a:headEnd type="none" w="sm" len="sm"/>
            <a:tailEnd type="none" w="sm" len="sm"/>
          </a:ln>
        </p:spPr>
      </p:cxnSp>
      <p:cxnSp>
        <p:nvCxnSpPr>
          <p:cNvPr id="121" name="Google Shape;121;p1"/>
          <p:cNvCxnSpPr>
            <a:cxnSpLocks/>
          </p:cNvCxnSpPr>
          <p:nvPr/>
        </p:nvCxnSpPr>
        <p:spPr>
          <a:xfrm>
            <a:off x="6107911" y="3932363"/>
            <a:ext cx="4087" cy="1835033"/>
          </a:xfrm>
          <a:prstGeom prst="straightConnector1">
            <a:avLst/>
          </a:prstGeom>
          <a:noFill/>
          <a:ln w="9525" cap="flat" cmpd="sng">
            <a:solidFill>
              <a:srgbClr val="16527E"/>
            </a:solidFill>
            <a:prstDash val="dash"/>
            <a:round/>
            <a:headEnd type="none" w="sm" len="sm"/>
            <a:tailEnd type="none" w="sm" len="sm"/>
          </a:ln>
        </p:spPr>
      </p:cxnSp>
      <p:cxnSp>
        <p:nvCxnSpPr>
          <p:cNvPr id="123" name="Google Shape;123;p1"/>
          <p:cNvCxnSpPr>
            <a:stCxn id="124" idx="0"/>
            <a:endCxn id="114" idx="2"/>
          </p:cNvCxnSpPr>
          <p:nvPr/>
        </p:nvCxnSpPr>
        <p:spPr>
          <a:xfrm flipV="1">
            <a:off x="8125876" y="4062208"/>
            <a:ext cx="15167" cy="1732979"/>
          </a:xfrm>
          <a:prstGeom prst="straightConnector1">
            <a:avLst/>
          </a:prstGeom>
          <a:noFill/>
          <a:ln w="9525" cap="flat" cmpd="sng">
            <a:solidFill>
              <a:srgbClr val="16527E"/>
            </a:solidFill>
            <a:prstDash val="dash"/>
            <a:round/>
            <a:headEnd type="none" w="sm" len="sm"/>
            <a:tailEnd type="none" w="sm" len="sm"/>
          </a:ln>
        </p:spPr>
      </p:cxnSp>
      <p:cxnSp>
        <p:nvCxnSpPr>
          <p:cNvPr id="125" name="Google Shape;125;p1"/>
          <p:cNvCxnSpPr>
            <a:stCxn id="115" idx="2"/>
            <a:endCxn id="126" idx="0"/>
          </p:cNvCxnSpPr>
          <p:nvPr/>
        </p:nvCxnSpPr>
        <p:spPr>
          <a:xfrm>
            <a:off x="10022741" y="4071396"/>
            <a:ext cx="6566" cy="1690015"/>
          </a:xfrm>
          <a:prstGeom prst="straightConnector1">
            <a:avLst/>
          </a:prstGeom>
          <a:noFill/>
          <a:ln w="9525" cap="flat" cmpd="sng">
            <a:solidFill>
              <a:srgbClr val="000000"/>
            </a:solidFill>
            <a:prstDash val="dash"/>
            <a:round/>
            <a:headEnd type="none" w="sm" len="sm"/>
            <a:tailEnd type="none" w="sm" len="sm"/>
          </a:ln>
        </p:spPr>
      </p:cxnSp>
      <p:sp>
        <p:nvSpPr>
          <p:cNvPr id="118" name="Google Shape;118;p1"/>
          <p:cNvSpPr txBox="1"/>
          <p:nvPr/>
        </p:nvSpPr>
        <p:spPr>
          <a:xfrm>
            <a:off x="1354903" y="5742021"/>
            <a:ext cx="1773525" cy="1015622"/>
          </a:xfrm>
          <a:prstGeom prst="rect">
            <a:avLst/>
          </a:prstGeom>
          <a:noFill/>
          <a:ln>
            <a:noFill/>
            <a:prstDash val="sysDash"/>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spAutoFit/>
          </a:bodyPr>
          <a:lstStyle/>
          <a:p>
            <a:pPr algn="ctr"/>
            <a:r>
              <a:rPr lang="es-AR" sz="1200" dirty="0" err="1">
                <a:solidFill>
                  <a:schemeClr val="accent1"/>
                </a:solidFill>
                <a:latin typeface="Calibri"/>
                <a:ea typeface="Calibri"/>
                <a:cs typeface="Calibri"/>
                <a:sym typeface="Calibri"/>
              </a:rPr>
              <a:t>Track</a:t>
            </a:r>
            <a:r>
              <a:rPr lang="es-AR" sz="1200" dirty="0">
                <a:solidFill>
                  <a:schemeClr val="accent1"/>
                </a:solidFill>
                <a:latin typeface="Calibri"/>
                <a:ea typeface="Calibri"/>
                <a:cs typeface="Calibri"/>
                <a:sym typeface="Calibri"/>
              </a:rPr>
              <a:t> 1: MPI-</a:t>
            </a:r>
            <a:r>
              <a:rPr lang="es-AR" sz="1200" dirty="0" err="1">
                <a:solidFill>
                  <a:schemeClr val="accent1"/>
                </a:solidFill>
                <a:latin typeface="Calibri"/>
                <a:ea typeface="Calibri"/>
                <a:cs typeface="Calibri"/>
                <a:sym typeface="Calibri"/>
              </a:rPr>
              <a:t>Term</a:t>
            </a:r>
            <a:r>
              <a:rPr lang="es-AR" sz="1200" dirty="0">
                <a:solidFill>
                  <a:schemeClr val="accent1"/>
                </a:solidFill>
                <a:latin typeface="Calibri"/>
                <a:ea typeface="Calibri"/>
                <a:cs typeface="Calibri"/>
                <a:sym typeface="Calibri"/>
              </a:rPr>
              <a:t>-IPS </a:t>
            </a:r>
            <a:r>
              <a:rPr lang="es-AR" sz="1200" dirty="0" err="1">
                <a:solidFill>
                  <a:schemeClr val="accent1"/>
                </a:solidFill>
                <a:latin typeface="Calibri"/>
                <a:ea typeface="Calibri"/>
                <a:cs typeface="Calibri"/>
                <a:sym typeface="Calibri"/>
              </a:rPr>
              <a:t>Generate</a:t>
            </a:r>
            <a:r>
              <a:rPr lang="es-AR" sz="1200" dirty="0">
                <a:solidFill>
                  <a:schemeClr val="accent1"/>
                </a:solidFill>
                <a:latin typeface="Calibri"/>
                <a:ea typeface="Calibri"/>
                <a:cs typeface="Calibri"/>
                <a:sym typeface="Calibri"/>
              </a:rPr>
              <a:t> complete &amp;</a:t>
            </a:r>
            <a:endParaRPr lang="en-US" sz="1200" dirty="0">
              <a:solidFill>
                <a:schemeClr val="accent1"/>
              </a:solidFill>
              <a:latin typeface="Calibri"/>
              <a:ea typeface="Calibri"/>
              <a:cs typeface="Calibri"/>
              <a:sym typeface="Calibri"/>
            </a:endParaRPr>
          </a:p>
          <a:p>
            <a:pPr algn="ctr"/>
            <a:r>
              <a:rPr lang="es-AR" sz="1200" dirty="0" err="1">
                <a:solidFill>
                  <a:schemeClr val="accent1"/>
                </a:solidFill>
                <a:latin typeface="Calibri"/>
                <a:ea typeface="Calibri"/>
                <a:cs typeface="Calibri"/>
                <a:sym typeface="Calibri"/>
              </a:rPr>
              <a:t>scenario</a:t>
            </a:r>
            <a:r>
              <a:rPr lang="es-AR" sz="1200" dirty="0">
                <a:solidFill>
                  <a:schemeClr val="accent1"/>
                </a:solidFill>
                <a:latin typeface="Calibri"/>
                <a:ea typeface="Calibri"/>
                <a:cs typeface="Calibri"/>
                <a:sym typeface="Calibri"/>
              </a:rPr>
              <a:t> 2 MHD Complete </a:t>
            </a:r>
            <a:endParaRPr lang="en-US" sz="1200" dirty="0">
              <a:solidFill>
                <a:schemeClr val="accent1"/>
              </a:solidFill>
              <a:latin typeface="Calibri"/>
              <a:ea typeface="Calibri"/>
              <a:cs typeface="Calibri"/>
              <a:sym typeface="Calibri"/>
            </a:endParaRPr>
          </a:p>
          <a:p>
            <a:pPr lvl="0" algn="ctr"/>
            <a:endParaRPr lang="en-US" sz="1200" b="1" strike="dblStrike" dirty="0">
              <a:solidFill>
                <a:srgbClr val="36A9E5"/>
              </a:solidFill>
              <a:latin typeface="Calibri" panose="020F0502020204030204" pitchFamily="34" charset="0"/>
              <a:ea typeface="Calibri"/>
              <a:cs typeface="Calibri" panose="020F0502020204030204" pitchFamily="34" charset="0"/>
            </a:endParaRPr>
          </a:p>
        </p:txBody>
      </p:sp>
      <p:sp>
        <p:nvSpPr>
          <p:cNvPr id="120" name="Google Shape;120;p1"/>
          <p:cNvSpPr txBox="1"/>
          <p:nvPr/>
        </p:nvSpPr>
        <p:spPr>
          <a:xfrm>
            <a:off x="3455281" y="5795738"/>
            <a:ext cx="1372039" cy="461624"/>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lvl="0" algn="ctr"/>
            <a:r>
              <a:rPr lang="en-US" sz="1200" b="1" dirty="0">
                <a:solidFill>
                  <a:srgbClr val="1686C5"/>
                </a:solidFill>
                <a:latin typeface="Calibri" panose="020F0502020204030204" pitchFamily="34" charset="0"/>
                <a:ea typeface="Calibri"/>
                <a:cs typeface="Calibri" panose="020F0502020204030204" pitchFamily="34" charset="0"/>
                <a:sym typeface="Calibri"/>
              </a:rPr>
              <a:t>Show IPS on Wallet</a:t>
            </a:r>
            <a:endParaRPr lang="en-US" sz="1200" b="1" i="0" u="none" strike="noStrike" cap="none" dirty="0">
              <a:solidFill>
                <a:srgbClr val="1686C5"/>
              </a:solidFill>
              <a:latin typeface="Calibri" panose="020F0502020204030204" pitchFamily="34" charset="0"/>
              <a:ea typeface="Calibri"/>
              <a:cs typeface="Calibri" panose="020F0502020204030204" pitchFamily="34" charset="0"/>
              <a:sym typeface="Calibri"/>
            </a:endParaRPr>
          </a:p>
        </p:txBody>
      </p:sp>
      <p:sp>
        <p:nvSpPr>
          <p:cNvPr id="122" name="Google Shape;122;p1"/>
          <p:cNvSpPr txBox="1"/>
          <p:nvPr/>
        </p:nvSpPr>
        <p:spPr>
          <a:xfrm>
            <a:off x="5437044" y="5788570"/>
            <a:ext cx="1372039" cy="64629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lvl="0" algn="ctr"/>
            <a:r>
              <a:rPr lang="en-US" sz="1200" b="1" dirty="0">
                <a:solidFill>
                  <a:srgbClr val="103F60"/>
                </a:solidFill>
                <a:latin typeface="Calibri" panose="020F0502020204030204" pitchFamily="34" charset="0"/>
                <a:ea typeface="Calibri"/>
                <a:cs typeface="Calibri" panose="020F0502020204030204" pitchFamily="34" charset="0"/>
                <a:sym typeface="Calibri"/>
              </a:rPr>
              <a:t>IPS-DVC Generation and Save</a:t>
            </a:r>
          </a:p>
        </p:txBody>
      </p:sp>
      <p:sp>
        <p:nvSpPr>
          <p:cNvPr id="124" name="Google Shape;124;p1"/>
          <p:cNvSpPr txBox="1"/>
          <p:nvPr/>
        </p:nvSpPr>
        <p:spPr>
          <a:xfrm>
            <a:off x="7501051" y="5795187"/>
            <a:ext cx="1249650" cy="461624"/>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lvl="0" algn="ctr"/>
            <a:r>
              <a:rPr lang="en-US" sz="1200" b="1" dirty="0">
                <a:solidFill>
                  <a:srgbClr val="103D5E"/>
                </a:solidFill>
                <a:latin typeface="Calibri" panose="020F0502020204030204" pitchFamily="34" charset="0"/>
                <a:cs typeface="Calibri" panose="020F0502020204030204" pitchFamily="34" charset="0"/>
              </a:rPr>
              <a:t>VHL + QR Stored in Wallet</a:t>
            </a:r>
          </a:p>
        </p:txBody>
      </p:sp>
      <p:sp>
        <p:nvSpPr>
          <p:cNvPr id="126" name="Google Shape;126;p1"/>
          <p:cNvSpPr txBox="1"/>
          <p:nvPr/>
        </p:nvSpPr>
        <p:spPr>
          <a:xfrm>
            <a:off x="9433057" y="5761411"/>
            <a:ext cx="1192500" cy="461624"/>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lvl="0" algn="ctr"/>
            <a:r>
              <a:rPr lang="es-AR" sz="1200" b="1" i="0" u="none" strike="noStrike" cap="none" dirty="0">
                <a:solidFill>
                  <a:srgbClr val="0A293F"/>
                </a:solidFill>
                <a:latin typeface="Calibri" panose="020F0502020204030204" pitchFamily="34" charset="0"/>
                <a:ea typeface="Calibri"/>
                <a:cs typeface="Calibri" panose="020F0502020204030204" pitchFamily="34" charset="0"/>
                <a:sym typeface="Calibri"/>
              </a:rPr>
              <a:t>T</a:t>
            </a:r>
            <a:r>
              <a:rPr lang="en-US" sz="1200" b="1" i="0" u="none" strike="noStrike" cap="none" dirty="0">
                <a:solidFill>
                  <a:srgbClr val="0A293F"/>
                </a:solidFill>
                <a:latin typeface="Calibri" panose="020F0502020204030204" pitchFamily="34" charset="0"/>
                <a:ea typeface="Calibri"/>
                <a:cs typeface="Calibri" panose="020F0502020204030204" pitchFamily="34" charset="0"/>
                <a:sym typeface="Calibri"/>
              </a:rPr>
              <a:t>RACK 1 </a:t>
            </a:r>
          </a:p>
          <a:p>
            <a:pPr lvl="0" algn="ctr"/>
            <a:r>
              <a:rPr lang="en-US" sz="1200" b="1" dirty="0">
                <a:solidFill>
                  <a:srgbClr val="0A293F"/>
                </a:solidFill>
                <a:latin typeface="Calibri" panose="020F0502020204030204" pitchFamily="34" charset="0"/>
                <a:ea typeface="Calibri"/>
                <a:cs typeface="Calibri" panose="020F0502020204030204" pitchFamily="34" charset="0"/>
                <a:sym typeface="Calibri"/>
              </a:rPr>
              <a:t>COMPLETED</a:t>
            </a:r>
            <a:endParaRPr lang="en-US" sz="1200" b="1" i="0" u="none" strike="noStrike" cap="none" dirty="0">
              <a:solidFill>
                <a:srgbClr val="0A293F"/>
              </a:solidFill>
              <a:latin typeface="Calibri" panose="020F0502020204030204" pitchFamily="34" charset="0"/>
              <a:ea typeface="Calibri"/>
              <a:cs typeface="Calibri" panose="020F0502020204030204" pitchFamily="34" charset="0"/>
              <a:sym typeface="Calibri"/>
            </a:endParaRPr>
          </a:p>
        </p:txBody>
      </p:sp>
      <p:sp>
        <p:nvSpPr>
          <p:cNvPr id="127" name="Google Shape;127;p1"/>
          <p:cNvSpPr txBox="1"/>
          <p:nvPr/>
        </p:nvSpPr>
        <p:spPr>
          <a:xfrm>
            <a:off x="189845" y="4544852"/>
            <a:ext cx="1888431" cy="1121287"/>
          </a:xfrm>
          <a:prstGeom prst="rect">
            <a:avLst/>
          </a:prstGeom>
          <a:noFill/>
          <a:ln>
            <a:noFill/>
          </a:ln>
        </p:spPr>
        <p:txBody>
          <a:bodyPr spcFirstLastPara="1" wrap="square" lIns="91425" tIns="45700" rIns="91425" bIns="45700" anchor="t" anchorCtr="0">
            <a:noAutofit/>
          </a:bodyPr>
          <a:lstStyle/>
          <a:p>
            <a:pPr marL="171450" lvl="0" indent="-171450" algn="ctr">
              <a:buSzPts val="1200"/>
              <a:buFont typeface="Arial" panose="020B0604020202020204" pitchFamily="34" charset="0"/>
              <a:buChar char="•"/>
            </a:pPr>
            <a:r>
              <a:rPr lang="en-US" sz="1100" dirty="0">
                <a:latin typeface="Calibri"/>
                <a:ea typeface="Calibri"/>
                <a:cs typeface="Calibri"/>
                <a:sym typeface="Calibri"/>
              </a:rPr>
              <a:t>MPI tests.</a:t>
            </a:r>
            <a:endParaRPr lang="en-US" sz="1100" dirty="0">
              <a:latin typeface="Calibri"/>
              <a:ea typeface="Calibri"/>
              <a:cs typeface="Calibri"/>
            </a:endParaRPr>
          </a:p>
          <a:p>
            <a:pPr marL="171450" lvl="0" indent="-171450" algn="ctr">
              <a:buSzPts val="1200"/>
              <a:buFont typeface="Arial" panose="020B0604020202020204" pitchFamily="34" charset="0"/>
              <a:buChar char="•"/>
            </a:pPr>
            <a:r>
              <a:rPr lang="en-US" sz="1100" dirty="0">
                <a:latin typeface="Calibri"/>
                <a:ea typeface="Calibri"/>
                <a:cs typeface="Calibri"/>
                <a:sym typeface="Calibri"/>
              </a:rPr>
              <a:t>Terminology test</a:t>
            </a:r>
            <a:endParaRPr lang="en-US" sz="1100" dirty="0">
              <a:latin typeface="Calibri"/>
              <a:ea typeface="Calibri"/>
              <a:cs typeface="Calibri"/>
            </a:endParaRPr>
          </a:p>
          <a:p>
            <a:pPr marL="171450" lvl="0" indent="-171450" algn="ctr">
              <a:buSzPts val="1200"/>
              <a:buFont typeface="Arial" panose="020B0604020202020204" pitchFamily="34" charset="0"/>
              <a:buChar char="•"/>
            </a:pPr>
            <a:r>
              <a:rPr lang="en-US" sz="1100" dirty="0">
                <a:latin typeface="Calibri"/>
                <a:ea typeface="Calibri"/>
                <a:cs typeface="Calibri"/>
                <a:sym typeface="Calibri"/>
              </a:rPr>
              <a:t>MHD test</a:t>
            </a:r>
            <a:endParaRPr lang="en-US" sz="1100" dirty="0">
              <a:latin typeface="Calibri"/>
              <a:ea typeface="Calibri"/>
              <a:cs typeface="Calibri"/>
            </a:endParaRPr>
          </a:p>
        </p:txBody>
      </p:sp>
      <p:sp>
        <p:nvSpPr>
          <p:cNvPr id="128" name="Google Shape;128;p1"/>
          <p:cNvSpPr txBox="1"/>
          <p:nvPr/>
        </p:nvSpPr>
        <p:spPr>
          <a:xfrm>
            <a:off x="4299110" y="4720296"/>
            <a:ext cx="1477500" cy="742200"/>
          </a:xfrm>
          <a:prstGeom prst="rect">
            <a:avLst/>
          </a:prstGeom>
          <a:noFill/>
          <a:ln>
            <a:noFill/>
          </a:ln>
        </p:spPr>
        <p:txBody>
          <a:bodyPr spcFirstLastPara="1" wrap="square" lIns="91425" tIns="45700" rIns="91425" bIns="45700" anchor="t" anchorCtr="0">
            <a:noAutofit/>
          </a:bodyPr>
          <a:lstStyle/>
          <a:p>
            <a:pPr marL="171450" lvl="0" indent="-171450" algn="ctr">
              <a:buSzPts val="1200"/>
              <a:buFont typeface="Arial" panose="020B0604020202020204" pitchFamily="34" charset="0"/>
              <a:buChar char="•"/>
            </a:pPr>
            <a:r>
              <a:rPr lang="en-US" sz="1100" dirty="0">
                <a:latin typeface="Calibri" panose="020F0502020204030204" pitchFamily="34" charset="0"/>
                <a:ea typeface="Calibri"/>
                <a:cs typeface="Calibri" panose="020F0502020204030204" pitchFamily="34" charset="0"/>
                <a:sym typeface="Calibri"/>
              </a:rPr>
              <a:t>Vaccine to IPS-DVC from country platforms</a:t>
            </a:r>
            <a:endParaRPr lang="en-US" sz="11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p:txBody>
      </p:sp>
      <p:sp>
        <p:nvSpPr>
          <p:cNvPr id="129" name="Google Shape;129;p1"/>
          <p:cNvSpPr txBox="1"/>
          <p:nvPr/>
        </p:nvSpPr>
        <p:spPr>
          <a:xfrm>
            <a:off x="2235184" y="2309900"/>
            <a:ext cx="1820221" cy="851537"/>
          </a:xfrm>
          <a:prstGeom prst="rect">
            <a:avLst/>
          </a:prstGeom>
          <a:noFill/>
          <a:ln>
            <a:noFill/>
          </a:ln>
        </p:spPr>
        <p:txBody>
          <a:bodyPr spcFirstLastPara="1" wrap="square" lIns="91425" tIns="45700" rIns="91425" bIns="45700" anchor="t" anchorCtr="0">
            <a:noAutofit/>
          </a:bodyPr>
          <a:lstStyle/>
          <a:p>
            <a:pPr marL="171450" lvl="0" indent="-171450" algn="ctr">
              <a:buSzPts val="1200"/>
              <a:buFont typeface="Arial" panose="020B0604020202020204" pitchFamily="34" charset="0"/>
              <a:buChar char="•"/>
            </a:pPr>
            <a:r>
              <a:rPr lang="en-US" sz="1100">
                <a:latin typeface="Calibri" panose="020F0502020204030204" pitchFamily="34" charset="0"/>
                <a:ea typeface="Calibri"/>
                <a:cs typeface="Calibri" panose="020F0502020204030204" pitchFamily="34" charset="0"/>
                <a:sym typeface="Calibri"/>
              </a:rPr>
              <a:t>Keys generation/upload</a:t>
            </a:r>
          </a:p>
          <a:p>
            <a:pPr marL="171450" lvl="0" indent="-171450" algn="ctr">
              <a:buSzPts val="1200"/>
              <a:buFont typeface="Arial" panose="020B0604020202020204" pitchFamily="34" charset="0"/>
              <a:buChar char="•"/>
            </a:pPr>
            <a:r>
              <a:rPr lang="en-US" sz="1100">
                <a:latin typeface="Calibri" panose="020F0502020204030204" pitchFamily="34" charset="0"/>
                <a:ea typeface="Calibri"/>
                <a:cs typeface="Calibri" panose="020F0502020204030204" pitchFamily="34" charset="0"/>
                <a:sym typeface="Calibri"/>
              </a:rPr>
              <a:t>Wallet with IPS capture and data selection</a:t>
            </a:r>
            <a:endParaRPr lang="en-US"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p:txBody>
      </p:sp>
      <p:sp>
        <p:nvSpPr>
          <p:cNvPr id="130" name="Google Shape;130;p1"/>
          <p:cNvSpPr txBox="1"/>
          <p:nvPr/>
        </p:nvSpPr>
        <p:spPr>
          <a:xfrm>
            <a:off x="6334706" y="2327740"/>
            <a:ext cx="1418400" cy="648300"/>
          </a:xfrm>
          <a:prstGeom prst="rect">
            <a:avLst/>
          </a:prstGeom>
          <a:noFill/>
          <a:ln>
            <a:noFill/>
          </a:ln>
        </p:spPr>
        <p:txBody>
          <a:bodyPr spcFirstLastPara="1" wrap="square" lIns="91425" tIns="45700" rIns="91425" bIns="45700" anchor="t" anchorCtr="0">
            <a:noAutofit/>
          </a:bodyPr>
          <a:lstStyle/>
          <a:p>
            <a:pPr lvl="0" algn="ctr">
              <a:buSzPts val="1200"/>
            </a:pPr>
            <a:r>
              <a:rPr lang="en-US" sz="1100" dirty="0">
                <a:latin typeface="Calibri" panose="020F0502020204030204" pitchFamily="34" charset="0"/>
                <a:ea typeface="Calibri"/>
                <a:cs typeface="Calibri" panose="020F0502020204030204" pitchFamily="34" charset="0"/>
                <a:sym typeface="Calibri"/>
              </a:rPr>
              <a:t>Wallet with Verifiable health Link (VHL) and QR saving</a:t>
            </a:r>
            <a:endParaRPr lang="en-US" sz="11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p:txBody>
      </p:sp>
      <p:sp>
        <p:nvSpPr>
          <p:cNvPr id="131" name="Google Shape;131;p1"/>
          <p:cNvSpPr txBox="1"/>
          <p:nvPr/>
        </p:nvSpPr>
        <p:spPr>
          <a:xfrm>
            <a:off x="8389668" y="4636807"/>
            <a:ext cx="1336675" cy="892322"/>
          </a:xfrm>
          <a:prstGeom prst="rect">
            <a:avLst/>
          </a:prstGeom>
          <a:noFill/>
          <a:ln>
            <a:noFill/>
          </a:ln>
        </p:spPr>
        <p:txBody>
          <a:bodyPr spcFirstLastPara="1" wrap="square" lIns="91425" tIns="45700" rIns="91425" bIns="45700" anchor="t" anchorCtr="0">
            <a:noAutofit/>
          </a:bodyPr>
          <a:lstStyle/>
          <a:p>
            <a:pPr lvl="0" algn="ctr">
              <a:buSzPts val="1200"/>
            </a:pPr>
            <a:r>
              <a:rPr lang="en-US" sz="1100">
                <a:latin typeface="Calibri" panose="020F0502020204030204" pitchFamily="34" charset="0"/>
                <a:ea typeface="Calibri"/>
                <a:cs typeface="Calibri" panose="020F0502020204030204" pitchFamily="34" charset="0"/>
                <a:sym typeface="Calibri"/>
              </a:rPr>
              <a:t>EHR scenario 1 visualization</a:t>
            </a:r>
            <a:endParaRPr lang="en-US" sz="1100" b="0" i="0" u="none" strike="noStrike" cap="none">
              <a:solidFill>
                <a:srgbClr val="000000"/>
              </a:solidFill>
              <a:latin typeface="Calibri" panose="020F0502020204030204" pitchFamily="34" charset="0"/>
              <a:ea typeface="Calibri"/>
              <a:cs typeface="Calibri" panose="020F0502020204030204" pitchFamily="34" charset="0"/>
              <a:sym typeface="Calibri"/>
            </a:endParaRPr>
          </a:p>
        </p:txBody>
      </p:sp>
      <p:sp>
        <p:nvSpPr>
          <p:cNvPr id="136" name="Google Shape;136;p1"/>
          <p:cNvSpPr txBox="1"/>
          <p:nvPr/>
        </p:nvSpPr>
        <p:spPr>
          <a:xfrm>
            <a:off x="10280472" y="2533828"/>
            <a:ext cx="1336675" cy="648251"/>
          </a:xfrm>
          <a:prstGeom prst="rect">
            <a:avLst/>
          </a:prstGeom>
          <a:noFill/>
          <a:ln>
            <a:noFill/>
          </a:ln>
        </p:spPr>
        <p:txBody>
          <a:bodyPr spcFirstLastPara="1" wrap="square" lIns="91425" tIns="45700" rIns="91425" bIns="45700" anchor="t" anchorCtr="0">
            <a:noAutofit/>
          </a:bodyPr>
          <a:lstStyle/>
          <a:p>
            <a:pPr lvl="0" algn="ctr">
              <a:buSzPts val="1200"/>
            </a:pPr>
            <a:r>
              <a:rPr lang="en-US" sz="1100">
                <a:latin typeface="Calibri" panose="020F0502020204030204" pitchFamily="34" charset="0"/>
                <a:ea typeface="Calibri"/>
                <a:cs typeface="Calibri" panose="020F0502020204030204" pitchFamily="34" charset="0"/>
                <a:sym typeface="Calibri"/>
              </a:rPr>
              <a:t>DVC Generation</a:t>
            </a:r>
            <a:endParaRPr lang="en-US">
              <a:latin typeface="Calibri" panose="020F0502020204030204" pitchFamily="34" charset="0"/>
              <a:cs typeface="Calibri" panose="020F0502020204030204" pitchFamily="34" charset="0"/>
            </a:endParaRPr>
          </a:p>
        </p:txBody>
      </p:sp>
      <p:sp>
        <p:nvSpPr>
          <p:cNvPr id="139" name="Google Shape;139;p1"/>
          <p:cNvSpPr txBox="1"/>
          <p:nvPr/>
        </p:nvSpPr>
        <p:spPr>
          <a:xfrm>
            <a:off x="9019116" y="1173891"/>
            <a:ext cx="2007300" cy="318900"/>
          </a:xfrm>
          <a:prstGeom prst="rect">
            <a:avLst/>
          </a:prstGeom>
          <a:noFill/>
          <a:ln>
            <a:noFill/>
          </a:ln>
        </p:spPr>
        <p:txBody>
          <a:bodyPr spcFirstLastPara="1" wrap="square" lIns="0" tIns="0" rIns="0" bIns="0" anchor="t" anchorCtr="0">
            <a:noAutofit/>
          </a:bodyPr>
          <a:lstStyle/>
          <a:p>
            <a:pPr lvl="0" algn="ctr">
              <a:lnSpc>
                <a:spcPct val="90000"/>
              </a:lnSpc>
              <a:buClr>
                <a:srgbClr val="FFC000"/>
              </a:buClr>
              <a:buSzPts val="1600"/>
            </a:pPr>
            <a:r>
              <a:rPr lang="en-US" sz="1600" b="1" i="0" u="none" strike="noStrike" cap="none">
                <a:solidFill>
                  <a:srgbClr val="FFC000"/>
                </a:solidFill>
                <a:latin typeface="Calibri" panose="020F0502020204030204" pitchFamily="34" charset="0"/>
                <a:ea typeface="Calibri"/>
                <a:cs typeface="Calibri" panose="020F0502020204030204" pitchFamily="34" charset="0"/>
                <a:sym typeface="Calibri"/>
              </a:rPr>
              <a:t>30 </a:t>
            </a:r>
            <a:r>
              <a:rPr lang="en-US" sz="1600" b="1">
                <a:solidFill>
                  <a:srgbClr val="FFC000"/>
                </a:solidFill>
                <a:latin typeface="Calibri" panose="020F0502020204030204" pitchFamily="34" charset="0"/>
                <a:ea typeface="Calibri"/>
                <a:cs typeface="Calibri" panose="020F0502020204030204" pitchFamily="34" charset="0"/>
                <a:sym typeface="Calibri"/>
              </a:rPr>
              <a:t>Sept</a:t>
            </a:r>
            <a:r>
              <a:rPr lang="en-US" sz="1600" b="1" i="0" u="none" strike="noStrike" cap="none">
                <a:solidFill>
                  <a:srgbClr val="FFC000"/>
                </a:solidFill>
                <a:latin typeface="Calibri" panose="020F0502020204030204" pitchFamily="34" charset="0"/>
                <a:ea typeface="Calibri"/>
                <a:cs typeface="Calibri" panose="020F0502020204030204" pitchFamily="34" charset="0"/>
                <a:sym typeface="Calibri"/>
              </a:rPr>
              <a:t> 2024</a:t>
            </a:r>
            <a:endParaRPr lang="en-US" sz="1600" b="0" i="0" u="none" strike="noStrike" cap="none">
              <a:solidFill>
                <a:srgbClr val="FFC000"/>
              </a:solidFill>
              <a:latin typeface="Calibri" panose="020F0502020204030204" pitchFamily="34" charset="0"/>
              <a:ea typeface="Calibri"/>
              <a:cs typeface="Calibri" panose="020F0502020204030204" pitchFamily="34" charset="0"/>
              <a:sym typeface="Calibri"/>
            </a:endParaRPr>
          </a:p>
        </p:txBody>
      </p:sp>
      <p:cxnSp>
        <p:nvCxnSpPr>
          <p:cNvPr id="140" name="Google Shape;140;p1"/>
          <p:cNvCxnSpPr>
            <a:cxnSpLocks/>
          </p:cNvCxnSpPr>
          <p:nvPr/>
        </p:nvCxnSpPr>
        <p:spPr>
          <a:xfrm rot="10800000">
            <a:off x="9991791" y="2067235"/>
            <a:ext cx="24600" cy="1447800"/>
          </a:xfrm>
          <a:prstGeom prst="straightConnector1">
            <a:avLst/>
          </a:prstGeom>
          <a:noFill/>
          <a:ln w="19050" cap="flat" cmpd="sng">
            <a:solidFill>
              <a:srgbClr val="FFC000"/>
            </a:solidFill>
            <a:prstDash val="dash"/>
            <a:round/>
            <a:headEnd type="none" w="sm" len="sm"/>
            <a:tailEnd type="none" w="sm" len="sm"/>
          </a:ln>
        </p:spPr>
      </p:cxnSp>
      <p:sp>
        <p:nvSpPr>
          <p:cNvPr id="142" name="Google Shape;142;p1"/>
          <p:cNvSpPr txBox="1"/>
          <p:nvPr/>
        </p:nvSpPr>
        <p:spPr>
          <a:xfrm>
            <a:off x="5104826" y="1173891"/>
            <a:ext cx="2007300" cy="318900"/>
          </a:xfrm>
          <a:prstGeom prst="rect">
            <a:avLst/>
          </a:prstGeom>
          <a:noFill/>
          <a:ln>
            <a:noFill/>
          </a:ln>
        </p:spPr>
        <p:txBody>
          <a:bodyPr spcFirstLastPara="1" wrap="square" lIns="0" tIns="0" rIns="0" bIns="0" anchor="t" anchorCtr="0">
            <a:noAutofit/>
          </a:bodyPr>
          <a:lstStyle/>
          <a:p>
            <a:pPr lvl="0" algn="ctr">
              <a:lnSpc>
                <a:spcPct val="90000"/>
              </a:lnSpc>
              <a:buClr>
                <a:srgbClr val="FFC000"/>
              </a:buClr>
              <a:buSzPts val="1600"/>
            </a:pPr>
            <a:r>
              <a:rPr lang="en-US" sz="1600" b="1">
                <a:solidFill>
                  <a:srgbClr val="FFC000"/>
                </a:solidFill>
                <a:latin typeface="Calibri" panose="020F0502020204030204" pitchFamily="34" charset="0"/>
                <a:ea typeface="Calibri"/>
                <a:cs typeface="Calibri" panose="020F0502020204030204" pitchFamily="34" charset="0"/>
                <a:sym typeface="Calibri"/>
              </a:rPr>
              <a:t>20 Sept 2024</a:t>
            </a:r>
            <a:endParaRPr lang="en-US" sz="1600" b="0" i="0" u="none" strike="noStrike" cap="none">
              <a:solidFill>
                <a:srgbClr val="FFC000"/>
              </a:solidFill>
              <a:latin typeface="Calibri" panose="020F0502020204030204" pitchFamily="34" charset="0"/>
              <a:ea typeface="Calibri"/>
              <a:cs typeface="Calibri" panose="020F0502020204030204" pitchFamily="34" charset="0"/>
              <a:sym typeface="Calibri"/>
            </a:endParaRPr>
          </a:p>
        </p:txBody>
      </p:sp>
      <p:cxnSp>
        <p:nvCxnSpPr>
          <p:cNvPr id="143" name="Google Shape;143;p1"/>
          <p:cNvCxnSpPr/>
          <p:nvPr/>
        </p:nvCxnSpPr>
        <p:spPr>
          <a:xfrm rot="10800000">
            <a:off x="6083851" y="2058441"/>
            <a:ext cx="24600" cy="1447800"/>
          </a:xfrm>
          <a:prstGeom prst="straightConnector1">
            <a:avLst/>
          </a:prstGeom>
          <a:noFill/>
          <a:ln w="19050" cap="flat" cmpd="sng">
            <a:solidFill>
              <a:srgbClr val="FFC000"/>
            </a:solidFill>
            <a:prstDash val="dash"/>
            <a:round/>
            <a:headEnd type="none" w="sm" len="sm"/>
            <a:tailEnd type="none" w="sm" len="sm"/>
          </a:ln>
        </p:spPr>
      </p:cxnSp>
      <p:pic>
        <p:nvPicPr>
          <p:cNvPr id="5" name="Gráfico 4" descr="Marcador con relleno sólido">
            <a:extLst>
              <a:ext uri="{FF2B5EF4-FFF2-40B4-BE49-F238E27FC236}">
                <a16:creationId xmlns:a16="http://schemas.microsoft.com/office/drawing/2014/main" id="{4F618172-E977-B539-8234-58E4460A71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40941" y="1377856"/>
            <a:ext cx="914400" cy="914400"/>
          </a:xfrm>
          <a:prstGeom prst="rect">
            <a:avLst/>
          </a:prstGeom>
        </p:spPr>
      </p:pic>
      <p:pic>
        <p:nvPicPr>
          <p:cNvPr id="6" name="Gráfico 5" descr="Marcador con relleno sólido">
            <a:extLst>
              <a:ext uri="{FF2B5EF4-FFF2-40B4-BE49-F238E27FC236}">
                <a16:creationId xmlns:a16="http://schemas.microsoft.com/office/drawing/2014/main" id="{FA85419D-2E0B-A226-09B3-41E8842B0F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32185" y="1377856"/>
            <a:ext cx="914400" cy="914400"/>
          </a:xfrm>
          <a:prstGeom prst="rect">
            <a:avLst/>
          </a:prstGeom>
        </p:spPr>
      </p:pic>
      <p:sp>
        <p:nvSpPr>
          <p:cNvPr id="7" name="Rectángulo: esquinas redondeadas 6">
            <a:extLst>
              <a:ext uri="{FF2B5EF4-FFF2-40B4-BE49-F238E27FC236}">
                <a16:creationId xmlns:a16="http://schemas.microsoft.com/office/drawing/2014/main" id="{0C284646-AE6F-7109-99A6-2317CF27F37D}"/>
              </a:ext>
            </a:extLst>
          </p:cNvPr>
          <p:cNvSpPr/>
          <p:nvPr/>
        </p:nvSpPr>
        <p:spPr>
          <a:xfrm>
            <a:off x="1351561" y="5723384"/>
            <a:ext cx="1796248" cy="856912"/>
          </a:xfrm>
          <a:prstGeom prst="roundRect">
            <a:avLst/>
          </a:prstGeom>
          <a:noFill/>
          <a:ln>
            <a:solidFill>
              <a:srgbClr val="36A9E5"/>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Calibri" panose="020F0502020204030204" pitchFamily="34" charset="0"/>
              <a:cs typeface="Calibri" panose="020F0502020204030204" pitchFamily="34" charset="0"/>
            </a:endParaRPr>
          </a:p>
        </p:txBody>
      </p:sp>
      <p:sp>
        <p:nvSpPr>
          <p:cNvPr id="8" name="Rectángulo: esquinas redondeadas 7">
            <a:extLst>
              <a:ext uri="{FF2B5EF4-FFF2-40B4-BE49-F238E27FC236}">
                <a16:creationId xmlns:a16="http://schemas.microsoft.com/office/drawing/2014/main" id="{9492F956-0C10-006D-2F78-533F67F52BE3}"/>
              </a:ext>
            </a:extLst>
          </p:cNvPr>
          <p:cNvSpPr/>
          <p:nvPr/>
        </p:nvSpPr>
        <p:spPr>
          <a:xfrm>
            <a:off x="3460947" y="5756759"/>
            <a:ext cx="1319998" cy="565120"/>
          </a:xfrm>
          <a:prstGeom prst="roundRect">
            <a:avLst/>
          </a:prstGeom>
          <a:noFill/>
          <a:ln>
            <a:solidFill>
              <a:srgbClr val="1686C5"/>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Calibri" panose="020F0502020204030204" pitchFamily="34" charset="0"/>
              <a:cs typeface="Calibri" panose="020F0502020204030204" pitchFamily="34" charset="0"/>
            </a:endParaRPr>
          </a:p>
        </p:txBody>
      </p:sp>
      <p:sp>
        <p:nvSpPr>
          <p:cNvPr id="9" name="Rectángulo: esquinas redondeadas 8">
            <a:extLst>
              <a:ext uri="{FF2B5EF4-FFF2-40B4-BE49-F238E27FC236}">
                <a16:creationId xmlns:a16="http://schemas.microsoft.com/office/drawing/2014/main" id="{71D05BC2-01EE-54C8-9BC3-5001DF87D623}"/>
              </a:ext>
            </a:extLst>
          </p:cNvPr>
          <p:cNvSpPr/>
          <p:nvPr/>
        </p:nvSpPr>
        <p:spPr>
          <a:xfrm>
            <a:off x="5482438" y="5763077"/>
            <a:ext cx="1243798" cy="658316"/>
          </a:xfrm>
          <a:prstGeom prst="roundRect">
            <a:avLst/>
          </a:prstGeom>
          <a:noFill/>
          <a:ln>
            <a:solidFill>
              <a:srgbClr val="103F6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Calibri" panose="020F0502020204030204" pitchFamily="34" charset="0"/>
              <a:cs typeface="Calibri" panose="020F0502020204030204" pitchFamily="34" charset="0"/>
            </a:endParaRPr>
          </a:p>
        </p:txBody>
      </p:sp>
      <p:sp>
        <p:nvSpPr>
          <p:cNvPr id="14" name="Rectángulo: esquinas redondeadas 13">
            <a:extLst>
              <a:ext uri="{FF2B5EF4-FFF2-40B4-BE49-F238E27FC236}">
                <a16:creationId xmlns:a16="http://schemas.microsoft.com/office/drawing/2014/main" id="{EFF0FAE3-8836-B398-ECDA-6FD7CFEEA487}"/>
              </a:ext>
            </a:extLst>
          </p:cNvPr>
          <p:cNvSpPr/>
          <p:nvPr/>
        </p:nvSpPr>
        <p:spPr>
          <a:xfrm>
            <a:off x="7501043" y="5745693"/>
            <a:ext cx="1253323" cy="656887"/>
          </a:xfrm>
          <a:prstGeom prst="roundRect">
            <a:avLst/>
          </a:prstGeom>
          <a:noFill/>
          <a:ln>
            <a:solidFill>
              <a:srgbClr val="103D5E"/>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Calibri" panose="020F0502020204030204" pitchFamily="34" charset="0"/>
              <a:cs typeface="Calibri" panose="020F0502020204030204" pitchFamily="34" charset="0"/>
            </a:endParaRPr>
          </a:p>
        </p:txBody>
      </p:sp>
      <p:sp>
        <p:nvSpPr>
          <p:cNvPr id="15" name="Rectángulo: esquinas redondeadas 14">
            <a:extLst>
              <a:ext uri="{FF2B5EF4-FFF2-40B4-BE49-F238E27FC236}">
                <a16:creationId xmlns:a16="http://schemas.microsoft.com/office/drawing/2014/main" id="{77BF04A7-CFA5-E3E7-2352-602EAFE32658}"/>
              </a:ext>
            </a:extLst>
          </p:cNvPr>
          <p:cNvSpPr/>
          <p:nvPr/>
        </p:nvSpPr>
        <p:spPr>
          <a:xfrm>
            <a:off x="9411715" y="5739250"/>
            <a:ext cx="1215223" cy="475912"/>
          </a:xfrm>
          <a:prstGeom prst="roundRect">
            <a:avLst/>
          </a:prstGeom>
          <a:noFill/>
          <a:ln>
            <a:solidFill>
              <a:srgbClr val="0A293F"/>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Calibri" panose="020F0502020204030204" pitchFamily="34" charset="0"/>
              <a:cs typeface="Calibri" panose="020F0502020204030204" pitchFamily="34" charset="0"/>
            </a:endParaRPr>
          </a:p>
        </p:txBody>
      </p:sp>
      <p:sp>
        <p:nvSpPr>
          <p:cNvPr id="2" name="Google Shape;142;p1">
            <a:extLst>
              <a:ext uri="{FF2B5EF4-FFF2-40B4-BE49-F238E27FC236}">
                <a16:creationId xmlns:a16="http://schemas.microsoft.com/office/drawing/2014/main" id="{9576537D-23EE-4A13-172C-8477447849C0}"/>
              </a:ext>
            </a:extLst>
          </p:cNvPr>
          <p:cNvSpPr txBox="1"/>
          <p:nvPr/>
        </p:nvSpPr>
        <p:spPr>
          <a:xfrm>
            <a:off x="1216601" y="1173891"/>
            <a:ext cx="2007300" cy="318900"/>
          </a:xfrm>
          <a:prstGeom prst="rect">
            <a:avLst/>
          </a:prstGeom>
          <a:noFill/>
          <a:ln>
            <a:noFill/>
          </a:ln>
        </p:spPr>
        <p:txBody>
          <a:bodyPr spcFirstLastPara="1" wrap="square" lIns="0" tIns="0" rIns="0" bIns="0" anchor="t" anchorCtr="0">
            <a:noAutofit/>
          </a:bodyPr>
          <a:lstStyle/>
          <a:p>
            <a:pPr lvl="0" algn="ctr">
              <a:lnSpc>
                <a:spcPct val="90000"/>
              </a:lnSpc>
              <a:buClr>
                <a:srgbClr val="FFC000"/>
              </a:buClr>
              <a:buSzPts val="1600"/>
            </a:pPr>
            <a:r>
              <a:rPr lang="en-US" sz="1600" b="1" dirty="0">
                <a:solidFill>
                  <a:srgbClr val="FFC000"/>
                </a:solidFill>
                <a:latin typeface="Calibri" panose="020F0502020204030204" pitchFamily="34" charset="0"/>
                <a:ea typeface="Calibri"/>
                <a:cs typeface="Calibri" panose="020F0502020204030204" pitchFamily="34" charset="0"/>
                <a:sym typeface="Calibri"/>
              </a:rPr>
              <a:t>6 sept 2024</a:t>
            </a:r>
            <a:endParaRPr lang="en-US" sz="1600" b="0" i="0" u="none" strike="noStrike" cap="none" dirty="0">
              <a:solidFill>
                <a:srgbClr val="FFC000"/>
              </a:solidFill>
              <a:latin typeface="Calibri" panose="020F0502020204030204" pitchFamily="34" charset="0"/>
              <a:ea typeface="Calibri"/>
              <a:cs typeface="Calibri" panose="020F0502020204030204" pitchFamily="34" charset="0"/>
              <a:sym typeface="Calibri"/>
            </a:endParaRPr>
          </a:p>
        </p:txBody>
      </p:sp>
      <p:cxnSp>
        <p:nvCxnSpPr>
          <p:cNvPr id="3" name="Google Shape;143;p1">
            <a:extLst>
              <a:ext uri="{FF2B5EF4-FFF2-40B4-BE49-F238E27FC236}">
                <a16:creationId xmlns:a16="http://schemas.microsoft.com/office/drawing/2014/main" id="{55C57A34-D86C-2964-67E1-C5D7D5F55E9C}"/>
              </a:ext>
            </a:extLst>
          </p:cNvPr>
          <p:cNvCxnSpPr/>
          <p:nvPr/>
        </p:nvCxnSpPr>
        <p:spPr>
          <a:xfrm rot="10800000">
            <a:off x="2195626" y="2036621"/>
            <a:ext cx="24600" cy="1447800"/>
          </a:xfrm>
          <a:prstGeom prst="straightConnector1">
            <a:avLst/>
          </a:prstGeom>
          <a:noFill/>
          <a:ln w="19050" cap="flat" cmpd="sng">
            <a:solidFill>
              <a:srgbClr val="FFC000"/>
            </a:solidFill>
            <a:prstDash val="dash"/>
            <a:round/>
            <a:headEnd type="none" w="sm" len="sm"/>
            <a:tailEnd type="none" w="sm" len="sm"/>
          </a:ln>
        </p:spPr>
      </p:cxnSp>
      <p:pic>
        <p:nvPicPr>
          <p:cNvPr id="4" name="Gráfico 3" descr="Marcador con relleno sólido">
            <a:extLst>
              <a:ext uri="{FF2B5EF4-FFF2-40B4-BE49-F238E27FC236}">
                <a16:creationId xmlns:a16="http://schemas.microsoft.com/office/drawing/2014/main" id="{0EADEFDE-C030-E195-1842-3C539B611F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43960" y="1377856"/>
            <a:ext cx="914400" cy="914400"/>
          </a:xfrm>
          <a:prstGeom prst="rect">
            <a:avLst/>
          </a:prstGeom>
        </p:spPr>
      </p:pic>
      <p:pic>
        <p:nvPicPr>
          <p:cNvPr id="22" name="Gráfico 21" descr="Lista de comprobación con relleno sólido">
            <a:extLst>
              <a:ext uri="{FF2B5EF4-FFF2-40B4-BE49-F238E27FC236}">
                <a16:creationId xmlns:a16="http://schemas.microsoft.com/office/drawing/2014/main" id="{238976E7-7A93-E53D-36C3-166B4A5ED2B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51551" y="3321104"/>
            <a:ext cx="814071" cy="814071"/>
          </a:xfrm>
          <a:prstGeom prst="rect">
            <a:avLst/>
          </a:prstGeom>
        </p:spPr>
      </p:pic>
      <p:pic>
        <p:nvPicPr>
          <p:cNvPr id="25" name="Imagen 24">
            <a:extLst>
              <a:ext uri="{FF2B5EF4-FFF2-40B4-BE49-F238E27FC236}">
                <a16:creationId xmlns:a16="http://schemas.microsoft.com/office/drawing/2014/main" id="{EF11192F-C497-13CE-40A5-CDC15DDC0F91}"/>
              </a:ext>
            </a:extLst>
          </p:cNvPr>
          <p:cNvPicPr>
            <a:picLocks noChangeAspect="1"/>
          </p:cNvPicPr>
          <p:nvPr/>
        </p:nvPicPr>
        <p:blipFill rotWithShape="1">
          <a:blip r:embed="rId10"/>
          <a:srcRect l="21147" t="19371" r="20605" b="27491"/>
          <a:stretch/>
        </p:blipFill>
        <p:spPr>
          <a:xfrm>
            <a:off x="2889863" y="3225184"/>
            <a:ext cx="773451" cy="705612"/>
          </a:xfrm>
          <a:prstGeom prst="rect">
            <a:avLst/>
          </a:prstGeom>
        </p:spPr>
      </p:pic>
      <p:sp>
        <p:nvSpPr>
          <p:cNvPr id="26" name="Google Shape;142;p1">
            <a:extLst>
              <a:ext uri="{FF2B5EF4-FFF2-40B4-BE49-F238E27FC236}">
                <a16:creationId xmlns:a16="http://schemas.microsoft.com/office/drawing/2014/main" id="{57502BAB-5FBC-2E29-0A61-1A3A0E1B5918}"/>
              </a:ext>
            </a:extLst>
          </p:cNvPr>
          <p:cNvSpPr txBox="1"/>
          <p:nvPr/>
        </p:nvSpPr>
        <p:spPr>
          <a:xfrm>
            <a:off x="3123591" y="1173891"/>
            <a:ext cx="2007300" cy="318900"/>
          </a:xfrm>
          <a:prstGeom prst="rect">
            <a:avLst/>
          </a:prstGeom>
          <a:noFill/>
          <a:ln>
            <a:noFill/>
          </a:ln>
        </p:spPr>
        <p:txBody>
          <a:bodyPr spcFirstLastPara="1" wrap="square" lIns="0" tIns="0" rIns="0" bIns="0" anchor="t" anchorCtr="0">
            <a:noAutofit/>
          </a:bodyPr>
          <a:lstStyle/>
          <a:p>
            <a:pPr lvl="0" algn="ctr">
              <a:lnSpc>
                <a:spcPct val="90000"/>
              </a:lnSpc>
              <a:buClr>
                <a:srgbClr val="FFC000"/>
              </a:buClr>
              <a:buSzPts val="1600"/>
            </a:pPr>
            <a:r>
              <a:rPr lang="en-US" sz="1600" b="1">
                <a:solidFill>
                  <a:srgbClr val="FFC000"/>
                </a:solidFill>
                <a:latin typeface="Calibri" panose="020F0502020204030204" pitchFamily="34" charset="0"/>
                <a:ea typeface="Calibri"/>
                <a:cs typeface="Calibri" panose="020F0502020204030204" pitchFamily="34" charset="0"/>
                <a:sym typeface="Calibri"/>
              </a:rPr>
              <a:t>13 Sept 2024</a:t>
            </a:r>
            <a:endParaRPr lang="en-US" sz="1600" b="0" i="0" u="none" strike="noStrike" cap="none">
              <a:solidFill>
                <a:srgbClr val="FFC000"/>
              </a:solidFill>
              <a:latin typeface="Calibri" panose="020F0502020204030204" pitchFamily="34" charset="0"/>
              <a:ea typeface="Calibri"/>
              <a:cs typeface="Calibri" panose="020F0502020204030204" pitchFamily="34" charset="0"/>
              <a:sym typeface="Calibri"/>
            </a:endParaRPr>
          </a:p>
        </p:txBody>
      </p:sp>
      <p:cxnSp>
        <p:nvCxnSpPr>
          <p:cNvPr id="27" name="Google Shape;143;p1">
            <a:extLst>
              <a:ext uri="{FF2B5EF4-FFF2-40B4-BE49-F238E27FC236}">
                <a16:creationId xmlns:a16="http://schemas.microsoft.com/office/drawing/2014/main" id="{BDFCC8C2-92E7-51AF-3B75-730737E99A07}"/>
              </a:ext>
            </a:extLst>
          </p:cNvPr>
          <p:cNvCxnSpPr/>
          <p:nvPr/>
        </p:nvCxnSpPr>
        <p:spPr>
          <a:xfrm rot="10800000">
            <a:off x="4102616" y="2031351"/>
            <a:ext cx="24600" cy="1447800"/>
          </a:xfrm>
          <a:prstGeom prst="straightConnector1">
            <a:avLst/>
          </a:prstGeom>
          <a:noFill/>
          <a:ln w="19050" cap="flat" cmpd="sng">
            <a:solidFill>
              <a:srgbClr val="FFC000"/>
            </a:solidFill>
            <a:prstDash val="dash"/>
            <a:round/>
            <a:headEnd type="none" w="sm" len="sm"/>
            <a:tailEnd type="none" w="sm" len="sm"/>
          </a:ln>
        </p:spPr>
      </p:cxnSp>
      <p:pic>
        <p:nvPicPr>
          <p:cNvPr id="28" name="Gráfico 27" descr="Marcador con relleno sólido">
            <a:extLst>
              <a:ext uri="{FF2B5EF4-FFF2-40B4-BE49-F238E27FC236}">
                <a16:creationId xmlns:a16="http://schemas.microsoft.com/office/drawing/2014/main" id="{CDFC4FFB-2A16-080E-3DE6-DD7A40FB01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50950" y="1377856"/>
            <a:ext cx="914400" cy="914400"/>
          </a:xfrm>
          <a:prstGeom prst="rect">
            <a:avLst/>
          </a:prstGeom>
        </p:spPr>
      </p:pic>
      <p:sp>
        <p:nvSpPr>
          <p:cNvPr id="29" name="Google Shape;142;p1">
            <a:extLst>
              <a:ext uri="{FF2B5EF4-FFF2-40B4-BE49-F238E27FC236}">
                <a16:creationId xmlns:a16="http://schemas.microsoft.com/office/drawing/2014/main" id="{CB82E604-C2C2-C4BE-A90E-F4D4C31D678C}"/>
              </a:ext>
            </a:extLst>
          </p:cNvPr>
          <p:cNvSpPr txBox="1"/>
          <p:nvPr/>
        </p:nvSpPr>
        <p:spPr>
          <a:xfrm>
            <a:off x="7143147" y="1173891"/>
            <a:ext cx="2007300" cy="318900"/>
          </a:xfrm>
          <a:prstGeom prst="rect">
            <a:avLst/>
          </a:prstGeom>
          <a:noFill/>
          <a:ln>
            <a:noFill/>
          </a:ln>
        </p:spPr>
        <p:txBody>
          <a:bodyPr spcFirstLastPara="1" wrap="square" lIns="0" tIns="0" rIns="0" bIns="0" anchor="t" anchorCtr="0">
            <a:noAutofit/>
          </a:bodyPr>
          <a:lstStyle/>
          <a:p>
            <a:pPr lvl="0" algn="ctr">
              <a:lnSpc>
                <a:spcPct val="90000"/>
              </a:lnSpc>
              <a:buClr>
                <a:srgbClr val="FFC000"/>
              </a:buClr>
              <a:buSzPts val="1600"/>
            </a:pPr>
            <a:r>
              <a:rPr lang="en-US" sz="1600" b="1">
                <a:solidFill>
                  <a:srgbClr val="FFC000"/>
                </a:solidFill>
                <a:latin typeface="Calibri" panose="020F0502020204030204" pitchFamily="34" charset="0"/>
                <a:ea typeface="Calibri"/>
                <a:cs typeface="Calibri" panose="020F0502020204030204" pitchFamily="34" charset="0"/>
                <a:sym typeface="Calibri"/>
              </a:rPr>
              <a:t>27 Sept 2024</a:t>
            </a:r>
            <a:endParaRPr lang="en-US" sz="1600" b="0" i="0" u="none" strike="noStrike" cap="none">
              <a:solidFill>
                <a:srgbClr val="FFC000"/>
              </a:solidFill>
              <a:latin typeface="Calibri" panose="020F0502020204030204" pitchFamily="34" charset="0"/>
              <a:ea typeface="Calibri"/>
              <a:cs typeface="Calibri" panose="020F0502020204030204" pitchFamily="34" charset="0"/>
              <a:sym typeface="Calibri"/>
            </a:endParaRPr>
          </a:p>
        </p:txBody>
      </p:sp>
      <p:cxnSp>
        <p:nvCxnSpPr>
          <p:cNvPr id="30" name="Google Shape;143;p1">
            <a:extLst>
              <a:ext uri="{FF2B5EF4-FFF2-40B4-BE49-F238E27FC236}">
                <a16:creationId xmlns:a16="http://schemas.microsoft.com/office/drawing/2014/main" id="{13002CF9-1D6A-2A22-1A5F-9466CBF4C327}"/>
              </a:ext>
            </a:extLst>
          </p:cNvPr>
          <p:cNvCxnSpPr/>
          <p:nvPr/>
        </p:nvCxnSpPr>
        <p:spPr>
          <a:xfrm rot="10800000">
            <a:off x="8122172" y="2044099"/>
            <a:ext cx="24600" cy="1447800"/>
          </a:xfrm>
          <a:prstGeom prst="straightConnector1">
            <a:avLst/>
          </a:prstGeom>
          <a:noFill/>
          <a:ln w="19050" cap="flat" cmpd="sng">
            <a:solidFill>
              <a:srgbClr val="FFC000"/>
            </a:solidFill>
            <a:prstDash val="dash"/>
            <a:round/>
            <a:headEnd type="none" w="sm" len="sm"/>
            <a:tailEnd type="none" w="sm" len="sm"/>
          </a:ln>
        </p:spPr>
      </p:cxnSp>
      <p:pic>
        <p:nvPicPr>
          <p:cNvPr id="31" name="Gráfico 30" descr="Marcador con relleno sólido">
            <a:extLst>
              <a:ext uri="{FF2B5EF4-FFF2-40B4-BE49-F238E27FC236}">
                <a16:creationId xmlns:a16="http://schemas.microsoft.com/office/drawing/2014/main" id="{9F212E2C-D45C-45BB-C91F-6E5287E6D6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70506" y="1377856"/>
            <a:ext cx="914400" cy="914400"/>
          </a:xfrm>
          <a:prstGeom prst="rect">
            <a:avLst/>
          </a:prstGeom>
        </p:spPr>
      </p:pic>
      <p:pic>
        <p:nvPicPr>
          <p:cNvPr id="23" name="Gráfico 22" descr="Aguja con relleno sólido">
            <a:extLst>
              <a:ext uri="{FF2B5EF4-FFF2-40B4-BE49-F238E27FC236}">
                <a16:creationId xmlns:a16="http://schemas.microsoft.com/office/drawing/2014/main" id="{74546963-D187-4DEC-86CF-1F3854123A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86215" y="3302704"/>
            <a:ext cx="742312" cy="742312"/>
          </a:xfrm>
          <a:prstGeom prst="rect">
            <a:avLst/>
          </a:prstGeom>
        </p:spPr>
      </p:pic>
      <p:pic>
        <p:nvPicPr>
          <p:cNvPr id="32" name="Gráfico 31" descr="Internet con relleno sólido">
            <a:extLst>
              <a:ext uri="{FF2B5EF4-FFF2-40B4-BE49-F238E27FC236}">
                <a16:creationId xmlns:a16="http://schemas.microsoft.com/office/drawing/2014/main" id="{552EFB35-D06A-7EC2-140E-BFADE3984B5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640384" y="3348504"/>
            <a:ext cx="775383" cy="775383"/>
          </a:xfrm>
          <a:prstGeom prst="rect">
            <a:avLst/>
          </a:prstGeom>
        </p:spPr>
      </p:pic>
      <p:pic>
        <p:nvPicPr>
          <p:cNvPr id="34" name="Gráfico 33" descr="Corazón con pulso con relleno sólido">
            <a:extLst>
              <a:ext uri="{FF2B5EF4-FFF2-40B4-BE49-F238E27FC236}">
                <a16:creationId xmlns:a16="http://schemas.microsoft.com/office/drawing/2014/main" id="{0D0E4212-B9D8-FF74-78E2-0516CF59DC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88240" y="3264182"/>
            <a:ext cx="914400" cy="914400"/>
          </a:xfrm>
          <a:prstGeom prst="rect">
            <a:avLst/>
          </a:prstGeom>
        </p:spPr>
      </p:pic>
      <p:pic>
        <p:nvPicPr>
          <p:cNvPr id="36" name="Gráfico 35" descr="Informática en la nube con relleno sólido">
            <a:extLst>
              <a:ext uri="{FF2B5EF4-FFF2-40B4-BE49-F238E27FC236}">
                <a16:creationId xmlns:a16="http://schemas.microsoft.com/office/drawing/2014/main" id="{14510DFB-9939-2B30-F7FF-2A9449E5328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717478" y="3320487"/>
            <a:ext cx="765245" cy="765245"/>
          </a:xfrm>
          <a:prstGeom prst="rect">
            <a:avLst/>
          </a:prstGeom>
        </p:spPr>
      </p:pic>
    </p:spTree>
    <p:extLst>
      <p:ext uri="{BB962C8B-B14F-4D97-AF65-F5344CB8AC3E}">
        <p14:creationId xmlns:p14="http://schemas.microsoft.com/office/powerpoint/2010/main" val="23631502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Google Shape;298;p4">
            <a:extLst>
              <a:ext uri="{FF2B5EF4-FFF2-40B4-BE49-F238E27FC236}">
                <a16:creationId xmlns:a16="http://schemas.microsoft.com/office/drawing/2014/main" id="{31B2B556-779E-CB53-582E-F36BFC1AE37D}"/>
              </a:ext>
            </a:extLst>
          </p:cNvPr>
          <p:cNvSpPr txBox="1"/>
          <p:nvPr/>
        </p:nvSpPr>
        <p:spPr>
          <a:xfrm>
            <a:off x="127364" y="-223298"/>
            <a:ext cx="7435170"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err="1">
                <a:solidFill>
                  <a:srgbClr val="156082"/>
                </a:solidFill>
                <a:latin typeface="Poppins Light"/>
                <a:ea typeface="Calibri"/>
                <a:cs typeface="Calibri"/>
                <a:sym typeface="Calibri"/>
              </a:rPr>
              <a:t>Trainning</a:t>
            </a:r>
            <a:r>
              <a:rPr lang="es-419" sz="2400" b="1">
                <a:solidFill>
                  <a:srgbClr val="156082"/>
                </a:solidFill>
                <a:latin typeface="Poppins Light"/>
                <a:ea typeface="Calibri"/>
                <a:cs typeface="Calibri"/>
                <a:sym typeface="Calibri"/>
              </a:rPr>
              <a:t> </a:t>
            </a:r>
            <a:r>
              <a:rPr lang="es-419" sz="2400" b="1" err="1">
                <a:solidFill>
                  <a:srgbClr val="156082"/>
                </a:solidFill>
                <a:latin typeface="Poppins Light"/>
                <a:ea typeface="Calibri"/>
                <a:cs typeface="Calibri"/>
                <a:sym typeface="Calibri"/>
              </a:rPr>
              <a:t>sessions</a:t>
            </a:r>
            <a:r>
              <a:rPr lang="es-419" sz="2400" b="1" i="0" u="none" strike="noStrike" cap="none">
                <a:solidFill>
                  <a:srgbClr val="156082"/>
                </a:solidFill>
                <a:latin typeface="Poppins Light"/>
                <a:ea typeface="Calibri"/>
                <a:cs typeface="Calibri"/>
                <a:sym typeface="Calibri"/>
              </a:rPr>
              <a:t>:</a:t>
            </a:r>
            <a:endParaRPr lang="es-419" sz="2400" b="1" i="0" u="none" strike="noStrike" cap="none">
              <a:solidFill>
                <a:srgbClr val="156082"/>
              </a:solidFill>
              <a:latin typeface="Poppins Light"/>
              <a:ea typeface="Calibri"/>
              <a:cs typeface="Calibri"/>
            </a:endParaRPr>
          </a:p>
        </p:txBody>
      </p:sp>
      <p:grpSp>
        <p:nvGrpSpPr>
          <p:cNvPr id="2" name="Group 1">
            <a:extLst>
              <a:ext uri="{FF2B5EF4-FFF2-40B4-BE49-F238E27FC236}">
                <a16:creationId xmlns:a16="http://schemas.microsoft.com/office/drawing/2014/main" id="{4BB79EE9-61E6-AC82-8F9F-C80DF2968C43}"/>
              </a:ext>
            </a:extLst>
          </p:cNvPr>
          <p:cNvGrpSpPr/>
          <p:nvPr/>
        </p:nvGrpSpPr>
        <p:grpSpPr>
          <a:xfrm>
            <a:off x="0" y="5997328"/>
            <a:ext cx="1194873" cy="856165"/>
            <a:chOff x="154247" y="1888219"/>
            <a:chExt cx="4605776" cy="3300186"/>
          </a:xfrm>
        </p:grpSpPr>
        <p:sp>
          <p:nvSpPr>
            <p:cNvPr id="4" name="Freeform 8">
              <a:extLst>
                <a:ext uri="{FF2B5EF4-FFF2-40B4-BE49-F238E27FC236}">
                  <a16:creationId xmlns:a16="http://schemas.microsoft.com/office/drawing/2014/main" id="{358E9E08-9D1B-6CBB-5241-E2102BCA3B85}"/>
                </a:ext>
              </a:extLst>
            </p:cNvPr>
            <p:cNvSpPr>
              <a:spLocks noChangeArrowheads="1"/>
            </p:cNvSpPr>
            <p:nvPr/>
          </p:nvSpPr>
          <p:spPr bwMode="auto">
            <a:xfrm>
              <a:off x="154247" y="1888219"/>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5" name="Freeform 9">
              <a:extLst>
                <a:ext uri="{FF2B5EF4-FFF2-40B4-BE49-F238E27FC236}">
                  <a16:creationId xmlns:a16="http://schemas.microsoft.com/office/drawing/2014/main" id="{272535BA-94F2-ADD4-7E06-8E40ED916627}"/>
                </a:ext>
              </a:extLst>
            </p:cNvPr>
            <p:cNvSpPr>
              <a:spLocks noChangeArrowheads="1"/>
            </p:cNvSpPr>
            <p:nvPr/>
          </p:nvSpPr>
          <p:spPr bwMode="auto">
            <a:xfrm>
              <a:off x="483230" y="2217204"/>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6" name="Freeform 11">
              <a:extLst>
                <a:ext uri="{FF2B5EF4-FFF2-40B4-BE49-F238E27FC236}">
                  <a16:creationId xmlns:a16="http://schemas.microsoft.com/office/drawing/2014/main" id="{F6297C57-F198-3FED-54E9-03BD0A30DB51}"/>
                </a:ext>
              </a:extLst>
            </p:cNvPr>
            <p:cNvSpPr>
              <a:spLocks noChangeArrowheads="1"/>
            </p:cNvSpPr>
            <p:nvPr/>
          </p:nvSpPr>
          <p:spPr bwMode="auto">
            <a:xfrm>
              <a:off x="1143268" y="2877240"/>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7" name="Freeform 12">
              <a:extLst>
                <a:ext uri="{FF2B5EF4-FFF2-40B4-BE49-F238E27FC236}">
                  <a16:creationId xmlns:a16="http://schemas.microsoft.com/office/drawing/2014/main" id="{C046766B-409F-2FC8-FDA9-B1F0F4D7DE8D}"/>
                </a:ext>
              </a:extLst>
            </p:cNvPr>
            <p:cNvSpPr>
              <a:spLocks noChangeArrowheads="1"/>
            </p:cNvSpPr>
            <p:nvPr/>
          </p:nvSpPr>
          <p:spPr bwMode="auto">
            <a:xfrm>
              <a:off x="1143268" y="2877240"/>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8" name="Elipse 18">
              <a:extLst>
                <a:ext uri="{FF2B5EF4-FFF2-40B4-BE49-F238E27FC236}">
                  <a16:creationId xmlns:a16="http://schemas.microsoft.com/office/drawing/2014/main" id="{4F87971C-0677-2F41-F9EC-30FFB2503A85}"/>
                </a:ext>
              </a:extLst>
            </p:cNvPr>
            <p:cNvSpPr/>
            <p:nvPr/>
          </p:nvSpPr>
          <p:spPr>
            <a:xfrm>
              <a:off x="833167" y="2550944"/>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9" name="Imagen 19">
              <a:extLst>
                <a:ext uri="{FF2B5EF4-FFF2-40B4-BE49-F238E27FC236}">
                  <a16:creationId xmlns:a16="http://schemas.microsoft.com/office/drawing/2014/main" id="{CD9E5667-B509-58B4-789B-DAF71CFE729F}"/>
                </a:ext>
              </a:extLst>
            </p:cNvPr>
            <p:cNvPicPr>
              <a:picLocks noChangeAspect="1"/>
            </p:cNvPicPr>
            <p:nvPr/>
          </p:nvPicPr>
          <p:blipFill>
            <a:blip r:embed="rId2"/>
            <a:stretch>
              <a:fillRect/>
            </a:stretch>
          </p:blipFill>
          <p:spPr>
            <a:xfrm>
              <a:off x="1159127" y="2885698"/>
              <a:ext cx="1320073" cy="1320073"/>
            </a:xfrm>
            <a:prstGeom prst="rect">
              <a:avLst/>
            </a:prstGeom>
          </p:spPr>
        </p:pic>
      </p:grpSp>
      <p:sp>
        <p:nvSpPr>
          <p:cNvPr id="10" name="Rectangle: Rounded Corners 9">
            <a:extLst>
              <a:ext uri="{FF2B5EF4-FFF2-40B4-BE49-F238E27FC236}">
                <a16:creationId xmlns:a16="http://schemas.microsoft.com/office/drawing/2014/main" id="{3CBB73F8-5551-C090-5AFD-CA796966E1AB}"/>
              </a:ext>
            </a:extLst>
          </p:cNvPr>
          <p:cNvSpPr/>
          <p:nvPr/>
        </p:nvSpPr>
        <p:spPr>
          <a:xfrm>
            <a:off x="1003209" y="6377775"/>
            <a:ext cx="11188791" cy="8551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22F150D-8BF8-F08B-7805-89D585BE2097}"/>
              </a:ext>
            </a:extLst>
          </p:cNvPr>
          <p:cNvSpPr/>
          <p:nvPr/>
        </p:nvSpPr>
        <p:spPr>
          <a:xfrm>
            <a:off x="1036101" y="6275124"/>
            <a:ext cx="11155896" cy="82916"/>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BBE2B82-71A7-4AEA-C174-C9F129A4B725}"/>
              </a:ext>
            </a:extLst>
          </p:cNvPr>
          <p:cNvSpPr txBox="1"/>
          <p:nvPr/>
        </p:nvSpPr>
        <p:spPr>
          <a:xfrm>
            <a:off x="10307216" y="6550223"/>
            <a:ext cx="1884784" cy="307777"/>
          </a:xfrm>
          <a:prstGeom prst="rect">
            <a:avLst/>
          </a:prstGeom>
          <a:noFill/>
        </p:spPr>
        <p:txBody>
          <a:bodyPr wrap="square" rtlCol="0">
            <a:spAutoFit/>
          </a:bodyPr>
          <a:lstStyle/>
          <a:p>
            <a:r>
              <a:rPr lang="es-AR" sz="1400" i="1" err="1"/>
              <a:t>Private</a:t>
            </a:r>
            <a:r>
              <a:rPr lang="es-AR" sz="1400" i="1"/>
              <a:t> &amp; </a:t>
            </a:r>
            <a:r>
              <a:rPr lang="es-AR" sz="1400" i="1" err="1"/>
              <a:t>Confidential</a:t>
            </a:r>
            <a:endParaRPr lang="en-US" sz="1400" i="1"/>
          </a:p>
        </p:txBody>
      </p:sp>
      <p:graphicFrame>
        <p:nvGraphicFramePr>
          <p:cNvPr id="13" name="Table 3">
            <a:extLst>
              <a:ext uri="{FF2B5EF4-FFF2-40B4-BE49-F238E27FC236}">
                <a16:creationId xmlns:a16="http://schemas.microsoft.com/office/drawing/2014/main" id="{380B225B-E580-869D-78CE-EF75BB48638D}"/>
              </a:ext>
            </a:extLst>
          </p:cNvPr>
          <p:cNvGraphicFramePr>
            <a:graphicFrameLocks noGrp="1"/>
          </p:cNvGraphicFramePr>
          <p:nvPr>
            <p:extLst>
              <p:ext uri="{D42A27DB-BD31-4B8C-83A1-F6EECF244321}">
                <p14:modId xmlns:p14="http://schemas.microsoft.com/office/powerpoint/2010/main" val="3106365524"/>
              </p:ext>
            </p:extLst>
          </p:nvPr>
        </p:nvGraphicFramePr>
        <p:xfrm>
          <a:off x="4713" y="1767187"/>
          <a:ext cx="11400991" cy="4145280"/>
        </p:xfrm>
        <a:graphic>
          <a:graphicData uri="http://schemas.openxmlformats.org/drawingml/2006/table">
            <a:tbl>
              <a:tblPr firstRow="1" bandRow="1">
                <a:tableStyleId>{5C22544A-7EE6-4342-B048-85BDC9FD1C3A}</a:tableStyleId>
              </a:tblPr>
              <a:tblGrid>
                <a:gridCol w="2549214">
                  <a:extLst>
                    <a:ext uri="{9D8B030D-6E8A-4147-A177-3AD203B41FA5}">
                      <a16:colId xmlns:a16="http://schemas.microsoft.com/office/drawing/2014/main" val="502887604"/>
                    </a:ext>
                  </a:extLst>
                </a:gridCol>
                <a:gridCol w="2694430">
                  <a:extLst>
                    <a:ext uri="{9D8B030D-6E8A-4147-A177-3AD203B41FA5}">
                      <a16:colId xmlns:a16="http://schemas.microsoft.com/office/drawing/2014/main" val="116913584"/>
                    </a:ext>
                  </a:extLst>
                </a:gridCol>
                <a:gridCol w="1273702">
                  <a:extLst>
                    <a:ext uri="{9D8B030D-6E8A-4147-A177-3AD203B41FA5}">
                      <a16:colId xmlns:a16="http://schemas.microsoft.com/office/drawing/2014/main" val="1127380421"/>
                    </a:ext>
                  </a:extLst>
                </a:gridCol>
                <a:gridCol w="1107514">
                  <a:extLst>
                    <a:ext uri="{9D8B030D-6E8A-4147-A177-3AD203B41FA5}">
                      <a16:colId xmlns:a16="http://schemas.microsoft.com/office/drawing/2014/main" val="355437034"/>
                    </a:ext>
                  </a:extLst>
                </a:gridCol>
                <a:gridCol w="1327515">
                  <a:extLst>
                    <a:ext uri="{9D8B030D-6E8A-4147-A177-3AD203B41FA5}">
                      <a16:colId xmlns:a16="http://schemas.microsoft.com/office/drawing/2014/main" val="1926616445"/>
                    </a:ext>
                  </a:extLst>
                </a:gridCol>
                <a:gridCol w="1224308">
                  <a:extLst>
                    <a:ext uri="{9D8B030D-6E8A-4147-A177-3AD203B41FA5}">
                      <a16:colId xmlns:a16="http://schemas.microsoft.com/office/drawing/2014/main" val="2444334986"/>
                    </a:ext>
                  </a:extLst>
                </a:gridCol>
                <a:gridCol w="1224308">
                  <a:extLst>
                    <a:ext uri="{9D8B030D-6E8A-4147-A177-3AD203B41FA5}">
                      <a16:colId xmlns:a16="http://schemas.microsoft.com/office/drawing/2014/main" val="34373706"/>
                    </a:ext>
                  </a:extLst>
                </a:gridCol>
              </a:tblGrid>
              <a:tr h="370840">
                <a:tc>
                  <a:txBody>
                    <a:bodyPr/>
                    <a:lstStyle/>
                    <a:p>
                      <a:r>
                        <a:rPr lang="es-CO" err="1"/>
                        <a:t>Theme</a:t>
                      </a:r>
                    </a:p>
                  </a:txBody>
                  <a:tcPr/>
                </a:tc>
                <a:tc>
                  <a:txBody>
                    <a:bodyPr/>
                    <a:lstStyle/>
                    <a:p>
                      <a:r>
                        <a:rPr lang="es-CO" err="1"/>
                        <a:t>Presenter</a:t>
                      </a:r>
                      <a:endParaRPr lang="es-ES" err="1"/>
                    </a:p>
                  </a:txBody>
                  <a:tcPr/>
                </a:tc>
                <a:tc>
                  <a:txBody>
                    <a:bodyPr/>
                    <a:lstStyle/>
                    <a:p>
                      <a:pPr lvl="0">
                        <a:buNone/>
                      </a:pPr>
                      <a:r>
                        <a:rPr lang="es-CO" err="1"/>
                        <a:t>Confirmed</a:t>
                      </a:r>
                    </a:p>
                  </a:txBody>
                  <a:tcPr/>
                </a:tc>
                <a:tc>
                  <a:txBody>
                    <a:bodyPr/>
                    <a:lstStyle/>
                    <a:p>
                      <a:pPr lvl="0">
                        <a:buNone/>
                      </a:pPr>
                      <a:r>
                        <a:rPr lang="es-CO" err="1"/>
                        <a:t>Type</a:t>
                      </a:r>
                      <a:endParaRPr lang="es-ES" err="1"/>
                    </a:p>
                  </a:txBody>
                  <a:tcPr/>
                </a:tc>
                <a:tc>
                  <a:txBody>
                    <a:bodyPr/>
                    <a:lstStyle/>
                    <a:p>
                      <a:pPr lvl="0">
                        <a:buNone/>
                      </a:pPr>
                      <a:r>
                        <a:rPr lang="es-CO"/>
                        <a:t>Date</a:t>
                      </a:r>
                      <a:endParaRPr lang="es-ES"/>
                    </a:p>
                  </a:txBody>
                  <a:tcPr/>
                </a:tc>
                <a:tc>
                  <a:txBody>
                    <a:bodyPr/>
                    <a:lstStyle/>
                    <a:p>
                      <a:pPr lvl="0">
                        <a:buNone/>
                      </a:pPr>
                      <a:r>
                        <a:rPr lang="es-CO"/>
                        <a:t>Time EST</a:t>
                      </a:r>
                    </a:p>
                  </a:txBody>
                  <a:tcPr/>
                </a:tc>
                <a:tc>
                  <a:txBody>
                    <a:bodyPr/>
                    <a:lstStyle/>
                    <a:p>
                      <a:pPr lvl="0">
                        <a:buNone/>
                      </a:pPr>
                      <a:r>
                        <a:rPr lang="es-CO"/>
                        <a:t>#</a:t>
                      </a:r>
                    </a:p>
                  </a:txBody>
                  <a:tcPr/>
                </a:tc>
                <a:extLst>
                  <a:ext uri="{0D108BD9-81ED-4DB2-BD59-A6C34878D82A}">
                    <a16:rowId xmlns:a16="http://schemas.microsoft.com/office/drawing/2014/main" val="2849698186"/>
                  </a:ext>
                </a:extLst>
              </a:tr>
              <a:tr h="370840">
                <a:tc>
                  <a:txBody>
                    <a:bodyPr/>
                    <a:lstStyle/>
                    <a:p>
                      <a:r>
                        <a:rPr lang="es-CO"/>
                        <a:t>BROADCAST NODE</a:t>
                      </a:r>
                      <a:endParaRPr lang="es-ES"/>
                    </a:p>
                  </a:txBody>
                  <a:tcPr/>
                </a:tc>
                <a:tc>
                  <a:txBody>
                    <a:bodyPr/>
                    <a:lstStyle/>
                    <a:p>
                      <a:r>
                        <a:rPr lang="es-CO" err="1"/>
                        <a:t>Create</a:t>
                      </a:r>
                      <a:r>
                        <a:rPr lang="es-CO"/>
                        <a:t> – Albany</a:t>
                      </a:r>
                      <a:endParaRPr lang="es-ES"/>
                    </a:p>
                  </a:txBody>
                  <a:tcPr/>
                </a:tc>
                <a:tc>
                  <a:txBody>
                    <a:bodyPr/>
                    <a:lstStyle/>
                    <a:p>
                      <a:r>
                        <a:rPr lang="es-CO"/>
                        <a:t>S</a:t>
                      </a:r>
                      <a:endParaRPr lang="es-ES"/>
                    </a:p>
                  </a:txBody>
                  <a:tcPr/>
                </a:tc>
                <a:tc>
                  <a:txBody>
                    <a:bodyPr/>
                    <a:lstStyle/>
                    <a:p>
                      <a:r>
                        <a:rPr lang="es-CO"/>
                        <a:t>Cerrada</a:t>
                      </a:r>
                      <a:endParaRPr lang="es-ES"/>
                    </a:p>
                  </a:txBody>
                  <a:tcPr/>
                </a:tc>
                <a:tc>
                  <a:txBody>
                    <a:bodyPr/>
                    <a:lstStyle/>
                    <a:p>
                      <a:r>
                        <a:rPr lang="es-CO"/>
                        <a:t>Agosto 5  </a:t>
                      </a:r>
                      <a:endParaRPr lang="es-ES"/>
                    </a:p>
                  </a:txBody>
                  <a:tcPr/>
                </a:tc>
                <a:tc>
                  <a:txBody>
                    <a:bodyPr/>
                    <a:lstStyle/>
                    <a:p>
                      <a:pPr lvl="0">
                        <a:buNone/>
                      </a:pPr>
                      <a:endParaRPr lang="es-CO" sz="1800"/>
                    </a:p>
                  </a:txBody>
                  <a:tcPr/>
                </a:tc>
                <a:tc>
                  <a:txBody>
                    <a:bodyPr/>
                    <a:lstStyle/>
                    <a:p>
                      <a:pPr lvl="0">
                        <a:buNone/>
                      </a:pPr>
                      <a:endParaRPr lang="es-CO" sz="1800"/>
                    </a:p>
                  </a:txBody>
                  <a:tcPr/>
                </a:tc>
                <a:extLst>
                  <a:ext uri="{0D108BD9-81ED-4DB2-BD59-A6C34878D82A}">
                    <a16:rowId xmlns:a16="http://schemas.microsoft.com/office/drawing/2014/main" val="2990306504"/>
                  </a:ext>
                </a:extLst>
              </a:tr>
              <a:tr h="370840">
                <a:tc>
                  <a:txBody>
                    <a:bodyPr/>
                    <a:lstStyle/>
                    <a:p>
                      <a:r>
                        <a:rPr lang="es-CO"/>
                        <a:t>MPI IHE Simulator</a:t>
                      </a:r>
                      <a:endParaRPr lang="es-ES"/>
                    </a:p>
                  </a:txBody>
                  <a:tcPr/>
                </a:tc>
                <a:tc>
                  <a:txBody>
                    <a:bodyPr/>
                    <a:lstStyle/>
                    <a:p>
                      <a:r>
                        <a:rPr lang="es-CO"/>
                        <a:t>IHE – TBD</a:t>
                      </a:r>
                      <a:endParaRPr lang="es-ES"/>
                    </a:p>
                  </a:txBody>
                  <a:tcPr/>
                </a:tc>
                <a:tc>
                  <a:txBody>
                    <a:bodyPr/>
                    <a:lstStyle/>
                    <a:p>
                      <a:r>
                        <a:rPr lang="es-CO"/>
                        <a:t>S</a:t>
                      </a:r>
                      <a:endParaRPr lang="es-ES"/>
                    </a:p>
                  </a:txBody>
                  <a:tcPr/>
                </a:tc>
                <a:tc>
                  <a:txBody>
                    <a:bodyPr/>
                    <a:lstStyle/>
                    <a:p>
                      <a:r>
                        <a:rPr lang="es-CO"/>
                        <a:t>Abierta</a:t>
                      </a:r>
                      <a:endParaRPr lang="es-ES"/>
                    </a:p>
                  </a:txBody>
                  <a:tcPr/>
                </a:tc>
                <a:tc>
                  <a:txBody>
                    <a:bodyPr/>
                    <a:lstStyle/>
                    <a:p>
                      <a:r>
                        <a:rPr lang="es-CO"/>
                        <a:t>Agosto 8</a:t>
                      </a:r>
                      <a:endParaRPr lang="es-ES"/>
                    </a:p>
                  </a:txBody>
                  <a:tcPr/>
                </a:tc>
                <a:tc>
                  <a:txBody>
                    <a:bodyPr/>
                    <a:lstStyle/>
                    <a:p>
                      <a:pPr lvl="0">
                        <a:buNone/>
                      </a:pPr>
                      <a:endParaRPr lang="es-CO" sz="1800"/>
                    </a:p>
                  </a:txBody>
                  <a:tcPr/>
                </a:tc>
                <a:tc>
                  <a:txBody>
                    <a:bodyPr/>
                    <a:lstStyle/>
                    <a:p>
                      <a:pPr lvl="0">
                        <a:buNone/>
                      </a:pPr>
                      <a:r>
                        <a:rPr lang="es-CO" sz="1800"/>
                        <a:t>104</a:t>
                      </a:r>
                    </a:p>
                  </a:txBody>
                  <a:tcPr/>
                </a:tc>
                <a:extLst>
                  <a:ext uri="{0D108BD9-81ED-4DB2-BD59-A6C34878D82A}">
                    <a16:rowId xmlns:a16="http://schemas.microsoft.com/office/drawing/2014/main" val="803146186"/>
                  </a:ext>
                </a:extLst>
              </a:tr>
              <a:tr h="370840">
                <a:tc>
                  <a:txBody>
                    <a:bodyPr/>
                    <a:lstStyle/>
                    <a:p>
                      <a:r>
                        <a:rPr lang="es-CO" err="1"/>
                        <a:t>Terminology</a:t>
                      </a:r>
                      <a:r>
                        <a:rPr lang="es-CO"/>
                        <a:t> </a:t>
                      </a:r>
                      <a:r>
                        <a:rPr lang="es-CO" err="1"/>
                        <a:t>Services</a:t>
                      </a:r>
                      <a:r>
                        <a:rPr lang="es-CO"/>
                        <a:t> II</a:t>
                      </a:r>
                      <a:endParaRPr lang="es-ES"/>
                    </a:p>
                  </a:txBody>
                  <a:tcPr/>
                </a:tc>
                <a:tc>
                  <a:txBody>
                    <a:bodyPr/>
                    <a:lstStyle/>
                    <a:p>
                      <a:r>
                        <a:rPr lang="es-CO"/>
                        <a:t>SNOMED - Alejandro López</a:t>
                      </a:r>
                      <a:endParaRPr lang="es-ES"/>
                    </a:p>
                  </a:txBody>
                  <a:tcPr/>
                </a:tc>
                <a:tc>
                  <a:txBody>
                    <a:bodyPr/>
                    <a:lstStyle/>
                    <a:p>
                      <a:r>
                        <a:rPr lang="es-CO"/>
                        <a:t>S</a:t>
                      </a:r>
                      <a:endParaRPr lang="es-ES"/>
                    </a:p>
                  </a:txBody>
                  <a:tcPr/>
                </a:tc>
                <a:tc>
                  <a:txBody>
                    <a:bodyPr/>
                    <a:lstStyle/>
                    <a:p>
                      <a:r>
                        <a:rPr lang="es-CO"/>
                        <a:t>Cerrada</a:t>
                      </a:r>
                      <a:endParaRPr lang="es-ES"/>
                    </a:p>
                  </a:txBody>
                  <a:tcPr/>
                </a:tc>
                <a:tc>
                  <a:txBody>
                    <a:bodyPr/>
                    <a:lstStyle/>
                    <a:p>
                      <a:r>
                        <a:rPr lang="es-CO"/>
                        <a:t>Agosto 12</a:t>
                      </a:r>
                      <a:endParaRPr lang="es-ES"/>
                    </a:p>
                  </a:txBody>
                  <a:tcPr/>
                </a:tc>
                <a:tc>
                  <a:txBody>
                    <a:bodyPr/>
                    <a:lstStyle/>
                    <a:p>
                      <a:pPr lvl="0">
                        <a:buNone/>
                      </a:pPr>
                      <a:r>
                        <a:rPr lang="es-CO" sz="1800" b="0" i="0" u="none" strike="noStrike" noProof="0">
                          <a:latin typeface="Aptos"/>
                        </a:rPr>
                        <a:t>12hs EST</a:t>
                      </a:r>
                      <a:endParaRPr lang="es-ES" sz="1800"/>
                    </a:p>
                  </a:txBody>
                  <a:tcPr/>
                </a:tc>
                <a:tc>
                  <a:txBody>
                    <a:bodyPr/>
                    <a:lstStyle/>
                    <a:p>
                      <a:pPr lvl="0">
                        <a:buNone/>
                      </a:pPr>
                      <a:endParaRPr lang="es-CO" sz="1800" b="0" i="0" u="none" strike="noStrike" noProof="0">
                        <a:latin typeface="Aptos"/>
                      </a:endParaRPr>
                    </a:p>
                  </a:txBody>
                  <a:tcPr/>
                </a:tc>
                <a:extLst>
                  <a:ext uri="{0D108BD9-81ED-4DB2-BD59-A6C34878D82A}">
                    <a16:rowId xmlns:a16="http://schemas.microsoft.com/office/drawing/2014/main" val="231880231"/>
                  </a:ext>
                </a:extLst>
              </a:tr>
              <a:tr h="370840">
                <a:tc>
                  <a:txBody>
                    <a:bodyPr/>
                    <a:lstStyle/>
                    <a:p>
                      <a:r>
                        <a:rPr lang="es-CO"/>
                        <a:t>IHE </a:t>
                      </a:r>
                      <a:r>
                        <a:rPr lang="es-CO" err="1"/>
                        <a:t>Registration</a:t>
                      </a:r>
                      <a:endParaRPr lang="es-ES"/>
                    </a:p>
                  </a:txBody>
                  <a:tcPr/>
                </a:tc>
                <a:tc>
                  <a:txBody>
                    <a:bodyPr/>
                    <a:lstStyle/>
                    <a:p>
                      <a:r>
                        <a:rPr lang="es-CO" err="1"/>
                        <a:t>Souleyman</a:t>
                      </a:r>
                      <a:r>
                        <a:rPr lang="es-CO"/>
                        <a:t> </a:t>
                      </a:r>
                      <a:r>
                        <a:rPr lang="es-CO" err="1"/>
                        <a:t>Thiam</a:t>
                      </a:r>
                      <a:endParaRPr lang="es-ES"/>
                    </a:p>
                  </a:txBody>
                  <a:tcPr/>
                </a:tc>
                <a:tc>
                  <a:txBody>
                    <a:bodyPr/>
                    <a:lstStyle/>
                    <a:p>
                      <a:r>
                        <a:rPr lang="es-CO"/>
                        <a:t>S</a:t>
                      </a:r>
                      <a:endParaRPr lang="es-ES"/>
                    </a:p>
                  </a:txBody>
                  <a:tcPr/>
                </a:tc>
                <a:tc>
                  <a:txBody>
                    <a:bodyPr/>
                    <a:lstStyle/>
                    <a:p>
                      <a:r>
                        <a:rPr lang="es-CO"/>
                        <a:t>Cerrada</a:t>
                      </a:r>
                      <a:endParaRPr lang="es-ES"/>
                    </a:p>
                  </a:txBody>
                  <a:tcPr/>
                </a:tc>
                <a:tc>
                  <a:txBody>
                    <a:bodyPr/>
                    <a:lstStyle/>
                    <a:p>
                      <a:r>
                        <a:rPr lang="es-CO"/>
                        <a:t>AGOST 27</a:t>
                      </a:r>
                    </a:p>
                  </a:txBody>
                  <a:tcPr/>
                </a:tc>
                <a:tc>
                  <a:txBody>
                    <a:bodyPr/>
                    <a:lstStyle/>
                    <a:p>
                      <a:pPr lvl="0">
                        <a:buNone/>
                      </a:pPr>
                      <a:r>
                        <a:rPr lang="es-CO" sz="1800"/>
                        <a:t>9PM</a:t>
                      </a:r>
                    </a:p>
                  </a:txBody>
                  <a:tcPr/>
                </a:tc>
                <a:tc>
                  <a:txBody>
                    <a:bodyPr/>
                    <a:lstStyle/>
                    <a:p>
                      <a:pPr lvl="0">
                        <a:buNone/>
                      </a:pPr>
                      <a:endParaRPr lang="es-CO" sz="1800"/>
                    </a:p>
                  </a:txBody>
                  <a:tcPr/>
                </a:tc>
                <a:extLst>
                  <a:ext uri="{0D108BD9-81ED-4DB2-BD59-A6C34878D82A}">
                    <a16:rowId xmlns:a16="http://schemas.microsoft.com/office/drawing/2014/main" val="2083629442"/>
                  </a:ext>
                </a:extLst>
              </a:tr>
              <a:tr h="370840">
                <a:tc>
                  <a:txBody>
                    <a:bodyPr/>
                    <a:lstStyle/>
                    <a:p>
                      <a:r>
                        <a:rPr lang="es-CO" err="1"/>
                        <a:t>Consent</a:t>
                      </a:r>
                      <a:r>
                        <a:rPr lang="es-CO"/>
                        <a:t> CPF</a:t>
                      </a:r>
                      <a:endParaRPr lang="es-ES"/>
                    </a:p>
                  </a:txBody>
                  <a:tcPr/>
                </a:tc>
                <a:tc>
                  <a:txBody>
                    <a:bodyPr/>
                    <a:lstStyle/>
                    <a:p>
                      <a:r>
                        <a:rPr lang="es-CO"/>
                        <a:t>TBD</a:t>
                      </a:r>
                      <a:endParaRPr lang="es-ES"/>
                    </a:p>
                  </a:txBody>
                  <a:tcPr/>
                </a:tc>
                <a:tc>
                  <a:txBody>
                    <a:bodyPr/>
                    <a:lstStyle/>
                    <a:p>
                      <a:r>
                        <a:rPr lang="es-CO"/>
                        <a:t>P</a:t>
                      </a:r>
                      <a:endParaRPr lang="es-ES"/>
                    </a:p>
                  </a:txBody>
                  <a:tcPr/>
                </a:tc>
                <a:tc>
                  <a:txBody>
                    <a:bodyPr/>
                    <a:lstStyle/>
                    <a:p>
                      <a:r>
                        <a:rPr lang="es-CO"/>
                        <a:t>Abierta </a:t>
                      </a:r>
                      <a:endParaRPr lang="es-ES"/>
                    </a:p>
                  </a:txBody>
                  <a:tcPr/>
                </a:tc>
                <a:tc>
                  <a:txBody>
                    <a:bodyPr/>
                    <a:lstStyle/>
                    <a:p>
                      <a:r>
                        <a:rPr lang="es-CO"/>
                        <a:t>TBD</a:t>
                      </a:r>
                      <a:endParaRPr lang="es-ES"/>
                    </a:p>
                  </a:txBody>
                  <a:tcPr/>
                </a:tc>
                <a:tc>
                  <a:txBody>
                    <a:bodyPr/>
                    <a:lstStyle/>
                    <a:p>
                      <a:pPr lvl="0">
                        <a:buNone/>
                      </a:pPr>
                      <a:endParaRPr lang="es-CO" sz="1800"/>
                    </a:p>
                  </a:txBody>
                  <a:tcPr/>
                </a:tc>
                <a:tc>
                  <a:txBody>
                    <a:bodyPr/>
                    <a:lstStyle/>
                    <a:p>
                      <a:pPr lvl="0">
                        <a:buNone/>
                      </a:pPr>
                      <a:endParaRPr lang="es-CO" sz="1800"/>
                    </a:p>
                  </a:txBody>
                  <a:tcPr/>
                </a:tc>
                <a:extLst>
                  <a:ext uri="{0D108BD9-81ED-4DB2-BD59-A6C34878D82A}">
                    <a16:rowId xmlns:a16="http://schemas.microsoft.com/office/drawing/2014/main" val="2718024734"/>
                  </a:ext>
                </a:extLst>
              </a:tr>
              <a:tr h="370840">
                <a:tc>
                  <a:txBody>
                    <a:bodyPr/>
                    <a:lstStyle/>
                    <a:p>
                      <a:r>
                        <a:rPr lang="es-CO"/>
                        <a:t>Smart </a:t>
                      </a:r>
                      <a:r>
                        <a:rPr lang="es-CO" err="1"/>
                        <a:t>Health</a:t>
                      </a:r>
                      <a:r>
                        <a:rPr lang="es-CO"/>
                        <a:t> Links</a:t>
                      </a:r>
                      <a:endParaRPr lang="es-ES"/>
                    </a:p>
                  </a:txBody>
                  <a:tcPr/>
                </a:tc>
                <a:tc>
                  <a:txBody>
                    <a:bodyPr/>
                    <a:lstStyle/>
                    <a:p>
                      <a:r>
                        <a:rPr lang="es-CO"/>
                        <a:t>TBD</a:t>
                      </a:r>
                      <a:endParaRPr lang="es-ES"/>
                    </a:p>
                  </a:txBody>
                  <a:tcPr/>
                </a:tc>
                <a:tc>
                  <a:txBody>
                    <a:bodyPr/>
                    <a:lstStyle/>
                    <a:p>
                      <a:r>
                        <a:rPr lang="es-CO"/>
                        <a:t>P</a:t>
                      </a:r>
                      <a:endParaRPr lang="es-ES"/>
                    </a:p>
                  </a:txBody>
                  <a:tcPr/>
                </a:tc>
                <a:tc>
                  <a:txBody>
                    <a:bodyPr/>
                    <a:lstStyle/>
                    <a:p>
                      <a:r>
                        <a:rPr lang="es-CO"/>
                        <a:t>Abierta</a:t>
                      </a:r>
                      <a:endParaRPr lang="es-ES"/>
                    </a:p>
                  </a:txBody>
                  <a:tcPr/>
                </a:tc>
                <a:tc>
                  <a:txBody>
                    <a:bodyPr/>
                    <a:lstStyle/>
                    <a:p>
                      <a:r>
                        <a:rPr lang="es-CO"/>
                        <a:t>TBD</a:t>
                      </a:r>
                      <a:endParaRPr lang="es-ES"/>
                    </a:p>
                  </a:txBody>
                  <a:tcPr/>
                </a:tc>
                <a:tc>
                  <a:txBody>
                    <a:bodyPr/>
                    <a:lstStyle/>
                    <a:p>
                      <a:pPr lvl="0">
                        <a:buNone/>
                      </a:pPr>
                      <a:endParaRPr lang="es-CO" sz="1800"/>
                    </a:p>
                  </a:txBody>
                  <a:tcPr/>
                </a:tc>
                <a:tc>
                  <a:txBody>
                    <a:bodyPr/>
                    <a:lstStyle/>
                    <a:p>
                      <a:pPr lvl="0">
                        <a:buNone/>
                      </a:pPr>
                      <a:endParaRPr lang="es-CO" sz="1800"/>
                    </a:p>
                  </a:txBody>
                  <a:tcPr/>
                </a:tc>
                <a:extLst>
                  <a:ext uri="{0D108BD9-81ED-4DB2-BD59-A6C34878D82A}">
                    <a16:rowId xmlns:a16="http://schemas.microsoft.com/office/drawing/2014/main" val="3049709999"/>
                  </a:ext>
                </a:extLst>
              </a:tr>
              <a:tr h="370840">
                <a:tc>
                  <a:txBody>
                    <a:bodyPr/>
                    <a:lstStyle/>
                    <a:p>
                      <a:r>
                        <a:rPr lang="es-CO"/>
                        <a:t>GDHCN</a:t>
                      </a:r>
                      <a:endParaRPr lang="es-ES"/>
                    </a:p>
                  </a:txBody>
                  <a:tcPr/>
                </a:tc>
                <a:tc>
                  <a:txBody>
                    <a:bodyPr/>
                    <a:lstStyle/>
                    <a:p>
                      <a:r>
                        <a:rPr lang="es-CO"/>
                        <a:t>WHO- Carl Leiner</a:t>
                      </a:r>
                      <a:endParaRPr lang="es-ES"/>
                    </a:p>
                  </a:txBody>
                  <a:tcPr/>
                </a:tc>
                <a:tc>
                  <a:txBody>
                    <a:bodyPr/>
                    <a:lstStyle/>
                    <a:p>
                      <a:r>
                        <a:rPr lang="es-CO"/>
                        <a:t>P</a:t>
                      </a:r>
                      <a:endParaRPr lang="es-ES"/>
                    </a:p>
                  </a:txBody>
                  <a:tcPr/>
                </a:tc>
                <a:tc>
                  <a:txBody>
                    <a:bodyPr/>
                    <a:lstStyle/>
                    <a:p>
                      <a:r>
                        <a:rPr lang="es-CO"/>
                        <a:t>Abierta</a:t>
                      </a:r>
                      <a:endParaRPr lang="es-ES"/>
                    </a:p>
                  </a:txBody>
                  <a:tcPr/>
                </a:tc>
                <a:tc>
                  <a:txBody>
                    <a:bodyPr/>
                    <a:lstStyle/>
                    <a:p>
                      <a:r>
                        <a:rPr lang="es-CO"/>
                        <a:t>Agosto 22</a:t>
                      </a:r>
                    </a:p>
                  </a:txBody>
                  <a:tcPr/>
                </a:tc>
                <a:tc>
                  <a:txBody>
                    <a:bodyPr/>
                    <a:lstStyle/>
                    <a:p>
                      <a:pPr lvl="0">
                        <a:buNone/>
                      </a:pPr>
                      <a:r>
                        <a:rPr lang="es-CO" sz="1800"/>
                        <a:t>13HS EST</a:t>
                      </a:r>
                    </a:p>
                  </a:txBody>
                  <a:tcPr/>
                </a:tc>
                <a:tc>
                  <a:txBody>
                    <a:bodyPr/>
                    <a:lstStyle/>
                    <a:p>
                      <a:pPr lvl="0">
                        <a:buNone/>
                      </a:pPr>
                      <a:endParaRPr lang="es-CO" sz="1800"/>
                    </a:p>
                  </a:txBody>
                  <a:tcPr/>
                </a:tc>
                <a:extLst>
                  <a:ext uri="{0D108BD9-81ED-4DB2-BD59-A6C34878D82A}">
                    <a16:rowId xmlns:a16="http://schemas.microsoft.com/office/drawing/2014/main" val="2134169683"/>
                  </a:ext>
                </a:extLst>
              </a:tr>
              <a:tr h="370839">
                <a:tc>
                  <a:txBody>
                    <a:bodyPr/>
                    <a:lstStyle/>
                    <a:p>
                      <a:pPr lvl="0">
                        <a:buNone/>
                      </a:pPr>
                      <a:r>
                        <a:rPr lang="es-CO" err="1"/>
                        <a:t>Terminology</a:t>
                      </a:r>
                      <a:r>
                        <a:rPr lang="es-CO"/>
                        <a:t> </a:t>
                      </a:r>
                      <a:r>
                        <a:rPr lang="es-CO" err="1"/>
                        <a:t>Services</a:t>
                      </a:r>
                      <a:r>
                        <a:rPr lang="es-CO"/>
                        <a:t> III</a:t>
                      </a:r>
                      <a:endParaRPr lang="es-ES"/>
                    </a:p>
                  </a:txBody>
                  <a:tcPr/>
                </a:tc>
                <a:tc>
                  <a:txBody>
                    <a:bodyPr/>
                    <a:lstStyle/>
                    <a:p>
                      <a:pPr lvl="0">
                        <a:buNone/>
                      </a:pPr>
                      <a:r>
                        <a:rPr lang="es-CO"/>
                        <a:t>SNOMED - Alejandro López</a:t>
                      </a:r>
                      <a:endParaRPr lang="es-ES"/>
                    </a:p>
                  </a:txBody>
                  <a:tcPr/>
                </a:tc>
                <a:tc>
                  <a:txBody>
                    <a:bodyPr/>
                    <a:lstStyle/>
                    <a:p>
                      <a:pPr lvl="0">
                        <a:buNone/>
                      </a:pPr>
                      <a:r>
                        <a:rPr lang="es-CO"/>
                        <a:t>S</a:t>
                      </a:r>
                      <a:endParaRPr lang="es-ES"/>
                    </a:p>
                  </a:txBody>
                  <a:tcPr/>
                </a:tc>
                <a:tc>
                  <a:txBody>
                    <a:bodyPr/>
                    <a:lstStyle/>
                    <a:p>
                      <a:pPr lvl="0">
                        <a:buNone/>
                      </a:pPr>
                      <a:r>
                        <a:rPr lang="es-CO"/>
                        <a:t>Cerrada</a:t>
                      </a:r>
                      <a:endParaRPr lang="es-ES"/>
                    </a:p>
                  </a:txBody>
                  <a:tcPr/>
                </a:tc>
                <a:tc>
                  <a:txBody>
                    <a:bodyPr/>
                    <a:lstStyle/>
                    <a:p>
                      <a:pPr lvl="0">
                        <a:buNone/>
                      </a:pPr>
                      <a:r>
                        <a:rPr lang="es-CO"/>
                        <a:t>Agosto 21</a:t>
                      </a:r>
                      <a:endParaRPr lang="es-ES"/>
                    </a:p>
                  </a:txBody>
                  <a:tcPr/>
                </a:tc>
                <a:tc>
                  <a:txBody>
                    <a:bodyPr/>
                    <a:lstStyle/>
                    <a:p>
                      <a:pPr lvl="0">
                        <a:buNone/>
                      </a:pPr>
                      <a:r>
                        <a:rPr lang="es-CO" sz="1800" b="0" i="0" u="none" strike="noStrike" noProof="0">
                          <a:latin typeface="Aptos"/>
                        </a:rPr>
                        <a:t>13hs EST</a:t>
                      </a:r>
                      <a:endParaRPr lang="es-ES" sz="1800"/>
                    </a:p>
                  </a:txBody>
                  <a:tcPr/>
                </a:tc>
                <a:tc>
                  <a:txBody>
                    <a:bodyPr/>
                    <a:lstStyle/>
                    <a:p>
                      <a:pPr lvl="0">
                        <a:buNone/>
                      </a:pPr>
                      <a:r>
                        <a:rPr lang="es-CO" sz="1800" b="0" i="0" u="none" strike="noStrike" noProof="0">
                          <a:latin typeface="Aptos"/>
                        </a:rPr>
                        <a:t>41</a:t>
                      </a:r>
                    </a:p>
                  </a:txBody>
                  <a:tcPr/>
                </a:tc>
                <a:extLst>
                  <a:ext uri="{0D108BD9-81ED-4DB2-BD59-A6C34878D82A}">
                    <a16:rowId xmlns:a16="http://schemas.microsoft.com/office/drawing/2014/main" val="3081909059"/>
                  </a:ext>
                </a:extLst>
              </a:tr>
            </a:tbl>
          </a:graphicData>
        </a:graphic>
      </p:graphicFrame>
    </p:spTree>
    <p:extLst>
      <p:ext uri="{BB962C8B-B14F-4D97-AF65-F5344CB8AC3E}">
        <p14:creationId xmlns:p14="http://schemas.microsoft.com/office/powerpoint/2010/main" val="3713293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Google Shape;298;p4">
            <a:extLst>
              <a:ext uri="{FF2B5EF4-FFF2-40B4-BE49-F238E27FC236}">
                <a16:creationId xmlns:a16="http://schemas.microsoft.com/office/drawing/2014/main" id="{31B2B556-779E-CB53-582E-F36BFC1AE37D}"/>
              </a:ext>
            </a:extLst>
          </p:cNvPr>
          <p:cNvSpPr txBox="1"/>
          <p:nvPr/>
        </p:nvSpPr>
        <p:spPr>
          <a:xfrm>
            <a:off x="127364" y="-223298"/>
            <a:ext cx="7435170"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err="1">
                <a:solidFill>
                  <a:srgbClr val="156082"/>
                </a:solidFill>
                <a:latin typeface="Poppins Light"/>
                <a:ea typeface="Calibri"/>
                <a:cs typeface="Calibri"/>
                <a:sym typeface="Calibri"/>
              </a:rPr>
              <a:t>Trainning</a:t>
            </a:r>
            <a:r>
              <a:rPr lang="es-419" sz="2400" b="1">
                <a:solidFill>
                  <a:srgbClr val="156082"/>
                </a:solidFill>
                <a:latin typeface="Poppins Light"/>
                <a:ea typeface="Calibri"/>
                <a:cs typeface="Calibri"/>
                <a:sym typeface="Calibri"/>
              </a:rPr>
              <a:t> </a:t>
            </a:r>
            <a:r>
              <a:rPr lang="es-419" sz="2400" b="1" err="1">
                <a:solidFill>
                  <a:srgbClr val="156082"/>
                </a:solidFill>
                <a:latin typeface="Poppins Light"/>
                <a:ea typeface="Calibri"/>
                <a:cs typeface="Calibri"/>
                <a:sym typeface="Calibri"/>
              </a:rPr>
              <a:t>sessions</a:t>
            </a:r>
            <a:r>
              <a:rPr lang="es-419" sz="2400" b="1">
                <a:solidFill>
                  <a:srgbClr val="156082"/>
                </a:solidFill>
                <a:latin typeface="Poppins Light"/>
                <a:ea typeface="Calibri"/>
                <a:cs typeface="Calibri"/>
                <a:sym typeface="Calibri"/>
              </a:rPr>
              <a:t> </a:t>
            </a:r>
            <a:r>
              <a:rPr lang="es-419" sz="2400" b="1" err="1">
                <a:solidFill>
                  <a:srgbClr val="156082"/>
                </a:solidFill>
                <a:latin typeface="Poppins Light"/>
                <a:ea typeface="Calibri"/>
                <a:cs typeface="Calibri"/>
                <a:sym typeface="Calibri"/>
              </a:rPr>
              <a:t>Ago-Sep</a:t>
            </a:r>
            <a:r>
              <a:rPr lang="es-419" sz="2400" b="1" i="0" u="none" strike="noStrike" cap="none">
                <a:solidFill>
                  <a:srgbClr val="156082"/>
                </a:solidFill>
                <a:latin typeface="Poppins Light"/>
                <a:ea typeface="Calibri"/>
                <a:cs typeface="Calibri"/>
                <a:sym typeface="Calibri"/>
              </a:rPr>
              <a:t>:</a:t>
            </a:r>
            <a:endParaRPr lang="es-419" sz="2400" b="1" i="0" u="none" strike="noStrike" cap="none">
              <a:solidFill>
                <a:srgbClr val="156082"/>
              </a:solidFill>
              <a:latin typeface="Poppins Light"/>
              <a:ea typeface="Calibri"/>
              <a:cs typeface="Calibri"/>
            </a:endParaRPr>
          </a:p>
        </p:txBody>
      </p:sp>
      <p:grpSp>
        <p:nvGrpSpPr>
          <p:cNvPr id="2" name="Group 1">
            <a:extLst>
              <a:ext uri="{FF2B5EF4-FFF2-40B4-BE49-F238E27FC236}">
                <a16:creationId xmlns:a16="http://schemas.microsoft.com/office/drawing/2014/main" id="{4BB79EE9-61E6-AC82-8F9F-C80DF2968C43}"/>
              </a:ext>
            </a:extLst>
          </p:cNvPr>
          <p:cNvGrpSpPr/>
          <p:nvPr/>
        </p:nvGrpSpPr>
        <p:grpSpPr>
          <a:xfrm>
            <a:off x="0" y="5997328"/>
            <a:ext cx="1194873" cy="856165"/>
            <a:chOff x="154247" y="1888219"/>
            <a:chExt cx="4605776" cy="3300186"/>
          </a:xfrm>
        </p:grpSpPr>
        <p:sp>
          <p:nvSpPr>
            <p:cNvPr id="4" name="Freeform 8">
              <a:extLst>
                <a:ext uri="{FF2B5EF4-FFF2-40B4-BE49-F238E27FC236}">
                  <a16:creationId xmlns:a16="http://schemas.microsoft.com/office/drawing/2014/main" id="{358E9E08-9D1B-6CBB-5241-E2102BCA3B85}"/>
                </a:ext>
              </a:extLst>
            </p:cNvPr>
            <p:cNvSpPr>
              <a:spLocks noChangeArrowheads="1"/>
            </p:cNvSpPr>
            <p:nvPr/>
          </p:nvSpPr>
          <p:spPr bwMode="auto">
            <a:xfrm>
              <a:off x="154247" y="1888219"/>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5" name="Freeform 9">
              <a:extLst>
                <a:ext uri="{FF2B5EF4-FFF2-40B4-BE49-F238E27FC236}">
                  <a16:creationId xmlns:a16="http://schemas.microsoft.com/office/drawing/2014/main" id="{272535BA-94F2-ADD4-7E06-8E40ED916627}"/>
                </a:ext>
              </a:extLst>
            </p:cNvPr>
            <p:cNvSpPr>
              <a:spLocks noChangeArrowheads="1"/>
            </p:cNvSpPr>
            <p:nvPr/>
          </p:nvSpPr>
          <p:spPr bwMode="auto">
            <a:xfrm>
              <a:off x="483230" y="2217204"/>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6" name="Freeform 11">
              <a:extLst>
                <a:ext uri="{FF2B5EF4-FFF2-40B4-BE49-F238E27FC236}">
                  <a16:creationId xmlns:a16="http://schemas.microsoft.com/office/drawing/2014/main" id="{F6297C57-F198-3FED-54E9-03BD0A30DB51}"/>
                </a:ext>
              </a:extLst>
            </p:cNvPr>
            <p:cNvSpPr>
              <a:spLocks noChangeArrowheads="1"/>
            </p:cNvSpPr>
            <p:nvPr/>
          </p:nvSpPr>
          <p:spPr bwMode="auto">
            <a:xfrm>
              <a:off x="1143268" y="2877240"/>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7" name="Freeform 12">
              <a:extLst>
                <a:ext uri="{FF2B5EF4-FFF2-40B4-BE49-F238E27FC236}">
                  <a16:creationId xmlns:a16="http://schemas.microsoft.com/office/drawing/2014/main" id="{C046766B-409F-2FC8-FDA9-B1F0F4D7DE8D}"/>
                </a:ext>
              </a:extLst>
            </p:cNvPr>
            <p:cNvSpPr>
              <a:spLocks noChangeArrowheads="1"/>
            </p:cNvSpPr>
            <p:nvPr/>
          </p:nvSpPr>
          <p:spPr bwMode="auto">
            <a:xfrm>
              <a:off x="1143268" y="2877240"/>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8" name="Elipse 18">
              <a:extLst>
                <a:ext uri="{FF2B5EF4-FFF2-40B4-BE49-F238E27FC236}">
                  <a16:creationId xmlns:a16="http://schemas.microsoft.com/office/drawing/2014/main" id="{4F87971C-0677-2F41-F9EC-30FFB2503A85}"/>
                </a:ext>
              </a:extLst>
            </p:cNvPr>
            <p:cNvSpPr/>
            <p:nvPr/>
          </p:nvSpPr>
          <p:spPr>
            <a:xfrm>
              <a:off x="833167" y="2550944"/>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9" name="Imagen 19">
              <a:extLst>
                <a:ext uri="{FF2B5EF4-FFF2-40B4-BE49-F238E27FC236}">
                  <a16:creationId xmlns:a16="http://schemas.microsoft.com/office/drawing/2014/main" id="{CD9E5667-B509-58B4-789B-DAF71CFE729F}"/>
                </a:ext>
              </a:extLst>
            </p:cNvPr>
            <p:cNvPicPr>
              <a:picLocks noChangeAspect="1"/>
            </p:cNvPicPr>
            <p:nvPr/>
          </p:nvPicPr>
          <p:blipFill>
            <a:blip r:embed="rId2"/>
            <a:stretch>
              <a:fillRect/>
            </a:stretch>
          </p:blipFill>
          <p:spPr>
            <a:xfrm>
              <a:off x="1159127" y="2885698"/>
              <a:ext cx="1320073" cy="1320073"/>
            </a:xfrm>
            <a:prstGeom prst="rect">
              <a:avLst/>
            </a:prstGeom>
          </p:spPr>
        </p:pic>
      </p:grpSp>
      <p:sp>
        <p:nvSpPr>
          <p:cNvPr id="10" name="Rectangle: Rounded Corners 9">
            <a:extLst>
              <a:ext uri="{FF2B5EF4-FFF2-40B4-BE49-F238E27FC236}">
                <a16:creationId xmlns:a16="http://schemas.microsoft.com/office/drawing/2014/main" id="{3CBB73F8-5551-C090-5AFD-CA796966E1AB}"/>
              </a:ext>
            </a:extLst>
          </p:cNvPr>
          <p:cNvSpPr/>
          <p:nvPr/>
        </p:nvSpPr>
        <p:spPr>
          <a:xfrm>
            <a:off x="1003209" y="6377775"/>
            <a:ext cx="11188791" cy="8551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22F150D-8BF8-F08B-7805-89D585BE2097}"/>
              </a:ext>
            </a:extLst>
          </p:cNvPr>
          <p:cNvSpPr/>
          <p:nvPr/>
        </p:nvSpPr>
        <p:spPr>
          <a:xfrm>
            <a:off x="1036101" y="6275124"/>
            <a:ext cx="11155896" cy="82916"/>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BBE2B82-71A7-4AEA-C174-C9F129A4B725}"/>
              </a:ext>
            </a:extLst>
          </p:cNvPr>
          <p:cNvSpPr txBox="1"/>
          <p:nvPr/>
        </p:nvSpPr>
        <p:spPr>
          <a:xfrm>
            <a:off x="10307216" y="6550223"/>
            <a:ext cx="1884784" cy="307777"/>
          </a:xfrm>
          <a:prstGeom prst="rect">
            <a:avLst/>
          </a:prstGeom>
          <a:noFill/>
        </p:spPr>
        <p:txBody>
          <a:bodyPr wrap="square" rtlCol="0">
            <a:spAutoFit/>
          </a:bodyPr>
          <a:lstStyle/>
          <a:p>
            <a:r>
              <a:rPr lang="es-AR" sz="1400" i="1" err="1"/>
              <a:t>Private</a:t>
            </a:r>
            <a:r>
              <a:rPr lang="es-AR" sz="1400" i="1"/>
              <a:t> &amp; </a:t>
            </a:r>
            <a:r>
              <a:rPr lang="es-AR" sz="1400" i="1" err="1"/>
              <a:t>Confidential</a:t>
            </a:r>
            <a:endParaRPr lang="en-US" sz="1400" i="1"/>
          </a:p>
        </p:txBody>
      </p:sp>
      <p:graphicFrame>
        <p:nvGraphicFramePr>
          <p:cNvPr id="13" name="Table 3">
            <a:extLst>
              <a:ext uri="{FF2B5EF4-FFF2-40B4-BE49-F238E27FC236}">
                <a16:creationId xmlns:a16="http://schemas.microsoft.com/office/drawing/2014/main" id="{380B225B-E580-869D-78CE-EF75BB48638D}"/>
              </a:ext>
            </a:extLst>
          </p:cNvPr>
          <p:cNvGraphicFramePr>
            <a:graphicFrameLocks noGrp="1"/>
          </p:cNvGraphicFramePr>
          <p:nvPr>
            <p:extLst>
              <p:ext uri="{D42A27DB-BD31-4B8C-83A1-F6EECF244321}">
                <p14:modId xmlns:p14="http://schemas.microsoft.com/office/powerpoint/2010/main" val="170264239"/>
              </p:ext>
            </p:extLst>
          </p:nvPr>
        </p:nvGraphicFramePr>
        <p:xfrm>
          <a:off x="4713" y="1767187"/>
          <a:ext cx="11516624" cy="3235959"/>
        </p:xfrm>
        <a:graphic>
          <a:graphicData uri="http://schemas.openxmlformats.org/drawingml/2006/table">
            <a:tbl>
              <a:tblPr firstRow="1" bandRow="1">
                <a:tableStyleId>{5C22544A-7EE6-4342-B048-85BDC9FD1C3A}</a:tableStyleId>
              </a:tblPr>
              <a:tblGrid>
                <a:gridCol w="2855899">
                  <a:extLst>
                    <a:ext uri="{9D8B030D-6E8A-4147-A177-3AD203B41FA5}">
                      <a16:colId xmlns:a16="http://schemas.microsoft.com/office/drawing/2014/main" val="502887604"/>
                    </a:ext>
                  </a:extLst>
                </a:gridCol>
                <a:gridCol w="3018587">
                  <a:extLst>
                    <a:ext uri="{9D8B030D-6E8A-4147-A177-3AD203B41FA5}">
                      <a16:colId xmlns:a16="http://schemas.microsoft.com/office/drawing/2014/main" val="116913584"/>
                    </a:ext>
                  </a:extLst>
                </a:gridCol>
                <a:gridCol w="1426937">
                  <a:extLst>
                    <a:ext uri="{9D8B030D-6E8A-4147-A177-3AD203B41FA5}">
                      <a16:colId xmlns:a16="http://schemas.microsoft.com/office/drawing/2014/main" val="1127380421"/>
                    </a:ext>
                  </a:extLst>
                </a:gridCol>
                <a:gridCol w="1240755">
                  <a:extLst>
                    <a:ext uri="{9D8B030D-6E8A-4147-A177-3AD203B41FA5}">
                      <a16:colId xmlns:a16="http://schemas.microsoft.com/office/drawing/2014/main" val="355437034"/>
                    </a:ext>
                  </a:extLst>
                </a:gridCol>
                <a:gridCol w="1487223">
                  <a:extLst>
                    <a:ext uri="{9D8B030D-6E8A-4147-A177-3AD203B41FA5}">
                      <a16:colId xmlns:a16="http://schemas.microsoft.com/office/drawing/2014/main" val="1926616445"/>
                    </a:ext>
                  </a:extLst>
                </a:gridCol>
                <a:gridCol w="1487223">
                  <a:extLst>
                    <a:ext uri="{9D8B030D-6E8A-4147-A177-3AD203B41FA5}">
                      <a16:colId xmlns:a16="http://schemas.microsoft.com/office/drawing/2014/main" val="2444334986"/>
                    </a:ext>
                  </a:extLst>
                </a:gridCol>
              </a:tblGrid>
              <a:tr h="370840">
                <a:tc>
                  <a:txBody>
                    <a:bodyPr/>
                    <a:lstStyle/>
                    <a:p>
                      <a:r>
                        <a:rPr lang="es-CO" err="1"/>
                        <a:t>Theme</a:t>
                      </a:r>
                    </a:p>
                  </a:txBody>
                  <a:tcPr/>
                </a:tc>
                <a:tc>
                  <a:txBody>
                    <a:bodyPr/>
                    <a:lstStyle/>
                    <a:p>
                      <a:r>
                        <a:rPr lang="es-CO" err="1"/>
                        <a:t>Presenter</a:t>
                      </a:r>
                      <a:endParaRPr lang="es-ES" err="1"/>
                    </a:p>
                  </a:txBody>
                  <a:tcPr/>
                </a:tc>
                <a:tc>
                  <a:txBody>
                    <a:bodyPr/>
                    <a:lstStyle/>
                    <a:p>
                      <a:pPr lvl="0">
                        <a:buNone/>
                      </a:pPr>
                      <a:r>
                        <a:rPr lang="es-CO" err="1"/>
                        <a:t>Confirmed</a:t>
                      </a:r>
                    </a:p>
                  </a:txBody>
                  <a:tcPr/>
                </a:tc>
                <a:tc>
                  <a:txBody>
                    <a:bodyPr/>
                    <a:lstStyle/>
                    <a:p>
                      <a:pPr lvl="0">
                        <a:buNone/>
                      </a:pPr>
                      <a:r>
                        <a:rPr lang="es-CO" err="1"/>
                        <a:t>Type</a:t>
                      </a:r>
                      <a:endParaRPr lang="es-ES" err="1"/>
                    </a:p>
                  </a:txBody>
                  <a:tcPr/>
                </a:tc>
                <a:tc>
                  <a:txBody>
                    <a:bodyPr/>
                    <a:lstStyle/>
                    <a:p>
                      <a:pPr lvl="0">
                        <a:buNone/>
                      </a:pPr>
                      <a:r>
                        <a:rPr lang="es-CO"/>
                        <a:t>Date</a:t>
                      </a:r>
                      <a:endParaRPr lang="es-ES"/>
                    </a:p>
                  </a:txBody>
                  <a:tcPr/>
                </a:tc>
                <a:tc>
                  <a:txBody>
                    <a:bodyPr/>
                    <a:lstStyle/>
                    <a:p>
                      <a:pPr lvl="0">
                        <a:buNone/>
                      </a:pPr>
                      <a:r>
                        <a:rPr lang="es-CO"/>
                        <a:t>Time EST</a:t>
                      </a:r>
                    </a:p>
                  </a:txBody>
                  <a:tcPr/>
                </a:tc>
                <a:extLst>
                  <a:ext uri="{0D108BD9-81ED-4DB2-BD59-A6C34878D82A}">
                    <a16:rowId xmlns:a16="http://schemas.microsoft.com/office/drawing/2014/main" val="2849698186"/>
                  </a:ext>
                </a:extLst>
              </a:tr>
              <a:tr h="370840">
                <a:tc>
                  <a:txBody>
                    <a:bodyPr/>
                    <a:lstStyle/>
                    <a:p>
                      <a:r>
                        <a:rPr lang="es-CO"/>
                        <a:t>GDHCN</a:t>
                      </a:r>
                    </a:p>
                  </a:txBody>
                  <a:tcPr/>
                </a:tc>
                <a:tc>
                  <a:txBody>
                    <a:bodyPr/>
                    <a:lstStyle/>
                    <a:p>
                      <a:pPr lvl="0">
                        <a:buNone/>
                      </a:pPr>
                      <a:r>
                        <a:rPr lang="es-CO"/>
                        <a:t>WHO- Carl Leiner</a:t>
                      </a:r>
                      <a:endParaRPr lang="es-ES"/>
                    </a:p>
                  </a:txBody>
                  <a:tcPr/>
                </a:tc>
                <a:tc>
                  <a:txBody>
                    <a:bodyPr/>
                    <a:lstStyle/>
                    <a:p>
                      <a:pPr lvl="0">
                        <a:buNone/>
                      </a:pPr>
                      <a:r>
                        <a:rPr lang="es-CO"/>
                        <a:t>S</a:t>
                      </a:r>
                    </a:p>
                  </a:txBody>
                  <a:tcPr/>
                </a:tc>
                <a:tc>
                  <a:txBody>
                    <a:bodyPr/>
                    <a:lstStyle/>
                    <a:p>
                      <a:pPr lvl="0">
                        <a:buNone/>
                      </a:pPr>
                      <a:r>
                        <a:rPr lang="es-CO"/>
                        <a:t>Abierta</a:t>
                      </a:r>
                      <a:endParaRPr lang="es-ES"/>
                    </a:p>
                  </a:txBody>
                  <a:tcPr/>
                </a:tc>
                <a:tc>
                  <a:txBody>
                    <a:bodyPr/>
                    <a:lstStyle/>
                    <a:p>
                      <a:pPr lvl="0">
                        <a:buNone/>
                      </a:pPr>
                      <a:r>
                        <a:rPr lang="es-CO"/>
                        <a:t>Agosto 22</a:t>
                      </a:r>
                      <a:endParaRPr lang="es-ES"/>
                    </a:p>
                  </a:txBody>
                  <a:tcPr/>
                </a:tc>
                <a:tc>
                  <a:txBody>
                    <a:bodyPr/>
                    <a:lstStyle/>
                    <a:p>
                      <a:pPr lvl="0">
                        <a:buNone/>
                      </a:pPr>
                      <a:r>
                        <a:rPr lang="es-CO" sz="1800"/>
                        <a:t>13HS EST</a:t>
                      </a:r>
                      <a:endParaRPr lang="es-ES"/>
                    </a:p>
                  </a:txBody>
                  <a:tcPr/>
                </a:tc>
                <a:extLst>
                  <a:ext uri="{0D108BD9-81ED-4DB2-BD59-A6C34878D82A}">
                    <a16:rowId xmlns:a16="http://schemas.microsoft.com/office/drawing/2014/main" val="2990306504"/>
                  </a:ext>
                </a:extLst>
              </a:tr>
              <a:tr h="370840">
                <a:tc>
                  <a:txBody>
                    <a:bodyPr/>
                    <a:lstStyle/>
                    <a:p>
                      <a:pPr lvl="0">
                        <a:buNone/>
                      </a:pPr>
                      <a:r>
                        <a:rPr lang="es-CO"/>
                        <a:t>IHE </a:t>
                      </a:r>
                      <a:r>
                        <a:rPr lang="es-CO" err="1"/>
                        <a:t>Registration</a:t>
                      </a:r>
                      <a:endParaRPr lang="es-ES"/>
                    </a:p>
                  </a:txBody>
                  <a:tcPr/>
                </a:tc>
                <a:tc>
                  <a:txBody>
                    <a:bodyPr/>
                    <a:lstStyle/>
                    <a:p>
                      <a:pPr lvl="0">
                        <a:buNone/>
                      </a:pPr>
                      <a:r>
                        <a:rPr lang="es-CO" err="1"/>
                        <a:t>Souleyman</a:t>
                      </a:r>
                      <a:r>
                        <a:rPr lang="es-CO"/>
                        <a:t> </a:t>
                      </a:r>
                      <a:r>
                        <a:rPr lang="es-CO" err="1"/>
                        <a:t>Thiam</a:t>
                      </a:r>
                      <a:endParaRPr lang="es-ES"/>
                    </a:p>
                  </a:txBody>
                  <a:tcPr/>
                </a:tc>
                <a:tc>
                  <a:txBody>
                    <a:bodyPr/>
                    <a:lstStyle/>
                    <a:p>
                      <a:pPr lvl="0">
                        <a:buNone/>
                      </a:pPr>
                      <a:r>
                        <a:rPr lang="es-CO"/>
                        <a:t>S</a:t>
                      </a:r>
                      <a:endParaRPr lang="es-ES"/>
                    </a:p>
                  </a:txBody>
                  <a:tcPr/>
                </a:tc>
                <a:tc>
                  <a:txBody>
                    <a:bodyPr/>
                    <a:lstStyle/>
                    <a:p>
                      <a:pPr lvl="0">
                        <a:buNone/>
                      </a:pPr>
                      <a:r>
                        <a:rPr lang="es-CO"/>
                        <a:t>Cerrada</a:t>
                      </a:r>
                      <a:endParaRPr lang="es-ES"/>
                    </a:p>
                  </a:txBody>
                  <a:tcPr/>
                </a:tc>
                <a:tc>
                  <a:txBody>
                    <a:bodyPr/>
                    <a:lstStyle/>
                    <a:p>
                      <a:pPr lvl="0">
                        <a:buNone/>
                      </a:pPr>
                      <a:r>
                        <a:rPr lang="es-CO"/>
                        <a:t>AGOST 27</a:t>
                      </a:r>
                      <a:endParaRPr lang="es-ES"/>
                    </a:p>
                  </a:txBody>
                  <a:tcPr/>
                </a:tc>
                <a:tc>
                  <a:txBody>
                    <a:bodyPr/>
                    <a:lstStyle/>
                    <a:p>
                      <a:pPr lvl="0">
                        <a:buNone/>
                      </a:pPr>
                      <a:r>
                        <a:rPr lang="es-CO" sz="1800"/>
                        <a:t>9PM</a:t>
                      </a:r>
                      <a:endParaRPr lang="es-ES"/>
                    </a:p>
                  </a:txBody>
                  <a:tcPr/>
                </a:tc>
                <a:extLst>
                  <a:ext uri="{0D108BD9-81ED-4DB2-BD59-A6C34878D82A}">
                    <a16:rowId xmlns:a16="http://schemas.microsoft.com/office/drawing/2014/main" val="803146186"/>
                  </a:ext>
                </a:extLst>
              </a:tr>
              <a:tr h="370840">
                <a:tc>
                  <a:txBody>
                    <a:bodyPr/>
                    <a:lstStyle/>
                    <a:p>
                      <a:r>
                        <a:rPr lang="es-CO"/>
                        <a:t>MPI SIMULATOR</a:t>
                      </a:r>
                    </a:p>
                  </a:txBody>
                  <a:tcPr/>
                </a:tc>
                <a:tc>
                  <a:txBody>
                    <a:bodyPr/>
                    <a:lstStyle/>
                    <a:p>
                      <a:r>
                        <a:rPr lang="es-CO"/>
                        <a:t>Albany</a:t>
                      </a:r>
                    </a:p>
                  </a:txBody>
                  <a:tcPr/>
                </a:tc>
                <a:tc>
                  <a:txBody>
                    <a:bodyPr/>
                    <a:lstStyle/>
                    <a:p>
                      <a:endParaRPr lang="es-CO"/>
                    </a:p>
                  </a:txBody>
                  <a:tcPr/>
                </a:tc>
                <a:tc>
                  <a:txBody>
                    <a:bodyPr/>
                    <a:lstStyle/>
                    <a:p>
                      <a:r>
                        <a:rPr lang="es-CO"/>
                        <a:t>Cerrada+Caribe</a:t>
                      </a:r>
                    </a:p>
                  </a:txBody>
                  <a:tcPr/>
                </a:tc>
                <a:tc>
                  <a:txBody>
                    <a:bodyPr/>
                    <a:lstStyle/>
                    <a:p>
                      <a:endParaRPr lang="es-CO"/>
                    </a:p>
                  </a:txBody>
                  <a:tcPr/>
                </a:tc>
                <a:tc>
                  <a:txBody>
                    <a:bodyPr/>
                    <a:lstStyle/>
                    <a:p>
                      <a:pPr lvl="0">
                        <a:buNone/>
                      </a:pPr>
                      <a:endParaRPr lang="es-CO" sz="1800" b="0" i="0" u="none" strike="noStrike" noProof="0">
                        <a:latin typeface="Aptos"/>
                      </a:endParaRPr>
                    </a:p>
                  </a:txBody>
                  <a:tcPr/>
                </a:tc>
                <a:extLst>
                  <a:ext uri="{0D108BD9-81ED-4DB2-BD59-A6C34878D82A}">
                    <a16:rowId xmlns:a16="http://schemas.microsoft.com/office/drawing/2014/main" val="231880231"/>
                  </a:ext>
                </a:extLst>
              </a:tr>
              <a:tr h="370840">
                <a:tc>
                  <a:txBody>
                    <a:bodyPr/>
                    <a:lstStyle/>
                    <a:p>
                      <a:pPr lvl="0">
                        <a:buNone/>
                      </a:pPr>
                      <a:r>
                        <a:rPr lang="es-CO"/>
                        <a:t>WEB APP</a:t>
                      </a:r>
                      <a:endParaRPr lang="es-ES"/>
                    </a:p>
                  </a:txBody>
                  <a:tcPr/>
                </a:tc>
                <a:tc>
                  <a:txBody>
                    <a:bodyPr/>
                    <a:lstStyle/>
                    <a:p>
                      <a:pPr lvl="0">
                        <a:buNone/>
                      </a:pPr>
                      <a:r>
                        <a:rPr lang="es-CO"/>
                        <a:t>Sergio</a:t>
                      </a:r>
                    </a:p>
                  </a:txBody>
                  <a:tcPr/>
                </a:tc>
                <a:tc>
                  <a:txBody>
                    <a:bodyPr/>
                    <a:lstStyle/>
                    <a:p>
                      <a:r>
                        <a:rPr lang="es-CO"/>
                        <a:t>P</a:t>
                      </a:r>
                      <a:endParaRPr lang="es-ES"/>
                    </a:p>
                  </a:txBody>
                  <a:tcPr/>
                </a:tc>
                <a:tc>
                  <a:txBody>
                    <a:bodyPr/>
                    <a:lstStyle/>
                    <a:p>
                      <a:r>
                        <a:rPr lang="es-CO"/>
                        <a:t>Abierta </a:t>
                      </a:r>
                      <a:endParaRPr lang="es-ES"/>
                    </a:p>
                  </a:txBody>
                  <a:tcPr/>
                </a:tc>
                <a:tc>
                  <a:txBody>
                    <a:bodyPr/>
                    <a:lstStyle/>
                    <a:p>
                      <a:r>
                        <a:rPr lang="es-CO"/>
                        <a:t>TBD</a:t>
                      </a:r>
                      <a:endParaRPr lang="es-ES"/>
                    </a:p>
                  </a:txBody>
                  <a:tcPr/>
                </a:tc>
                <a:tc>
                  <a:txBody>
                    <a:bodyPr/>
                    <a:lstStyle/>
                    <a:p>
                      <a:pPr lvl="0">
                        <a:buNone/>
                      </a:pPr>
                      <a:endParaRPr lang="es-CO" sz="1800"/>
                    </a:p>
                  </a:txBody>
                  <a:tcPr/>
                </a:tc>
                <a:extLst>
                  <a:ext uri="{0D108BD9-81ED-4DB2-BD59-A6C34878D82A}">
                    <a16:rowId xmlns:a16="http://schemas.microsoft.com/office/drawing/2014/main" val="2718024734"/>
                  </a:ext>
                </a:extLst>
              </a:tr>
              <a:tr h="370840">
                <a:tc>
                  <a:txBody>
                    <a:bodyPr/>
                    <a:lstStyle/>
                    <a:p>
                      <a:r>
                        <a:rPr lang="es-CO"/>
                        <a:t>Smart </a:t>
                      </a:r>
                      <a:r>
                        <a:rPr lang="es-CO" err="1"/>
                        <a:t>Health</a:t>
                      </a:r>
                      <a:r>
                        <a:rPr lang="es-CO"/>
                        <a:t> Links</a:t>
                      </a:r>
                      <a:endParaRPr lang="es-ES"/>
                    </a:p>
                  </a:txBody>
                  <a:tcPr/>
                </a:tc>
                <a:tc>
                  <a:txBody>
                    <a:bodyPr/>
                    <a:lstStyle/>
                    <a:p>
                      <a:r>
                        <a:rPr lang="es-CO"/>
                        <a:t>Vinod/Naveen</a:t>
                      </a:r>
                    </a:p>
                  </a:txBody>
                  <a:tcPr/>
                </a:tc>
                <a:tc>
                  <a:txBody>
                    <a:bodyPr/>
                    <a:lstStyle/>
                    <a:p>
                      <a:r>
                        <a:rPr lang="es-CO"/>
                        <a:t>P</a:t>
                      </a:r>
                      <a:endParaRPr lang="es-ES"/>
                    </a:p>
                  </a:txBody>
                  <a:tcPr/>
                </a:tc>
                <a:tc>
                  <a:txBody>
                    <a:bodyPr/>
                    <a:lstStyle/>
                    <a:p>
                      <a:r>
                        <a:rPr lang="es-CO"/>
                        <a:t>Abierta</a:t>
                      </a:r>
                      <a:endParaRPr lang="es-ES"/>
                    </a:p>
                  </a:txBody>
                  <a:tcPr/>
                </a:tc>
                <a:tc>
                  <a:txBody>
                    <a:bodyPr/>
                    <a:lstStyle/>
                    <a:p>
                      <a:r>
                        <a:rPr lang="es-CO"/>
                        <a:t>TBD</a:t>
                      </a:r>
                      <a:endParaRPr lang="es-ES"/>
                    </a:p>
                  </a:txBody>
                  <a:tcPr/>
                </a:tc>
                <a:tc>
                  <a:txBody>
                    <a:bodyPr/>
                    <a:lstStyle/>
                    <a:p>
                      <a:pPr lvl="0">
                        <a:buNone/>
                      </a:pPr>
                      <a:endParaRPr lang="es-CO" sz="1800"/>
                    </a:p>
                  </a:txBody>
                  <a:tcPr/>
                </a:tc>
                <a:extLst>
                  <a:ext uri="{0D108BD9-81ED-4DB2-BD59-A6C34878D82A}">
                    <a16:rowId xmlns:a16="http://schemas.microsoft.com/office/drawing/2014/main" val="3049709999"/>
                  </a:ext>
                </a:extLst>
              </a:tr>
              <a:tr h="370840">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endParaRPr lang="es-CO"/>
                    </a:p>
                  </a:txBody>
                  <a:tcPr/>
                </a:tc>
                <a:tc>
                  <a:txBody>
                    <a:bodyPr/>
                    <a:lstStyle/>
                    <a:p>
                      <a:pPr lvl="0">
                        <a:buNone/>
                      </a:pPr>
                      <a:endParaRPr lang="es-CO" sz="1800"/>
                    </a:p>
                  </a:txBody>
                  <a:tcPr/>
                </a:tc>
                <a:extLst>
                  <a:ext uri="{0D108BD9-81ED-4DB2-BD59-A6C34878D82A}">
                    <a16:rowId xmlns:a16="http://schemas.microsoft.com/office/drawing/2014/main" val="2134169683"/>
                  </a:ext>
                </a:extLst>
              </a:tr>
              <a:tr h="370839">
                <a:tc>
                  <a:txBody>
                    <a:bodyPr/>
                    <a:lstStyle/>
                    <a:p>
                      <a:pPr lvl="0">
                        <a:buNone/>
                      </a:pPr>
                      <a:r>
                        <a:rPr lang="es-CO"/>
                        <a:t>Brazil / Costa Rica</a:t>
                      </a:r>
                    </a:p>
                  </a:txBody>
                  <a:tcPr/>
                </a:tc>
                <a:tc>
                  <a:txBody>
                    <a:bodyPr/>
                    <a:lstStyle/>
                    <a:p>
                      <a:pPr lvl="0">
                        <a:buNone/>
                      </a:pPr>
                      <a:endParaRPr lang="es-CO"/>
                    </a:p>
                  </a:txBody>
                  <a:tcPr/>
                </a:tc>
                <a:tc>
                  <a:txBody>
                    <a:bodyPr/>
                    <a:lstStyle/>
                    <a:p>
                      <a:pPr lvl="0">
                        <a:buNone/>
                      </a:pPr>
                      <a:endParaRPr lang="es-CO"/>
                    </a:p>
                  </a:txBody>
                  <a:tcPr/>
                </a:tc>
                <a:tc>
                  <a:txBody>
                    <a:bodyPr/>
                    <a:lstStyle/>
                    <a:p>
                      <a:pPr lvl="0">
                        <a:buNone/>
                      </a:pPr>
                      <a:endParaRPr lang="es-CO"/>
                    </a:p>
                  </a:txBody>
                  <a:tcPr/>
                </a:tc>
                <a:tc>
                  <a:txBody>
                    <a:bodyPr/>
                    <a:lstStyle/>
                    <a:p>
                      <a:pPr lvl="0">
                        <a:buNone/>
                      </a:pPr>
                      <a:r>
                        <a:rPr lang="es-CO"/>
                        <a:t>Sep 5</a:t>
                      </a:r>
                    </a:p>
                  </a:txBody>
                  <a:tcPr/>
                </a:tc>
                <a:tc>
                  <a:txBody>
                    <a:bodyPr/>
                    <a:lstStyle/>
                    <a:p>
                      <a:pPr lvl="0">
                        <a:buNone/>
                      </a:pPr>
                      <a:endParaRPr lang="es-CO" sz="1800" b="0" i="0" u="none" strike="noStrike" noProof="0">
                        <a:latin typeface="Aptos"/>
                      </a:endParaRPr>
                    </a:p>
                  </a:txBody>
                  <a:tcPr/>
                </a:tc>
                <a:extLst>
                  <a:ext uri="{0D108BD9-81ED-4DB2-BD59-A6C34878D82A}">
                    <a16:rowId xmlns:a16="http://schemas.microsoft.com/office/drawing/2014/main" val="3081909059"/>
                  </a:ext>
                </a:extLst>
              </a:tr>
            </a:tbl>
          </a:graphicData>
        </a:graphic>
      </p:graphicFrame>
    </p:spTree>
    <p:extLst>
      <p:ext uri="{BB962C8B-B14F-4D97-AF65-F5344CB8AC3E}">
        <p14:creationId xmlns:p14="http://schemas.microsoft.com/office/powerpoint/2010/main" val="1930885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61CA5E0-0303-11DA-EDBD-F9BD1AF21C2C}"/>
              </a:ext>
            </a:extLst>
          </p:cNvPr>
          <p:cNvGrpSpPr/>
          <p:nvPr/>
        </p:nvGrpSpPr>
        <p:grpSpPr>
          <a:xfrm>
            <a:off x="0" y="5997328"/>
            <a:ext cx="1194873" cy="856165"/>
            <a:chOff x="154247" y="1888219"/>
            <a:chExt cx="4605776" cy="3300186"/>
          </a:xfrm>
        </p:grpSpPr>
        <p:sp>
          <p:nvSpPr>
            <p:cNvPr id="2" name="Freeform 8">
              <a:extLst>
                <a:ext uri="{FF2B5EF4-FFF2-40B4-BE49-F238E27FC236}">
                  <a16:creationId xmlns:a16="http://schemas.microsoft.com/office/drawing/2014/main" id="{0A72D9AB-8C6E-9A56-5F52-244FB2B8FDF8}"/>
                </a:ext>
              </a:extLst>
            </p:cNvPr>
            <p:cNvSpPr>
              <a:spLocks noChangeArrowheads="1"/>
            </p:cNvSpPr>
            <p:nvPr/>
          </p:nvSpPr>
          <p:spPr bwMode="auto">
            <a:xfrm>
              <a:off x="154247" y="1888219"/>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4" name="Freeform 9">
              <a:extLst>
                <a:ext uri="{FF2B5EF4-FFF2-40B4-BE49-F238E27FC236}">
                  <a16:creationId xmlns:a16="http://schemas.microsoft.com/office/drawing/2014/main" id="{9F4C4C2F-190B-81AE-0BF6-787AC0433FEB}"/>
                </a:ext>
              </a:extLst>
            </p:cNvPr>
            <p:cNvSpPr>
              <a:spLocks noChangeArrowheads="1"/>
            </p:cNvSpPr>
            <p:nvPr/>
          </p:nvSpPr>
          <p:spPr bwMode="auto">
            <a:xfrm>
              <a:off x="483230" y="2217204"/>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5" name="Freeform 11">
              <a:extLst>
                <a:ext uri="{FF2B5EF4-FFF2-40B4-BE49-F238E27FC236}">
                  <a16:creationId xmlns:a16="http://schemas.microsoft.com/office/drawing/2014/main" id="{E20E0969-E323-0F89-5593-6F0532FEB867}"/>
                </a:ext>
              </a:extLst>
            </p:cNvPr>
            <p:cNvSpPr>
              <a:spLocks noChangeArrowheads="1"/>
            </p:cNvSpPr>
            <p:nvPr/>
          </p:nvSpPr>
          <p:spPr bwMode="auto">
            <a:xfrm>
              <a:off x="1143268" y="2877240"/>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6" name="Freeform 12">
              <a:extLst>
                <a:ext uri="{FF2B5EF4-FFF2-40B4-BE49-F238E27FC236}">
                  <a16:creationId xmlns:a16="http://schemas.microsoft.com/office/drawing/2014/main" id="{5CA2C495-E11D-31DE-2D62-785AD4121EB3}"/>
                </a:ext>
              </a:extLst>
            </p:cNvPr>
            <p:cNvSpPr>
              <a:spLocks noChangeArrowheads="1"/>
            </p:cNvSpPr>
            <p:nvPr/>
          </p:nvSpPr>
          <p:spPr bwMode="auto">
            <a:xfrm>
              <a:off x="1143268" y="2877240"/>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9" name="Elipse 18">
              <a:extLst>
                <a:ext uri="{FF2B5EF4-FFF2-40B4-BE49-F238E27FC236}">
                  <a16:creationId xmlns:a16="http://schemas.microsoft.com/office/drawing/2014/main" id="{328CA7D7-516E-9EB6-D231-9154397EDE34}"/>
                </a:ext>
              </a:extLst>
            </p:cNvPr>
            <p:cNvSpPr/>
            <p:nvPr/>
          </p:nvSpPr>
          <p:spPr>
            <a:xfrm>
              <a:off x="833167" y="2550944"/>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0" name="Imagen 19">
              <a:extLst>
                <a:ext uri="{FF2B5EF4-FFF2-40B4-BE49-F238E27FC236}">
                  <a16:creationId xmlns:a16="http://schemas.microsoft.com/office/drawing/2014/main" id="{D417CC2E-75AD-45C8-2F91-464FD7B09881}"/>
                </a:ext>
              </a:extLst>
            </p:cNvPr>
            <p:cNvPicPr>
              <a:picLocks noChangeAspect="1"/>
            </p:cNvPicPr>
            <p:nvPr/>
          </p:nvPicPr>
          <p:blipFill>
            <a:blip r:embed="rId3"/>
            <a:stretch>
              <a:fillRect/>
            </a:stretch>
          </p:blipFill>
          <p:spPr>
            <a:xfrm>
              <a:off x="1159127" y="2885698"/>
              <a:ext cx="1320073" cy="1320073"/>
            </a:xfrm>
            <a:prstGeom prst="rect">
              <a:avLst/>
            </a:prstGeom>
          </p:spPr>
        </p:pic>
      </p:grpSp>
      <p:sp>
        <p:nvSpPr>
          <p:cNvPr id="11" name="Rectangle: Rounded Corners 10">
            <a:extLst>
              <a:ext uri="{FF2B5EF4-FFF2-40B4-BE49-F238E27FC236}">
                <a16:creationId xmlns:a16="http://schemas.microsoft.com/office/drawing/2014/main" id="{9190FC13-AED0-67D8-A303-8AE1B3A9E2F3}"/>
              </a:ext>
            </a:extLst>
          </p:cNvPr>
          <p:cNvSpPr/>
          <p:nvPr/>
        </p:nvSpPr>
        <p:spPr>
          <a:xfrm>
            <a:off x="1003209" y="6377775"/>
            <a:ext cx="11188791" cy="8551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D04EED0-E3A6-F306-DADF-180A1A261040}"/>
              </a:ext>
            </a:extLst>
          </p:cNvPr>
          <p:cNvSpPr/>
          <p:nvPr/>
        </p:nvSpPr>
        <p:spPr>
          <a:xfrm>
            <a:off x="1036101" y="6275124"/>
            <a:ext cx="11155896" cy="82916"/>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Imagen 4">
            <a:extLst>
              <a:ext uri="{FF2B5EF4-FFF2-40B4-BE49-F238E27FC236}">
                <a16:creationId xmlns:a16="http://schemas.microsoft.com/office/drawing/2014/main" id="{23CD23F6-4C33-D3D3-09D9-E3DF43911E2A}"/>
              </a:ext>
            </a:extLst>
          </p:cNvPr>
          <p:cNvPicPr>
            <a:picLocks noChangeAspect="1"/>
          </p:cNvPicPr>
          <p:nvPr/>
        </p:nvPicPr>
        <p:blipFill>
          <a:blip r:embed="rId3"/>
          <a:stretch>
            <a:fillRect/>
          </a:stretch>
        </p:blipFill>
        <p:spPr>
          <a:xfrm>
            <a:off x="1" y="4507"/>
            <a:ext cx="877824" cy="856165"/>
          </a:xfrm>
          <a:prstGeom prst="rect">
            <a:avLst/>
          </a:prstGeom>
        </p:spPr>
      </p:pic>
      <p:sp>
        <p:nvSpPr>
          <p:cNvPr id="15" name="Google Shape;298;p4">
            <a:extLst>
              <a:ext uri="{FF2B5EF4-FFF2-40B4-BE49-F238E27FC236}">
                <a16:creationId xmlns:a16="http://schemas.microsoft.com/office/drawing/2014/main" id="{D48F0741-A2D7-1AC1-FDDC-0DA4C68B01FC}"/>
              </a:ext>
            </a:extLst>
          </p:cNvPr>
          <p:cNvSpPr txBox="1"/>
          <p:nvPr/>
        </p:nvSpPr>
        <p:spPr>
          <a:xfrm>
            <a:off x="971274" y="-80236"/>
            <a:ext cx="7219739" cy="685301"/>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3000" dirty="0">
                <a:solidFill>
                  <a:srgbClr val="1491BE"/>
                </a:solidFill>
                <a:latin typeface="Poppins Light"/>
                <a:ea typeface="Calibri"/>
                <a:cs typeface="Calibri"/>
                <a:sym typeface="Calibri"/>
              </a:rPr>
              <a:t>Road </a:t>
            </a:r>
            <a:r>
              <a:rPr lang="es-419" sz="3000" dirty="0" err="1">
                <a:solidFill>
                  <a:srgbClr val="1491BE"/>
                </a:solidFill>
                <a:latin typeface="Poppins Light"/>
                <a:ea typeface="Calibri"/>
                <a:cs typeface="Calibri"/>
                <a:sym typeface="Calibri"/>
              </a:rPr>
              <a:t>to</a:t>
            </a:r>
            <a:r>
              <a:rPr lang="es-419" sz="3000" dirty="0">
                <a:solidFill>
                  <a:srgbClr val="1491BE"/>
                </a:solidFill>
                <a:latin typeface="Poppins Light"/>
                <a:ea typeface="Calibri"/>
                <a:cs typeface="Calibri"/>
                <a:sym typeface="Calibri"/>
              </a:rPr>
              <a:t> 2024 </a:t>
            </a:r>
            <a:r>
              <a:rPr lang="es-419" sz="3000" b="1" dirty="0" err="1">
                <a:solidFill>
                  <a:srgbClr val="1491BE"/>
                </a:solidFill>
                <a:latin typeface="Poppins Light"/>
                <a:ea typeface="Calibri"/>
                <a:cs typeface="Calibri"/>
                <a:sym typeface="Calibri"/>
              </a:rPr>
              <a:t>Connectathon</a:t>
            </a:r>
            <a:endParaRPr lang="es-419" sz="3000" b="1" i="0" u="none" strike="noStrike" cap="none" dirty="0">
              <a:solidFill>
                <a:srgbClr val="1491BE"/>
              </a:solidFill>
              <a:latin typeface="Poppins Light"/>
              <a:ea typeface="Calibri"/>
              <a:cs typeface="Calibri"/>
            </a:endParaRPr>
          </a:p>
        </p:txBody>
      </p:sp>
      <p:pic>
        <p:nvPicPr>
          <p:cNvPr id="8" name="Picture 7">
            <a:extLst>
              <a:ext uri="{FF2B5EF4-FFF2-40B4-BE49-F238E27FC236}">
                <a16:creationId xmlns:a16="http://schemas.microsoft.com/office/drawing/2014/main" id="{9B400D00-832C-4005-E706-AF661246458B}"/>
              </a:ext>
            </a:extLst>
          </p:cNvPr>
          <p:cNvPicPr>
            <a:picLocks noChangeAspect="1"/>
          </p:cNvPicPr>
          <p:nvPr/>
        </p:nvPicPr>
        <p:blipFill>
          <a:blip r:embed="rId4"/>
          <a:stretch>
            <a:fillRect/>
          </a:stretch>
        </p:blipFill>
        <p:spPr>
          <a:xfrm>
            <a:off x="-3" y="1053120"/>
            <a:ext cx="12192000" cy="3250183"/>
          </a:xfrm>
          <a:prstGeom prst="rect">
            <a:avLst/>
          </a:prstGeom>
        </p:spPr>
      </p:pic>
    </p:spTree>
    <p:extLst>
      <p:ext uri="{BB962C8B-B14F-4D97-AF65-F5344CB8AC3E}">
        <p14:creationId xmlns:p14="http://schemas.microsoft.com/office/powerpoint/2010/main" val="1729810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B167AC-6EE8-5709-E3E1-AFEE05DD3AB7}"/>
              </a:ext>
            </a:extLst>
          </p:cNvPr>
          <p:cNvGrpSpPr/>
          <p:nvPr/>
        </p:nvGrpSpPr>
        <p:grpSpPr>
          <a:xfrm>
            <a:off x="0" y="5997328"/>
            <a:ext cx="1194873" cy="856165"/>
            <a:chOff x="154247" y="1888219"/>
            <a:chExt cx="4605776" cy="3300186"/>
          </a:xfrm>
        </p:grpSpPr>
        <p:sp>
          <p:nvSpPr>
            <p:cNvPr id="3" name="Freeform 8">
              <a:extLst>
                <a:ext uri="{FF2B5EF4-FFF2-40B4-BE49-F238E27FC236}">
                  <a16:creationId xmlns:a16="http://schemas.microsoft.com/office/drawing/2014/main" id="{72FC7F2D-E18C-21C4-BBFF-96D478A2B156}"/>
                </a:ext>
              </a:extLst>
            </p:cNvPr>
            <p:cNvSpPr>
              <a:spLocks noChangeArrowheads="1"/>
            </p:cNvSpPr>
            <p:nvPr/>
          </p:nvSpPr>
          <p:spPr bwMode="auto">
            <a:xfrm>
              <a:off x="154247" y="1888219"/>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4" name="Freeform 9">
              <a:extLst>
                <a:ext uri="{FF2B5EF4-FFF2-40B4-BE49-F238E27FC236}">
                  <a16:creationId xmlns:a16="http://schemas.microsoft.com/office/drawing/2014/main" id="{C34EF0CB-8357-C7FB-5F0C-F26D6195E02E}"/>
                </a:ext>
              </a:extLst>
            </p:cNvPr>
            <p:cNvSpPr>
              <a:spLocks noChangeArrowheads="1"/>
            </p:cNvSpPr>
            <p:nvPr/>
          </p:nvSpPr>
          <p:spPr bwMode="auto">
            <a:xfrm>
              <a:off x="483230" y="2217204"/>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5" name="Freeform 11">
              <a:extLst>
                <a:ext uri="{FF2B5EF4-FFF2-40B4-BE49-F238E27FC236}">
                  <a16:creationId xmlns:a16="http://schemas.microsoft.com/office/drawing/2014/main" id="{C14CB718-614A-B62E-17CF-E59A7CFA20B4}"/>
                </a:ext>
              </a:extLst>
            </p:cNvPr>
            <p:cNvSpPr>
              <a:spLocks noChangeArrowheads="1"/>
            </p:cNvSpPr>
            <p:nvPr/>
          </p:nvSpPr>
          <p:spPr bwMode="auto">
            <a:xfrm>
              <a:off x="1143268" y="2877240"/>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6" name="Freeform 12">
              <a:extLst>
                <a:ext uri="{FF2B5EF4-FFF2-40B4-BE49-F238E27FC236}">
                  <a16:creationId xmlns:a16="http://schemas.microsoft.com/office/drawing/2014/main" id="{AABD12CE-5D68-F16F-0FF7-713454705707}"/>
                </a:ext>
              </a:extLst>
            </p:cNvPr>
            <p:cNvSpPr>
              <a:spLocks noChangeArrowheads="1"/>
            </p:cNvSpPr>
            <p:nvPr/>
          </p:nvSpPr>
          <p:spPr bwMode="auto">
            <a:xfrm>
              <a:off x="1143268" y="2877240"/>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7" name="Elipse 18">
              <a:extLst>
                <a:ext uri="{FF2B5EF4-FFF2-40B4-BE49-F238E27FC236}">
                  <a16:creationId xmlns:a16="http://schemas.microsoft.com/office/drawing/2014/main" id="{E83A46CF-8DCB-3F50-975C-031E62B9E549}"/>
                </a:ext>
              </a:extLst>
            </p:cNvPr>
            <p:cNvSpPr/>
            <p:nvPr/>
          </p:nvSpPr>
          <p:spPr>
            <a:xfrm>
              <a:off x="833167" y="2550944"/>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8" name="Imagen 19">
              <a:extLst>
                <a:ext uri="{FF2B5EF4-FFF2-40B4-BE49-F238E27FC236}">
                  <a16:creationId xmlns:a16="http://schemas.microsoft.com/office/drawing/2014/main" id="{4A417E8B-6737-7D5D-5809-137686942521}"/>
                </a:ext>
              </a:extLst>
            </p:cNvPr>
            <p:cNvPicPr>
              <a:picLocks noChangeAspect="1"/>
            </p:cNvPicPr>
            <p:nvPr/>
          </p:nvPicPr>
          <p:blipFill>
            <a:blip r:embed="rId2"/>
            <a:stretch>
              <a:fillRect/>
            </a:stretch>
          </p:blipFill>
          <p:spPr>
            <a:xfrm>
              <a:off x="1159127" y="2885698"/>
              <a:ext cx="1320073" cy="1320073"/>
            </a:xfrm>
            <a:prstGeom prst="rect">
              <a:avLst/>
            </a:prstGeom>
          </p:spPr>
        </p:pic>
      </p:grpSp>
      <p:sp>
        <p:nvSpPr>
          <p:cNvPr id="9" name="Rectangle: Rounded Corners 8">
            <a:extLst>
              <a:ext uri="{FF2B5EF4-FFF2-40B4-BE49-F238E27FC236}">
                <a16:creationId xmlns:a16="http://schemas.microsoft.com/office/drawing/2014/main" id="{AF42D148-2709-EB47-B5A8-CB14910604D2}"/>
              </a:ext>
            </a:extLst>
          </p:cNvPr>
          <p:cNvSpPr/>
          <p:nvPr/>
        </p:nvSpPr>
        <p:spPr>
          <a:xfrm>
            <a:off x="1003209" y="6377775"/>
            <a:ext cx="11188791" cy="8551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738F172-2243-A536-E4D9-548A46F175C0}"/>
              </a:ext>
            </a:extLst>
          </p:cNvPr>
          <p:cNvSpPr/>
          <p:nvPr/>
        </p:nvSpPr>
        <p:spPr>
          <a:xfrm>
            <a:off x="1036101" y="6275124"/>
            <a:ext cx="11155896" cy="82916"/>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4">
            <a:extLst>
              <a:ext uri="{FF2B5EF4-FFF2-40B4-BE49-F238E27FC236}">
                <a16:creationId xmlns:a16="http://schemas.microsoft.com/office/drawing/2014/main" id="{36AD71F9-4B6F-EC6D-C294-F11D6EA00249}"/>
              </a:ext>
            </a:extLst>
          </p:cNvPr>
          <p:cNvPicPr>
            <a:picLocks noChangeAspect="1"/>
          </p:cNvPicPr>
          <p:nvPr/>
        </p:nvPicPr>
        <p:blipFill>
          <a:blip r:embed="rId2"/>
          <a:stretch>
            <a:fillRect/>
          </a:stretch>
        </p:blipFill>
        <p:spPr>
          <a:xfrm>
            <a:off x="1" y="4507"/>
            <a:ext cx="877824" cy="856165"/>
          </a:xfrm>
          <a:prstGeom prst="rect">
            <a:avLst/>
          </a:prstGeom>
        </p:spPr>
      </p:pic>
      <p:sp>
        <p:nvSpPr>
          <p:cNvPr id="12" name="Google Shape;298;p4">
            <a:extLst>
              <a:ext uri="{FF2B5EF4-FFF2-40B4-BE49-F238E27FC236}">
                <a16:creationId xmlns:a16="http://schemas.microsoft.com/office/drawing/2014/main" id="{E70C6FB1-DDCD-4AB5-44A1-3EDA003C2809}"/>
              </a:ext>
            </a:extLst>
          </p:cNvPr>
          <p:cNvSpPr txBox="1"/>
          <p:nvPr/>
        </p:nvSpPr>
        <p:spPr>
          <a:xfrm>
            <a:off x="782926" y="-46394"/>
            <a:ext cx="7969188" cy="685301"/>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n-US" sz="3000" err="1">
                <a:solidFill>
                  <a:srgbClr val="1491BE"/>
                </a:solidFill>
                <a:latin typeface="Poppins Light"/>
                <a:ea typeface="Calibri"/>
                <a:cs typeface="Calibri"/>
                <a:sym typeface="Calibri"/>
              </a:rPr>
              <a:t>Connectathon</a:t>
            </a:r>
            <a:r>
              <a:rPr lang="en-US" sz="3000">
                <a:solidFill>
                  <a:srgbClr val="1491BE"/>
                </a:solidFill>
                <a:latin typeface="Poppins Light"/>
                <a:ea typeface="Calibri"/>
                <a:cs typeface="Calibri"/>
                <a:sym typeface="Calibri"/>
              </a:rPr>
              <a:t> 2024 initial tool list</a:t>
            </a:r>
            <a:endParaRPr lang="es-419" sz="3000" b="1" i="0" u="none" strike="noStrike" cap="none">
              <a:solidFill>
                <a:srgbClr val="1491BE"/>
              </a:solidFill>
              <a:latin typeface="Poppins Light"/>
              <a:ea typeface="Calibri"/>
              <a:cs typeface="Calibri"/>
            </a:endParaRPr>
          </a:p>
        </p:txBody>
      </p:sp>
      <p:graphicFrame>
        <p:nvGraphicFramePr>
          <p:cNvPr id="13" name="Table 12">
            <a:extLst>
              <a:ext uri="{FF2B5EF4-FFF2-40B4-BE49-F238E27FC236}">
                <a16:creationId xmlns:a16="http://schemas.microsoft.com/office/drawing/2014/main" id="{3E4D2FDB-9B95-66F4-495E-02938A0B999C}"/>
              </a:ext>
            </a:extLst>
          </p:cNvPr>
          <p:cNvGraphicFramePr>
            <a:graphicFrameLocks noGrp="1"/>
          </p:cNvGraphicFramePr>
          <p:nvPr>
            <p:extLst>
              <p:ext uri="{D42A27DB-BD31-4B8C-83A1-F6EECF244321}">
                <p14:modId xmlns:p14="http://schemas.microsoft.com/office/powerpoint/2010/main" val="948918364"/>
              </p:ext>
            </p:extLst>
          </p:nvPr>
        </p:nvGraphicFramePr>
        <p:xfrm>
          <a:off x="307910" y="711376"/>
          <a:ext cx="11670636" cy="5262880"/>
        </p:xfrm>
        <a:graphic>
          <a:graphicData uri="http://schemas.openxmlformats.org/drawingml/2006/table">
            <a:tbl>
              <a:tblPr firstRow="1" bandRow="1">
                <a:tableStyleId>{5C22544A-7EE6-4342-B048-85BDC9FD1C3A}</a:tableStyleId>
              </a:tblPr>
              <a:tblGrid>
                <a:gridCol w="4486822">
                  <a:extLst>
                    <a:ext uri="{9D8B030D-6E8A-4147-A177-3AD203B41FA5}">
                      <a16:colId xmlns:a16="http://schemas.microsoft.com/office/drawing/2014/main" val="1820305"/>
                    </a:ext>
                  </a:extLst>
                </a:gridCol>
                <a:gridCol w="3591907">
                  <a:extLst>
                    <a:ext uri="{9D8B030D-6E8A-4147-A177-3AD203B41FA5}">
                      <a16:colId xmlns:a16="http://schemas.microsoft.com/office/drawing/2014/main" val="3896211543"/>
                    </a:ext>
                  </a:extLst>
                </a:gridCol>
                <a:gridCol w="3591907">
                  <a:extLst>
                    <a:ext uri="{9D8B030D-6E8A-4147-A177-3AD203B41FA5}">
                      <a16:colId xmlns:a16="http://schemas.microsoft.com/office/drawing/2014/main" val="3397736635"/>
                    </a:ext>
                  </a:extLst>
                </a:gridCol>
              </a:tblGrid>
              <a:tr h="370840">
                <a:tc>
                  <a:txBody>
                    <a:bodyPr/>
                    <a:lstStyle/>
                    <a:p>
                      <a:r>
                        <a:rPr lang="en-US"/>
                        <a:t> Tools to cover PH4H </a:t>
                      </a:r>
                      <a:br>
                        <a:rPr lang="en-US"/>
                      </a:br>
                      <a:r>
                        <a:rPr lang="en-US"/>
                        <a:t>Use-cases</a:t>
                      </a:r>
                    </a:p>
                  </a:txBody>
                  <a:tcPr/>
                </a:tc>
                <a:tc>
                  <a:txBody>
                    <a:bodyPr/>
                    <a:lstStyle/>
                    <a:p>
                      <a:r>
                        <a:rPr lang="en-US"/>
                        <a:t>Teams in charge of Development/Update and/or Configuration</a:t>
                      </a:r>
                    </a:p>
                  </a:txBody>
                  <a:tcPr/>
                </a:tc>
                <a:tc>
                  <a:txBody>
                    <a:bodyPr/>
                    <a:lstStyle/>
                    <a:p>
                      <a:r>
                        <a:rPr lang="es-AR" err="1"/>
                        <a:t>Comments</a:t>
                      </a:r>
                      <a:r>
                        <a:rPr lang="es-AR"/>
                        <a:t>/</a:t>
                      </a:r>
                      <a:r>
                        <a:rPr lang="es-AR" err="1"/>
                        <a:t>agreements</a:t>
                      </a:r>
                      <a:endParaRPr lang="en-US"/>
                    </a:p>
                  </a:txBody>
                  <a:tcPr/>
                </a:tc>
                <a:extLst>
                  <a:ext uri="{0D108BD9-81ED-4DB2-BD59-A6C34878D82A}">
                    <a16:rowId xmlns:a16="http://schemas.microsoft.com/office/drawing/2014/main" val="1299193825"/>
                  </a:ext>
                </a:extLst>
              </a:tr>
              <a:tr h="370840">
                <a:tc>
                  <a:txBody>
                    <a:bodyPr/>
                    <a:lstStyle/>
                    <a:p>
                      <a:r>
                        <a:rPr lang="es-AR"/>
                        <a:t>IPS-LAC IG </a:t>
                      </a:r>
                      <a:r>
                        <a:rPr lang="es-AR" err="1"/>
                        <a:t>Validator</a:t>
                      </a:r>
                      <a:r>
                        <a:rPr lang="es-AR"/>
                        <a:t> (EVS Client)</a:t>
                      </a:r>
                      <a:endParaRPr lang="en-US"/>
                    </a:p>
                  </a:txBody>
                  <a:tcPr/>
                </a:tc>
                <a:tc>
                  <a:txBody>
                    <a:bodyPr/>
                    <a:lstStyle/>
                    <a:p>
                      <a:r>
                        <a:rPr lang="es-AR"/>
                        <a:t>IHE </a:t>
                      </a:r>
                      <a:r>
                        <a:rPr lang="es-AR" err="1"/>
                        <a:t>Catalyst</a:t>
                      </a:r>
                      <a:endParaRPr lang="en-US"/>
                    </a:p>
                  </a:txBody>
                  <a:tcPr/>
                </a:tc>
                <a:tc>
                  <a:txBody>
                    <a:bodyPr/>
                    <a:lstStyle/>
                    <a:p>
                      <a:endParaRPr lang="en-US"/>
                    </a:p>
                  </a:txBody>
                  <a:tcPr/>
                </a:tc>
                <a:extLst>
                  <a:ext uri="{0D108BD9-81ED-4DB2-BD59-A6C34878D82A}">
                    <a16:rowId xmlns:a16="http://schemas.microsoft.com/office/drawing/2014/main" val="13786087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a:t>IPS-LAC + </a:t>
                      </a:r>
                      <a:r>
                        <a:rPr lang="es-AR" err="1"/>
                        <a:t>Sign</a:t>
                      </a:r>
                      <a:r>
                        <a:rPr lang="es-AR"/>
                        <a:t>/</a:t>
                      </a:r>
                      <a:r>
                        <a:rPr lang="es-AR" err="1"/>
                        <a:t>Consent</a:t>
                      </a:r>
                      <a:r>
                        <a:rPr lang="es-AR"/>
                        <a:t> (</a:t>
                      </a:r>
                      <a:r>
                        <a:rPr lang="es-AR" err="1"/>
                        <a:t>envelope</a:t>
                      </a:r>
                      <a:r>
                        <a:rPr lang="es-AR"/>
                        <a:t>) IG </a:t>
                      </a:r>
                      <a:r>
                        <a:rPr lang="es-AR" err="1"/>
                        <a:t>Validator</a:t>
                      </a:r>
                      <a:r>
                        <a:rPr lang="es-AR"/>
                        <a:t> (EVS Client)</a:t>
                      </a:r>
                      <a:endParaRPr lang="en-US"/>
                    </a:p>
                  </a:txBody>
                  <a:tcPr/>
                </a:tc>
                <a:tc>
                  <a:txBody>
                    <a:bodyPr/>
                    <a:lstStyle/>
                    <a:p>
                      <a:r>
                        <a:rPr lang="es-AR"/>
                        <a:t>IHE </a:t>
                      </a:r>
                      <a:r>
                        <a:rPr lang="es-AR" err="1"/>
                        <a:t>Catalyst</a:t>
                      </a:r>
                      <a:r>
                        <a:rPr lang="es-AR"/>
                        <a:t> + IG </a:t>
                      </a:r>
                      <a:r>
                        <a:rPr lang="es-AR" err="1"/>
                        <a:t>from</a:t>
                      </a:r>
                      <a:r>
                        <a:rPr lang="es-AR"/>
                        <a:t> </a:t>
                      </a:r>
                      <a:r>
                        <a:rPr lang="es-AR" err="1"/>
                        <a:t>Hajj</a:t>
                      </a:r>
                      <a:r>
                        <a:rPr lang="es-AR"/>
                        <a:t> Project</a:t>
                      </a:r>
                      <a:endParaRPr lang="en-US"/>
                    </a:p>
                  </a:txBody>
                  <a:tcPr/>
                </a:tc>
                <a:tc>
                  <a:txBody>
                    <a:bodyPr/>
                    <a:lstStyle/>
                    <a:p>
                      <a:endParaRPr lang="en-US"/>
                    </a:p>
                  </a:txBody>
                  <a:tcPr/>
                </a:tc>
                <a:extLst>
                  <a:ext uri="{0D108BD9-81ED-4DB2-BD59-A6C34878D82A}">
                    <a16:rowId xmlns:a16="http://schemas.microsoft.com/office/drawing/2014/main" val="1436766752"/>
                  </a:ext>
                </a:extLst>
              </a:tr>
              <a:tr h="370840">
                <a:tc>
                  <a:txBody>
                    <a:bodyPr/>
                    <a:lstStyle/>
                    <a:p>
                      <a:r>
                        <a:rPr lang="es-AR"/>
                        <a:t>PCF </a:t>
                      </a:r>
                      <a:r>
                        <a:rPr lang="es-AR" err="1"/>
                        <a:t>Validator</a:t>
                      </a:r>
                      <a:endParaRPr lang="en-US"/>
                    </a:p>
                  </a:txBody>
                  <a:tcPr/>
                </a:tc>
                <a:tc>
                  <a:txBody>
                    <a:bodyPr/>
                    <a:lstStyle/>
                    <a:p>
                      <a:r>
                        <a:rPr lang="es-AR"/>
                        <a:t>IHE </a:t>
                      </a:r>
                      <a:r>
                        <a:rPr lang="es-AR" err="1"/>
                        <a:t>Catalyst</a:t>
                      </a:r>
                      <a:endParaRPr lang="en-US"/>
                    </a:p>
                  </a:txBody>
                  <a:tcPr/>
                </a:tc>
                <a:tc>
                  <a:txBody>
                    <a:bodyPr/>
                    <a:lstStyle/>
                    <a:p>
                      <a:endParaRPr lang="en-US"/>
                    </a:p>
                  </a:txBody>
                  <a:tcPr/>
                </a:tc>
                <a:extLst>
                  <a:ext uri="{0D108BD9-81ED-4DB2-BD59-A6C34878D82A}">
                    <a16:rowId xmlns:a16="http://schemas.microsoft.com/office/drawing/2014/main" val="4068801233"/>
                  </a:ext>
                </a:extLst>
              </a:tr>
              <a:tr h="370840">
                <a:tc>
                  <a:txBody>
                    <a:bodyPr/>
                    <a:lstStyle/>
                    <a:p>
                      <a:r>
                        <a:rPr lang="es-AR" err="1"/>
                        <a:t>Patient</a:t>
                      </a:r>
                      <a:r>
                        <a:rPr lang="es-AR"/>
                        <a:t> Manager</a:t>
                      </a:r>
                      <a:endParaRPr lang="en-US"/>
                    </a:p>
                  </a:txBody>
                  <a:tcPr/>
                </a:tc>
                <a:tc>
                  <a:txBody>
                    <a:bodyPr/>
                    <a:lstStyle/>
                    <a:p>
                      <a:r>
                        <a:rPr lang="es-AR"/>
                        <a:t>IHE </a:t>
                      </a:r>
                      <a:r>
                        <a:rPr lang="es-AR" err="1"/>
                        <a:t>Catalyst</a:t>
                      </a:r>
                      <a:endParaRPr lang="en-US"/>
                    </a:p>
                  </a:txBody>
                  <a:tcPr/>
                </a:tc>
                <a:tc>
                  <a:txBody>
                    <a:bodyPr/>
                    <a:lstStyle/>
                    <a:p>
                      <a:endParaRPr lang="en-US"/>
                    </a:p>
                  </a:txBody>
                  <a:tcPr/>
                </a:tc>
                <a:extLst>
                  <a:ext uri="{0D108BD9-81ED-4DB2-BD59-A6C34878D82A}">
                    <a16:rowId xmlns:a16="http://schemas.microsoft.com/office/drawing/2014/main" val="3484433794"/>
                  </a:ext>
                </a:extLst>
              </a:tr>
              <a:tr h="370840">
                <a:tc>
                  <a:txBody>
                    <a:bodyPr/>
                    <a:lstStyle/>
                    <a:p>
                      <a:r>
                        <a:rPr lang="es-AR" err="1"/>
                        <a:t>SnowStorm</a:t>
                      </a:r>
                      <a:r>
                        <a:rPr lang="es-AR"/>
                        <a:t> (</a:t>
                      </a:r>
                      <a:r>
                        <a:rPr lang="es-AR" err="1"/>
                        <a:t>terminology</a:t>
                      </a:r>
                      <a:r>
                        <a:rPr lang="es-AR"/>
                        <a:t> server)</a:t>
                      </a:r>
                      <a:endParaRPr lang="en-US"/>
                    </a:p>
                  </a:txBody>
                  <a:tcPr/>
                </a:tc>
                <a:tc>
                  <a:txBody>
                    <a:bodyPr/>
                    <a:lstStyle/>
                    <a:p>
                      <a:r>
                        <a:rPr lang="es-AR" err="1"/>
                        <a:t>Snomed</a:t>
                      </a:r>
                      <a:r>
                        <a:rPr lang="es-AR"/>
                        <a:t> International</a:t>
                      </a:r>
                      <a:endParaRPr lang="en-US"/>
                    </a:p>
                  </a:txBody>
                  <a:tcPr/>
                </a:tc>
                <a:tc>
                  <a:txBody>
                    <a:bodyPr/>
                    <a:lstStyle/>
                    <a:p>
                      <a:endParaRPr lang="en-US"/>
                    </a:p>
                  </a:txBody>
                  <a:tcPr/>
                </a:tc>
                <a:extLst>
                  <a:ext uri="{0D108BD9-81ED-4DB2-BD59-A6C34878D82A}">
                    <a16:rowId xmlns:a16="http://schemas.microsoft.com/office/drawing/2014/main" val="3524271233"/>
                  </a:ext>
                </a:extLst>
              </a:tr>
              <a:tr h="370840">
                <a:tc>
                  <a:txBody>
                    <a:bodyPr/>
                    <a:lstStyle/>
                    <a:p>
                      <a:r>
                        <a:rPr lang="es-AR" err="1"/>
                        <a:t>Create</a:t>
                      </a:r>
                      <a:r>
                        <a:rPr lang="es-AR"/>
                        <a:t> GDHCN </a:t>
                      </a:r>
                      <a:r>
                        <a:rPr lang="es-AR" err="1"/>
                        <a:t>domain</a:t>
                      </a:r>
                      <a:r>
                        <a:rPr lang="es-AR"/>
                        <a:t> </a:t>
                      </a:r>
                      <a:r>
                        <a:rPr lang="es-AR" err="1"/>
                        <a:t>for</a:t>
                      </a:r>
                      <a:r>
                        <a:rPr lang="es-AR"/>
                        <a:t> PH4H</a:t>
                      </a:r>
                      <a:endParaRPr lang="en-US"/>
                    </a:p>
                  </a:txBody>
                  <a:tcPr/>
                </a:tc>
                <a:tc>
                  <a:txBody>
                    <a:bodyPr/>
                    <a:lstStyle/>
                    <a:p>
                      <a:r>
                        <a:rPr lang="es-AR"/>
                        <a:t>WHO </a:t>
                      </a:r>
                      <a:r>
                        <a:rPr lang="es-AR" err="1"/>
                        <a:t>team</a:t>
                      </a:r>
                      <a:endParaRPr lang="en-US"/>
                    </a:p>
                  </a:txBody>
                  <a:tcPr/>
                </a:tc>
                <a:tc>
                  <a:txBody>
                    <a:bodyPr/>
                    <a:lstStyle/>
                    <a:p>
                      <a:endParaRPr lang="en-US"/>
                    </a:p>
                  </a:txBody>
                  <a:tcPr/>
                </a:tc>
                <a:extLst>
                  <a:ext uri="{0D108BD9-81ED-4DB2-BD59-A6C34878D82A}">
                    <a16:rowId xmlns:a16="http://schemas.microsoft.com/office/drawing/2014/main" val="772605413"/>
                  </a:ext>
                </a:extLst>
              </a:tr>
              <a:tr h="370840">
                <a:tc>
                  <a:txBody>
                    <a:bodyPr/>
                    <a:lstStyle/>
                    <a:p>
                      <a:r>
                        <a:rPr lang="es-AR"/>
                        <a:t>GDHCN </a:t>
                      </a:r>
                      <a:r>
                        <a:rPr lang="es-AR" err="1"/>
                        <a:t>Validator</a:t>
                      </a:r>
                      <a:endParaRPr lang="en-US"/>
                    </a:p>
                  </a:txBody>
                  <a:tcPr/>
                </a:tc>
                <a:tc>
                  <a:txBody>
                    <a:bodyPr/>
                    <a:lstStyle/>
                    <a:p>
                      <a:r>
                        <a:rPr lang="es-AR"/>
                        <a:t>WHO </a:t>
                      </a:r>
                      <a:r>
                        <a:rPr lang="es-AR" err="1"/>
                        <a:t>team</a:t>
                      </a:r>
                      <a:endParaRPr lang="en-US"/>
                    </a:p>
                  </a:txBody>
                  <a:tcPr/>
                </a:tc>
                <a:tc>
                  <a:txBody>
                    <a:bodyPr/>
                    <a:lstStyle/>
                    <a:p>
                      <a:endParaRPr lang="en-US"/>
                    </a:p>
                  </a:txBody>
                  <a:tcPr/>
                </a:tc>
                <a:extLst>
                  <a:ext uri="{0D108BD9-81ED-4DB2-BD59-A6C34878D82A}">
                    <a16:rowId xmlns:a16="http://schemas.microsoft.com/office/drawing/2014/main" val="2052936585"/>
                  </a:ext>
                </a:extLst>
              </a:tr>
              <a:tr h="370840">
                <a:tc>
                  <a:txBody>
                    <a:bodyPr/>
                    <a:lstStyle/>
                    <a:p>
                      <a:r>
                        <a:rPr lang="es-AR"/>
                        <a:t>SHL QR </a:t>
                      </a:r>
                      <a:r>
                        <a:rPr lang="es-AR" err="1"/>
                        <a:t>Code</a:t>
                      </a:r>
                      <a:r>
                        <a:rPr lang="es-AR"/>
                        <a:t> </a:t>
                      </a:r>
                      <a:r>
                        <a:rPr lang="es-AR" err="1"/>
                        <a:t>Generator</a:t>
                      </a:r>
                      <a:endParaRPr lang="en-US"/>
                    </a:p>
                  </a:txBody>
                  <a:tcPr/>
                </a:tc>
                <a:tc>
                  <a:txBody>
                    <a:bodyPr/>
                    <a:lstStyle/>
                    <a:p>
                      <a:r>
                        <a:rPr lang="es-AR" err="1"/>
                        <a:t>Hajj</a:t>
                      </a:r>
                      <a:r>
                        <a:rPr lang="es-AR"/>
                        <a:t> Project</a:t>
                      </a:r>
                      <a:endParaRPr lang="en-US"/>
                    </a:p>
                  </a:txBody>
                  <a:tcPr/>
                </a:tc>
                <a:tc>
                  <a:txBody>
                    <a:bodyPr/>
                    <a:lstStyle/>
                    <a:p>
                      <a:endParaRPr lang="en-US"/>
                    </a:p>
                  </a:txBody>
                  <a:tcPr/>
                </a:tc>
                <a:extLst>
                  <a:ext uri="{0D108BD9-81ED-4DB2-BD59-A6C34878D82A}">
                    <a16:rowId xmlns:a16="http://schemas.microsoft.com/office/drawing/2014/main" val="2976419899"/>
                  </a:ext>
                </a:extLst>
              </a:tr>
              <a:tr h="370840">
                <a:tc>
                  <a:txBody>
                    <a:bodyPr/>
                    <a:lstStyle/>
                    <a:p>
                      <a:r>
                        <a:rPr lang="es-AR"/>
                        <a:t>SHL QR </a:t>
                      </a:r>
                      <a:r>
                        <a:rPr lang="es-AR" err="1"/>
                        <a:t>Code</a:t>
                      </a:r>
                      <a:r>
                        <a:rPr lang="es-AR"/>
                        <a:t> </a:t>
                      </a:r>
                      <a:r>
                        <a:rPr lang="es-AR" err="1"/>
                        <a:t>Validator</a:t>
                      </a:r>
                      <a:endParaRPr lang="en-US"/>
                    </a:p>
                  </a:txBody>
                  <a:tcPr/>
                </a:tc>
                <a:tc>
                  <a:txBody>
                    <a:bodyPr/>
                    <a:lstStyle/>
                    <a:p>
                      <a:r>
                        <a:rPr lang="es-AR" err="1"/>
                        <a:t>Hajj</a:t>
                      </a:r>
                      <a:r>
                        <a:rPr lang="es-AR"/>
                        <a:t> Project</a:t>
                      </a:r>
                      <a:endParaRPr lang="en-US"/>
                    </a:p>
                  </a:txBody>
                  <a:tcPr/>
                </a:tc>
                <a:tc>
                  <a:txBody>
                    <a:bodyPr/>
                    <a:lstStyle/>
                    <a:p>
                      <a:endParaRPr lang="en-US"/>
                    </a:p>
                  </a:txBody>
                  <a:tcPr/>
                </a:tc>
                <a:extLst>
                  <a:ext uri="{0D108BD9-81ED-4DB2-BD59-A6C34878D82A}">
                    <a16:rowId xmlns:a16="http://schemas.microsoft.com/office/drawing/2014/main" val="1108490321"/>
                  </a:ext>
                </a:extLst>
              </a:tr>
              <a:tr h="370840">
                <a:tc>
                  <a:txBody>
                    <a:bodyPr/>
                    <a:lstStyle/>
                    <a:p>
                      <a:r>
                        <a:rPr lang="es-AR"/>
                        <a:t>Simulator PCF????</a:t>
                      </a: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81095202"/>
                  </a:ext>
                </a:extLst>
              </a:tr>
              <a:tr h="370840">
                <a:tc>
                  <a:txBody>
                    <a:bodyPr/>
                    <a:lstStyle/>
                    <a:p>
                      <a:r>
                        <a:rPr lang="es-AR" err="1"/>
                        <a:t>Gazelle</a:t>
                      </a:r>
                      <a:r>
                        <a:rPr lang="es-AR"/>
                        <a:t> Proxy (</a:t>
                      </a:r>
                      <a:r>
                        <a:rPr lang="es-AR" err="1"/>
                        <a:t>for</a:t>
                      </a:r>
                      <a:r>
                        <a:rPr lang="es-AR"/>
                        <a:t> use-cases </a:t>
                      </a:r>
                      <a:r>
                        <a:rPr lang="es-AR" err="1"/>
                        <a:t>transactions</a:t>
                      </a:r>
                      <a:r>
                        <a:rPr lang="es-AR"/>
                        <a:t>) </a:t>
                      </a:r>
                      <a:endParaRPr lang="en-US"/>
                    </a:p>
                  </a:txBody>
                  <a:tcPr/>
                </a:tc>
                <a:tc>
                  <a:txBody>
                    <a:bodyPr/>
                    <a:lstStyle/>
                    <a:p>
                      <a:r>
                        <a:rPr lang="es-AR"/>
                        <a:t>IHE </a:t>
                      </a:r>
                      <a:r>
                        <a:rPr lang="es-AR" err="1"/>
                        <a:t>Catalyst</a:t>
                      </a:r>
                      <a:endParaRPr lang="en-US"/>
                    </a:p>
                  </a:txBody>
                  <a:tcPr/>
                </a:tc>
                <a:tc>
                  <a:txBody>
                    <a:bodyPr/>
                    <a:lstStyle/>
                    <a:p>
                      <a:r>
                        <a:rPr lang="es-AR" err="1"/>
                        <a:t>Ig</a:t>
                      </a:r>
                      <a:r>
                        <a:rPr lang="es-AR"/>
                        <a:t> DVC</a:t>
                      </a:r>
                      <a:endParaRPr lang="en-US"/>
                    </a:p>
                  </a:txBody>
                  <a:tcPr/>
                </a:tc>
                <a:extLst>
                  <a:ext uri="{0D108BD9-81ED-4DB2-BD59-A6C34878D82A}">
                    <a16:rowId xmlns:a16="http://schemas.microsoft.com/office/drawing/2014/main" val="2520140029"/>
                  </a:ext>
                </a:extLst>
              </a:tr>
            </a:tbl>
          </a:graphicData>
        </a:graphic>
      </p:graphicFrame>
    </p:spTree>
    <p:extLst>
      <p:ext uri="{BB962C8B-B14F-4D97-AF65-F5344CB8AC3E}">
        <p14:creationId xmlns:p14="http://schemas.microsoft.com/office/powerpoint/2010/main" val="1033901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4793686-D108-CDF8-3440-D0439D3B3DD8}"/>
              </a:ext>
            </a:extLst>
          </p:cNvPr>
          <p:cNvSpPr txBox="1"/>
          <p:nvPr/>
        </p:nvSpPr>
        <p:spPr>
          <a:xfrm>
            <a:off x="296173" y="1245079"/>
            <a:ext cx="11772179"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600">
                <a:solidFill>
                  <a:srgbClr val="222222"/>
                </a:solidFill>
                <a:latin typeface="Arial"/>
                <a:ea typeface="Arial"/>
                <a:cs typeface="Arial"/>
              </a:rPr>
              <a:t>Smart </a:t>
            </a:r>
            <a:r>
              <a:rPr lang="es-ES" sz="1600" err="1">
                <a:solidFill>
                  <a:srgbClr val="222222"/>
                </a:solidFill>
                <a:latin typeface="Arial"/>
                <a:ea typeface="Arial"/>
                <a:cs typeface="Arial"/>
              </a:rPr>
              <a:t>Health</a:t>
            </a:r>
            <a:r>
              <a:rPr lang="es-ES" sz="1600">
                <a:solidFill>
                  <a:srgbClr val="222222"/>
                </a:solidFill>
                <a:latin typeface="Arial"/>
                <a:ea typeface="Arial"/>
                <a:cs typeface="Arial"/>
              </a:rPr>
              <a:t> </a:t>
            </a:r>
            <a:r>
              <a:rPr lang="es-ES" sz="1600" err="1">
                <a:solidFill>
                  <a:srgbClr val="222222"/>
                </a:solidFill>
                <a:latin typeface="Arial"/>
                <a:ea typeface="Arial"/>
                <a:cs typeface="Arial"/>
              </a:rPr>
              <a:t>Cards</a:t>
            </a:r>
            <a:r>
              <a:rPr lang="es-ES" sz="1600">
                <a:solidFill>
                  <a:srgbClr val="222222"/>
                </a:solidFill>
                <a:latin typeface="Arial"/>
                <a:ea typeface="Arial"/>
                <a:cs typeface="Arial"/>
              </a:rPr>
              <a:t> SHC  and Smart </a:t>
            </a:r>
            <a:r>
              <a:rPr lang="es-ES" sz="1600" err="1">
                <a:solidFill>
                  <a:srgbClr val="222222"/>
                </a:solidFill>
                <a:latin typeface="Arial"/>
                <a:ea typeface="Arial"/>
                <a:cs typeface="Arial"/>
              </a:rPr>
              <a:t>Health</a:t>
            </a:r>
            <a:r>
              <a:rPr lang="es-ES" sz="1600">
                <a:solidFill>
                  <a:srgbClr val="222222"/>
                </a:solidFill>
                <a:latin typeface="Arial"/>
                <a:ea typeface="Arial"/>
                <a:cs typeface="Arial"/>
              </a:rPr>
              <a:t> Links:</a:t>
            </a:r>
          </a:p>
          <a:p>
            <a:r>
              <a:rPr lang="es-ES" sz="1600" b="0" i="0">
                <a:solidFill>
                  <a:srgbClr val="1155CC"/>
                </a:solidFill>
                <a:latin typeface="Arial"/>
                <a:ea typeface="Arial"/>
                <a:cs typeface="Arial"/>
                <a:hlinkClick r:id="rId2"/>
              </a:rPr>
              <a:t>https://smarthealth.cards/en/how-they-work.</a:t>
            </a:r>
            <a:r>
              <a:rPr lang="es-ES" sz="1600">
                <a:solidFill>
                  <a:srgbClr val="1155CC"/>
                </a:solidFill>
                <a:latin typeface="Arial"/>
                <a:ea typeface="Arial"/>
                <a:cs typeface="Arial"/>
                <a:hlinkClick r:id="rId2"/>
              </a:rPr>
              <a:t>html</a:t>
            </a:r>
            <a:r>
              <a:rPr lang="es-ES" sz="1600">
                <a:solidFill>
                  <a:srgbClr val="222222"/>
                </a:solidFill>
                <a:latin typeface="Arial"/>
                <a:ea typeface="Arial"/>
                <a:cs typeface="Arial"/>
              </a:rPr>
              <a:t> </a:t>
            </a:r>
            <a:endParaRPr lang="es-ES" sz="1600">
              <a:solidFill>
                <a:srgbClr val="000000"/>
              </a:solidFill>
              <a:latin typeface="Aptos" panose="02110004020202020204"/>
              <a:ea typeface="Arial"/>
              <a:cs typeface="Arial"/>
            </a:endParaRPr>
          </a:p>
          <a:p>
            <a:r>
              <a:rPr lang="es-ES" sz="1600">
                <a:solidFill>
                  <a:srgbClr val="1155CC"/>
                </a:solidFill>
                <a:latin typeface="Arial"/>
                <a:ea typeface="Arial"/>
                <a:cs typeface="Arial"/>
                <a:hlinkClick r:id="rId3"/>
              </a:rPr>
              <a:t>https</a:t>
            </a:r>
            <a:r>
              <a:rPr lang="es-ES" sz="1600" b="0" i="0">
                <a:solidFill>
                  <a:srgbClr val="1155CC"/>
                </a:solidFill>
                <a:latin typeface="Arial"/>
                <a:ea typeface="Arial"/>
                <a:cs typeface="Arial"/>
                <a:hlinkClick r:id="rId3"/>
              </a:rPr>
              <a:t>://docs.smarthealthit.org/smart-health-links</a:t>
            </a:r>
            <a:r>
              <a:rPr lang="es-ES" sz="1600">
                <a:solidFill>
                  <a:srgbClr val="1155CC"/>
                </a:solidFill>
                <a:latin typeface="Arial"/>
                <a:ea typeface="Arial"/>
                <a:cs typeface="Arial"/>
                <a:hlinkClick r:id="rId3"/>
              </a:rPr>
              <a:t>/</a:t>
            </a:r>
            <a:r>
              <a:rPr lang="es-ES" sz="1600">
                <a:solidFill>
                  <a:srgbClr val="222222"/>
                </a:solidFill>
                <a:latin typeface="Arial"/>
                <a:ea typeface="Arial"/>
                <a:cs typeface="Arial"/>
              </a:rPr>
              <a:t>)</a:t>
            </a:r>
            <a:endParaRPr lang="es-ES" sz="1600">
              <a:solidFill>
                <a:srgbClr val="222222"/>
              </a:solidFill>
              <a:latin typeface="Arial"/>
              <a:cs typeface="Arial"/>
            </a:endParaRPr>
          </a:p>
          <a:p>
            <a:endParaRPr lang="es-ES" sz="1600">
              <a:latin typeface="Arial"/>
              <a:ea typeface="Arial"/>
              <a:cs typeface="Arial"/>
            </a:endParaRPr>
          </a:p>
          <a:p>
            <a:r>
              <a:rPr lang="es-ES" sz="1600">
                <a:latin typeface="Arial"/>
                <a:ea typeface="Arial"/>
                <a:cs typeface="Arial"/>
              </a:rPr>
              <a:t>IPS &amp;  SHL:</a:t>
            </a:r>
            <a:br>
              <a:rPr lang="es-ES" sz="1600" b="0" i="0">
                <a:latin typeface="Arial"/>
                <a:ea typeface="Arial"/>
                <a:cs typeface="Arial"/>
              </a:rPr>
            </a:br>
            <a:r>
              <a:rPr lang="es-ES" sz="1600">
                <a:solidFill>
                  <a:srgbClr val="1155CC"/>
                </a:solidFill>
                <a:latin typeface="Arial"/>
                <a:ea typeface="Arial"/>
                <a:cs typeface="Arial"/>
                <a:hlinkClick r:id="rId4"/>
              </a:rPr>
              <a:t>https</a:t>
            </a:r>
            <a:r>
              <a:rPr lang="es-ES" sz="1600" b="0" i="0">
                <a:solidFill>
                  <a:srgbClr val="1155CC"/>
                </a:solidFill>
                <a:latin typeface="Arial"/>
                <a:ea typeface="Arial"/>
                <a:cs typeface="Arial"/>
                <a:hlinkClick r:id="rId4"/>
              </a:rPr>
              <a:t>://confluence.hl7.org/plugins/servlet/mobile?contentId=203358469#content/view/203358469</a:t>
            </a:r>
            <a:br>
              <a:rPr lang="es-ES" sz="1600" b="0" i="0">
                <a:latin typeface="Arial"/>
                <a:ea typeface="Arial"/>
                <a:cs typeface="Arial"/>
              </a:rPr>
            </a:br>
            <a:endParaRPr lang="es-ES" sz="1600">
              <a:solidFill>
                <a:srgbClr val="1155CC"/>
              </a:solidFill>
              <a:latin typeface="Arial"/>
              <a:ea typeface="Arial"/>
              <a:cs typeface="Arial"/>
              <a:hlinkClick r:id="rId4"/>
            </a:endParaRPr>
          </a:p>
          <a:p>
            <a:r>
              <a:rPr lang="es-ES" sz="1600" b="0" i="0">
                <a:solidFill>
                  <a:srgbClr val="222222"/>
                </a:solidFill>
                <a:latin typeface="Arial"/>
                <a:ea typeface="Arial"/>
                <a:cs typeface="Arial"/>
              </a:rPr>
              <a:t>WHO </a:t>
            </a:r>
            <a:r>
              <a:rPr lang="es-ES" sz="1600">
                <a:solidFill>
                  <a:srgbClr val="222222"/>
                </a:solidFill>
                <a:latin typeface="Arial"/>
                <a:ea typeface="Arial"/>
                <a:cs typeface="Arial"/>
              </a:rPr>
              <a:t>SHL </a:t>
            </a:r>
            <a:r>
              <a:rPr lang="es-ES" sz="1600" err="1">
                <a:solidFill>
                  <a:srgbClr val="222222"/>
                </a:solidFill>
                <a:latin typeface="Arial"/>
                <a:ea typeface="Arial"/>
                <a:cs typeface="Arial"/>
              </a:rPr>
              <a:t>Implementation</a:t>
            </a:r>
            <a:r>
              <a:rPr lang="es-ES" sz="1600" b="0" i="0">
                <a:solidFill>
                  <a:srgbClr val="222222"/>
                </a:solidFill>
                <a:latin typeface="Arial"/>
                <a:ea typeface="Arial"/>
                <a:cs typeface="Arial"/>
              </a:rPr>
              <a:t> Guides</a:t>
            </a:r>
            <a:r>
              <a:rPr lang="es-ES" sz="1600">
                <a:solidFill>
                  <a:srgbClr val="222222"/>
                </a:solidFill>
                <a:latin typeface="Arial"/>
                <a:ea typeface="Arial"/>
                <a:cs typeface="Arial"/>
              </a:rPr>
              <a:t>:</a:t>
            </a:r>
            <a:r>
              <a:rPr lang="es-ES" sz="1600" b="0" i="0">
                <a:solidFill>
                  <a:srgbClr val="222222"/>
                </a:solidFill>
                <a:latin typeface="Arial"/>
                <a:ea typeface="Arial"/>
                <a:cs typeface="Arial"/>
              </a:rPr>
              <a:t> </a:t>
            </a:r>
            <a:endParaRPr lang="es-ES" sz="1600"/>
          </a:p>
          <a:p>
            <a:r>
              <a:rPr lang="es-ES" sz="1600" b="0" i="0">
                <a:solidFill>
                  <a:srgbClr val="1155CC"/>
                </a:solidFill>
                <a:latin typeface="Arial"/>
                <a:ea typeface="Arial"/>
                <a:cs typeface="Arial"/>
                <a:hlinkClick r:id="rId5"/>
              </a:rPr>
              <a:t>https://smart.who.int/trust/StructureDefinition-SmartHealthLink.html</a:t>
            </a:r>
            <a:endParaRPr lang="es-ES" sz="1600" b="0" i="0">
              <a:solidFill>
                <a:srgbClr val="222222"/>
              </a:solidFill>
              <a:latin typeface="Arial"/>
              <a:ea typeface="Arial"/>
              <a:cs typeface="Arial"/>
            </a:endParaRPr>
          </a:p>
          <a:p>
            <a:pPr algn="l"/>
            <a:endParaRPr lang="es-ES" sz="1600" b="0" i="0">
              <a:solidFill>
                <a:srgbClr val="222222"/>
              </a:solidFill>
              <a:latin typeface="Arial"/>
              <a:ea typeface="Arial"/>
              <a:cs typeface="Arial"/>
            </a:endParaRPr>
          </a:p>
          <a:p>
            <a:pPr algn="l"/>
            <a:r>
              <a:rPr lang="es-ES" sz="1600" b="0" i="0" err="1">
                <a:solidFill>
                  <a:srgbClr val="222222"/>
                </a:solidFill>
                <a:latin typeface="Arial"/>
                <a:ea typeface="Arial"/>
                <a:cs typeface="Arial"/>
              </a:rPr>
              <a:t>Others</a:t>
            </a:r>
            <a:r>
              <a:rPr lang="es-ES" sz="1600" b="0" i="0">
                <a:solidFill>
                  <a:srgbClr val="222222"/>
                </a:solidFill>
                <a:latin typeface="Arial"/>
                <a:ea typeface="Arial"/>
                <a:cs typeface="Arial"/>
              </a:rPr>
              <a:t>, </a:t>
            </a:r>
            <a:r>
              <a:rPr lang="es-ES" sz="1600" b="0" i="0" err="1">
                <a:solidFill>
                  <a:srgbClr val="222222"/>
                </a:solidFill>
                <a:latin typeface="Arial"/>
                <a:ea typeface="Arial"/>
                <a:cs typeface="Arial"/>
              </a:rPr>
              <a:t>for</a:t>
            </a:r>
            <a:r>
              <a:rPr lang="es-ES" sz="1600" b="0" i="0">
                <a:solidFill>
                  <a:srgbClr val="222222"/>
                </a:solidFill>
                <a:latin typeface="Arial"/>
                <a:ea typeface="Arial"/>
                <a:cs typeface="Arial"/>
              </a:rPr>
              <a:t> uses cases and </a:t>
            </a:r>
            <a:r>
              <a:rPr lang="es-ES" sz="1600" b="0" i="0" err="1">
                <a:solidFill>
                  <a:srgbClr val="222222"/>
                </a:solidFill>
                <a:latin typeface="Arial"/>
                <a:ea typeface="Arial"/>
                <a:cs typeface="Arial"/>
              </a:rPr>
              <a:t>docummentation</a:t>
            </a:r>
            <a:r>
              <a:rPr lang="es-ES" sz="1600" b="0" i="0">
                <a:solidFill>
                  <a:srgbClr val="222222"/>
                </a:solidFill>
                <a:latin typeface="Arial"/>
                <a:ea typeface="Arial"/>
                <a:cs typeface="Arial"/>
              </a:rPr>
              <a:t>:</a:t>
            </a:r>
          </a:p>
          <a:p>
            <a:pPr algn="l"/>
            <a:r>
              <a:rPr lang="es-ES" sz="1600" b="0" i="0">
                <a:solidFill>
                  <a:srgbClr val="1155CC"/>
                </a:solidFill>
                <a:latin typeface="Arial"/>
                <a:ea typeface="Arial"/>
                <a:cs typeface="Arial"/>
                <a:hlinkClick r:id="rId6"/>
              </a:rPr>
              <a:t>https://www.devdays.com/wp-content/uploads/2023/08/230607_JohnDAmore_Patient_Mediated_IPS_exchange_with_SMART_Health_Links.pdf</a:t>
            </a:r>
            <a:endParaRPr lang="es-ES" sz="1600" b="0" i="0">
              <a:solidFill>
                <a:srgbClr val="222222"/>
              </a:solidFill>
              <a:latin typeface="Arial"/>
              <a:ea typeface="Arial"/>
              <a:cs typeface="Arial"/>
            </a:endParaRPr>
          </a:p>
          <a:p>
            <a:pPr algn="l"/>
            <a:r>
              <a:rPr lang="es-ES" sz="1600" b="0" i="0">
                <a:solidFill>
                  <a:srgbClr val="1155CC"/>
                </a:solidFill>
                <a:latin typeface="Arial"/>
                <a:ea typeface="Arial"/>
                <a:cs typeface="Arial"/>
                <a:hlinkClick r:id="rId7"/>
              </a:rPr>
              <a:t>https://docs.smarthealthit.org/smart-health-links/design</a:t>
            </a:r>
            <a:endParaRPr lang="es-ES" sz="1600" b="0" i="0">
              <a:solidFill>
                <a:srgbClr val="222222"/>
              </a:solidFill>
              <a:latin typeface="Arial"/>
              <a:ea typeface="Arial"/>
              <a:cs typeface="Arial"/>
            </a:endParaRPr>
          </a:p>
          <a:p>
            <a:pPr algn="l"/>
            <a:endParaRPr lang="es-ES" sz="1600" b="0" i="0">
              <a:solidFill>
                <a:srgbClr val="222222"/>
              </a:solidFill>
              <a:latin typeface="Arial"/>
              <a:ea typeface="Arial"/>
              <a:cs typeface="Arial"/>
            </a:endParaRPr>
          </a:p>
          <a:p>
            <a:r>
              <a:rPr lang="es-ES" sz="1600" b="0" i="0">
                <a:solidFill>
                  <a:srgbClr val="222222"/>
                </a:solidFill>
                <a:latin typeface="Arial"/>
                <a:ea typeface="Arial"/>
                <a:cs typeface="Arial"/>
              </a:rPr>
              <a:t>IHE : WHO </a:t>
            </a:r>
            <a:r>
              <a:rPr lang="es-ES" sz="1600" err="1">
                <a:solidFill>
                  <a:srgbClr val="222222"/>
                </a:solidFill>
                <a:latin typeface="Arial"/>
                <a:ea typeface="Arial"/>
                <a:cs typeface="Arial"/>
              </a:rPr>
              <a:t>Plugathon</a:t>
            </a:r>
            <a:r>
              <a:rPr lang="es-ES" sz="1600" b="0" i="0">
                <a:solidFill>
                  <a:srgbClr val="222222"/>
                </a:solidFill>
                <a:latin typeface="Arial"/>
                <a:ea typeface="Arial"/>
                <a:cs typeface="Arial"/>
              </a:rPr>
              <a:t> </a:t>
            </a:r>
            <a:endParaRPr lang="en-US" sz="1600">
              <a:solidFill>
                <a:srgbClr val="1155CC"/>
              </a:solidFill>
              <a:latin typeface="Arial"/>
              <a:ea typeface="Arial"/>
              <a:cs typeface="Arial"/>
              <a:hlinkClick r:id="" action="ppaction://noaction"/>
            </a:endParaRPr>
          </a:p>
          <a:p>
            <a:pPr algn="l"/>
            <a:r>
              <a:rPr lang="es-ES" sz="1600" b="0" i="0">
                <a:solidFill>
                  <a:srgbClr val="1155CC"/>
                </a:solidFill>
                <a:latin typeface="Arial"/>
                <a:ea typeface="Arial"/>
                <a:cs typeface="Arial"/>
                <a:hlinkClick r:id="rId8"/>
              </a:rPr>
              <a:t>https://connectathon.ihe-europe.net/ihe-europe-plugathons-2024</a:t>
            </a:r>
            <a:endParaRPr lang="en-US" sz="1600">
              <a:solidFill>
                <a:srgbClr val="1155CC"/>
              </a:solidFill>
              <a:latin typeface="Arial"/>
              <a:cs typeface="Arial"/>
              <a:hlinkClick r:id="" action="ppaction://noaction"/>
            </a:endParaRPr>
          </a:p>
        </p:txBody>
      </p:sp>
      <p:sp>
        <p:nvSpPr>
          <p:cNvPr id="4" name="Google Shape;298;p4">
            <a:extLst>
              <a:ext uri="{FF2B5EF4-FFF2-40B4-BE49-F238E27FC236}">
                <a16:creationId xmlns:a16="http://schemas.microsoft.com/office/drawing/2014/main" id="{91D08936-353C-F7A0-4026-09D891E2AD8A}"/>
              </a:ext>
            </a:extLst>
          </p:cNvPr>
          <p:cNvSpPr txBox="1"/>
          <p:nvPr/>
        </p:nvSpPr>
        <p:spPr>
          <a:xfrm>
            <a:off x="511198" y="221689"/>
            <a:ext cx="7219739" cy="685301"/>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3000">
                <a:solidFill>
                  <a:srgbClr val="1491BE"/>
                </a:solidFill>
                <a:latin typeface="Poppins Light"/>
                <a:ea typeface="Calibri"/>
                <a:cs typeface="Calibri"/>
                <a:sym typeface="Calibri"/>
              </a:rPr>
              <a:t>References:</a:t>
            </a:r>
            <a:endParaRPr lang="es-419" sz="3000" b="1" i="0" u="none" strike="noStrike" cap="none">
              <a:solidFill>
                <a:srgbClr val="1491BE"/>
              </a:solidFill>
              <a:latin typeface="Poppins Light"/>
              <a:ea typeface="Calibri"/>
              <a:cs typeface="Calibri"/>
            </a:endParaRPr>
          </a:p>
        </p:txBody>
      </p:sp>
    </p:spTree>
    <p:extLst>
      <p:ext uri="{BB962C8B-B14F-4D97-AF65-F5344CB8AC3E}">
        <p14:creationId xmlns:p14="http://schemas.microsoft.com/office/powerpoint/2010/main" val="3320867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ED97853-500E-3E40-8621-4727B3AB1C9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11804"/>
          <a:stretch/>
        </p:blipFill>
        <p:spPr>
          <a:xfrm>
            <a:off x="410" y="3143"/>
            <a:ext cx="2021580" cy="6867342"/>
          </a:xfrm>
          <a:prstGeom prst="rect">
            <a:avLst/>
          </a:prstGeom>
        </p:spPr>
      </p:pic>
      <p:sp>
        <p:nvSpPr>
          <p:cNvPr id="6" name="Freeform 8">
            <a:extLst>
              <a:ext uri="{FF2B5EF4-FFF2-40B4-BE49-F238E27FC236}">
                <a16:creationId xmlns:a16="http://schemas.microsoft.com/office/drawing/2014/main" id="{017C5A73-4326-A36C-ACFE-5AC86672D819}"/>
              </a:ext>
            </a:extLst>
          </p:cNvPr>
          <p:cNvSpPr>
            <a:spLocks noChangeArrowheads="1"/>
          </p:cNvSpPr>
          <p:nvPr/>
        </p:nvSpPr>
        <p:spPr bwMode="auto">
          <a:xfrm>
            <a:off x="2353359" y="2069473"/>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8" name="Freeform 9">
            <a:extLst>
              <a:ext uri="{FF2B5EF4-FFF2-40B4-BE49-F238E27FC236}">
                <a16:creationId xmlns:a16="http://schemas.microsoft.com/office/drawing/2014/main" id="{DF6F7D52-C564-9CFB-87F1-EEDCAC443C3A}"/>
              </a:ext>
            </a:extLst>
          </p:cNvPr>
          <p:cNvSpPr>
            <a:spLocks noChangeArrowheads="1"/>
          </p:cNvSpPr>
          <p:nvPr/>
        </p:nvSpPr>
        <p:spPr bwMode="auto">
          <a:xfrm>
            <a:off x="2682342" y="2398458"/>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10" name="Freeform 11">
            <a:extLst>
              <a:ext uri="{FF2B5EF4-FFF2-40B4-BE49-F238E27FC236}">
                <a16:creationId xmlns:a16="http://schemas.microsoft.com/office/drawing/2014/main" id="{2EFA9B66-45BB-EC2F-9D6A-4924D2DC2C03}"/>
              </a:ext>
            </a:extLst>
          </p:cNvPr>
          <p:cNvSpPr>
            <a:spLocks noChangeArrowheads="1"/>
          </p:cNvSpPr>
          <p:nvPr/>
        </p:nvSpPr>
        <p:spPr bwMode="auto">
          <a:xfrm>
            <a:off x="3342380" y="3058494"/>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12" name="Freeform 12">
            <a:extLst>
              <a:ext uri="{FF2B5EF4-FFF2-40B4-BE49-F238E27FC236}">
                <a16:creationId xmlns:a16="http://schemas.microsoft.com/office/drawing/2014/main" id="{59CFA439-214D-EB86-A068-4D3DE0ADC6F7}"/>
              </a:ext>
            </a:extLst>
          </p:cNvPr>
          <p:cNvSpPr>
            <a:spLocks noChangeArrowheads="1"/>
          </p:cNvSpPr>
          <p:nvPr/>
        </p:nvSpPr>
        <p:spPr bwMode="auto">
          <a:xfrm>
            <a:off x="3342380" y="3058494"/>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13" name="TextBox 90">
            <a:extLst>
              <a:ext uri="{FF2B5EF4-FFF2-40B4-BE49-F238E27FC236}">
                <a16:creationId xmlns:a16="http://schemas.microsoft.com/office/drawing/2014/main" id="{57EBD3E3-331E-4A90-CE65-40115E484E30}"/>
              </a:ext>
            </a:extLst>
          </p:cNvPr>
          <p:cNvSpPr txBox="1"/>
          <p:nvPr/>
        </p:nvSpPr>
        <p:spPr>
          <a:xfrm rot="16200000">
            <a:off x="2701732" y="3576004"/>
            <a:ext cx="744756" cy="292388"/>
          </a:xfrm>
          <a:prstGeom prst="rect">
            <a:avLst/>
          </a:prstGeom>
          <a:noFill/>
        </p:spPr>
        <p:txBody>
          <a:bodyPr wrap="none" rtlCol="0" anchor="b" anchorCtr="0">
            <a:prstTxWarp prst="textArchUp">
              <a:avLst/>
            </a:prstTxWarp>
            <a:spAutoFit/>
          </a:bodyPr>
          <a:lstStyle/>
          <a:p>
            <a:pPr algn="ctr"/>
            <a:r>
              <a:rPr lang="en-US" sz="1600" b="1">
                <a:solidFill>
                  <a:schemeClr val="bg1"/>
                </a:solidFill>
                <a:latin typeface="Poppins SemiBold" pitchFamily="2" charset="77"/>
                <a:ea typeface="League Spartan" charset="0"/>
                <a:cs typeface="Poppins SemiBold" pitchFamily="2" charset="77"/>
              </a:rPr>
              <a:t>Track 1</a:t>
            </a:r>
          </a:p>
        </p:txBody>
      </p:sp>
      <p:sp>
        <p:nvSpPr>
          <p:cNvPr id="14" name="TextBox 90">
            <a:extLst>
              <a:ext uri="{FF2B5EF4-FFF2-40B4-BE49-F238E27FC236}">
                <a16:creationId xmlns:a16="http://schemas.microsoft.com/office/drawing/2014/main" id="{B4ADFEBB-25AC-3EDC-F301-28C903189038}"/>
              </a:ext>
            </a:extLst>
          </p:cNvPr>
          <p:cNvSpPr txBox="1"/>
          <p:nvPr/>
        </p:nvSpPr>
        <p:spPr>
          <a:xfrm rot="16200000">
            <a:off x="2116669" y="3551647"/>
            <a:ext cx="1256915" cy="292388"/>
          </a:xfrm>
          <a:prstGeom prst="rect">
            <a:avLst/>
          </a:prstGeom>
          <a:noFill/>
        </p:spPr>
        <p:txBody>
          <a:bodyPr wrap="none" rtlCol="0" anchor="b" anchorCtr="0">
            <a:prstTxWarp prst="textArchUp">
              <a:avLst/>
            </a:prstTxWarp>
            <a:spAutoFit/>
          </a:bodyPr>
          <a:lstStyle/>
          <a:p>
            <a:pPr algn="ctr"/>
            <a:r>
              <a:rPr lang="en-US" sz="1600" b="1">
                <a:solidFill>
                  <a:schemeClr val="bg1"/>
                </a:solidFill>
                <a:latin typeface="Poppins SemiBold" pitchFamily="2" charset="77"/>
                <a:ea typeface="League Spartan" charset="0"/>
                <a:cs typeface="Poppins SemiBold" pitchFamily="2" charset="77"/>
              </a:rPr>
              <a:t>Track 2</a:t>
            </a:r>
          </a:p>
        </p:txBody>
      </p:sp>
      <p:sp>
        <p:nvSpPr>
          <p:cNvPr id="19" name="Elipse 18">
            <a:extLst>
              <a:ext uri="{FF2B5EF4-FFF2-40B4-BE49-F238E27FC236}">
                <a16:creationId xmlns:a16="http://schemas.microsoft.com/office/drawing/2014/main" id="{91875C47-58F0-2541-406C-F8083B338AFE}"/>
              </a:ext>
            </a:extLst>
          </p:cNvPr>
          <p:cNvSpPr/>
          <p:nvPr/>
        </p:nvSpPr>
        <p:spPr>
          <a:xfrm>
            <a:off x="3032279" y="2732198"/>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0" name="Imagen 19">
            <a:extLst>
              <a:ext uri="{FF2B5EF4-FFF2-40B4-BE49-F238E27FC236}">
                <a16:creationId xmlns:a16="http://schemas.microsoft.com/office/drawing/2014/main" id="{83CE2E49-27B8-F67A-0989-E9EB88CD9A6E}"/>
              </a:ext>
            </a:extLst>
          </p:cNvPr>
          <p:cNvPicPr>
            <a:picLocks noChangeAspect="1"/>
          </p:cNvPicPr>
          <p:nvPr/>
        </p:nvPicPr>
        <p:blipFill>
          <a:blip r:embed="rId4"/>
          <a:stretch>
            <a:fillRect/>
          </a:stretch>
        </p:blipFill>
        <p:spPr>
          <a:xfrm>
            <a:off x="3358239" y="3066952"/>
            <a:ext cx="1320073" cy="1320073"/>
          </a:xfrm>
          <a:prstGeom prst="rect">
            <a:avLst/>
          </a:prstGeom>
        </p:spPr>
      </p:pic>
      <p:sp>
        <p:nvSpPr>
          <p:cNvPr id="7" name="Rectangle: Rounded Corners 6">
            <a:extLst>
              <a:ext uri="{FF2B5EF4-FFF2-40B4-BE49-F238E27FC236}">
                <a16:creationId xmlns:a16="http://schemas.microsoft.com/office/drawing/2014/main" id="{A9652CEA-35DA-65D1-D9DA-1137EA35EB1D}"/>
              </a:ext>
            </a:extLst>
          </p:cNvPr>
          <p:cNvSpPr/>
          <p:nvPr/>
        </p:nvSpPr>
        <p:spPr>
          <a:xfrm>
            <a:off x="6380860" y="3546282"/>
            <a:ext cx="5810730" cy="32997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A659AF0A-CDF8-BACF-022F-FC4806613524}"/>
              </a:ext>
            </a:extLst>
          </p:cNvPr>
          <p:cNvSpPr/>
          <p:nvPr/>
        </p:nvSpPr>
        <p:spPr>
          <a:xfrm>
            <a:off x="6398710" y="3138606"/>
            <a:ext cx="5793290"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CC50087-F2F7-0CD6-0F83-7F466A5FD49F}"/>
              </a:ext>
            </a:extLst>
          </p:cNvPr>
          <p:cNvSpPr txBox="1"/>
          <p:nvPr/>
        </p:nvSpPr>
        <p:spPr>
          <a:xfrm>
            <a:off x="5645888" y="3116425"/>
            <a:ext cx="6546112" cy="369332"/>
          </a:xfrm>
          <a:prstGeom prst="rect">
            <a:avLst/>
          </a:prstGeom>
          <a:noFill/>
        </p:spPr>
        <p:txBody>
          <a:bodyPr wrap="square" rtlCol="0">
            <a:spAutoFit/>
          </a:bodyPr>
          <a:lstStyle/>
          <a:p>
            <a:pPr algn="ctr"/>
            <a:r>
              <a:rPr lang="es-ES">
                <a:solidFill>
                  <a:schemeClr val="bg1"/>
                </a:solidFill>
              </a:rPr>
              <a:t>Continuidad transfronteriza de la atención</a:t>
            </a:r>
            <a:endParaRPr lang="es-AR">
              <a:solidFill>
                <a:schemeClr val="bg1"/>
              </a:solidFill>
            </a:endParaRPr>
          </a:p>
        </p:txBody>
      </p:sp>
      <p:sp>
        <p:nvSpPr>
          <p:cNvPr id="38" name="TextBox 37">
            <a:extLst>
              <a:ext uri="{FF2B5EF4-FFF2-40B4-BE49-F238E27FC236}">
                <a16:creationId xmlns:a16="http://schemas.microsoft.com/office/drawing/2014/main" id="{3330726C-6523-B928-B9C5-75C096989A14}"/>
              </a:ext>
            </a:extLst>
          </p:cNvPr>
          <p:cNvSpPr txBox="1"/>
          <p:nvPr/>
        </p:nvSpPr>
        <p:spPr>
          <a:xfrm>
            <a:off x="5638799" y="3534640"/>
            <a:ext cx="6546112" cy="369332"/>
          </a:xfrm>
          <a:prstGeom prst="rect">
            <a:avLst/>
          </a:prstGeom>
          <a:noFill/>
        </p:spPr>
        <p:txBody>
          <a:bodyPr wrap="square" rtlCol="0">
            <a:spAutoFit/>
          </a:bodyPr>
          <a:lstStyle/>
          <a:p>
            <a:pPr algn="ctr"/>
            <a:r>
              <a:rPr lang="es-AR">
                <a:solidFill>
                  <a:schemeClr val="bg1"/>
                </a:solidFill>
              </a:rPr>
              <a:t>Certificados digitales de vacunación</a:t>
            </a:r>
          </a:p>
        </p:txBody>
      </p:sp>
      <p:pic>
        <p:nvPicPr>
          <p:cNvPr id="15" name="Imagen 14" descr="Texto&#10;&#10;Descripción generada automáticamente">
            <a:extLst>
              <a:ext uri="{FF2B5EF4-FFF2-40B4-BE49-F238E27FC236}">
                <a16:creationId xmlns:a16="http://schemas.microsoft.com/office/drawing/2014/main" id="{2C75F9E2-0486-0056-538A-AB93DA6AB2C9}"/>
              </a:ext>
            </a:extLst>
          </p:cNvPr>
          <p:cNvPicPr>
            <a:picLocks noChangeAspect="1"/>
          </p:cNvPicPr>
          <p:nvPr/>
        </p:nvPicPr>
        <p:blipFill>
          <a:blip r:embed="rId5"/>
          <a:stretch>
            <a:fillRect/>
          </a:stretch>
        </p:blipFill>
        <p:spPr>
          <a:xfrm>
            <a:off x="342900" y="152374"/>
            <a:ext cx="5114925" cy="2095551"/>
          </a:xfrm>
          <a:prstGeom prst="rect">
            <a:avLst/>
          </a:prstGeom>
        </p:spPr>
      </p:pic>
      <p:pic>
        <p:nvPicPr>
          <p:cNvPr id="3" name="Picture 2">
            <a:extLst>
              <a:ext uri="{FF2B5EF4-FFF2-40B4-BE49-F238E27FC236}">
                <a16:creationId xmlns:a16="http://schemas.microsoft.com/office/drawing/2014/main" id="{FD895C2A-B053-149C-2861-057BC428B547}"/>
              </a:ext>
            </a:extLst>
          </p:cNvPr>
          <p:cNvPicPr>
            <a:picLocks noChangeAspect="1"/>
          </p:cNvPicPr>
          <p:nvPr/>
        </p:nvPicPr>
        <p:blipFill rotWithShape="1">
          <a:blip r:embed="rId6"/>
          <a:srcRect l="-90" r="49468" b="-77778"/>
          <a:stretch/>
        </p:blipFill>
        <p:spPr>
          <a:xfrm>
            <a:off x="7713636" y="5876358"/>
            <a:ext cx="4011883" cy="642241"/>
          </a:xfrm>
          <a:prstGeom prst="rect">
            <a:avLst/>
          </a:prstGeom>
        </p:spPr>
      </p:pic>
      <p:pic>
        <p:nvPicPr>
          <p:cNvPr id="4" name="Picture 3" descr="A blue and white logo&#10;&#10;Description automatically generated">
            <a:extLst>
              <a:ext uri="{FF2B5EF4-FFF2-40B4-BE49-F238E27FC236}">
                <a16:creationId xmlns:a16="http://schemas.microsoft.com/office/drawing/2014/main" id="{8A78801D-A9E9-257A-C971-63B30F82BC6B}"/>
              </a:ext>
            </a:extLst>
          </p:cNvPr>
          <p:cNvPicPr>
            <a:picLocks noChangeAspect="1"/>
          </p:cNvPicPr>
          <p:nvPr/>
        </p:nvPicPr>
        <p:blipFill>
          <a:blip r:embed="rId7"/>
          <a:stretch>
            <a:fillRect/>
          </a:stretch>
        </p:blipFill>
        <p:spPr>
          <a:xfrm>
            <a:off x="2746075" y="5871434"/>
            <a:ext cx="1811548" cy="650415"/>
          </a:xfrm>
          <a:prstGeom prst="rect">
            <a:avLst/>
          </a:prstGeom>
          <a:ln>
            <a:solidFill>
              <a:schemeClr val="bg1"/>
            </a:solidFill>
          </a:ln>
        </p:spPr>
      </p:pic>
    </p:spTree>
    <p:extLst>
      <p:ext uri="{BB962C8B-B14F-4D97-AF65-F5344CB8AC3E}">
        <p14:creationId xmlns:p14="http://schemas.microsoft.com/office/powerpoint/2010/main" val="295230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Google Shape;298;p4">
            <a:extLst>
              <a:ext uri="{FF2B5EF4-FFF2-40B4-BE49-F238E27FC236}">
                <a16:creationId xmlns:a16="http://schemas.microsoft.com/office/drawing/2014/main" id="{31B2B556-779E-CB53-582E-F36BFC1AE37D}"/>
              </a:ext>
            </a:extLst>
          </p:cNvPr>
          <p:cNvSpPr txBox="1"/>
          <p:nvPr/>
        </p:nvSpPr>
        <p:spPr>
          <a:xfrm>
            <a:off x="127364" y="-223298"/>
            <a:ext cx="7435170"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ES" sz="2400" b="1">
                <a:solidFill>
                  <a:srgbClr val="156082"/>
                </a:solidFill>
                <a:latin typeface="Poppins Light"/>
                <a:ea typeface="Calibri"/>
                <a:cs typeface="Calibri"/>
                <a:sym typeface="Calibri"/>
              </a:rPr>
              <a:t>Objetivos de la actividad del </a:t>
            </a:r>
            <a:r>
              <a:rPr lang="es-ES" sz="2400" b="1" err="1">
                <a:solidFill>
                  <a:srgbClr val="156082"/>
                </a:solidFill>
                <a:latin typeface="Poppins Light"/>
                <a:ea typeface="Calibri"/>
                <a:cs typeface="Calibri"/>
                <a:sym typeface="Calibri"/>
              </a:rPr>
              <a:t>Connectathon</a:t>
            </a:r>
            <a:r>
              <a:rPr lang="es-ES" sz="2400" b="1">
                <a:solidFill>
                  <a:srgbClr val="156082"/>
                </a:solidFill>
                <a:latin typeface="Poppins Light"/>
                <a:ea typeface="Calibri"/>
                <a:cs typeface="Calibri"/>
                <a:sym typeface="Calibri"/>
              </a:rPr>
              <a:t>:</a:t>
            </a:r>
            <a:endParaRPr lang="es-419" sz="2000" b="1" i="0" u="none" strike="noStrike" cap="none">
              <a:solidFill>
                <a:srgbClr val="156082"/>
              </a:solidFill>
              <a:ea typeface="Calibri"/>
            </a:endParaRPr>
          </a:p>
        </p:txBody>
      </p:sp>
      <p:grpSp>
        <p:nvGrpSpPr>
          <p:cNvPr id="2" name="Group 1">
            <a:extLst>
              <a:ext uri="{FF2B5EF4-FFF2-40B4-BE49-F238E27FC236}">
                <a16:creationId xmlns:a16="http://schemas.microsoft.com/office/drawing/2014/main" id="{4BB79EE9-61E6-AC82-8F9F-C80DF2968C43}"/>
              </a:ext>
            </a:extLst>
          </p:cNvPr>
          <p:cNvGrpSpPr/>
          <p:nvPr/>
        </p:nvGrpSpPr>
        <p:grpSpPr>
          <a:xfrm>
            <a:off x="0" y="5997328"/>
            <a:ext cx="1194873" cy="856165"/>
            <a:chOff x="154247" y="1888219"/>
            <a:chExt cx="4605776" cy="3300186"/>
          </a:xfrm>
        </p:grpSpPr>
        <p:sp>
          <p:nvSpPr>
            <p:cNvPr id="4" name="Freeform 8">
              <a:extLst>
                <a:ext uri="{FF2B5EF4-FFF2-40B4-BE49-F238E27FC236}">
                  <a16:creationId xmlns:a16="http://schemas.microsoft.com/office/drawing/2014/main" id="{358E9E08-9D1B-6CBB-5241-E2102BCA3B85}"/>
                </a:ext>
              </a:extLst>
            </p:cNvPr>
            <p:cNvSpPr>
              <a:spLocks noChangeArrowheads="1"/>
            </p:cNvSpPr>
            <p:nvPr/>
          </p:nvSpPr>
          <p:spPr bwMode="auto">
            <a:xfrm>
              <a:off x="154247" y="1888219"/>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5" name="Freeform 9">
              <a:extLst>
                <a:ext uri="{FF2B5EF4-FFF2-40B4-BE49-F238E27FC236}">
                  <a16:creationId xmlns:a16="http://schemas.microsoft.com/office/drawing/2014/main" id="{272535BA-94F2-ADD4-7E06-8E40ED916627}"/>
                </a:ext>
              </a:extLst>
            </p:cNvPr>
            <p:cNvSpPr>
              <a:spLocks noChangeArrowheads="1"/>
            </p:cNvSpPr>
            <p:nvPr/>
          </p:nvSpPr>
          <p:spPr bwMode="auto">
            <a:xfrm>
              <a:off x="483230" y="2217204"/>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6" name="Freeform 11">
              <a:extLst>
                <a:ext uri="{FF2B5EF4-FFF2-40B4-BE49-F238E27FC236}">
                  <a16:creationId xmlns:a16="http://schemas.microsoft.com/office/drawing/2014/main" id="{F6297C57-F198-3FED-54E9-03BD0A30DB51}"/>
                </a:ext>
              </a:extLst>
            </p:cNvPr>
            <p:cNvSpPr>
              <a:spLocks noChangeArrowheads="1"/>
            </p:cNvSpPr>
            <p:nvPr/>
          </p:nvSpPr>
          <p:spPr bwMode="auto">
            <a:xfrm>
              <a:off x="1143268" y="2877240"/>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7" name="Freeform 12">
              <a:extLst>
                <a:ext uri="{FF2B5EF4-FFF2-40B4-BE49-F238E27FC236}">
                  <a16:creationId xmlns:a16="http://schemas.microsoft.com/office/drawing/2014/main" id="{C046766B-409F-2FC8-FDA9-B1F0F4D7DE8D}"/>
                </a:ext>
              </a:extLst>
            </p:cNvPr>
            <p:cNvSpPr>
              <a:spLocks noChangeArrowheads="1"/>
            </p:cNvSpPr>
            <p:nvPr/>
          </p:nvSpPr>
          <p:spPr bwMode="auto">
            <a:xfrm>
              <a:off x="1143268" y="2877240"/>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8" name="Elipse 18">
              <a:extLst>
                <a:ext uri="{FF2B5EF4-FFF2-40B4-BE49-F238E27FC236}">
                  <a16:creationId xmlns:a16="http://schemas.microsoft.com/office/drawing/2014/main" id="{4F87971C-0677-2F41-F9EC-30FFB2503A85}"/>
                </a:ext>
              </a:extLst>
            </p:cNvPr>
            <p:cNvSpPr/>
            <p:nvPr/>
          </p:nvSpPr>
          <p:spPr>
            <a:xfrm>
              <a:off x="833167" y="2550944"/>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9" name="Imagen 19">
              <a:extLst>
                <a:ext uri="{FF2B5EF4-FFF2-40B4-BE49-F238E27FC236}">
                  <a16:creationId xmlns:a16="http://schemas.microsoft.com/office/drawing/2014/main" id="{CD9E5667-B509-58B4-789B-DAF71CFE729F}"/>
                </a:ext>
              </a:extLst>
            </p:cNvPr>
            <p:cNvPicPr>
              <a:picLocks noChangeAspect="1"/>
            </p:cNvPicPr>
            <p:nvPr/>
          </p:nvPicPr>
          <p:blipFill>
            <a:blip r:embed="rId2"/>
            <a:stretch>
              <a:fillRect/>
            </a:stretch>
          </p:blipFill>
          <p:spPr>
            <a:xfrm>
              <a:off x="1159127" y="2885698"/>
              <a:ext cx="1320073" cy="1320073"/>
            </a:xfrm>
            <a:prstGeom prst="rect">
              <a:avLst/>
            </a:prstGeom>
          </p:spPr>
        </p:pic>
      </p:grpSp>
      <p:sp>
        <p:nvSpPr>
          <p:cNvPr id="10" name="Rectangle: Rounded Corners 9">
            <a:extLst>
              <a:ext uri="{FF2B5EF4-FFF2-40B4-BE49-F238E27FC236}">
                <a16:creationId xmlns:a16="http://schemas.microsoft.com/office/drawing/2014/main" id="{3CBB73F8-5551-C090-5AFD-CA796966E1AB}"/>
              </a:ext>
            </a:extLst>
          </p:cNvPr>
          <p:cNvSpPr/>
          <p:nvPr/>
        </p:nvSpPr>
        <p:spPr>
          <a:xfrm>
            <a:off x="1003209" y="6377775"/>
            <a:ext cx="11188791" cy="8551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22F150D-8BF8-F08B-7805-89D585BE2097}"/>
              </a:ext>
            </a:extLst>
          </p:cNvPr>
          <p:cNvSpPr/>
          <p:nvPr/>
        </p:nvSpPr>
        <p:spPr>
          <a:xfrm>
            <a:off x="1036101" y="6275124"/>
            <a:ext cx="11155896" cy="82916"/>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F454381-7D8A-CDC3-C5D9-A870FB136774}"/>
              </a:ext>
            </a:extLst>
          </p:cNvPr>
          <p:cNvSpPr txBox="1"/>
          <p:nvPr/>
        </p:nvSpPr>
        <p:spPr>
          <a:xfrm>
            <a:off x="501604" y="823451"/>
            <a:ext cx="11188792" cy="5016758"/>
          </a:xfrm>
          <a:prstGeom prst="rect">
            <a:avLst/>
          </a:prstGeom>
          <a:noFill/>
        </p:spPr>
        <p:txBody>
          <a:bodyPr wrap="square" rtlCol="0">
            <a:spAutoFit/>
          </a:bodyPr>
          <a:lstStyle/>
          <a:p>
            <a:pPr marL="342900" indent="-342900">
              <a:buAutoNum type="arabicPeriod"/>
            </a:pPr>
            <a:r>
              <a:rPr lang="es-ES" sz="1600"/>
              <a:t>Crear y validar casos de uso</a:t>
            </a:r>
          </a:p>
          <a:p>
            <a:pPr marL="800100" lvl="1" indent="-342900">
              <a:buAutoNum type="arabicPeriod"/>
            </a:pPr>
            <a:r>
              <a:rPr lang="es-ES" sz="1600"/>
              <a:t>Facilitar un entorno colaborativo para discutir, analizar y crear casos de uso para la "continuidad transfronteriza de la atención" y los "certificados digitales de inmunización", identificar los requisitos técnicos y adoptar estándares de interoperabilidad para garantizar la viabilidad de estos casos.
Proporcionar materiales de capacitación, guías técnicas, herramientas especializadas, programas de tutoría y capacitación para garantizar la implementación efectiva y sostenible de casos de uso transfronterizos.</a:t>
            </a:r>
          </a:p>
          <a:p>
            <a:pPr marL="342900" indent="-342900">
              <a:buAutoNum type="arabicPeriod"/>
            </a:pPr>
            <a:r>
              <a:rPr lang="es-ES" sz="1600"/>
              <a:t>Construir y mantener la infraestructura digital.</a:t>
            </a:r>
          </a:p>
          <a:p>
            <a:pPr marL="800100" lvl="1" indent="-342900">
              <a:buAutoNum type="arabicPeriod"/>
            </a:pPr>
            <a:r>
              <a:rPr lang="es-ES" sz="1600"/>
              <a:t>Establecer una infraestructura digital robusta que permita la conectividad entre los países de ALC y sea adaptable a los cambios futuros, facilitando el acceso, control y portabilidad de la información clínica personal a través de servicios digitales basados en especificaciones comunes.
Mejorar las soluciones transfronterizas de salud digital en ALC mediante el desarrollo de recursos técnicos y la promoción del uso de especificaciones técnicas estandarizadas para casos de uso específicos, asegurando así la interoperabilidad efectiva y la continuidad de la atención.</a:t>
            </a:r>
          </a:p>
          <a:p>
            <a:pPr marL="342900" indent="-342900">
              <a:buAutoNum type="arabicPeriod"/>
            </a:pPr>
            <a:r>
              <a:rPr lang="es-ES" sz="1600"/>
              <a:t>Crear y fortalecer la comunidad técnica en ALC.</a:t>
            </a:r>
          </a:p>
          <a:p>
            <a:pPr marL="800100" lvl="1" indent="-342900">
              <a:buAutoNum type="arabicPeriod"/>
            </a:pPr>
            <a:r>
              <a:rPr lang="es-ES" sz="1600"/>
              <a:t>Fomentar la colaboración y el intercambio de conocimientos entre los equipos técnicos de ALC a través de la organización de talleres, sesiones de capacitación y actividades de </a:t>
            </a:r>
            <a:r>
              <a:rPr lang="es-ES" sz="1600" err="1"/>
              <a:t>networking</a:t>
            </a:r>
            <a:r>
              <a:rPr lang="es-ES" sz="1600"/>
              <a:t> que fortalezcan las capacidades técnicas locales y regionales.
Demostrar la viabilidad técnica y práctica de los casos de uso a través de pruebas en vivo durante el </a:t>
            </a:r>
            <a:r>
              <a:rPr lang="es-ES" sz="1600" err="1"/>
              <a:t>Connectathon</a:t>
            </a:r>
            <a:r>
              <a:rPr lang="es-ES" sz="1600"/>
              <a:t>, simulando escenarios reales donde la continuidad de la atención y los certificados digitales de inmunización se utilizan de manera efectiva para mejorar la salud y salvar vidas, y fomentando la innovación en el sector.</a:t>
            </a:r>
            <a:endParaRPr lang="en-US" sz="1600"/>
          </a:p>
        </p:txBody>
      </p:sp>
    </p:spTree>
    <p:extLst>
      <p:ext uri="{BB962C8B-B14F-4D97-AF65-F5344CB8AC3E}">
        <p14:creationId xmlns:p14="http://schemas.microsoft.com/office/powerpoint/2010/main" val="178031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Google Shape;298;p4">
            <a:extLst>
              <a:ext uri="{FF2B5EF4-FFF2-40B4-BE49-F238E27FC236}">
                <a16:creationId xmlns:a16="http://schemas.microsoft.com/office/drawing/2014/main" id="{31B2B556-779E-CB53-582E-F36BFC1AE37D}"/>
              </a:ext>
            </a:extLst>
          </p:cNvPr>
          <p:cNvSpPr txBox="1"/>
          <p:nvPr/>
        </p:nvSpPr>
        <p:spPr>
          <a:xfrm>
            <a:off x="127364" y="-223298"/>
            <a:ext cx="7435170"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a:solidFill>
                  <a:srgbClr val="156082"/>
                </a:solidFill>
                <a:latin typeface="Poppins Light"/>
                <a:ea typeface="Calibri"/>
                <a:cs typeface="Calibri"/>
                <a:sym typeface="Calibri"/>
              </a:rPr>
              <a:t>Pistas de </a:t>
            </a:r>
            <a:r>
              <a:rPr lang="es-419" sz="2400" b="1" err="1">
                <a:solidFill>
                  <a:srgbClr val="156082"/>
                </a:solidFill>
                <a:latin typeface="Poppins Light"/>
                <a:ea typeface="Calibri"/>
                <a:cs typeface="Calibri"/>
                <a:sym typeface="Calibri"/>
              </a:rPr>
              <a:t>Connectathon</a:t>
            </a:r>
            <a:r>
              <a:rPr lang="es-419" sz="2400" b="1">
                <a:solidFill>
                  <a:srgbClr val="156082"/>
                </a:solidFill>
                <a:latin typeface="Poppins Light"/>
                <a:ea typeface="Calibri"/>
                <a:cs typeface="Calibri"/>
                <a:sym typeface="Calibri"/>
              </a:rPr>
              <a:t>:</a:t>
            </a:r>
            <a:endParaRPr lang="es-419" sz="2000" b="1" i="0" u="none" strike="noStrike" cap="none">
              <a:solidFill>
                <a:srgbClr val="156082"/>
              </a:solidFill>
              <a:ea typeface="Calibri"/>
            </a:endParaRPr>
          </a:p>
        </p:txBody>
      </p:sp>
      <p:grpSp>
        <p:nvGrpSpPr>
          <p:cNvPr id="2" name="Group 1">
            <a:extLst>
              <a:ext uri="{FF2B5EF4-FFF2-40B4-BE49-F238E27FC236}">
                <a16:creationId xmlns:a16="http://schemas.microsoft.com/office/drawing/2014/main" id="{4BB79EE9-61E6-AC82-8F9F-C80DF2968C43}"/>
              </a:ext>
            </a:extLst>
          </p:cNvPr>
          <p:cNvGrpSpPr/>
          <p:nvPr/>
        </p:nvGrpSpPr>
        <p:grpSpPr>
          <a:xfrm>
            <a:off x="0" y="5997328"/>
            <a:ext cx="1194873" cy="856165"/>
            <a:chOff x="154247" y="1888219"/>
            <a:chExt cx="4605776" cy="3300186"/>
          </a:xfrm>
        </p:grpSpPr>
        <p:sp>
          <p:nvSpPr>
            <p:cNvPr id="4" name="Freeform 8">
              <a:extLst>
                <a:ext uri="{FF2B5EF4-FFF2-40B4-BE49-F238E27FC236}">
                  <a16:creationId xmlns:a16="http://schemas.microsoft.com/office/drawing/2014/main" id="{358E9E08-9D1B-6CBB-5241-E2102BCA3B85}"/>
                </a:ext>
              </a:extLst>
            </p:cNvPr>
            <p:cNvSpPr>
              <a:spLocks noChangeArrowheads="1"/>
            </p:cNvSpPr>
            <p:nvPr/>
          </p:nvSpPr>
          <p:spPr bwMode="auto">
            <a:xfrm>
              <a:off x="154247" y="1888219"/>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5" name="Freeform 9">
              <a:extLst>
                <a:ext uri="{FF2B5EF4-FFF2-40B4-BE49-F238E27FC236}">
                  <a16:creationId xmlns:a16="http://schemas.microsoft.com/office/drawing/2014/main" id="{272535BA-94F2-ADD4-7E06-8E40ED916627}"/>
                </a:ext>
              </a:extLst>
            </p:cNvPr>
            <p:cNvSpPr>
              <a:spLocks noChangeArrowheads="1"/>
            </p:cNvSpPr>
            <p:nvPr/>
          </p:nvSpPr>
          <p:spPr bwMode="auto">
            <a:xfrm>
              <a:off x="483230" y="2217204"/>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6" name="Freeform 11">
              <a:extLst>
                <a:ext uri="{FF2B5EF4-FFF2-40B4-BE49-F238E27FC236}">
                  <a16:creationId xmlns:a16="http://schemas.microsoft.com/office/drawing/2014/main" id="{F6297C57-F198-3FED-54E9-03BD0A30DB51}"/>
                </a:ext>
              </a:extLst>
            </p:cNvPr>
            <p:cNvSpPr>
              <a:spLocks noChangeArrowheads="1"/>
            </p:cNvSpPr>
            <p:nvPr/>
          </p:nvSpPr>
          <p:spPr bwMode="auto">
            <a:xfrm>
              <a:off x="1143268" y="2877240"/>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7" name="Freeform 12">
              <a:extLst>
                <a:ext uri="{FF2B5EF4-FFF2-40B4-BE49-F238E27FC236}">
                  <a16:creationId xmlns:a16="http://schemas.microsoft.com/office/drawing/2014/main" id="{C046766B-409F-2FC8-FDA9-B1F0F4D7DE8D}"/>
                </a:ext>
              </a:extLst>
            </p:cNvPr>
            <p:cNvSpPr>
              <a:spLocks noChangeArrowheads="1"/>
            </p:cNvSpPr>
            <p:nvPr/>
          </p:nvSpPr>
          <p:spPr bwMode="auto">
            <a:xfrm>
              <a:off x="1143268" y="2877240"/>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8" name="Elipse 18">
              <a:extLst>
                <a:ext uri="{FF2B5EF4-FFF2-40B4-BE49-F238E27FC236}">
                  <a16:creationId xmlns:a16="http://schemas.microsoft.com/office/drawing/2014/main" id="{4F87971C-0677-2F41-F9EC-30FFB2503A85}"/>
                </a:ext>
              </a:extLst>
            </p:cNvPr>
            <p:cNvSpPr/>
            <p:nvPr/>
          </p:nvSpPr>
          <p:spPr>
            <a:xfrm>
              <a:off x="833167" y="2550944"/>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9" name="Imagen 19">
              <a:extLst>
                <a:ext uri="{FF2B5EF4-FFF2-40B4-BE49-F238E27FC236}">
                  <a16:creationId xmlns:a16="http://schemas.microsoft.com/office/drawing/2014/main" id="{CD9E5667-B509-58B4-789B-DAF71CFE729F}"/>
                </a:ext>
              </a:extLst>
            </p:cNvPr>
            <p:cNvPicPr>
              <a:picLocks noChangeAspect="1"/>
            </p:cNvPicPr>
            <p:nvPr/>
          </p:nvPicPr>
          <p:blipFill>
            <a:blip r:embed="rId2"/>
            <a:stretch>
              <a:fillRect/>
            </a:stretch>
          </p:blipFill>
          <p:spPr>
            <a:xfrm>
              <a:off x="1159127" y="2885698"/>
              <a:ext cx="1320073" cy="1320073"/>
            </a:xfrm>
            <a:prstGeom prst="rect">
              <a:avLst/>
            </a:prstGeom>
          </p:spPr>
        </p:pic>
      </p:grpSp>
      <p:sp>
        <p:nvSpPr>
          <p:cNvPr id="10" name="Rectangle: Rounded Corners 9">
            <a:extLst>
              <a:ext uri="{FF2B5EF4-FFF2-40B4-BE49-F238E27FC236}">
                <a16:creationId xmlns:a16="http://schemas.microsoft.com/office/drawing/2014/main" id="{3CBB73F8-5551-C090-5AFD-CA796966E1AB}"/>
              </a:ext>
            </a:extLst>
          </p:cNvPr>
          <p:cNvSpPr/>
          <p:nvPr/>
        </p:nvSpPr>
        <p:spPr>
          <a:xfrm>
            <a:off x="1003209" y="6377775"/>
            <a:ext cx="11188791" cy="8551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22F150D-8BF8-F08B-7805-89D585BE2097}"/>
              </a:ext>
            </a:extLst>
          </p:cNvPr>
          <p:cNvSpPr/>
          <p:nvPr/>
        </p:nvSpPr>
        <p:spPr>
          <a:xfrm>
            <a:off x="1036101" y="6275124"/>
            <a:ext cx="11155896" cy="82916"/>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887D597-E95B-FC41-0B7A-644F426A89C0}"/>
              </a:ext>
            </a:extLst>
          </p:cNvPr>
          <p:cNvSpPr txBox="1"/>
          <p:nvPr/>
        </p:nvSpPr>
        <p:spPr>
          <a:xfrm>
            <a:off x="2419350" y="2151727"/>
            <a:ext cx="6591300" cy="2246769"/>
          </a:xfrm>
          <a:prstGeom prst="rect">
            <a:avLst/>
          </a:prstGeom>
          <a:noFill/>
        </p:spPr>
        <p:txBody>
          <a:bodyPr wrap="square" lIns="91440" tIns="45720" rIns="91440" bIns="45720" rtlCol="0" anchor="t">
            <a:spAutoFit/>
          </a:bodyPr>
          <a:lstStyle/>
          <a:p>
            <a:pPr marL="342900" indent="-342900">
              <a:buFont typeface="+mj-lt"/>
              <a:buAutoNum type="arabicPeriod"/>
            </a:pPr>
            <a:r>
              <a:rPr lang="es-ES" sz="2000">
                <a:solidFill>
                  <a:schemeClr val="accent1"/>
                </a:solidFill>
              </a:rPr>
              <a:t>Continuidad transfronteriza de la atención</a:t>
            </a:r>
          </a:p>
          <a:p>
            <a:pPr marL="800100" lvl="1" indent="-342900">
              <a:buFont typeface="+mj-lt"/>
              <a:buAutoNum type="alphaLcPeriod"/>
            </a:pPr>
            <a:r>
              <a:rPr lang="es-ES" sz="2000">
                <a:solidFill>
                  <a:schemeClr val="accent1"/>
                </a:solidFill>
              </a:rPr>
              <a:t>Generar IPS y VHL
Intercambio de datos mediado por personas
Uso compartido de documentos de salud móvil</a:t>
            </a:r>
            <a:endParaRPr lang="es-AR" sz="2000">
              <a:solidFill>
                <a:schemeClr val="accent1"/>
              </a:solidFill>
            </a:endParaRPr>
          </a:p>
          <a:p>
            <a:pPr marL="342900" indent="-342900">
              <a:buFont typeface="+mj-lt"/>
              <a:buAutoNum type="arabicPeriod"/>
            </a:pPr>
            <a:r>
              <a:rPr lang="es-AR" sz="2000">
                <a:solidFill>
                  <a:schemeClr val="accent1"/>
                </a:solidFill>
              </a:rPr>
              <a:t>Certificados digitales de vacunación}</a:t>
            </a:r>
          </a:p>
          <a:p>
            <a:pPr marL="800100" lvl="1" indent="-342900">
              <a:buFont typeface="+mj-lt"/>
              <a:buAutoNum type="alphaLcPeriod"/>
            </a:pPr>
            <a:r>
              <a:rPr lang="es-ES" sz="2000">
                <a:solidFill>
                  <a:schemeClr val="accent1"/>
                </a:solidFill>
              </a:rPr>
              <a:t>Generar DVC
Intercambio de datos mediado por personas</a:t>
            </a:r>
            <a:endParaRPr lang="es-AR" sz="2000">
              <a:solidFill>
                <a:schemeClr val="accent1"/>
              </a:solidFill>
            </a:endParaRPr>
          </a:p>
        </p:txBody>
      </p:sp>
      <p:sp>
        <p:nvSpPr>
          <p:cNvPr id="20" name="TextBox 19">
            <a:extLst>
              <a:ext uri="{FF2B5EF4-FFF2-40B4-BE49-F238E27FC236}">
                <a16:creationId xmlns:a16="http://schemas.microsoft.com/office/drawing/2014/main" id="{EB66F524-DF10-7E42-9520-91BF0C78C781}"/>
              </a:ext>
            </a:extLst>
          </p:cNvPr>
          <p:cNvSpPr txBox="1"/>
          <p:nvPr/>
        </p:nvSpPr>
        <p:spPr>
          <a:xfrm>
            <a:off x="127364" y="715198"/>
            <a:ext cx="9633324" cy="1077218"/>
          </a:xfrm>
          <a:prstGeom prst="rect">
            <a:avLst/>
          </a:prstGeom>
          <a:noFill/>
        </p:spPr>
        <p:txBody>
          <a:bodyPr wrap="square" rtlCol="0">
            <a:spAutoFit/>
          </a:bodyPr>
          <a:lstStyle/>
          <a:p>
            <a:r>
              <a:rPr lang="es-ES" sz="1600"/>
              <a:t>Estas actividades impulsarán la adopción de tecnologías de salud digital, fortalecerán la colaboración regional y desarrollarán capacidades técnicas para garantizar que los beneficios de la transformación digital lleguen a todos los ciudadanos de América Latina y el Caribe a través de la Carretera Panamericana para la Salud Digital.</a:t>
            </a:r>
            <a:endParaRPr lang="en-US" sz="1600"/>
          </a:p>
        </p:txBody>
      </p:sp>
    </p:spTree>
    <p:extLst>
      <p:ext uri="{BB962C8B-B14F-4D97-AF65-F5344CB8AC3E}">
        <p14:creationId xmlns:p14="http://schemas.microsoft.com/office/powerpoint/2010/main" val="240078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Google Shape;298;p4">
            <a:extLst>
              <a:ext uri="{FF2B5EF4-FFF2-40B4-BE49-F238E27FC236}">
                <a16:creationId xmlns:a16="http://schemas.microsoft.com/office/drawing/2014/main" id="{31B2B556-779E-CB53-582E-F36BFC1AE37D}"/>
              </a:ext>
            </a:extLst>
          </p:cNvPr>
          <p:cNvSpPr txBox="1"/>
          <p:nvPr/>
        </p:nvSpPr>
        <p:spPr>
          <a:xfrm>
            <a:off x="127364" y="-223298"/>
            <a:ext cx="7435170"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i="0" u="none" strike="noStrike" cap="none" err="1">
                <a:solidFill>
                  <a:srgbClr val="156082"/>
                </a:solidFill>
                <a:latin typeface="Poppins Light"/>
                <a:ea typeface="Calibri"/>
                <a:cs typeface="Calibri"/>
                <a:sym typeface="Calibri"/>
              </a:rPr>
              <a:t>Connectathon</a:t>
            </a:r>
            <a:r>
              <a:rPr lang="es-419" sz="2400" b="1" i="0" u="none" strike="noStrike" cap="none">
                <a:solidFill>
                  <a:srgbClr val="156082"/>
                </a:solidFill>
                <a:latin typeface="Poppins Light"/>
                <a:ea typeface="Calibri"/>
                <a:cs typeface="Calibri"/>
                <a:sym typeface="Calibri"/>
              </a:rPr>
              <a:t> </a:t>
            </a:r>
            <a:r>
              <a:rPr lang="es-419" sz="2400" b="1" i="0" u="none" strike="noStrike" cap="none" err="1">
                <a:solidFill>
                  <a:srgbClr val="156082"/>
                </a:solidFill>
                <a:latin typeface="Poppins Light"/>
                <a:ea typeface="Calibri"/>
                <a:cs typeface="Calibri"/>
                <a:sym typeface="Calibri"/>
              </a:rPr>
              <a:t>tracks</a:t>
            </a:r>
            <a:r>
              <a:rPr lang="es-419" sz="2400" b="1" i="0" u="none" strike="noStrike" cap="none">
                <a:solidFill>
                  <a:srgbClr val="156082"/>
                </a:solidFill>
                <a:latin typeface="Poppins Light"/>
                <a:ea typeface="Calibri"/>
                <a:cs typeface="Calibri"/>
                <a:sym typeface="Calibri"/>
              </a:rPr>
              <a:t>:</a:t>
            </a:r>
            <a:endParaRPr lang="es-419" sz="2000" b="1" i="0" u="none" strike="noStrike" cap="none">
              <a:solidFill>
                <a:srgbClr val="156082"/>
              </a:solidFill>
              <a:ea typeface="Calibri"/>
            </a:endParaRPr>
          </a:p>
        </p:txBody>
      </p:sp>
      <p:grpSp>
        <p:nvGrpSpPr>
          <p:cNvPr id="2" name="Group 1">
            <a:extLst>
              <a:ext uri="{FF2B5EF4-FFF2-40B4-BE49-F238E27FC236}">
                <a16:creationId xmlns:a16="http://schemas.microsoft.com/office/drawing/2014/main" id="{4BB79EE9-61E6-AC82-8F9F-C80DF2968C43}"/>
              </a:ext>
            </a:extLst>
          </p:cNvPr>
          <p:cNvGrpSpPr/>
          <p:nvPr/>
        </p:nvGrpSpPr>
        <p:grpSpPr>
          <a:xfrm>
            <a:off x="0" y="5997328"/>
            <a:ext cx="1194873" cy="856165"/>
            <a:chOff x="154247" y="1888219"/>
            <a:chExt cx="4605776" cy="3300186"/>
          </a:xfrm>
        </p:grpSpPr>
        <p:sp>
          <p:nvSpPr>
            <p:cNvPr id="4" name="Freeform 8">
              <a:extLst>
                <a:ext uri="{FF2B5EF4-FFF2-40B4-BE49-F238E27FC236}">
                  <a16:creationId xmlns:a16="http://schemas.microsoft.com/office/drawing/2014/main" id="{358E9E08-9D1B-6CBB-5241-E2102BCA3B85}"/>
                </a:ext>
              </a:extLst>
            </p:cNvPr>
            <p:cNvSpPr>
              <a:spLocks noChangeArrowheads="1"/>
            </p:cNvSpPr>
            <p:nvPr/>
          </p:nvSpPr>
          <p:spPr bwMode="auto">
            <a:xfrm>
              <a:off x="154247" y="1888219"/>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5" name="Freeform 9">
              <a:extLst>
                <a:ext uri="{FF2B5EF4-FFF2-40B4-BE49-F238E27FC236}">
                  <a16:creationId xmlns:a16="http://schemas.microsoft.com/office/drawing/2014/main" id="{272535BA-94F2-ADD4-7E06-8E40ED916627}"/>
                </a:ext>
              </a:extLst>
            </p:cNvPr>
            <p:cNvSpPr>
              <a:spLocks noChangeArrowheads="1"/>
            </p:cNvSpPr>
            <p:nvPr/>
          </p:nvSpPr>
          <p:spPr bwMode="auto">
            <a:xfrm>
              <a:off x="483230" y="2217204"/>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6" name="Freeform 11">
              <a:extLst>
                <a:ext uri="{FF2B5EF4-FFF2-40B4-BE49-F238E27FC236}">
                  <a16:creationId xmlns:a16="http://schemas.microsoft.com/office/drawing/2014/main" id="{F6297C57-F198-3FED-54E9-03BD0A30DB51}"/>
                </a:ext>
              </a:extLst>
            </p:cNvPr>
            <p:cNvSpPr>
              <a:spLocks noChangeArrowheads="1"/>
            </p:cNvSpPr>
            <p:nvPr/>
          </p:nvSpPr>
          <p:spPr bwMode="auto">
            <a:xfrm>
              <a:off x="1143268" y="2877240"/>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7" name="Freeform 12">
              <a:extLst>
                <a:ext uri="{FF2B5EF4-FFF2-40B4-BE49-F238E27FC236}">
                  <a16:creationId xmlns:a16="http://schemas.microsoft.com/office/drawing/2014/main" id="{C046766B-409F-2FC8-FDA9-B1F0F4D7DE8D}"/>
                </a:ext>
              </a:extLst>
            </p:cNvPr>
            <p:cNvSpPr>
              <a:spLocks noChangeArrowheads="1"/>
            </p:cNvSpPr>
            <p:nvPr/>
          </p:nvSpPr>
          <p:spPr bwMode="auto">
            <a:xfrm>
              <a:off x="1143268" y="2877240"/>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8" name="Elipse 18">
              <a:extLst>
                <a:ext uri="{FF2B5EF4-FFF2-40B4-BE49-F238E27FC236}">
                  <a16:creationId xmlns:a16="http://schemas.microsoft.com/office/drawing/2014/main" id="{4F87971C-0677-2F41-F9EC-30FFB2503A85}"/>
                </a:ext>
              </a:extLst>
            </p:cNvPr>
            <p:cNvSpPr/>
            <p:nvPr/>
          </p:nvSpPr>
          <p:spPr>
            <a:xfrm>
              <a:off x="833167" y="2550944"/>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9" name="Imagen 19">
              <a:extLst>
                <a:ext uri="{FF2B5EF4-FFF2-40B4-BE49-F238E27FC236}">
                  <a16:creationId xmlns:a16="http://schemas.microsoft.com/office/drawing/2014/main" id="{CD9E5667-B509-58B4-789B-DAF71CFE729F}"/>
                </a:ext>
              </a:extLst>
            </p:cNvPr>
            <p:cNvPicPr>
              <a:picLocks noChangeAspect="1"/>
            </p:cNvPicPr>
            <p:nvPr/>
          </p:nvPicPr>
          <p:blipFill>
            <a:blip r:embed="rId2"/>
            <a:stretch>
              <a:fillRect/>
            </a:stretch>
          </p:blipFill>
          <p:spPr>
            <a:xfrm>
              <a:off x="1159127" y="2885698"/>
              <a:ext cx="1320073" cy="1320073"/>
            </a:xfrm>
            <a:prstGeom prst="rect">
              <a:avLst/>
            </a:prstGeom>
          </p:spPr>
        </p:pic>
      </p:grpSp>
      <p:sp>
        <p:nvSpPr>
          <p:cNvPr id="10" name="Rectangle: Rounded Corners 9">
            <a:extLst>
              <a:ext uri="{FF2B5EF4-FFF2-40B4-BE49-F238E27FC236}">
                <a16:creationId xmlns:a16="http://schemas.microsoft.com/office/drawing/2014/main" id="{3CBB73F8-5551-C090-5AFD-CA796966E1AB}"/>
              </a:ext>
            </a:extLst>
          </p:cNvPr>
          <p:cNvSpPr/>
          <p:nvPr/>
        </p:nvSpPr>
        <p:spPr>
          <a:xfrm>
            <a:off x="1003209" y="6377775"/>
            <a:ext cx="11188791" cy="8551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22F150D-8BF8-F08B-7805-89D585BE2097}"/>
              </a:ext>
            </a:extLst>
          </p:cNvPr>
          <p:cNvSpPr/>
          <p:nvPr/>
        </p:nvSpPr>
        <p:spPr>
          <a:xfrm>
            <a:off x="1036101" y="6275124"/>
            <a:ext cx="11155896" cy="82916"/>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887D597-E95B-FC41-0B7A-644F426A89C0}"/>
              </a:ext>
            </a:extLst>
          </p:cNvPr>
          <p:cNvSpPr txBox="1"/>
          <p:nvPr/>
        </p:nvSpPr>
        <p:spPr>
          <a:xfrm>
            <a:off x="2899144" y="2151727"/>
            <a:ext cx="4933507" cy="2862322"/>
          </a:xfrm>
          <a:prstGeom prst="rect">
            <a:avLst/>
          </a:prstGeom>
          <a:noFill/>
        </p:spPr>
        <p:txBody>
          <a:bodyPr wrap="square" lIns="91440" tIns="45720" rIns="91440" bIns="45720" rtlCol="0" anchor="t">
            <a:spAutoFit/>
          </a:bodyPr>
          <a:lstStyle/>
          <a:p>
            <a:pPr marL="342900" indent="-342900">
              <a:buFont typeface="+mj-lt"/>
              <a:buAutoNum type="arabicPeriod"/>
            </a:pPr>
            <a:r>
              <a:rPr lang="es-AR" sz="2000">
                <a:solidFill>
                  <a:schemeClr val="accent1"/>
                </a:solidFill>
              </a:rPr>
              <a:t>Cross-</a:t>
            </a:r>
            <a:r>
              <a:rPr lang="es-AR" sz="2000" err="1">
                <a:solidFill>
                  <a:schemeClr val="accent1"/>
                </a:solidFill>
              </a:rPr>
              <a:t>border</a:t>
            </a:r>
            <a:r>
              <a:rPr lang="es-AR" sz="2000">
                <a:solidFill>
                  <a:schemeClr val="accent1"/>
                </a:solidFill>
              </a:rPr>
              <a:t> </a:t>
            </a:r>
            <a:r>
              <a:rPr lang="es-AR" sz="2000" err="1">
                <a:solidFill>
                  <a:schemeClr val="accent1"/>
                </a:solidFill>
              </a:rPr>
              <a:t>continuity</a:t>
            </a:r>
            <a:r>
              <a:rPr lang="es-AR" sz="2000">
                <a:solidFill>
                  <a:schemeClr val="accent1"/>
                </a:solidFill>
              </a:rPr>
              <a:t> </a:t>
            </a:r>
            <a:r>
              <a:rPr lang="es-AR" sz="2000" err="1">
                <a:solidFill>
                  <a:schemeClr val="accent1"/>
                </a:solidFill>
              </a:rPr>
              <a:t>of</a:t>
            </a:r>
            <a:r>
              <a:rPr lang="es-AR" sz="2000">
                <a:solidFill>
                  <a:schemeClr val="accent1"/>
                </a:solidFill>
              </a:rPr>
              <a:t> care</a:t>
            </a:r>
          </a:p>
          <a:p>
            <a:pPr marL="857250" lvl="1" indent="-400050">
              <a:buFont typeface="+mj-lt"/>
              <a:buAutoNum type="alphaLcPeriod"/>
            </a:pPr>
            <a:r>
              <a:rPr lang="es-AR" sz="2000" err="1">
                <a:solidFill>
                  <a:schemeClr val="accent1"/>
                </a:solidFill>
              </a:rPr>
              <a:t>Generate</a:t>
            </a:r>
            <a:r>
              <a:rPr lang="es-AR" sz="2000">
                <a:solidFill>
                  <a:schemeClr val="accent1"/>
                </a:solidFill>
              </a:rPr>
              <a:t> IPS &amp; VHL</a:t>
            </a:r>
          </a:p>
          <a:p>
            <a:pPr marL="857250" lvl="1" indent="-400050">
              <a:buFont typeface="+mj-lt"/>
              <a:buAutoNum type="alphaLcPeriod"/>
            </a:pPr>
            <a:r>
              <a:rPr lang="es-AR" sz="2000" err="1">
                <a:solidFill>
                  <a:schemeClr val="accent1"/>
                </a:solidFill>
              </a:rPr>
              <a:t>Person-Mediated</a:t>
            </a:r>
            <a:r>
              <a:rPr lang="es-AR" sz="2000">
                <a:solidFill>
                  <a:schemeClr val="accent1"/>
                </a:solidFill>
              </a:rPr>
              <a:t> Data Exchange</a:t>
            </a:r>
          </a:p>
          <a:p>
            <a:pPr marL="857250" lvl="1" indent="-400050">
              <a:buFont typeface="+mj-lt"/>
              <a:buAutoNum type="alphaLcPeriod"/>
            </a:pPr>
            <a:r>
              <a:rPr lang="es-AR" sz="2000">
                <a:solidFill>
                  <a:schemeClr val="accent1"/>
                </a:solidFill>
              </a:rPr>
              <a:t>Mobile </a:t>
            </a:r>
            <a:r>
              <a:rPr lang="es-AR" sz="2000" err="1">
                <a:solidFill>
                  <a:schemeClr val="accent1"/>
                </a:solidFill>
              </a:rPr>
              <a:t>Health</a:t>
            </a:r>
            <a:r>
              <a:rPr lang="es-AR" sz="2000">
                <a:solidFill>
                  <a:schemeClr val="accent1"/>
                </a:solidFill>
              </a:rPr>
              <a:t> </a:t>
            </a:r>
            <a:r>
              <a:rPr lang="es-AR" sz="2000" err="1">
                <a:solidFill>
                  <a:schemeClr val="accent1"/>
                </a:solidFill>
              </a:rPr>
              <a:t>Document</a:t>
            </a:r>
            <a:r>
              <a:rPr lang="es-AR" sz="2000">
                <a:solidFill>
                  <a:schemeClr val="accent1"/>
                </a:solidFill>
              </a:rPr>
              <a:t> </a:t>
            </a:r>
            <a:r>
              <a:rPr lang="es-AR" sz="2000" err="1">
                <a:solidFill>
                  <a:schemeClr val="accent1"/>
                </a:solidFill>
              </a:rPr>
              <a:t>Sharing</a:t>
            </a:r>
            <a:endParaRPr lang="es-AR" sz="2000">
              <a:solidFill>
                <a:schemeClr val="accent1"/>
              </a:solidFill>
            </a:endParaRPr>
          </a:p>
          <a:p>
            <a:pPr marL="857250" lvl="1" indent="-400050">
              <a:buFont typeface="+mj-lt"/>
              <a:buAutoNum type="alphaLcPeriod"/>
            </a:pPr>
            <a:endParaRPr lang="es-AR" sz="2000">
              <a:solidFill>
                <a:schemeClr val="accent1"/>
              </a:solidFill>
            </a:endParaRPr>
          </a:p>
          <a:p>
            <a:pPr marL="342900" indent="-342900">
              <a:buFont typeface="+mj-lt"/>
              <a:buAutoNum type="arabicPeriod"/>
            </a:pPr>
            <a:r>
              <a:rPr lang="es-AR" sz="2000">
                <a:solidFill>
                  <a:schemeClr val="accent1"/>
                </a:solidFill>
              </a:rPr>
              <a:t>Digital </a:t>
            </a:r>
            <a:r>
              <a:rPr lang="es-AR" sz="2000" err="1">
                <a:solidFill>
                  <a:schemeClr val="accent1"/>
                </a:solidFill>
              </a:rPr>
              <a:t>vaccination</a:t>
            </a:r>
            <a:r>
              <a:rPr lang="es-AR" sz="2000">
                <a:solidFill>
                  <a:schemeClr val="accent1"/>
                </a:solidFill>
              </a:rPr>
              <a:t> </a:t>
            </a:r>
            <a:r>
              <a:rPr lang="es-AR" sz="2000" err="1">
                <a:solidFill>
                  <a:schemeClr val="accent1"/>
                </a:solidFill>
              </a:rPr>
              <a:t>certificates</a:t>
            </a:r>
            <a:endParaRPr lang="es-AR" sz="2000">
              <a:solidFill>
                <a:schemeClr val="accent1"/>
              </a:solidFill>
            </a:endParaRPr>
          </a:p>
          <a:p>
            <a:pPr marL="800100" lvl="1" indent="-342900">
              <a:buFont typeface="+mj-lt"/>
              <a:buAutoNum type="alphaLcPeriod"/>
            </a:pPr>
            <a:r>
              <a:rPr lang="es-AR" sz="2000" err="1">
                <a:solidFill>
                  <a:schemeClr val="accent1"/>
                </a:solidFill>
              </a:rPr>
              <a:t>Generate</a:t>
            </a:r>
            <a:r>
              <a:rPr lang="es-AR" sz="2000">
                <a:solidFill>
                  <a:schemeClr val="accent1"/>
                </a:solidFill>
              </a:rPr>
              <a:t> DVC - DCC</a:t>
            </a:r>
          </a:p>
          <a:p>
            <a:pPr marL="800100" lvl="1" indent="-342900">
              <a:buFont typeface="+mj-lt"/>
              <a:buAutoNum type="alphaLcPeriod"/>
            </a:pPr>
            <a:r>
              <a:rPr lang="es-AR" sz="2000" err="1">
                <a:solidFill>
                  <a:schemeClr val="accent1"/>
                </a:solidFill>
              </a:rPr>
              <a:t>Person-Mediated</a:t>
            </a:r>
            <a:r>
              <a:rPr lang="es-AR" sz="2000">
                <a:solidFill>
                  <a:schemeClr val="accent1"/>
                </a:solidFill>
              </a:rPr>
              <a:t> Data Exchange</a:t>
            </a:r>
          </a:p>
          <a:p>
            <a:pPr marL="800100" lvl="1" indent="-342900">
              <a:buFont typeface="+mj-lt"/>
              <a:buAutoNum type="alphaLcPeriod"/>
            </a:pPr>
            <a:endParaRPr lang="es-AR" sz="2000">
              <a:solidFill>
                <a:schemeClr val="accent1"/>
              </a:solidFill>
            </a:endParaRPr>
          </a:p>
        </p:txBody>
      </p:sp>
      <p:sp>
        <p:nvSpPr>
          <p:cNvPr id="20" name="TextBox 19">
            <a:extLst>
              <a:ext uri="{FF2B5EF4-FFF2-40B4-BE49-F238E27FC236}">
                <a16:creationId xmlns:a16="http://schemas.microsoft.com/office/drawing/2014/main" id="{EB66F524-DF10-7E42-9520-91BF0C78C781}"/>
              </a:ext>
            </a:extLst>
          </p:cNvPr>
          <p:cNvSpPr txBox="1"/>
          <p:nvPr/>
        </p:nvSpPr>
        <p:spPr>
          <a:xfrm>
            <a:off x="127364" y="715198"/>
            <a:ext cx="9633324" cy="830997"/>
          </a:xfrm>
          <a:prstGeom prst="rect">
            <a:avLst/>
          </a:prstGeom>
          <a:noFill/>
        </p:spPr>
        <p:txBody>
          <a:bodyPr wrap="square" rtlCol="0">
            <a:spAutoFit/>
          </a:bodyPr>
          <a:lstStyle/>
          <a:p>
            <a:r>
              <a:rPr lang="en-US" sz="1600"/>
              <a:t>These activities will advance the adoption of digital health technologies, strengthen regional collaboration, and build technical capacity to ensure that the benefits of digital transformation reach all Latin American and Caribbean citizens through the Pan-American Highway for Digital Health .</a:t>
            </a:r>
          </a:p>
        </p:txBody>
      </p:sp>
      <p:sp>
        <p:nvSpPr>
          <p:cNvPr id="3" name="TextBox 2">
            <a:extLst>
              <a:ext uri="{FF2B5EF4-FFF2-40B4-BE49-F238E27FC236}">
                <a16:creationId xmlns:a16="http://schemas.microsoft.com/office/drawing/2014/main" id="{0BBE2B82-71A7-4AEA-C174-C9F129A4B725}"/>
              </a:ext>
            </a:extLst>
          </p:cNvPr>
          <p:cNvSpPr txBox="1"/>
          <p:nvPr/>
        </p:nvSpPr>
        <p:spPr>
          <a:xfrm>
            <a:off x="10307216" y="6550223"/>
            <a:ext cx="1884784" cy="307777"/>
          </a:xfrm>
          <a:prstGeom prst="rect">
            <a:avLst/>
          </a:prstGeom>
          <a:noFill/>
        </p:spPr>
        <p:txBody>
          <a:bodyPr wrap="square" rtlCol="0">
            <a:spAutoFit/>
          </a:bodyPr>
          <a:lstStyle/>
          <a:p>
            <a:r>
              <a:rPr lang="es-AR" sz="1400" i="1" err="1"/>
              <a:t>Private</a:t>
            </a:r>
            <a:r>
              <a:rPr lang="es-AR" sz="1400" i="1"/>
              <a:t> &amp; </a:t>
            </a:r>
            <a:r>
              <a:rPr lang="es-AR" sz="1400" i="1" err="1"/>
              <a:t>Confidential</a:t>
            </a:r>
            <a:endParaRPr lang="en-US" sz="1400" i="1"/>
          </a:p>
        </p:txBody>
      </p:sp>
    </p:spTree>
    <p:extLst>
      <p:ext uri="{BB962C8B-B14F-4D97-AF65-F5344CB8AC3E}">
        <p14:creationId xmlns:p14="http://schemas.microsoft.com/office/powerpoint/2010/main" val="333721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6" name="Straight Arrow Connector 175">
            <a:extLst>
              <a:ext uri="{FF2B5EF4-FFF2-40B4-BE49-F238E27FC236}">
                <a16:creationId xmlns:a16="http://schemas.microsoft.com/office/drawing/2014/main" id="{3A8222DC-85B5-0EAE-FD16-C117FC4ED216}"/>
              </a:ext>
            </a:extLst>
          </p:cNvPr>
          <p:cNvCxnSpPr>
            <a:cxnSpLocks/>
          </p:cNvCxnSpPr>
          <p:nvPr/>
        </p:nvCxnSpPr>
        <p:spPr>
          <a:xfrm>
            <a:off x="7194098" y="2690364"/>
            <a:ext cx="0" cy="9712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5" name="Google Shape;298;p4">
            <a:extLst>
              <a:ext uri="{FF2B5EF4-FFF2-40B4-BE49-F238E27FC236}">
                <a16:creationId xmlns:a16="http://schemas.microsoft.com/office/drawing/2014/main" id="{31B2B556-779E-CB53-582E-F36BFC1AE37D}"/>
              </a:ext>
            </a:extLst>
          </p:cNvPr>
          <p:cNvSpPr txBox="1"/>
          <p:nvPr/>
        </p:nvSpPr>
        <p:spPr>
          <a:xfrm>
            <a:off x="5646965" y="-232103"/>
            <a:ext cx="7435170"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a:solidFill>
                  <a:srgbClr val="156082"/>
                </a:solidFill>
                <a:latin typeface="Poppins Light"/>
                <a:ea typeface="Calibri"/>
                <a:cs typeface="Calibri"/>
                <a:sym typeface="Calibri"/>
              </a:rPr>
              <a:t>Condición previa: </a:t>
            </a:r>
            <a:r>
              <a:rPr lang="es-419" sz="2400" b="1" err="1">
                <a:solidFill>
                  <a:srgbClr val="156082"/>
                </a:solidFill>
                <a:latin typeface="Poppins Light"/>
                <a:ea typeface="Calibri"/>
                <a:cs typeface="Calibri"/>
                <a:sym typeface="Calibri"/>
              </a:rPr>
              <a:t>Onboard</a:t>
            </a:r>
            <a:r>
              <a:rPr lang="es-419" sz="2400" b="1">
                <a:solidFill>
                  <a:srgbClr val="156082"/>
                </a:solidFill>
                <a:latin typeface="Poppins Light"/>
                <a:ea typeface="Calibri"/>
                <a:cs typeface="Calibri"/>
                <a:sym typeface="Calibri"/>
              </a:rPr>
              <a:t> GDHCN - WHO</a:t>
            </a:r>
            <a:endParaRPr lang="es-419" sz="2000" b="1" i="0" u="none" strike="noStrike" cap="none">
              <a:solidFill>
                <a:srgbClr val="156082"/>
              </a:solidFill>
              <a:ea typeface="Calibri"/>
            </a:endParaRPr>
          </a:p>
        </p:txBody>
      </p:sp>
      <p:pic>
        <p:nvPicPr>
          <p:cNvPr id="22" name="Graphic 21" descr="Badge 1 with solid fill">
            <a:extLst>
              <a:ext uri="{FF2B5EF4-FFF2-40B4-BE49-F238E27FC236}">
                <a16:creationId xmlns:a16="http://schemas.microsoft.com/office/drawing/2014/main" id="{15AA012A-9447-B460-8784-0C7436550A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2768" y="2152112"/>
            <a:ext cx="219916" cy="219916"/>
          </a:xfrm>
          <a:prstGeom prst="rect">
            <a:avLst/>
          </a:prstGeom>
        </p:spPr>
      </p:pic>
      <p:pic>
        <p:nvPicPr>
          <p:cNvPr id="23" name="Graphic 22" descr="Badge with solid fill">
            <a:extLst>
              <a:ext uri="{FF2B5EF4-FFF2-40B4-BE49-F238E27FC236}">
                <a16:creationId xmlns:a16="http://schemas.microsoft.com/office/drawing/2014/main" id="{D6D47883-BBDF-E065-16C3-6BA988D361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42618" y="3077256"/>
            <a:ext cx="219916" cy="219916"/>
          </a:xfrm>
          <a:prstGeom prst="rect">
            <a:avLst/>
          </a:prstGeom>
        </p:spPr>
      </p:pic>
      <p:cxnSp>
        <p:nvCxnSpPr>
          <p:cNvPr id="52" name="Straight Arrow Connector 51">
            <a:extLst>
              <a:ext uri="{FF2B5EF4-FFF2-40B4-BE49-F238E27FC236}">
                <a16:creationId xmlns:a16="http://schemas.microsoft.com/office/drawing/2014/main" id="{3E219326-C5A4-5B14-3DCB-D5C9A3C6BEDE}"/>
              </a:ext>
            </a:extLst>
          </p:cNvPr>
          <p:cNvCxnSpPr>
            <a:cxnSpLocks/>
          </p:cNvCxnSpPr>
          <p:nvPr/>
        </p:nvCxnSpPr>
        <p:spPr>
          <a:xfrm flipH="1">
            <a:off x="4622147" y="2489506"/>
            <a:ext cx="1729624" cy="9551"/>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97A2F11-12E1-95EF-CB19-2D7DFB044A1D}"/>
              </a:ext>
            </a:extLst>
          </p:cNvPr>
          <p:cNvSpPr txBox="1"/>
          <p:nvPr/>
        </p:nvSpPr>
        <p:spPr>
          <a:xfrm>
            <a:off x="-4203" y="-218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pic>
        <p:nvPicPr>
          <p:cNvPr id="13" name="Graphic 12" descr="Hospital with solid fill">
            <a:extLst>
              <a:ext uri="{FF2B5EF4-FFF2-40B4-BE49-F238E27FC236}">
                <a16:creationId xmlns:a16="http://schemas.microsoft.com/office/drawing/2014/main" id="{67B25867-75B5-4CA0-1CC2-4DF810DFA1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88362" y="1952302"/>
            <a:ext cx="914400" cy="914400"/>
          </a:xfrm>
          <a:prstGeom prst="rect">
            <a:avLst/>
          </a:prstGeom>
        </p:spPr>
      </p:pic>
      <p:grpSp>
        <p:nvGrpSpPr>
          <p:cNvPr id="14" name="Group 13">
            <a:extLst>
              <a:ext uri="{FF2B5EF4-FFF2-40B4-BE49-F238E27FC236}">
                <a16:creationId xmlns:a16="http://schemas.microsoft.com/office/drawing/2014/main" id="{B0F13F30-06FC-9011-C905-EFE78B5BD67E}"/>
              </a:ext>
            </a:extLst>
          </p:cNvPr>
          <p:cNvGrpSpPr/>
          <p:nvPr/>
        </p:nvGrpSpPr>
        <p:grpSpPr>
          <a:xfrm>
            <a:off x="5076963" y="2571314"/>
            <a:ext cx="771525" cy="765912"/>
            <a:chOff x="7933620" y="5590249"/>
            <a:chExt cx="771525" cy="765912"/>
          </a:xfrm>
        </p:grpSpPr>
        <p:pic>
          <p:nvPicPr>
            <p:cNvPr id="15" name="Graphic 14" descr="Key outline">
              <a:extLst>
                <a:ext uri="{FF2B5EF4-FFF2-40B4-BE49-F238E27FC236}">
                  <a16:creationId xmlns:a16="http://schemas.microsoft.com/office/drawing/2014/main" id="{6DF51DE0-C044-5975-ED3B-94E97A15914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82138" y="5590249"/>
              <a:ext cx="474487" cy="474487"/>
            </a:xfrm>
            <a:prstGeom prst="rect">
              <a:avLst/>
            </a:prstGeom>
          </p:spPr>
        </p:pic>
        <p:sp>
          <p:nvSpPr>
            <p:cNvPr id="16" name="TextBox 15">
              <a:extLst>
                <a:ext uri="{FF2B5EF4-FFF2-40B4-BE49-F238E27FC236}">
                  <a16:creationId xmlns:a16="http://schemas.microsoft.com/office/drawing/2014/main" id="{452A0A0E-7E6E-DDE5-7EE5-16D7C0F260CE}"/>
                </a:ext>
              </a:extLst>
            </p:cNvPr>
            <p:cNvSpPr txBox="1"/>
            <p:nvPr/>
          </p:nvSpPr>
          <p:spPr>
            <a:xfrm>
              <a:off x="7933620" y="5894496"/>
              <a:ext cx="771525" cy="461665"/>
            </a:xfrm>
            <a:prstGeom prst="rect">
              <a:avLst/>
            </a:prstGeom>
            <a:noFill/>
          </p:spPr>
          <p:txBody>
            <a:bodyPr wrap="square" rtlCol="0">
              <a:spAutoFit/>
            </a:bodyPr>
            <a:lstStyle/>
            <a:p>
              <a:pPr algn="ctr"/>
              <a:r>
                <a:rPr lang="en-US" sz="1200"/>
                <a:t>Public Key</a:t>
              </a:r>
            </a:p>
          </p:txBody>
        </p:sp>
      </p:grpSp>
      <p:sp>
        <p:nvSpPr>
          <p:cNvPr id="17" name="Rectángulo: esquinas redondeadas 2">
            <a:extLst>
              <a:ext uri="{FF2B5EF4-FFF2-40B4-BE49-F238E27FC236}">
                <a16:creationId xmlns:a16="http://schemas.microsoft.com/office/drawing/2014/main" id="{71C5C971-42AB-55D7-EAC2-B2E40A179C8B}"/>
              </a:ext>
            </a:extLst>
          </p:cNvPr>
          <p:cNvSpPr/>
          <p:nvPr/>
        </p:nvSpPr>
        <p:spPr>
          <a:xfrm rot="5400000">
            <a:off x="7070306" y="1940225"/>
            <a:ext cx="247584" cy="10882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1400"/>
              <a:t>GDHCN</a:t>
            </a:r>
          </a:p>
        </p:txBody>
      </p:sp>
      <p:sp>
        <p:nvSpPr>
          <p:cNvPr id="21" name="Rectángulo: esquinas redondeadas 2">
            <a:extLst>
              <a:ext uri="{FF2B5EF4-FFF2-40B4-BE49-F238E27FC236}">
                <a16:creationId xmlns:a16="http://schemas.microsoft.com/office/drawing/2014/main" id="{4CE04917-F5C2-D1E7-C671-467CF7D50B01}"/>
              </a:ext>
            </a:extLst>
          </p:cNvPr>
          <p:cNvSpPr/>
          <p:nvPr/>
        </p:nvSpPr>
        <p:spPr>
          <a:xfrm rot="5400000">
            <a:off x="6963265" y="3579181"/>
            <a:ext cx="461665" cy="10882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1400" err="1"/>
              <a:t>Gazelle</a:t>
            </a:r>
            <a:r>
              <a:rPr lang="es-CL" sz="1400"/>
              <a:t> </a:t>
            </a:r>
            <a:r>
              <a:rPr lang="es-CL" sz="1400" err="1"/>
              <a:t>Truststore</a:t>
            </a:r>
            <a:endParaRPr lang="es-CL" sz="1400"/>
          </a:p>
        </p:txBody>
      </p:sp>
      <p:sp>
        <p:nvSpPr>
          <p:cNvPr id="24" name="TextBox 23">
            <a:extLst>
              <a:ext uri="{FF2B5EF4-FFF2-40B4-BE49-F238E27FC236}">
                <a16:creationId xmlns:a16="http://schemas.microsoft.com/office/drawing/2014/main" id="{17A16304-346E-F143-E521-AE34FD9BF916}"/>
              </a:ext>
            </a:extLst>
          </p:cNvPr>
          <p:cNvSpPr txBox="1"/>
          <p:nvPr/>
        </p:nvSpPr>
        <p:spPr>
          <a:xfrm>
            <a:off x="3240063" y="2764331"/>
            <a:ext cx="1410998" cy="276999"/>
          </a:xfrm>
          <a:prstGeom prst="rect">
            <a:avLst/>
          </a:prstGeom>
          <a:noFill/>
        </p:spPr>
        <p:txBody>
          <a:bodyPr wrap="square" rtlCol="0">
            <a:spAutoFit/>
          </a:bodyPr>
          <a:lstStyle/>
          <a:p>
            <a:pPr algn="ctr"/>
            <a:r>
              <a:rPr lang="en-US" sz="1200"/>
              <a:t>MoH</a:t>
            </a:r>
          </a:p>
        </p:txBody>
      </p:sp>
      <p:sp>
        <p:nvSpPr>
          <p:cNvPr id="3" name="TextBox 2">
            <a:extLst>
              <a:ext uri="{FF2B5EF4-FFF2-40B4-BE49-F238E27FC236}">
                <a16:creationId xmlns:a16="http://schemas.microsoft.com/office/drawing/2014/main" id="{18925A0C-6A02-1A10-2662-C14FBAD1B24F}"/>
              </a:ext>
            </a:extLst>
          </p:cNvPr>
          <p:cNvSpPr txBox="1"/>
          <p:nvPr/>
        </p:nvSpPr>
        <p:spPr>
          <a:xfrm>
            <a:off x="9329738" y="6581001"/>
            <a:ext cx="2862262" cy="276999"/>
          </a:xfrm>
          <a:prstGeom prst="rect">
            <a:avLst/>
          </a:prstGeom>
          <a:solidFill>
            <a:srgbClr val="C00000"/>
          </a:solidFill>
        </p:spPr>
        <p:txBody>
          <a:bodyPr wrap="square" rtlCol="0">
            <a:spAutoFit/>
          </a:bodyPr>
          <a:lstStyle/>
          <a:p>
            <a:pPr algn="ctr"/>
            <a:r>
              <a:rPr lang="en-US" sz="1200">
                <a:solidFill>
                  <a:schemeClr val="bg1"/>
                </a:solidFill>
              </a:rPr>
              <a:t>DEADLINE </a:t>
            </a:r>
            <a:r>
              <a:rPr lang="en-US" sz="1200" b="1">
                <a:solidFill>
                  <a:schemeClr val="bg1"/>
                </a:solidFill>
              </a:rPr>
              <a:t>Sept 15-2024</a:t>
            </a:r>
          </a:p>
        </p:txBody>
      </p:sp>
    </p:spTree>
    <p:extLst>
      <p:ext uri="{BB962C8B-B14F-4D97-AF65-F5344CB8AC3E}">
        <p14:creationId xmlns:p14="http://schemas.microsoft.com/office/powerpoint/2010/main" val="3579563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Rectangle: Rounded Corners 182">
            <a:extLst>
              <a:ext uri="{FF2B5EF4-FFF2-40B4-BE49-F238E27FC236}">
                <a16:creationId xmlns:a16="http://schemas.microsoft.com/office/drawing/2014/main" id="{30486FB4-8936-996D-ED38-DAF4C330EA6C}"/>
              </a:ext>
            </a:extLst>
          </p:cNvPr>
          <p:cNvSpPr/>
          <p:nvPr/>
        </p:nvSpPr>
        <p:spPr>
          <a:xfrm>
            <a:off x="6181349" y="3908902"/>
            <a:ext cx="5872489" cy="2781142"/>
          </a:xfrm>
          <a:prstGeom prst="roundRect">
            <a:avLst/>
          </a:prstGeom>
          <a:solidFill>
            <a:srgbClr val="F1D59D">
              <a:alpha val="2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9" name="Rectangle: Rounded Corners 178">
            <a:extLst>
              <a:ext uri="{FF2B5EF4-FFF2-40B4-BE49-F238E27FC236}">
                <a16:creationId xmlns:a16="http://schemas.microsoft.com/office/drawing/2014/main" id="{DAB0EB32-3E48-4444-F2E4-3BCD5F4F3E4E}"/>
              </a:ext>
            </a:extLst>
          </p:cNvPr>
          <p:cNvSpPr/>
          <p:nvPr/>
        </p:nvSpPr>
        <p:spPr>
          <a:xfrm>
            <a:off x="6195660" y="1103427"/>
            <a:ext cx="5872489" cy="2422077"/>
          </a:xfrm>
          <a:prstGeom prst="roundRect">
            <a:avLst/>
          </a:prstGeom>
          <a:solidFill>
            <a:srgbClr val="9FD6EF">
              <a:alpha val="3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7CD643E-5184-059E-F768-722E1755C9ED}"/>
              </a:ext>
            </a:extLst>
          </p:cNvPr>
          <p:cNvCxnSpPr>
            <a:cxnSpLocks/>
          </p:cNvCxnSpPr>
          <p:nvPr/>
        </p:nvCxnSpPr>
        <p:spPr>
          <a:xfrm>
            <a:off x="1628775"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1EBADBC-7C17-02A3-C2BD-7B0E3CB8F5E3}"/>
              </a:ext>
            </a:extLst>
          </p:cNvPr>
          <p:cNvCxnSpPr>
            <a:cxnSpLocks/>
          </p:cNvCxnSpPr>
          <p:nvPr/>
        </p:nvCxnSpPr>
        <p:spPr>
          <a:xfrm>
            <a:off x="6072187" y="95250"/>
            <a:ext cx="0" cy="635755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B49C129-D0B0-1590-8026-CC2E087B62E8}"/>
              </a:ext>
            </a:extLst>
          </p:cNvPr>
          <p:cNvCxnSpPr>
            <a:cxnSpLocks/>
          </p:cNvCxnSpPr>
          <p:nvPr/>
        </p:nvCxnSpPr>
        <p:spPr>
          <a:xfrm>
            <a:off x="8293893"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BEEB7E8-2C2D-6720-02D5-7C25B23E759E}"/>
              </a:ext>
            </a:extLst>
          </p:cNvPr>
          <p:cNvCxnSpPr>
            <a:cxnSpLocks/>
          </p:cNvCxnSpPr>
          <p:nvPr/>
        </p:nvCxnSpPr>
        <p:spPr>
          <a:xfrm>
            <a:off x="10515600"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6" name="Graphic 45" descr="Computer with solid fill">
            <a:extLst>
              <a:ext uri="{FF2B5EF4-FFF2-40B4-BE49-F238E27FC236}">
                <a16:creationId xmlns:a16="http://schemas.microsoft.com/office/drawing/2014/main" id="{F50EC8A7-AEE7-AB66-665F-9B7564E160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500" y="491914"/>
            <a:ext cx="445912" cy="445912"/>
          </a:xfrm>
          <a:prstGeom prst="rect">
            <a:avLst/>
          </a:prstGeom>
        </p:spPr>
      </p:pic>
      <p:sp>
        <p:nvSpPr>
          <p:cNvPr id="47" name="TextBox 46">
            <a:extLst>
              <a:ext uri="{FF2B5EF4-FFF2-40B4-BE49-F238E27FC236}">
                <a16:creationId xmlns:a16="http://schemas.microsoft.com/office/drawing/2014/main" id="{7817FF94-F04A-5291-8EED-714F1B99A267}"/>
              </a:ext>
            </a:extLst>
          </p:cNvPr>
          <p:cNvSpPr txBox="1"/>
          <p:nvPr/>
        </p:nvSpPr>
        <p:spPr>
          <a:xfrm>
            <a:off x="465693" y="799326"/>
            <a:ext cx="771525" cy="276999"/>
          </a:xfrm>
          <a:prstGeom prst="rect">
            <a:avLst/>
          </a:prstGeom>
          <a:noFill/>
        </p:spPr>
        <p:txBody>
          <a:bodyPr wrap="square" rtlCol="0">
            <a:spAutoFit/>
          </a:bodyPr>
          <a:lstStyle/>
          <a:p>
            <a:pPr algn="ctr"/>
            <a:r>
              <a:rPr lang="en-US" sz="1200"/>
              <a:t>EHR</a:t>
            </a:r>
          </a:p>
        </p:txBody>
      </p:sp>
      <p:pic>
        <p:nvPicPr>
          <p:cNvPr id="48" name="Graphic 47" descr="Male profile with solid fill">
            <a:extLst>
              <a:ext uri="{FF2B5EF4-FFF2-40B4-BE49-F238E27FC236}">
                <a16:creationId xmlns:a16="http://schemas.microsoft.com/office/drawing/2014/main" id="{9FE18DD3-3F15-5203-B1ED-92CD433886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4211" y="1193237"/>
            <a:ext cx="474487" cy="474487"/>
          </a:xfrm>
          <a:prstGeom prst="rect">
            <a:avLst/>
          </a:prstGeom>
        </p:spPr>
      </p:pic>
      <p:cxnSp>
        <p:nvCxnSpPr>
          <p:cNvPr id="54" name="Straight Connector 53">
            <a:extLst>
              <a:ext uri="{FF2B5EF4-FFF2-40B4-BE49-F238E27FC236}">
                <a16:creationId xmlns:a16="http://schemas.microsoft.com/office/drawing/2014/main" id="{6B56BD9E-8866-8C7A-01EC-49BFE69CD1D1}"/>
              </a:ext>
            </a:extLst>
          </p:cNvPr>
          <p:cNvCxnSpPr>
            <a:cxnSpLocks/>
          </p:cNvCxnSpPr>
          <p:nvPr/>
        </p:nvCxnSpPr>
        <p:spPr>
          <a:xfrm>
            <a:off x="3850481"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86ECF590-CA7F-A53F-0532-2CBB39828ECA}"/>
              </a:ext>
            </a:extLst>
          </p:cNvPr>
          <p:cNvCxnSpPr>
            <a:cxnSpLocks/>
          </p:cNvCxnSpPr>
          <p:nvPr/>
        </p:nvCxnSpPr>
        <p:spPr>
          <a:xfrm>
            <a:off x="1256268" y="1411006"/>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08D17FFD-6C13-374B-E5F4-2659336FB7D5}"/>
              </a:ext>
            </a:extLst>
          </p:cNvPr>
          <p:cNvCxnSpPr>
            <a:cxnSpLocks/>
          </p:cNvCxnSpPr>
          <p:nvPr/>
        </p:nvCxnSpPr>
        <p:spPr>
          <a:xfrm>
            <a:off x="1237218" y="1525306"/>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58" name="Graphic 57" descr="Server with solid fill">
            <a:extLst>
              <a:ext uri="{FF2B5EF4-FFF2-40B4-BE49-F238E27FC236}">
                <a16:creationId xmlns:a16="http://schemas.microsoft.com/office/drawing/2014/main" id="{93375B5D-824C-CD03-15FB-820EBB4C0B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03207" y="1193237"/>
            <a:ext cx="474487" cy="474487"/>
          </a:xfrm>
          <a:prstGeom prst="rect">
            <a:avLst/>
          </a:prstGeom>
        </p:spPr>
      </p:pic>
      <p:sp>
        <p:nvSpPr>
          <p:cNvPr id="59" name="TextBox 58">
            <a:extLst>
              <a:ext uri="{FF2B5EF4-FFF2-40B4-BE49-F238E27FC236}">
                <a16:creationId xmlns:a16="http://schemas.microsoft.com/office/drawing/2014/main" id="{7AF806FC-C6D9-F127-0622-96731F5AFAC4}"/>
              </a:ext>
            </a:extLst>
          </p:cNvPr>
          <p:cNvSpPr txBox="1"/>
          <p:nvPr/>
        </p:nvSpPr>
        <p:spPr>
          <a:xfrm>
            <a:off x="2110876" y="1596673"/>
            <a:ext cx="1234505" cy="461665"/>
          </a:xfrm>
          <a:prstGeom prst="rect">
            <a:avLst/>
          </a:prstGeom>
          <a:noFill/>
        </p:spPr>
        <p:txBody>
          <a:bodyPr wrap="square" rtlCol="0">
            <a:spAutoFit/>
          </a:bodyPr>
          <a:lstStyle/>
          <a:p>
            <a:pPr algn="ctr"/>
            <a:r>
              <a:rPr lang="en-US" sz="1200"/>
              <a:t>Patient Manager (MPI)</a:t>
            </a:r>
          </a:p>
        </p:txBody>
      </p:sp>
      <p:pic>
        <p:nvPicPr>
          <p:cNvPr id="60" name="Graphic 59" descr="Stethoscope with solid fill">
            <a:extLst>
              <a:ext uri="{FF2B5EF4-FFF2-40B4-BE49-F238E27FC236}">
                <a16:creationId xmlns:a16="http://schemas.microsoft.com/office/drawing/2014/main" id="{53DB7268-724E-8FEC-670E-17E576F5D0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1267" y="1798973"/>
            <a:ext cx="474486" cy="474486"/>
          </a:xfrm>
          <a:prstGeom prst="rect">
            <a:avLst/>
          </a:prstGeom>
        </p:spPr>
      </p:pic>
      <p:cxnSp>
        <p:nvCxnSpPr>
          <p:cNvPr id="61" name="Straight Arrow Connector 60">
            <a:extLst>
              <a:ext uri="{FF2B5EF4-FFF2-40B4-BE49-F238E27FC236}">
                <a16:creationId xmlns:a16="http://schemas.microsoft.com/office/drawing/2014/main" id="{803CDEE8-8DD9-2833-3DE7-617C2137593B}"/>
              </a:ext>
            </a:extLst>
          </p:cNvPr>
          <p:cNvCxnSpPr>
            <a:cxnSpLocks/>
            <a:stCxn id="48" idx="2"/>
            <a:endCxn id="60" idx="0"/>
          </p:cNvCxnSpPr>
          <p:nvPr/>
        </p:nvCxnSpPr>
        <p:spPr>
          <a:xfrm flipH="1">
            <a:off x="848510" y="1667724"/>
            <a:ext cx="2945" cy="1312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4" name="Graphic 63" descr="Document with solid fill">
            <a:extLst>
              <a:ext uri="{FF2B5EF4-FFF2-40B4-BE49-F238E27FC236}">
                <a16:creationId xmlns:a16="http://schemas.microsoft.com/office/drawing/2014/main" id="{582E4241-DC6B-A1C3-3319-209EAFD8DCF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5022" y="1934935"/>
            <a:ext cx="474487" cy="474487"/>
          </a:xfrm>
          <a:prstGeom prst="rect">
            <a:avLst/>
          </a:prstGeom>
        </p:spPr>
      </p:pic>
      <p:pic>
        <p:nvPicPr>
          <p:cNvPr id="69" name="Graphic 68" descr="Server with solid fill">
            <a:extLst>
              <a:ext uri="{FF2B5EF4-FFF2-40B4-BE49-F238E27FC236}">
                <a16:creationId xmlns:a16="http://schemas.microsoft.com/office/drawing/2014/main" id="{6841D3FB-9E07-8E9B-3684-04755E221FC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89618" y="2102009"/>
            <a:ext cx="474487" cy="474487"/>
          </a:xfrm>
          <a:prstGeom prst="rect">
            <a:avLst/>
          </a:prstGeom>
        </p:spPr>
      </p:pic>
      <p:sp>
        <p:nvSpPr>
          <p:cNvPr id="70" name="TextBox 69">
            <a:extLst>
              <a:ext uri="{FF2B5EF4-FFF2-40B4-BE49-F238E27FC236}">
                <a16:creationId xmlns:a16="http://schemas.microsoft.com/office/drawing/2014/main" id="{B81196D7-4CC9-F84A-47BD-DCE541DA1065}"/>
              </a:ext>
            </a:extLst>
          </p:cNvPr>
          <p:cNvSpPr txBox="1"/>
          <p:nvPr/>
        </p:nvSpPr>
        <p:spPr>
          <a:xfrm>
            <a:off x="2001284" y="2505445"/>
            <a:ext cx="1410998" cy="461665"/>
          </a:xfrm>
          <a:prstGeom prst="rect">
            <a:avLst/>
          </a:prstGeom>
          <a:noFill/>
        </p:spPr>
        <p:txBody>
          <a:bodyPr wrap="square" rtlCol="0">
            <a:spAutoFit/>
          </a:bodyPr>
          <a:lstStyle/>
          <a:p>
            <a:pPr algn="ctr"/>
            <a:r>
              <a:rPr lang="en-US" sz="1200"/>
              <a:t>Terminology Server</a:t>
            </a:r>
          </a:p>
        </p:txBody>
      </p:sp>
      <p:cxnSp>
        <p:nvCxnSpPr>
          <p:cNvPr id="71" name="Straight Arrow Connector 70">
            <a:extLst>
              <a:ext uri="{FF2B5EF4-FFF2-40B4-BE49-F238E27FC236}">
                <a16:creationId xmlns:a16="http://schemas.microsoft.com/office/drawing/2014/main" id="{1FA73C8A-8654-D03C-5A6D-69A76AC22946}"/>
              </a:ext>
            </a:extLst>
          </p:cNvPr>
          <p:cNvCxnSpPr>
            <a:cxnSpLocks/>
          </p:cNvCxnSpPr>
          <p:nvPr/>
        </p:nvCxnSpPr>
        <p:spPr>
          <a:xfrm>
            <a:off x="1200618" y="2276442"/>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645B721E-5574-E91A-CDC1-97BF85F96EB9}"/>
              </a:ext>
            </a:extLst>
          </p:cNvPr>
          <p:cNvCxnSpPr>
            <a:cxnSpLocks/>
          </p:cNvCxnSpPr>
          <p:nvPr/>
        </p:nvCxnSpPr>
        <p:spPr>
          <a:xfrm>
            <a:off x="1181568" y="2390742"/>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73" name="Graphic 72" descr="Paper with solid fill">
            <a:extLst>
              <a:ext uri="{FF2B5EF4-FFF2-40B4-BE49-F238E27FC236}">
                <a16:creationId xmlns:a16="http://schemas.microsoft.com/office/drawing/2014/main" id="{328E1E65-277A-EA12-84F8-62973E2285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0875" y="3051017"/>
            <a:ext cx="474487" cy="474487"/>
          </a:xfrm>
          <a:prstGeom prst="rect">
            <a:avLst/>
          </a:prstGeom>
        </p:spPr>
      </p:pic>
      <p:sp>
        <p:nvSpPr>
          <p:cNvPr id="74" name="TextBox 73">
            <a:extLst>
              <a:ext uri="{FF2B5EF4-FFF2-40B4-BE49-F238E27FC236}">
                <a16:creationId xmlns:a16="http://schemas.microsoft.com/office/drawing/2014/main" id="{EE497A77-7898-148C-369E-749F6B599BE4}"/>
              </a:ext>
            </a:extLst>
          </p:cNvPr>
          <p:cNvSpPr txBox="1"/>
          <p:nvPr/>
        </p:nvSpPr>
        <p:spPr>
          <a:xfrm>
            <a:off x="441880" y="3216933"/>
            <a:ext cx="771525" cy="276999"/>
          </a:xfrm>
          <a:prstGeom prst="rect">
            <a:avLst/>
          </a:prstGeom>
          <a:noFill/>
        </p:spPr>
        <p:txBody>
          <a:bodyPr wrap="square" rtlCol="0">
            <a:spAutoFit/>
          </a:bodyPr>
          <a:lstStyle/>
          <a:p>
            <a:pPr algn="ctr"/>
            <a:r>
              <a:rPr lang="en-US" sz="1200"/>
              <a:t>IPS</a:t>
            </a:r>
          </a:p>
        </p:txBody>
      </p:sp>
      <p:cxnSp>
        <p:nvCxnSpPr>
          <p:cNvPr id="75" name="Straight Arrow Connector 74">
            <a:extLst>
              <a:ext uri="{FF2B5EF4-FFF2-40B4-BE49-F238E27FC236}">
                <a16:creationId xmlns:a16="http://schemas.microsoft.com/office/drawing/2014/main" id="{B5D70385-EAE0-9C25-0D91-A298BB8A2A22}"/>
              </a:ext>
            </a:extLst>
          </p:cNvPr>
          <p:cNvCxnSpPr>
            <a:cxnSpLocks/>
          </p:cNvCxnSpPr>
          <p:nvPr/>
        </p:nvCxnSpPr>
        <p:spPr>
          <a:xfrm flipH="1">
            <a:off x="818119" y="2480419"/>
            <a:ext cx="9523" cy="599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EA62B20C-E0C1-82A8-37CF-4571D7241250}"/>
              </a:ext>
            </a:extLst>
          </p:cNvPr>
          <p:cNvCxnSpPr>
            <a:cxnSpLocks/>
          </p:cNvCxnSpPr>
          <p:nvPr/>
        </p:nvCxnSpPr>
        <p:spPr>
          <a:xfrm>
            <a:off x="1188609" y="3292071"/>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82" name="Graphic 81" descr="Server with solid fill">
            <a:extLst>
              <a:ext uri="{FF2B5EF4-FFF2-40B4-BE49-F238E27FC236}">
                <a16:creationId xmlns:a16="http://schemas.microsoft.com/office/drawing/2014/main" id="{AE715FD5-26FC-DEC5-0CF0-416680A1EAC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35548" y="3074302"/>
            <a:ext cx="474487" cy="474487"/>
          </a:xfrm>
          <a:prstGeom prst="rect">
            <a:avLst/>
          </a:prstGeom>
        </p:spPr>
      </p:pic>
      <p:sp>
        <p:nvSpPr>
          <p:cNvPr id="83" name="TextBox 82">
            <a:extLst>
              <a:ext uri="{FF2B5EF4-FFF2-40B4-BE49-F238E27FC236}">
                <a16:creationId xmlns:a16="http://schemas.microsoft.com/office/drawing/2014/main" id="{418FE37E-D821-B094-A80A-D2AF5E234C16}"/>
              </a:ext>
            </a:extLst>
          </p:cNvPr>
          <p:cNvSpPr txBox="1"/>
          <p:nvPr/>
        </p:nvSpPr>
        <p:spPr>
          <a:xfrm>
            <a:off x="2266950" y="3477738"/>
            <a:ext cx="771525" cy="461665"/>
          </a:xfrm>
          <a:prstGeom prst="rect">
            <a:avLst/>
          </a:prstGeom>
          <a:noFill/>
        </p:spPr>
        <p:txBody>
          <a:bodyPr wrap="square" rtlCol="0">
            <a:spAutoFit/>
          </a:bodyPr>
          <a:lstStyle/>
          <a:p>
            <a:pPr algn="ctr"/>
            <a:r>
              <a:rPr lang="en-US" sz="1200"/>
              <a:t>FHIR Server</a:t>
            </a:r>
          </a:p>
        </p:txBody>
      </p:sp>
      <p:pic>
        <p:nvPicPr>
          <p:cNvPr id="85" name="Graphic 84" descr="Server with solid fill">
            <a:extLst>
              <a:ext uri="{FF2B5EF4-FFF2-40B4-BE49-F238E27FC236}">
                <a16:creationId xmlns:a16="http://schemas.microsoft.com/office/drawing/2014/main" id="{4C61AC07-554A-2CE6-A7C9-D3CD94DD0E4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55789" y="415592"/>
            <a:ext cx="474487" cy="474487"/>
          </a:xfrm>
          <a:prstGeom prst="rect">
            <a:avLst/>
          </a:prstGeom>
        </p:spPr>
      </p:pic>
      <p:sp>
        <p:nvSpPr>
          <p:cNvPr id="86" name="TextBox 85">
            <a:extLst>
              <a:ext uri="{FF2B5EF4-FFF2-40B4-BE49-F238E27FC236}">
                <a16:creationId xmlns:a16="http://schemas.microsoft.com/office/drawing/2014/main" id="{67CC5001-377E-6F15-A043-9857F8666856}"/>
              </a:ext>
            </a:extLst>
          </p:cNvPr>
          <p:cNvSpPr txBox="1"/>
          <p:nvPr/>
        </p:nvSpPr>
        <p:spPr>
          <a:xfrm>
            <a:off x="2049790" y="819028"/>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87" name="Straight Connector 86">
            <a:extLst>
              <a:ext uri="{FF2B5EF4-FFF2-40B4-BE49-F238E27FC236}">
                <a16:creationId xmlns:a16="http://schemas.microsoft.com/office/drawing/2014/main" id="{7E4F2BDD-EC00-4CF7-2084-B984364D44D9}"/>
              </a:ext>
            </a:extLst>
          </p:cNvPr>
          <p:cNvCxnSpPr>
            <a:cxnSpLocks/>
          </p:cNvCxnSpPr>
          <p:nvPr/>
        </p:nvCxnSpPr>
        <p:spPr>
          <a:xfrm>
            <a:off x="142875" y="1076325"/>
            <a:ext cx="11754103"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91" name="Graphic 90" descr="Wallet outline">
            <a:extLst>
              <a:ext uri="{FF2B5EF4-FFF2-40B4-BE49-F238E27FC236}">
                <a16:creationId xmlns:a16="http://schemas.microsoft.com/office/drawing/2014/main" id="{4A07BFD1-763D-3DF2-372B-CF62DBCD769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77495" y="398699"/>
            <a:ext cx="457199" cy="457199"/>
          </a:xfrm>
          <a:prstGeom prst="rect">
            <a:avLst/>
          </a:prstGeom>
        </p:spPr>
      </p:pic>
      <p:sp>
        <p:nvSpPr>
          <p:cNvPr id="92" name="TextBox 91">
            <a:extLst>
              <a:ext uri="{FF2B5EF4-FFF2-40B4-BE49-F238E27FC236}">
                <a16:creationId xmlns:a16="http://schemas.microsoft.com/office/drawing/2014/main" id="{E908F79A-546D-11FD-9EBB-AE0100924B38}"/>
              </a:ext>
            </a:extLst>
          </p:cNvPr>
          <p:cNvSpPr txBox="1"/>
          <p:nvPr/>
        </p:nvSpPr>
        <p:spPr>
          <a:xfrm>
            <a:off x="4288681" y="801419"/>
            <a:ext cx="1246328" cy="276999"/>
          </a:xfrm>
          <a:prstGeom prst="rect">
            <a:avLst/>
          </a:prstGeom>
          <a:noFill/>
        </p:spPr>
        <p:txBody>
          <a:bodyPr wrap="square" rtlCol="0">
            <a:spAutoFit/>
          </a:bodyPr>
          <a:lstStyle/>
          <a:p>
            <a:pPr algn="ctr"/>
            <a:r>
              <a:rPr lang="es-AR" sz="1200" err="1"/>
              <a:t>Wallet</a:t>
            </a:r>
            <a:endParaRPr lang="en-US" sz="1200"/>
          </a:p>
        </p:txBody>
      </p:sp>
      <p:sp>
        <p:nvSpPr>
          <p:cNvPr id="119" name="TextBox 118">
            <a:extLst>
              <a:ext uri="{FF2B5EF4-FFF2-40B4-BE49-F238E27FC236}">
                <a16:creationId xmlns:a16="http://schemas.microsoft.com/office/drawing/2014/main" id="{6EDC24B0-5B01-6028-470E-40C4693CC3B5}"/>
              </a:ext>
            </a:extLst>
          </p:cNvPr>
          <p:cNvSpPr txBox="1"/>
          <p:nvPr/>
        </p:nvSpPr>
        <p:spPr>
          <a:xfrm>
            <a:off x="1392951" y="-129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120" name="TextBox 119">
            <a:extLst>
              <a:ext uri="{FF2B5EF4-FFF2-40B4-BE49-F238E27FC236}">
                <a16:creationId xmlns:a16="http://schemas.microsoft.com/office/drawing/2014/main" id="{44CAAC36-3218-7CBB-D5B7-7E09364F49CF}"/>
              </a:ext>
            </a:extLst>
          </p:cNvPr>
          <p:cNvSpPr txBox="1"/>
          <p:nvPr/>
        </p:nvSpPr>
        <p:spPr>
          <a:xfrm>
            <a:off x="7936787" y="21346"/>
            <a:ext cx="2862262" cy="276999"/>
          </a:xfrm>
          <a:prstGeom prst="rect">
            <a:avLst/>
          </a:prstGeom>
          <a:solidFill>
            <a:schemeClr val="accent6">
              <a:lumMod val="75000"/>
            </a:schemeClr>
          </a:solidFill>
        </p:spPr>
        <p:txBody>
          <a:bodyPr wrap="square" rtlCol="0">
            <a:spAutoFit/>
          </a:bodyPr>
          <a:lstStyle/>
          <a:p>
            <a:pPr algn="ctr"/>
            <a:r>
              <a:rPr lang="en-US" sz="1200">
                <a:solidFill>
                  <a:schemeClr val="bg1"/>
                </a:solidFill>
              </a:rPr>
              <a:t>MEMBER STATE B</a:t>
            </a:r>
          </a:p>
        </p:txBody>
      </p:sp>
      <p:pic>
        <p:nvPicPr>
          <p:cNvPr id="121" name="Graphic 120" descr="Computer with solid fill">
            <a:extLst>
              <a:ext uri="{FF2B5EF4-FFF2-40B4-BE49-F238E27FC236}">
                <a16:creationId xmlns:a16="http://schemas.microsoft.com/office/drawing/2014/main" id="{FD59146C-0AA1-9E0B-CCE0-D378042C2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9053" y="486559"/>
            <a:ext cx="445912" cy="445912"/>
          </a:xfrm>
          <a:prstGeom prst="rect">
            <a:avLst/>
          </a:prstGeom>
        </p:spPr>
      </p:pic>
      <p:sp>
        <p:nvSpPr>
          <p:cNvPr id="122" name="TextBox 121">
            <a:extLst>
              <a:ext uri="{FF2B5EF4-FFF2-40B4-BE49-F238E27FC236}">
                <a16:creationId xmlns:a16="http://schemas.microsoft.com/office/drawing/2014/main" id="{68C23D9A-1EC4-338E-0813-0639C05D204D}"/>
              </a:ext>
            </a:extLst>
          </p:cNvPr>
          <p:cNvSpPr txBox="1"/>
          <p:nvPr/>
        </p:nvSpPr>
        <p:spPr>
          <a:xfrm>
            <a:off x="6796246" y="793971"/>
            <a:ext cx="771525" cy="276999"/>
          </a:xfrm>
          <a:prstGeom prst="rect">
            <a:avLst/>
          </a:prstGeom>
          <a:noFill/>
        </p:spPr>
        <p:txBody>
          <a:bodyPr wrap="square" rtlCol="0">
            <a:spAutoFit/>
          </a:bodyPr>
          <a:lstStyle/>
          <a:p>
            <a:pPr algn="ctr"/>
            <a:r>
              <a:rPr lang="en-US" sz="1200"/>
              <a:t>EHR</a:t>
            </a:r>
          </a:p>
        </p:txBody>
      </p:sp>
      <p:pic>
        <p:nvPicPr>
          <p:cNvPr id="123" name="Graphic 122" descr="Server with solid fill">
            <a:extLst>
              <a:ext uri="{FF2B5EF4-FFF2-40B4-BE49-F238E27FC236}">
                <a16:creationId xmlns:a16="http://schemas.microsoft.com/office/drawing/2014/main" id="{C4454357-6549-FE56-316B-D2706034AF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88049" y="400479"/>
            <a:ext cx="474487" cy="474487"/>
          </a:xfrm>
          <a:prstGeom prst="rect">
            <a:avLst/>
          </a:prstGeom>
        </p:spPr>
      </p:pic>
      <p:sp>
        <p:nvSpPr>
          <p:cNvPr id="124" name="TextBox 123">
            <a:extLst>
              <a:ext uri="{FF2B5EF4-FFF2-40B4-BE49-F238E27FC236}">
                <a16:creationId xmlns:a16="http://schemas.microsoft.com/office/drawing/2014/main" id="{6F525E83-9E84-D2AB-E8E7-6D0A69CAA6D8}"/>
              </a:ext>
            </a:extLst>
          </p:cNvPr>
          <p:cNvSpPr txBox="1"/>
          <p:nvPr/>
        </p:nvSpPr>
        <p:spPr>
          <a:xfrm>
            <a:off x="8782050" y="803915"/>
            <a:ext cx="1246328" cy="276999"/>
          </a:xfrm>
          <a:prstGeom prst="rect">
            <a:avLst/>
          </a:prstGeom>
          <a:noFill/>
        </p:spPr>
        <p:txBody>
          <a:bodyPr wrap="square" rtlCol="0">
            <a:spAutoFit/>
          </a:bodyPr>
          <a:lstStyle/>
          <a:p>
            <a:pPr algn="ctr"/>
            <a:r>
              <a:rPr lang="en-US" sz="1200"/>
              <a:t>NCT </a:t>
            </a:r>
            <a:r>
              <a:rPr lang="es-AR" sz="1200"/>
              <a:t>- Nodo</a:t>
            </a:r>
            <a:endParaRPr lang="en-US" sz="1200"/>
          </a:p>
        </p:txBody>
      </p:sp>
      <p:pic>
        <p:nvPicPr>
          <p:cNvPr id="125" name="Graphic 124" descr="Male profile with solid fill">
            <a:extLst>
              <a:ext uri="{FF2B5EF4-FFF2-40B4-BE49-F238E27FC236}">
                <a16:creationId xmlns:a16="http://schemas.microsoft.com/office/drawing/2014/main" id="{B68B9C4A-91C5-D807-DE6B-91E7F7CDA5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08423" y="307778"/>
            <a:ext cx="327478" cy="327478"/>
          </a:xfrm>
          <a:prstGeom prst="rect">
            <a:avLst/>
          </a:prstGeom>
        </p:spPr>
      </p:pic>
      <p:pic>
        <p:nvPicPr>
          <p:cNvPr id="126" name="Graphic 125" descr="Wallet outline">
            <a:extLst>
              <a:ext uri="{FF2B5EF4-FFF2-40B4-BE49-F238E27FC236}">
                <a16:creationId xmlns:a16="http://schemas.microsoft.com/office/drawing/2014/main" id="{E22A5718-12F9-44BC-5F70-5225C895F31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072446" y="390585"/>
            <a:ext cx="457199" cy="457199"/>
          </a:xfrm>
          <a:prstGeom prst="rect">
            <a:avLst/>
          </a:prstGeom>
        </p:spPr>
      </p:pic>
      <p:sp>
        <p:nvSpPr>
          <p:cNvPr id="127" name="TextBox 126">
            <a:extLst>
              <a:ext uri="{FF2B5EF4-FFF2-40B4-BE49-F238E27FC236}">
                <a16:creationId xmlns:a16="http://schemas.microsoft.com/office/drawing/2014/main" id="{5F2FB1F1-B102-A873-399C-3EF2A29D568E}"/>
              </a:ext>
            </a:extLst>
          </p:cNvPr>
          <p:cNvSpPr txBox="1"/>
          <p:nvPr/>
        </p:nvSpPr>
        <p:spPr>
          <a:xfrm>
            <a:off x="10683632" y="793305"/>
            <a:ext cx="1246328" cy="276999"/>
          </a:xfrm>
          <a:prstGeom prst="rect">
            <a:avLst/>
          </a:prstGeom>
          <a:noFill/>
        </p:spPr>
        <p:txBody>
          <a:bodyPr wrap="square" rtlCol="0">
            <a:spAutoFit/>
          </a:bodyPr>
          <a:lstStyle/>
          <a:p>
            <a:pPr algn="ctr"/>
            <a:r>
              <a:rPr lang="es-AR" sz="1200" err="1"/>
              <a:t>Wallet</a:t>
            </a:r>
            <a:endParaRPr lang="en-US" sz="1200"/>
          </a:p>
        </p:txBody>
      </p:sp>
      <p:pic>
        <p:nvPicPr>
          <p:cNvPr id="128" name="Graphic 127" descr="Male profile with solid fill">
            <a:extLst>
              <a:ext uri="{FF2B5EF4-FFF2-40B4-BE49-F238E27FC236}">
                <a16:creationId xmlns:a16="http://schemas.microsoft.com/office/drawing/2014/main" id="{303C7AA6-9A5C-FDA9-6B23-939B6483D8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03374" y="299664"/>
            <a:ext cx="327478" cy="327478"/>
          </a:xfrm>
          <a:prstGeom prst="rect">
            <a:avLst/>
          </a:prstGeom>
        </p:spPr>
      </p:pic>
      <p:pic>
        <p:nvPicPr>
          <p:cNvPr id="131" name="Graphic 130" descr="Qr Code with solid fill">
            <a:extLst>
              <a:ext uri="{FF2B5EF4-FFF2-40B4-BE49-F238E27FC236}">
                <a16:creationId xmlns:a16="http://schemas.microsoft.com/office/drawing/2014/main" id="{07A51517-27F9-923C-4326-1A315CA80C5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080306" y="1552167"/>
            <a:ext cx="474487" cy="474487"/>
          </a:xfrm>
          <a:prstGeom prst="rect">
            <a:avLst/>
          </a:prstGeom>
        </p:spPr>
      </p:pic>
      <p:cxnSp>
        <p:nvCxnSpPr>
          <p:cNvPr id="135" name="Straight Arrow Connector 134">
            <a:extLst>
              <a:ext uri="{FF2B5EF4-FFF2-40B4-BE49-F238E27FC236}">
                <a16:creationId xmlns:a16="http://schemas.microsoft.com/office/drawing/2014/main" id="{CE33C7D4-35A5-AFDE-E965-DFAB08AC82C2}"/>
              </a:ext>
            </a:extLst>
          </p:cNvPr>
          <p:cNvCxnSpPr>
            <a:cxnSpLocks/>
          </p:cNvCxnSpPr>
          <p:nvPr/>
        </p:nvCxnSpPr>
        <p:spPr>
          <a:xfrm flipV="1">
            <a:off x="7639050" y="1789377"/>
            <a:ext cx="3293779" cy="33"/>
          </a:xfrm>
          <a:prstGeom prst="straightConnector1">
            <a:avLst/>
          </a:prstGeom>
          <a:ln>
            <a:headEnd type="triangle" w="med" len="med"/>
            <a:tailEnd type="none" w="med" len="med"/>
          </a:ln>
        </p:spPr>
        <p:style>
          <a:lnRef idx="2">
            <a:schemeClr val="accent2"/>
          </a:lnRef>
          <a:fillRef idx="0">
            <a:schemeClr val="accent2"/>
          </a:fillRef>
          <a:effectRef idx="1">
            <a:schemeClr val="accent2"/>
          </a:effectRef>
          <a:fontRef idx="minor">
            <a:schemeClr val="tx1"/>
          </a:fontRef>
        </p:style>
      </p:cxnSp>
      <p:pic>
        <p:nvPicPr>
          <p:cNvPr id="138" name="Graphic 137" descr="Eye Scan outline">
            <a:extLst>
              <a:ext uri="{FF2B5EF4-FFF2-40B4-BE49-F238E27FC236}">
                <a16:creationId xmlns:a16="http://schemas.microsoft.com/office/drawing/2014/main" id="{86F6A7A2-EBC3-85D0-46B1-E51F7CB4DDA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967970" y="1237700"/>
            <a:ext cx="496171" cy="496171"/>
          </a:xfrm>
          <a:prstGeom prst="rect">
            <a:avLst/>
          </a:prstGeom>
        </p:spPr>
      </p:pic>
      <p:sp>
        <p:nvSpPr>
          <p:cNvPr id="141" name="TextBox 140">
            <a:extLst>
              <a:ext uri="{FF2B5EF4-FFF2-40B4-BE49-F238E27FC236}">
                <a16:creationId xmlns:a16="http://schemas.microsoft.com/office/drawing/2014/main" id="{75F84A0F-8D31-123E-BC44-EC11AAF85EC6}"/>
              </a:ext>
            </a:extLst>
          </p:cNvPr>
          <p:cNvSpPr txBox="1"/>
          <p:nvPr/>
        </p:nvSpPr>
        <p:spPr>
          <a:xfrm>
            <a:off x="6592891" y="1635719"/>
            <a:ext cx="1246328" cy="276999"/>
          </a:xfrm>
          <a:prstGeom prst="rect">
            <a:avLst/>
          </a:prstGeom>
          <a:noFill/>
        </p:spPr>
        <p:txBody>
          <a:bodyPr wrap="square" rtlCol="0">
            <a:spAutoFit/>
          </a:bodyPr>
          <a:lstStyle/>
          <a:p>
            <a:pPr algn="ctr"/>
            <a:r>
              <a:rPr lang="es-AR" sz="1200" err="1"/>
              <a:t>Scan</a:t>
            </a:r>
            <a:endParaRPr lang="en-US" sz="1200"/>
          </a:p>
        </p:txBody>
      </p:sp>
      <p:cxnSp>
        <p:nvCxnSpPr>
          <p:cNvPr id="143" name="Straight Arrow Connector 142">
            <a:extLst>
              <a:ext uri="{FF2B5EF4-FFF2-40B4-BE49-F238E27FC236}">
                <a16:creationId xmlns:a16="http://schemas.microsoft.com/office/drawing/2014/main" id="{E1E9F333-0A23-22E8-2A52-8051601C3FE1}"/>
              </a:ext>
            </a:extLst>
          </p:cNvPr>
          <p:cNvCxnSpPr>
            <a:cxnSpLocks/>
            <a:stCxn id="141" idx="2"/>
            <a:endCxn id="144" idx="0"/>
          </p:cNvCxnSpPr>
          <p:nvPr/>
        </p:nvCxnSpPr>
        <p:spPr>
          <a:xfrm flipH="1">
            <a:off x="7208628" y="1912718"/>
            <a:ext cx="7427" cy="23758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44" name="Graphic 143" descr="Key outline">
            <a:extLst>
              <a:ext uri="{FF2B5EF4-FFF2-40B4-BE49-F238E27FC236}">
                <a16:creationId xmlns:a16="http://schemas.microsoft.com/office/drawing/2014/main" id="{181CECB7-760E-CF50-6FEF-197B9823884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971384" y="2150299"/>
            <a:ext cx="474487" cy="474487"/>
          </a:xfrm>
          <a:prstGeom prst="rect">
            <a:avLst/>
          </a:prstGeom>
        </p:spPr>
      </p:pic>
      <p:sp>
        <p:nvSpPr>
          <p:cNvPr id="145" name="TextBox 144">
            <a:extLst>
              <a:ext uri="{FF2B5EF4-FFF2-40B4-BE49-F238E27FC236}">
                <a16:creationId xmlns:a16="http://schemas.microsoft.com/office/drawing/2014/main" id="{E4527860-EE07-0E02-5C5D-3FE4E29EEB21}"/>
              </a:ext>
            </a:extLst>
          </p:cNvPr>
          <p:cNvSpPr txBox="1"/>
          <p:nvPr/>
        </p:nvSpPr>
        <p:spPr>
          <a:xfrm>
            <a:off x="6705600" y="2422667"/>
            <a:ext cx="1021636" cy="276999"/>
          </a:xfrm>
          <a:prstGeom prst="rect">
            <a:avLst/>
          </a:prstGeom>
          <a:noFill/>
        </p:spPr>
        <p:txBody>
          <a:bodyPr wrap="square" rtlCol="0">
            <a:spAutoFit/>
          </a:bodyPr>
          <a:lstStyle/>
          <a:p>
            <a:pPr algn="ctr"/>
            <a:r>
              <a:rPr lang="en-US" sz="1200"/>
              <a:t>Password</a:t>
            </a:r>
          </a:p>
        </p:txBody>
      </p:sp>
      <p:pic>
        <p:nvPicPr>
          <p:cNvPr id="150" name="Graphic 149" descr="Paper with solid fill">
            <a:extLst>
              <a:ext uri="{FF2B5EF4-FFF2-40B4-BE49-F238E27FC236}">
                <a16:creationId xmlns:a16="http://schemas.microsoft.com/office/drawing/2014/main" id="{0BA2FB83-D55C-C250-96AE-D9936F7F39A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956857" y="2897491"/>
            <a:ext cx="474487" cy="474487"/>
          </a:xfrm>
          <a:prstGeom prst="rect">
            <a:avLst/>
          </a:prstGeom>
        </p:spPr>
      </p:pic>
      <p:sp>
        <p:nvSpPr>
          <p:cNvPr id="151" name="TextBox 150">
            <a:extLst>
              <a:ext uri="{FF2B5EF4-FFF2-40B4-BE49-F238E27FC236}">
                <a16:creationId xmlns:a16="http://schemas.microsoft.com/office/drawing/2014/main" id="{E7BD8E2D-C693-E04D-7C8A-44F9BF75A715}"/>
              </a:ext>
            </a:extLst>
          </p:cNvPr>
          <p:cNvSpPr txBox="1"/>
          <p:nvPr/>
        </p:nvSpPr>
        <p:spPr>
          <a:xfrm>
            <a:off x="6817862" y="3063407"/>
            <a:ext cx="771525" cy="276999"/>
          </a:xfrm>
          <a:prstGeom prst="rect">
            <a:avLst/>
          </a:prstGeom>
          <a:noFill/>
        </p:spPr>
        <p:txBody>
          <a:bodyPr wrap="square" rtlCol="0">
            <a:spAutoFit/>
          </a:bodyPr>
          <a:lstStyle/>
          <a:p>
            <a:pPr algn="ctr"/>
            <a:r>
              <a:rPr lang="en-US" sz="1200"/>
              <a:t>IPS</a:t>
            </a:r>
          </a:p>
        </p:txBody>
      </p:sp>
      <p:cxnSp>
        <p:nvCxnSpPr>
          <p:cNvPr id="152" name="Straight Arrow Connector 151">
            <a:extLst>
              <a:ext uri="{FF2B5EF4-FFF2-40B4-BE49-F238E27FC236}">
                <a16:creationId xmlns:a16="http://schemas.microsoft.com/office/drawing/2014/main" id="{B29726B6-85DF-86DB-10C9-9280921FCB51}"/>
              </a:ext>
            </a:extLst>
          </p:cNvPr>
          <p:cNvCxnSpPr>
            <a:cxnSpLocks/>
          </p:cNvCxnSpPr>
          <p:nvPr/>
        </p:nvCxnSpPr>
        <p:spPr>
          <a:xfrm flipV="1">
            <a:off x="3364709" y="3174153"/>
            <a:ext cx="3424117" cy="115733"/>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64" name="Straight Arrow Connector 163">
            <a:extLst>
              <a:ext uri="{FF2B5EF4-FFF2-40B4-BE49-F238E27FC236}">
                <a16:creationId xmlns:a16="http://schemas.microsoft.com/office/drawing/2014/main" id="{777BE2C4-AD6B-D5C8-F7C9-65E1E59FE06B}"/>
              </a:ext>
            </a:extLst>
          </p:cNvPr>
          <p:cNvCxnSpPr>
            <a:cxnSpLocks/>
            <a:stCxn id="144" idx="1"/>
          </p:cNvCxnSpPr>
          <p:nvPr/>
        </p:nvCxnSpPr>
        <p:spPr>
          <a:xfrm flipH="1">
            <a:off x="3315168" y="2387543"/>
            <a:ext cx="3656216" cy="726683"/>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pic>
        <p:nvPicPr>
          <p:cNvPr id="171" name="Graphic 170" descr="Badge with solid fill">
            <a:extLst>
              <a:ext uri="{FF2B5EF4-FFF2-40B4-BE49-F238E27FC236}">
                <a16:creationId xmlns:a16="http://schemas.microsoft.com/office/drawing/2014/main" id="{0E099F5B-D610-949C-340C-4B446A21B42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520486" y="3795592"/>
            <a:ext cx="607133" cy="607133"/>
          </a:xfrm>
          <a:prstGeom prst="rect">
            <a:avLst/>
          </a:prstGeom>
        </p:spPr>
      </p:pic>
      <p:pic>
        <p:nvPicPr>
          <p:cNvPr id="173" name="Graphic 172" descr="Badge 1 with solid fill">
            <a:extLst>
              <a:ext uri="{FF2B5EF4-FFF2-40B4-BE49-F238E27FC236}">
                <a16:creationId xmlns:a16="http://schemas.microsoft.com/office/drawing/2014/main" id="{C18EA19E-0EE1-3A79-4586-3BA3926CEF9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499274" y="1126215"/>
            <a:ext cx="607133" cy="607133"/>
          </a:xfrm>
          <a:prstGeom prst="rect">
            <a:avLst/>
          </a:prstGeom>
        </p:spPr>
      </p:pic>
      <p:cxnSp>
        <p:nvCxnSpPr>
          <p:cNvPr id="174" name="Straight Connector 173">
            <a:extLst>
              <a:ext uri="{FF2B5EF4-FFF2-40B4-BE49-F238E27FC236}">
                <a16:creationId xmlns:a16="http://schemas.microsoft.com/office/drawing/2014/main" id="{D30E8651-2264-97BB-3015-48146C945D2A}"/>
              </a:ext>
            </a:extLst>
          </p:cNvPr>
          <p:cNvCxnSpPr>
            <a:cxnSpLocks/>
          </p:cNvCxnSpPr>
          <p:nvPr/>
        </p:nvCxnSpPr>
        <p:spPr>
          <a:xfrm>
            <a:off x="6072186" y="3728917"/>
            <a:ext cx="5677934" cy="143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177" name="Graphic 176" descr="Male profile with solid fill">
            <a:extLst>
              <a:ext uri="{FF2B5EF4-FFF2-40B4-BE49-F238E27FC236}">
                <a16:creationId xmlns:a16="http://schemas.microsoft.com/office/drawing/2014/main" id="{B5E3C6BC-C095-AFF7-B964-6613FC95C1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6857" y="3925568"/>
            <a:ext cx="474487" cy="474487"/>
          </a:xfrm>
          <a:prstGeom prst="rect">
            <a:avLst/>
          </a:prstGeom>
        </p:spPr>
      </p:pic>
      <p:pic>
        <p:nvPicPr>
          <p:cNvPr id="184" name="Graphic 183" descr="Server with solid fill">
            <a:extLst>
              <a:ext uri="{FF2B5EF4-FFF2-40B4-BE49-F238E27FC236}">
                <a16:creationId xmlns:a16="http://schemas.microsoft.com/office/drawing/2014/main" id="{19E2487B-2956-607E-5759-54A1B558D6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78784" y="4817837"/>
            <a:ext cx="474487" cy="474487"/>
          </a:xfrm>
          <a:prstGeom prst="rect">
            <a:avLst/>
          </a:prstGeom>
        </p:spPr>
      </p:pic>
      <p:sp>
        <p:nvSpPr>
          <p:cNvPr id="185" name="TextBox 184">
            <a:extLst>
              <a:ext uri="{FF2B5EF4-FFF2-40B4-BE49-F238E27FC236}">
                <a16:creationId xmlns:a16="http://schemas.microsoft.com/office/drawing/2014/main" id="{7F0E4063-F83B-6E9A-9BFC-37FF25453366}"/>
              </a:ext>
            </a:extLst>
          </p:cNvPr>
          <p:cNvSpPr txBox="1"/>
          <p:nvPr/>
        </p:nvSpPr>
        <p:spPr>
          <a:xfrm>
            <a:off x="8898090" y="5221273"/>
            <a:ext cx="995718" cy="646331"/>
          </a:xfrm>
          <a:prstGeom prst="rect">
            <a:avLst/>
          </a:prstGeom>
          <a:noFill/>
        </p:spPr>
        <p:txBody>
          <a:bodyPr wrap="square" rtlCol="0">
            <a:spAutoFit/>
          </a:bodyPr>
          <a:lstStyle/>
          <a:p>
            <a:pPr algn="ctr"/>
            <a:r>
              <a:rPr lang="en-US" sz="1200"/>
              <a:t>Broadcast</a:t>
            </a:r>
            <a:br>
              <a:rPr lang="en-US" sz="1200"/>
            </a:br>
            <a:r>
              <a:rPr lang="en-US" sz="1200"/>
              <a:t>Regional Node</a:t>
            </a:r>
          </a:p>
        </p:txBody>
      </p:sp>
      <p:cxnSp>
        <p:nvCxnSpPr>
          <p:cNvPr id="186" name="Straight Arrow Connector 185">
            <a:extLst>
              <a:ext uri="{FF2B5EF4-FFF2-40B4-BE49-F238E27FC236}">
                <a16:creationId xmlns:a16="http://schemas.microsoft.com/office/drawing/2014/main" id="{C8EAC3DA-82A0-F4E6-AE74-1D3C724DECF8}"/>
              </a:ext>
            </a:extLst>
          </p:cNvPr>
          <p:cNvCxnSpPr>
            <a:cxnSpLocks/>
          </p:cNvCxnSpPr>
          <p:nvPr/>
        </p:nvCxnSpPr>
        <p:spPr>
          <a:xfrm>
            <a:off x="7589387" y="4283593"/>
            <a:ext cx="1430629" cy="465386"/>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89" name="Straight Arrow Connector 188">
            <a:extLst>
              <a:ext uri="{FF2B5EF4-FFF2-40B4-BE49-F238E27FC236}">
                <a16:creationId xmlns:a16="http://schemas.microsoft.com/office/drawing/2014/main" id="{4D428C4D-F49D-2254-439F-141A0AD38E6C}"/>
              </a:ext>
            </a:extLst>
          </p:cNvPr>
          <p:cNvCxnSpPr>
            <a:cxnSpLocks/>
          </p:cNvCxnSpPr>
          <p:nvPr/>
        </p:nvCxnSpPr>
        <p:spPr>
          <a:xfrm flipH="1" flipV="1">
            <a:off x="3315168" y="3429000"/>
            <a:ext cx="5582921" cy="1466817"/>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96" name="Straight Arrow Connector 195">
            <a:extLst>
              <a:ext uri="{FF2B5EF4-FFF2-40B4-BE49-F238E27FC236}">
                <a16:creationId xmlns:a16="http://schemas.microsoft.com/office/drawing/2014/main" id="{C0B6D124-B954-DF86-7B02-BA332C66AABE}"/>
              </a:ext>
            </a:extLst>
          </p:cNvPr>
          <p:cNvCxnSpPr>
            <a:cxnSpLocks/>
          </p:cNvCxnSpPr>
          <p:nvPr/>
        </p:nvCxnSpPr>
        <p:spPr>
          <a:xfrm flipH="1" flipV="1">
            <a:off x="3467568" y="3581400"/>
            <a:ext cx="5430521" cy="1419192"/>
          </a:xfrm>
          <a:prstGeom prst="straightConnector1">
            <a:avLst/>
          </a:prstGeom>
          <a:ln>
            <a:headEnd type="triangl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0" name="Straight Arrow Connector 199">
            <a:extLst>
              <a:ext uri="{FF2B5EF4-FFF2-40B4-BE49-F238E27FC236}">
                <a16:creationId xmlns:a16="http://schemas.microsoft.com/office/drawing/2014/main" id="{3D44259C-7EA0-EE34-93E8-C41FB15899DF}"/>
              </a:ext>
            </a:extLst>
          </p:cNvPr>
          <p:cNvCxnSpPr>
            <a:cxnSpLocks/>
          </p:cNvCxnSpPr>
          <p:nvPr/>
        </p:nvCxnSpPr>
        <p:spPr>
          <a:xfrm flipH="1" flipV="1">
            <a:off x="7567771" y="5053336"/>
            <a:ext cx="1292780" cy="148812"/>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pic>
        <p:nvPicPr>
          <p:cNvPr id="203" name="Graphic 202" descr="Document with solid fill">
            <a:extLst>
              <a:ext uri="{FF2B5EF4-FFF2-40B4-BE49-F238E27FC236}">
                <a16:creationId xmlns:a16="http://schemas.microsoft.com/office/drawing/2014/main" id="{6529B1FB-F623-B488-D507-6FD162B47E3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85498" y="4816093"/>
            <a:ext cx="474487" cy="474487"/>
          </a:xfrm>
          <a:prstGeom prst="rect">
            <a:avLst/>
          </a:prstGeom>
        </p:spPr>
      </p:pic>
      <p:sp>
        <p:nvSpPr>
          <p:cNvPr id="205" name="TextBox 204">
            <a:extLst>
              <a:ext uri="{FF2B5EF4-FFF2-40B4-BE49-F238E27FC236}">
                <a16:creationId xmlns:a16="http://schemas.microsoft.com/office/drawing/2014/main" id="{2DFFE5C1-002A-53BE-9A11-9AA3598442FE}"/>
              </a:ext>
            </a:extLst>
          </p:cNvPr>
          <p:cNvSpPr txBox="1"/>
          <p:nvPr/>
        </p:nvSpPr>
        <p:spPr>
          <a:xfrm>
            <a:off x="6584121" y="5223466"/>
            <a:ext cx="1350059" cy="276999"/>
          </a:xfrm>
          <a:prstGeom prst="rect">
            <a:avLst/>
          </a:prstGeom>
          <a:noFill/>
        </p:spPr>
        <p:txBody>
          <a:bodyPr wrap="square" rtlCol="0">
            <a:spAutoFit/>
          </a:bodyPr>
          <a:lstStyle/>
          <a:p>
            <a:pPr algn="ctr"/>
            <a:r>
              <a:rPr lang="en-US" sz="1200"/>
              <a:t>List Documents</a:t>
            </a:r>
          </a:p>
        </p:txBody>
      </p:sp>
      <p:cxnSp>
        <p:nvCxnSpPr>
          <p:cNvPr id="207" name="Straight Arrow Connector 206">
            <a:extLst>
              <a:ext uri="{FF2B5EF4-FFF2-40B4-BE49-F238E27FC236}">
                <a16:creationId xmlns:a16="http://schemas.microsoft.com/office/drawing/2014/main" id="{36625132-2B04-D59B-BB91-B775DEB3B9D2}"/>
              </a:ext>
            </a:extLst>
          </p:cNvPr>
          <p:cNvCxnSpPr>
            <a:cxnSpLocks/>
          </p:cNvCxnSpPr>
          <p:nvPr/>
        </p:nvCxnSpPr>
        <p:spPr>
          <a:xfrm>
            <a:off x="7727236" y="5223466"/>
            <a:ext cx="1131594" cy="111499"/>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pic>
        <p:nvPicPr>
          <p:cNvPr id="213" name="Graphic 212" descr="Paper with solid fill">
            <a:extLst>
              <a:ext uri="{FF2B5EF4-FFF2-40B4-BE49-F238E27FC236}">
                <a16:creationId xmlns:a16="http://schemas.microsoft.com/office/drawing/2014/main" id="{F270AF11-56BF-22A9-7C50-24D79E597A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25625" y="5932691"/>
            <a:ext cx="474487" cy="474487"/>
          </a:xfrm>
          <a:prstGeom prst="rect">
            <a:avLst/>
          </a:prstGeom>
        </p:spPr>
      </p:pic>
      <p:sp>
        <p:nvSpPr>
          <p:cNvPr id="214" name="TextBox 213">
            <a:extLst>
              <a:ext uri="{FF2B5EF4-FFF2-40B4-BE49-F238E27FC236}">
                <a16:creationId xmlns:a16="http://schemas.microsoft.com/office/drawing/2014/main" id="{DC8ED314-5302-864F-62C5-EB7032AEF85E}"/>
              </a:ext>
            </a:extLst>
          </p:cNvPr>
          <p:cNvSpPr txBox="1"/>
          <p:nvPr/>
        </p:nvSpPr>
        <p:spPr>
          <a:xfrm>
            <a:off x="6886630" y="6098607"/>
            <a:ext cx="771525" cy="276999"/>
          </a:xfrm>
          <a:prstGeom prst="rect">
            <a:avLst/>
          </a:prstGeom>
          <a:noFill/>
        </p:spPr>
        <p:txBody>
          <a:bodyPr wrap="square" rtlCol="0">
            <a:spAutoFit/>
          </a:bodyPr>
          <a:lstStyle/>
          <a:p>
            <a:pPr algn="ctr"/>
            <a:r>
              <a:rPr lang="en-US" sz="1200"/>
              <a:t>IPS</a:t>
            </a:r>
          </a:p>
        </p:txBody>
      </p:sp>
      <p:cxnSp>
        <p:nvCxnSpPr>
          <p:cNvPr id="215" name="Straight Arrow Connector 214">
            <a:extLst>
              <a:ext uri="{FF2B5EF4-FFF2-40B4-BE49-F238E27FC236}">
                <a16:creationId xmlns:a16="http://schemas.microsoft.com/office/drawing/2014/main" id="{6275BD0D-5DAC-A63A-BBB3-8932A5F3F88A}"/>
              </a:ext>
            </a:extLst>
          </p:cNvPr>
          <p:cNvCxnSpPr>
            <a:cxnSpLocks/>
          </p:cNvCxnSpPr>
          <p:nvPr/>
        </p:nvCxnSpPr>
        <p:spPr>
          <a:xfrm flipH="1">
            <a:off x="7567771" y="5577526"/>
            <a:ext cx="1251299" cy="560527"/>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3" name="Rectangle: Rounded Corners 2">
            <a:extLst>
              <a:ext uri="{FF2B5EF4-FFF2-40B4-BE49-F238E27FC236}">
                <a16:creationId xmlns:a16="http://schemas.microsoft.com/office/drawing/2014/main" id="{2C5A081E-D8E6-8462-D5BE-58725AE2BBA9}"/>
              </a:ext>
            </a:extLst>
          </p:cNvPr>
          <p:cNvSpPr/>
          <p:nvPr/>
        </p:nvSpPr>
        <p:spPr>
          <a:xfrm>
            <a:off x="6072186" y="6561086"/>
            <a:ext cx="6110398"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F1C0B7-FD82-9E70-8E71-955DE385687B}"/>
              </a:ext>
            </a:extLst>
          </p:cNvPr>
          <p:cNvSpPr txBox="1"/>
          <p:nvPr/>
        </p:nvSpPr>
        <p:spPr>
          <a:xfrm>
            <a:off x="6789011" y="6549739"/>
            <a:ext cx="6546112" cy="369332"/>
          </a:xfrm>
          <a:prstGeom prst="rect">
            <a:avLst/>
          </a:prstGeom>
          <a:noFill/>
        </p:spPr>
        <p:txBody>
          <a:bodyPr wrap="square" rtlCol="0">
            <a:spAutoFit/>
          </a:bodyPr>
          <a:lstStyle/>
          <a:p>
            <a:pPr algn="ctr"/>
            <a:r>
              <a:rPr lang="es-ES">
                <a:solidFill>
                  <a:schemeClr val="bg1"/>
                </a:solidFill>
              </a:rPr>
              <a:t>Continuidad transfronteriza de la atención</a:t>
            </a:r>
            <a:endParaRPr lang="es-AR">
              <a:solidFill>
                <a:schemeClr val="bg1"/>
              </a:solidFill>
            </a:endParaRPr>
          </a:p>
        </p:txBody>
      </p:sp>
      <p:pic>
        <p:nvPicPr>
          <p:cNvPr id="4" name="Graphic 3" descr="Paper with solid fill">
            <a:extLst>
              <a:ext uri="{FF2B5EF4-FFF2-40B4-BE49-F238E27FC236}">
                <a16:creationId xmlns:a16="http://schemas.microsoft.com/office/drawing/2014/main" id="{781F6C86-279C-9FF5-B5A2-850CE81E558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90810" y="4094677"/>
            <a:ext cx="474487" cy="474487"/>
          </a:xfrm>
          <a:prstGeom prst="rect">
            <a:avLst/>
          </a:prstGeom>
        </p:spPr>
      </p:pic>
      <p:sp>
        <p:nvSpPr>
          <p:cNvPr id="6" name="TextBox 5">
            <a:extLst>
              <a:ext uri="{FF2B5EF4-FFF2-40B4-BE49-F238E27FC236}">
                <a16:creationId xmlns:a16="http://schemas.microsoft.com/office/drawing/2014/main" id="{EB25B556-8D55-7BCE-15D0-1E7E1EFA7C6B}"/>
              </a:ext>
            </a:extLst>
          </p:cNvPr>
          <p:cNvSpPr txBox="1"/>
          <p:nvPr/>
        </p:nvSpPr>
        <p:spPr>
          <a:xfrm>
            <a:off x="4551815" y="4260593"/>
            <a:ext cx="771525" cy="276999"/>
          </a:xfrm>
          <a:prstGeom prst="rect">
            <a:avLst/>
          </a:prstGeom>
          <a:noFill/>
        </p:spPr>
        <p:txBody>
          <a:bodyPr wrap="square" rtlCol="0">
            <a:spAutoFit/>
          </a:bodyPr>
          <a:lstStyle/>
          <a:p>
            <a:pPr algn="ctr"/>
            <a:r>
              <a:rPr lang="en-US" sz="1200"/>
              <a:t>IPS</a:t>
            </a:r>
          </a:p>
        </p:txBody>
      </p:sp>
      <p:pic>
        <p:nvPicPr>
          <p:cNvPr id="10" name="Graphic 9" descr="Lock with solid fill">
            <a:extLst>
              <a:ext uri="{FF2B5EF4-FFF2-40B4-BE49-F238E27FC236}">
                <a16:creationId xmlns:a16="http://schemas.microsoft.com/office/drawing/2014/main" id="{EC9309FA-D464-82D1-ACD6-C9013579EC5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690809" y="4774058"/>
            <a:ext cx="474487" cy="474487"/>
          </a:xfrm>
          <a:prstGeom prst="rect">
            <a:avLst/>
          </a:prstGeom>
        </p:spPr>
      </p:pic>
      <p:cxnSp>
        <p:nvCxnSpPr>
          <p:cNvPr id="11" name="Straight Arrow Connector 10">
            <a:extLst>
              <a:ext uri="{FF2B5EF4-FFF2-40B4-BE49-F238E27FC236}">
                <a16:creationId xmlns:a16="http://schemas.microsoft.com/office/drawing/2014/main" id="{6F77FFB9-7296-C055-7ED8-8A066B13A05E}"/>
              </a:ext>
            </a:extLst>
          </p:cNvPr>
          <p:cNvCxnSpPr>
            <a:cxnSpLocks/>
            <a:stCxn id="6" idx="2"/>
            <a:endCxn id="10" idx="0"/>
          </p:cNvCxnSpPr>
          <p:nvPr/>
        </p:nvCxnSpPr>
        <p:spPr>
          <a:xfrm flipH="1">
            <a:off x="4928053" y="4537592"/>
            <a:ext cx="9525" cy="2364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2" name="Graphic 11" descr="Server with solid fill">
            <a:extLst>
              <a:ext uri="{FF2B5EF4-FFF2-40B4-BE49-F238E27FC236}">
                <a16:creationId xmlns:a16="http://schemas.microsoft.com/office/drawing/2014/main" id="{0A428FD8-8BB9-E612-CEB5-AF3267B57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66788" y="4759704"/>
            <a:ext cx="474487" cy="474487"/>
          </a:xfrm>
          <a:prstGeom prst="rect">
            <a:avLst/>
          </a:prstGeom>
        </p:spPr>
      </p:pic>
      <p:sp>
        <p:nvSpPr>
          <p:cNvPr id="13" name="TextBox 12">
            <a:extLst>
              <a:ext uri="{FF2B5EF4-FFF2-40B4-BE49-F238E27FC236}">
                <a16:creationId xmlns:a16="http://schemas.microsoft.com/office/drawing/2014/main" id="{120CBD33-8CA0-1EF2-D30C-4D172555F958}"/>
              </a:ext>
            </a:extLst>
          </p:cNvPr>
          <p:cNvSpPr txBox="1"/>
          <p:nvPr/>
        </p:nvSpPr>
        <p:spPr>
          <a:xfrm>
            <a:off x="2150348" y="5163140"/>
            <a:ext cx="1067210" cy="276999"/>
          </a:xfrm>
          <a:prstGeom prst="rect">
            <a:avLst/>
          </a:prstGeom>
          <a:noFill/>
        </p:spPr>
        <p:txBody>
          <a:bodyPr wrap="square" rtlCol="0">
            <a:spAutoFit/>
          </a:bodyPr>
          <a:lstStyle/>
          <a:p>
            <a:pPr algn="ctr"/>
            <a:r>
              <a:rPr lang="en-US" sz="1200"/>
              <a:t>Payload</a:t>
            </a:r>
          </a:p>
        </p:txBody>
      </p:sp>
      <p:cxnSp>
        <p:nvCxnSpPr>
          <p:cNvPr id="14" name="Straight Arrow Connector 13">
            <a:extLst>
              <a:ext uri="{FF2B5EF4-FFF2-40B4-BE49-F238E27FC236}">
                <a16:creationId xmlns:a16="http://schemas.microsoft.com/office/drawing/2014/main" id="{C768659C-6A9E-0B32-63D9-B8EA9F75E9B0}"/>
              </a:ext>
            </a:extLst>
          </p:cNvPr>
          <p:cNvCxnSpPr>
            <a:cxnSpLocks/>
          </p:cNvCxnSpPr>
          <p:nvPr/>
        </p:nvCxnSpPr>
        <p:spPr>
          <a:xfrm>
            <a:off x="3315168" y="4897017"/>
            <a:ext cx="107834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A87B6AA-EAE7-4D79-F9B7-111F6B330AA7}"/>
              </a:ext>
            </a:extLst>
          </p:cNvPr>
          <p:cNvCxnSpPr>
            <a:cxnSpLocks/>
          </p:cNvCxnSpPr>
          <p:nvPr/>
        </p:nvCxnSpPr>
        <p:spPr>
          <a:xfrm>
            <a:off x="3296118" y="5011317"/>
            <a:ext cx="102973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16" name="Graphic 15" descr="Server with solid fill">
            <a:extLst>
              <a:ext uri="{FF2B5EF4-FFF2-40B4-BE49-F238E27FC236}">
                <a16:creationId xmlns:a16="http://schemas.microsoft.com/office/drawing/2014/main" id="{BC57E0EE-C5D1-382D-A580-CF9CFD854B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37654" y="5934070"/>
            <a:ext cx="474487" cy="474487"/>
          </a:xfrm>
          <a:prstGeom prst="rect">
            <a:avLst/>
          </a:prstGeom>
        </p:spPr>
      </p:pic>
      <p:sp>
        <p:nvSpPr>
          <p:cNvPr id="17" name="TextBox 16">
            <a:extLst>
              <a:ext uri="{FF2B5EF4-FFF2-40B4-BE49-F238E27FC236}">
                <a16:creationId xmlns:a16="http://schemas.microsoft.com/office/drawing/2014/main" id="{402B41D5-1208-6EDC-E95C-936350CDCC5F}"/>
              </a:ext>
            </a:extLst>
          </p:cNvPr>
          <p:cNvSpPr txBox="1"/>
          <p:nvPr/>
        </p:nvSpPr>
        <p:spPr>
          <a:xfrm>
            <a:off x="2269056" y="6337506"/>
            <a:ext cx="771525" cy="461665"/>
          </a:xfrm>
          <a:prstGeom prst="rect">
            <a:avLst/>
          </a:prstGeom>
          <a:noFill/>
        </p:spPr>
        <p:txBody>
          <a:bodyPr wrap="square" rtlCol="0">
            <a:spAutoFit/>
          </a:bodyPr>
          <a:lstStyle/>
          <a:p>
            <a:pPr algn="ctr"/>
            <a:r>
              <a:rPr lang="en-US" sz="1200"/>
              <a:t>QR Library</a:t>
            </a:r>
          </a:p>
        </p:txBody>
      </p:sp>
      <p:cxnSp>
        <p:nvCxnSpPr>
          <p:cNvPr id="18" name="Straight Arrow Connector 17">
            <a:extLst>
              <a:ext uri="{FF2B5EF4-FFF2-40B4-BE49-F238E27FC236}">
                <a16:creationId xmlns:a16="http://schemas.microsoft.com/office/drawing/2014/main" id="{5CE0B103-5CD5-0908-981C-7FB612889885}"/>
              </a:ext>
            </a:extLst>
          </p:cNvPr>
          <p:cNvCxnSpPr>
            <a:cxnSpLocks/>
          </p:cNvCxnSpPr>
          <p:nvPr/>
        </p:nvCxnSpPr>
        <p:spPr>
          <a:xfrm>
            <a:off x="3286034" y="6071383"/>
            <a:ext cx="107834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3B0A7992-38EB-820E-DF7A-F8A45CE33A47}"/>
              </a:ext>
            </a:extLst>
          </p:cNvPr>
          <p:cNvCxnSpPr>
            <a:cxnSpLocks/>
          </p:cNvCxnSpPr>
          <p:nvPr/>
        </p:nvCxnSpPr>
        <p:spPr>
          <a:xfrm>
            <a:off x="3266984" y="6185683"/>
            <a:ext cx="102973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20" name="Graphic 19" descr="Key outline">
            <a:extLst>
              <a:ext uri="{FF2B5EF4-FFF2-40B4-BE49-F238E27FC236}">
                <a16:creationId xmlns:a16="http://schemas.microsoft.com/office/drawing/2014/main" id="{A49B64BD-9944-994A-8B8D-12D8AEB842E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935055" y="5857305"/>
            <a:ext cx="474487" cy="474487"/>
          </a:xfrm>
          <a:prstGeom prst="rect">
            <a:avLst/>
          </a:prstGeom>
        </p:spPr>
      </p:pic>
      <p:sp>
        <p:nvSpPr>
          <p:cNvPr id="21" name="TextBox 20">
            <a:extLst>
              <a:ext uri="{FF2B5EF4-FFF2-40B4-BE49-F238E27FC236}">
                <a16:creationId xmlns:a16="http://schemas.microsoft.com/office/drawing/2014/main" id="{D74C7149-1D6A-345B-5278-D6424BAC6870}"/>
              </a:ext>
            </a:extLst>
          </p:cNvPr>
          <p:cNvSpPr txBox="1"/>
          <p:nvPr/>
        </p:nvSpPr>
        <p:spPr>
          <a:xfrm>
            <a:off x="1650291" y="6190058"/>
            <a:ext cx="771525" cy="461665"/>
          </a:xfrm>
          <a:prstGeom prst="rect">
            <a:avLst/>
          </a:prstGeom>
          <a:noFill/>
        </p:spPr>
        <p:txBody>
          <a:bodyPr wrap="square" rtlCol="0">
            <a:spAutoFit/>
          </a:bodyPr>
          <a:lstStyle/>
          <a:p>
            <a:pPr algn="ctr"/>
            <a:r>
              <a:rPr lang="en-US" sz="1200"/>
              <a:t>Private Key</a:t>
            </a:r>
          </a:p>
        </p:txBody>
      </p:sp>
      <p:pic>
        <p:nvPicPr>
          <p:cNvPr id="22" name="Graphic 21" descr="Qr Code with solid fill">
            <a:extLst>
              <a:ext uri="{FF2B5EF4-FFF2-40B4-BE49-F238E27FC236}">
                <a16:creationId xmlns:a16="http://schemas.microsoft.com/office/drawing/2014/main" id="{D42B9AA3-56AA-8D51-D8D8-3862A1491B6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98482" y="5904930"/>
            <a:ext cx="474487" cy="474487"/>
          </a:xfrm>
          <a:prstGeom prst="rect">
            <a:avLst/>
          </a:prstGeom>
        </p:spPr>
      </p:pic>
      <p:cxnSp>
        <p:nvCxnSpPr>
          <p:cNvPr id="23" name="Straight Arrow Connector 22">
            <a:extLst>
              <a:ext uri="{FF2B5EF4-FFF2-40B4-BE49-F238E27FC236}">
                <a16:creationId xmlns:a16="http://schemas.microsoft.com/office/drawing/2014/main" id="{774D17C4-E807-ADE8-7D47-4D41103EFF67}"/>
              </a:ext>
            </a:extLst>
          </p:cNvPr>
          <p:cNvCxnSpPr>
            <a:cxnSpLocks/>
          </p:cNvCxnSpPr>
          <p:nvPr/>
        </p:nvCxnSpPr>
        <p:spPr>
          <a:xfrm>
            <a:off x="2694992" y="5654526"/>
            <a:ext cx="0" cy="1575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79FBE3F6-426F-201D-5915-17BFC91C5EE7}"/>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cxnSp>
        <p:nvCxnSpPr>
          <p:cNvPr id="25" name="Straight Arrow Connector 24">
            <a:extLst>
              <a:ext uri="{FF2B5EF4-FFF2-40B4-BE49-F238E27FC236}">
                <a16:creationId xmlns:a16="http://schemas.microsoft.com/office/drawing/2014/main" id="{9759B8F1-C8A4-1E77-BEBC-5420C4E1AB19}"/>
              </a:ext>
            </a:extLst>
          </p:cNvPr>
          <p:cNvCxnSpPr>
            <a:cxnSpLocks/>
            <a:stCxn id="83" idx="2"/>
            <a:endCxn id="6" idx="1"/>
          </p:cNvCxnSpPr>
          <p:nvPr/>
        </p:nvCxnSpPr>
        <p:spPr>
          <a:xfrm>
            <a:off x="2652713" y="3939403"/>
            <a:ext cx="1899102" cy="459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5899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Rectangle: Rounded Corners 178">
            <a:extLst>
              <a:ext uri="{FF2B5EF4-FFF2-40B4-BE49-F238E27FC236}">
                <a16:creationId xmlns:a16="http://schemas.microsoft.com/office/drawing/2014/main" id="{DAB0EB32-3E48-4444-F2E4-3BCD5F4F3E4E}"/>
              </a:ext>
            </a:extLst>
          </p:cNvPr>
          <p:cNvSpPr/>
          <p:nvPr/>
        </p:nvSpPr>
        <p:spPr>
          <a:xfrm>
            <a:off x="6195660" y="1103427"/>
            <a:ext cx="5872489" cy="5349373"/>
          </a:xfrm>
          <a:prstGeom prst="roundRect">
            <a:avLst/>
          </a:prstGeom>
          <a:solidFill>
            <a:srgbClr val="9FD6EF">
              <a:alpha val="3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7CD643E-5184-059E-F768-722E1755C9ED}"/>
              </a:ext>
            </a:extLst>
          </p:cNvPr>
          <p:cNvCxnSpPr>
            <a:cxnSpLocks/>
          </p:cNvCxnSpPr>
          <p:nvPr/>
        </p:nvCxnSpPr>
        <p:spPr>
          <a:xfrm>
            <a:off x="1628775"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1EBADBC-7C17-02A3-C2BD-7B0E3CB8F5E3}"/>
              </a:ext>
            </a:extLst>
          </p:cNvPr>
          <p:cNvCxnSpPr>
            <a:cxnSpLocks/>
          </p:cNvCxnSpPr>
          <p:nvPr/>
        </p:nvCxnSpPr>
        <p:spPr>
          <a:xfrm>
            <a:off x="6072187" y="95250"/>
            <a:ext cx="0" cy="635755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B49C129-D0B0-1590-8026-CC2E087B62E8}"/>
              </a:ext>
            </a:extLst>
          </p:cNvPr>
          <p:cNvCxnSpPr>
            <a:cxnSpLocks/>
          </p:cNvCxnSpPr>
          <p:nvPr/>
        </p:nvCxnSpPr>
        <p:spPr>
          <a:xfrm>
            <a:off x="9303543"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6" name="Graphic 45" descr="Computer with solid fill">
            <a:extLst>
              <a:ext uri="{FF2B5EF4-FFF2-40B4-BE49-F238E27FC236}">
                <a16:creationId xmlns:a16="http://schemas.microsoft.com/office/drawing/2014/main" id="{F50EC8A7-AEE7-AB66-665F-9B7564E160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500" y="491914"/>
            <a:ext cx="445912" cy="445912"/>
          </a:xfrm>
          <a:prstGeom prst="rect">
            <a:avLst/>
          </a:prstGeom>
        </p:spPr>
      </p:pic>
      <p:sp>
        <p:nvSpPr>
          <p:cNvPr id="47" name="TextBox 46">
            <a:extLst>
              <a:ext uri="{FF2B5EF4-FFF2-40B4-BE49-F238E27FC236}">
                <a16:creationId xmlns:a16="http://schemas.microsoft.com/office/drawing/2014/main" id="{7817FF94-F04A-5291-8EED-714F1B99A267}"/>
              </a:ext>
            </a:extLst>
          </p:cNvPr>
          <p:cNvSpPr txBox="1"/>
          <p:nvPr/>
        </p:nvSpPr>
        <p:spPr>
          <a:xfrm>
            <a:off x="465693" y="799326"/>
            <a:ext cx="771525" cy="276999"/>
          </a:xfrm>
          <a:prstGeom prst="rect">
            <a:avLst/>
          </a:prstGeom>
          <a:noFill/>
        </p:spPr>
        <p:txBody>
          <a:bodyPr wrap="square" rtlCol="0">
            <a:spAutoFit/>
          </a:bodyPr>
          <a:lstStyle/>
          <a:p>
            <a:pPr algn="ctr"/>
            <a:r>
              <a:rPr lang="en-US" sz="1200"/>
              <a:t>IR Soft</a:t>
            </a:r>
          </a:p>
        </p:txBody>
      </p:sp>
      <p:pic>
        <p:nvPicPr>
          <p:cNvPr id="48" name="Graphic 47" descr="Male profile with solid fill">
            <a:extLst>
              <a:ext uri="{FF2B5EF4-FFF2-40B4-BE49-F238E27FC236}">
                <a16:creationId xmlns:a16="http://schemas.microsoft.com/office/drawing/2014/main" id="{9FE18DD3-3F15-5203-B1ED-92CD433886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4211" y="1193237"/>
            <a:ext cx="474487" cy="474487"/>
          </a:xfrm>
          <a:prstGeom prst="rect">
            <a:avLst/>
          </a:prstGeom>
        </p:spPr>
      </p:pic>
      <p:cxnSp>
        <p:nvCxnSpPr>
          <p:cNvPr id="54" name="Straight Connector 53">
            <a:extLst>
              <a:ext uri="{FF2B5EF4-FFF2-40B4-BE49-F238E27FC236}">
                <a16:creationId xmlns:a16="http://schemas.microsoft.com/office/drawing/2014/main" id="{6B56BD9E-8866-8C7A-01EC-49BFE69CD1D1}"/>
              </a:ext>
            </a:extLst>
          </p:cNvPr>
          <p:cNvCxnSpPr>
            <a:cxnSpLocks/>
          </p:cNvCxnSpPr>
          <p:nvPr/>
        </p:nvCxnSpPr>
        <p:spPr>
          <a:xfrm>
            <a:off x="3850481"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86ECF590-CA7F-A53F-0532-2CBB39828ECA}"/>
              </a:ext>
            </a:extLst>
          </p:cNvPr>
          <p:cNvCxnSpPr>
            <a:cxnSpLocks/>
          </p:cNvCxnSpPr>
          <p:nvPr/>
        </p:nvCxnSpPr>
        <p:spPr>
          <a:xfrm>
            <a:off x="1256268" y="1411006"/>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08D17FFD-6C13-374B-E5F4-2659336FB7D5}"/>
              </a:ext>
            </a:extLst>
          </p:cNvPr>
          <p:cNvCxnSpPr>
            <a:cxnSpLocks/>
          </p:cNvCxnSpPr>
          <p:nvPr/>
        </p:nvCxnSpPr>
        <p:spPr>
          <a:xfrm>
            <a:off x="1237218" y="1525306"/>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58" name="Graphic 57" descr="Server with solid fill">
            <a:extLst>
              <a:ext uri="{FF2B5EF4-FFF2-40B4-BE49-F238E27FC236}">
                <a16:creationId xmlns:a16="http://schemas.microsoft.com/office/drawing/2014/main" id="{93375B5D-824C-CD03-15FB-820EBB4C0B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03207" y="1193237"/>
            <a:ext cx="474487" cy="474487"/>
          </a:xfrm>
          <a:prstGeom prst="rect">
            <a:avLst/>
          </a:prstGeom>
        </p:spPr>
      </p:pic>
      <p:sp>
        <p:nvSpPr>
          <p:cNvPr id="59" name="TextBox 58">
            <a:extLst>
              <a:ext uri="{FF2B5EF4-FFF2-40B4-BE49-F238E27FC236}">
                <a16:creationId xmlns:a16="http://schemas.microsoft.com/office/drawing/2014/main" id="{7AF806FC-C6D9-F127-0622-96731F5AFAC4}"/>
              </a:ext>
            </a:extLst>
          </p:cNvPr>
          <p:cNvSpPr txBox="1"/>
          <p:nvPr/>
        </p:nvSpPr>
        <p:spPr>
          <a:xfrm>
            <a:off x="2334609" y="1596673"/>
            <a:ext cx="771525" cy="276999"/>
          </a:xfrm>
          <a:prstGeom prst="rect">
            <a:avLst/>
          </a:prstGeom>
          <a:noFill/>
        </p:spPr>
        <p:txBody>
          <a:bodyPr wrap="square" rtlCol="0">
            <a:spAutoFit/>
          </a:bodyPr>
          <a:lstStyle/>
          <a:p>
            <a:pPr algn="ctr"/>
            <a:r>
              <a:rPr lang="en-US" sz="1200"/>
              <a:t>MPI</a:t>
            </a:r>
          </a:p>
        </p:txBody>
      </p:sp>
      <p:cxnSp>
        <p:nvCxnSpPr>
          <p:cNvPr id="61" name="Straight Arrow Connector 60">
            <a:extLst>
              <a:ext uri="{FF2B5EF4-FFF2-40B4-BE49-F238E27FC236}">
                <a16:creationId xmlns:a16="http://schemas.microsoft.com/office/drawing/2014/main" id="{803CDEE8-8DD9-2833-3DE7-617C2137593B}"/>
              </a:ext>
            </a:extLst>
          </p:cNvPr>
          <p:cNvCxnSpPr>
            <a:cxnSpLocks/>
            <a:stCxn id="48" idx="2"/>
          </p:cNvCxnSpPr>
          <p:nvPr/>
        </p:nvCxnSpPr>
        <p:spPr>
          <a:xfrm flipH="1">
            <a:off x="848510" y="1667724"/>
            <a:ext cx="2945" cy="1312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9" name="Graphic 68" descr="Server with solid fill">
            <a:extLst>
              <a:ext uri="{FF2B5EF4-FFF2-40B4-BE49-F238E27FC236}">
                <a16:creationId xmlns:a16="http://schemas.microsoft.com/office/drawing/2014/main" id="{6841D3FB-9E07-8E9B-3684-04755E221F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9618" y="2102009"/>
            <a:ext cx="474487" cy="474487"/>
          </a:xfrm>
          <a:prstGeom prst="rect">
            <a:avLst/>
          </a:prstGeom>
        </p:spPr>
      </p:pic>
      <p:sp>
        <p:nvSpPr>
          <p:cNvPr id="70" name="TextBox 69">
            <a:extLst>
              <a:ext uri="{FF2B5EF4-FFF2-40B4-BE49-F238E27FC236}">
                <a16:creationId xmlns:a16="http://schemas.microsoft.com/office/drawing/2014/main" id="{B81196D7-4CC9-F84A-47BD-DCE541DA1065}"/>
              </a:ext>
            </a:extLst>
          </p:cNvPr>
          <p:cNvSpPr txBox="1"/>
          <p:nvPr/>
        </p:nvSpPr>
        <p:spPr>
          <a:xfrm>
            <a:off x="2001284" y="2505445"/>
            <a:ext cx="1410998" cy="461665"/>
          </a:xfrm>
          <a:prstGeom prst="rect">
            <a:avLst/>
          </a:prstGeom>
          <a:noFill/>
        </p:spPr>
        <p:txBody>
          <a:bodyPr wrap="square" rtlCol="0">
            <a:spAutoFit/>
          </a:bodyPr>
          <a:lstStyle/>
          <a:p>
            <a:pPr algn="ctr"/>
            <a:r>
              <a:rPr lang="en-US" sz="1200"/>
              <a:t>Terminology Server</a:t>
            </a:r>
          </a:p>
        </p:txBody>
      </p:sp>
      <p:cxnSp>
        <p:nvCxnSpPr>
          <p:cNvPr id="71" name="Straight Arrow Connector 70">
            <a:extLst>
              <a:ext uri="{FF2B5EF4-FFF2-40B4-BE49-F238E27FC236}">
                <a16:creationId xmlns:a16="http://schemas.microsoft.com/office/drawing/2014/main" id="{1FA73C8A-8654-D03C-5A6D-69A76AC22946}"/>
              </a:ext>
            </a:extLst>
          </p:cNvPr>
          <p:cNvCxnSpPr>
            <a:cxnSpLocks/>
          </p:cNvCxnSpPr>
          <p:nvPr/>
        </p:nvCxnSpPr>
        <p:spPr>
          <a:xfrm>
            <a:off x="1200618" y="2276442"/>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645B721E-5574-E91A-CDC1-97BF85F96EB9}"/>
              </a:ext>
            </a:extLst>
          </p:cNvPr>
          <p:cNvCxnSpPr>
            <a:cxnSpLocks/>
          </p:cNvCxnSpPr>
          <p:nvPr/>
        </p:nvCxnSpPr>
        <p:spPr>
          <a:xfrm>
            <a:off x="1181568" y="2390742"/>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73" name="Graphic 72" descr="Paper with solid fill">
            <a:extLst>
              <a:ext uri="{FF2B5EF4-FFF2-40B4-BE49-F238E27FC236}">
                <a16:creationId xmlns:a16="http://schemas.microsoft.com/office/drawing/2014/main" id="{328E1E65-277A-EA12-84F8-62973E22856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0875" y="3051017"/>
            <a:ext cx="474487" cy="474487"/>
          </a:xfrm>
          <a:prstGeom prst="rect">
            <a:avLst/>
          </a:prstGeom>
        </p:spPr>
      </p:pic>
      <p:cxnSp>
        <p:nvCxnSpPr>
          <p:cNvPr id="75" name="Straight Arrow Connector 74">
            <a:extLst>
              <a:ext uri="{FF2B5EF4-FFF2-40B4-BE49-F238E27FC236}">
                <a16:creationId xmlns:a16="http://schemas.microsoft.com/office/drawing/2014/main" id="{B5D70385-EAE0-9C25-0D91-A298BB8A2A22}"/>
              </a:ext>
            </a:extLst>
          </p:cNvPr>
          <p:cNvCxnSpPr>
            <a:cxnSpLocks/>
          </p:cNvCxnSpPr>
          <p:nvPr/>
        </p:nvCxnSpPr>
        <p:spPr>
          <a:xfrm flipH="1">
            <a:off x="818119" y="2480419"/>
            <a:ext cx="9523" cy="599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EA62B20C-E0C1-82A8-37CF-4571D7241250}"/>
              </a:ext>
            </a:extLst>
          </p:cNvPr>
          <p:cNvCxnSpPr>
            <a:cxnSpLocks/>
          </p:cNvCxnSpPr>
          <p:nvPr/>
        </p:nvCxnSpPr>
        <p:spPr>
          <a:xfrm>
            <a:off x="1188609" y="3292071"/>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82" name="Graphic 81" descr="Server with solid fill">
            <a:extLst>
              <a:ext uri="{FF2B5EF4-FFF2-40B4-BE49-F238E27FC236}">
                <a16:creationId xmlns:a16="http://schemas.microsoft.com/office/drawing/2014/main" id="{AE715FD5-26FC-DEC5-0CF0-416680A1EA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35548" y="3074302"/>
            <a:ext cx="474487" cy="474487"/>
          </a:xfrm>
          <a:prstGeom prst="rect">
            <a:avLst/>
          </a:prstGeom>
        </p:spPr>
      </p:pic>
      <p:sp>
        <p:nvSpPr>
          <p:cNvPr id="83" name="TextBox 82">
            <a:extLst>
              <a:ext uri="{FF2B5EF4-FFF2-40B4-BE49-F238E27FC236}">
                <a16:creationId xmlns:a16="http://schemas.microsoft.com/office/drawing/2014/main" id="{418FE37E-D821-B094-A80A-D2AF5E234C16}"/>
              </a:ext>
            </a:extLst>
          </p:cNvPr>
          <p:cNvSpPr txBox="1"/>
          <p:nvPr/>
        </p:nvSpPr>
        <p:spPr>
          <a:xfrm>
            <a:off x="2266950" y="3477738"/>
            <a:ext cx="771525" cy="461665"/>
          </a:xfrm>
          <a:prstGeom prst="rect">
            <a:avLst/>
          </a:prstGeom>
          <a:noFill/>
        </p:spPr>
        <p:txBody>
          <a:bodyPr wrap="square" rtlCol="0">
            <a:spAutoFit/>
          </a:bodyPr>
          <a:lstStyle/>
          <a:p>
            <a:pPr algn="ctr"/>
            <a:r>
              <a:rPr lang="en-US" sz="1200"/>
              <a:t>FHIR Server</a:t>
            </a:r>
          </a:p>
        </p:txBody>
      </p:sp>
      <p:pic>
        <p:nvPicPr>
          <p:cNvPr id="85" name="Graphic 84" descr="Server with solid fill">
            <a:extLst>
              <a:ext uri="{FF2B5EF4-FFF2-40B4-BE49-F238E27FC236}">
                <a16:creationId xmlns:a16="http://schemas.microsoft.com/office/drawing/2014/main" id="{4C61AC07-554A-2CE6-A7C9-D3CD94DD0E4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55789" y="415592"/>
            <a:ext cx="474487" cy="474487"/>
          </a:xfrm>
          <a:prstGeom prst="rect">
            <a:avLst/>
          </a:prstGeom>
        </p:spPr>
      </p:pic>
      <p:sp>
        <p:nvSpPr>
          <p:cNvPr id="86" name="TextBox 85">
            <a:extLst>
              <a:ext uri="{FF2B5EF4-FFF2-40B4-BE49-F238E27FC236}">
                <a16:creationId xmlns:a16="http://schemas.microsoft.com/office/drawing/2014/main" id="{67CC5001-377E-6F15-A043-9857F8666856}"/>
              </a:ext>
            </a:extLst>
          </p:cNvPr>
          <p:cNvSpPr txBox="1"/>
          <p:nvPr/>
        </p:nvSpPr>
        <p:spPr>
          <a:xfrm>
            <a:off x="2049790" y="819028"/>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87" name="Straight Connector 86">
            <a:extLst>
              <a:ext uri="{FF2B5EF4-FFF2-40B4-BE49-F238E27FC236}">
                <a16:creationId xmlns:a16="http://schemas.microsoft.com/office/drawing/2014/main" id="{7E4F2BDD-EC00-4CF7-2084-B984364D44D9}"/>
              </a:ext>
            </a:extLst>
          </p:cNvPr>
          <p:cNvCxnSpPr>
            <a:cxnSpLocks/>
          </p:cNvCxnSpPr>
          <p:nvPr/>
        </p:nvCxnSpPr>
        <p:spPr>
          <a:xfrm>
            <a:off x="142875" y="1076325"/>
            <a:ext cx="11754103"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91" name="Graphic 90" descr="Wallet outline">
            <a:extLst>
              <a:ext uri="{FF2B5EF4-FFF2-40B4-BE49-F238E27FC236}">
                <a16:creationId xmlns:a16="http://schemas.microsoft.com/office/drawing/2014/main" id="{4A07BFD1-763D-3DF2-372B-CF62DBCD769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77495" y="398699"/>
            <a:ext cx="457199" cy="457199"/>
          </a:xfrm>
          <a:prstGeom prst="rect">
            <a:avLst/>
          </a:prstGeom>
        </p:spPr>
      </p:pic>
      <p:sp>
        <p:nvSpPr>
          <p:cNvPr id="92" name="TextBox 91">
            <a:extLst>
              <a:ext uri="{FF2B5EF4-FFF2-40B4-BE49-F238E27FC236}">
                <a16:creationId xmlns:a16="http://schemas.microsoft.com/office/drawing/2014/main" id="{E908F79A-546D-11FD-9EBB-AE0100924B38}"/>
              </a:ext>
            </a:extLst>
          </p:cNvPr>
          <p:cNvSpPr txBox="1"/>
          <p:nvPr/>
        </p:nvSpPr>
        <p:spPr>
          <a:xfrm>
            <a:off x="4288681" y="801419"/>
            <a:ext cx="1246328" cy="276999"/>
          </a:xfrm>
          <a:prstGeom prst="rect">
            <a:avLst/>
          </a:prstGeom>
          <a:noFill/>
        </p:spPr>
        <p:txBody>
          <a:bodyPr wrap="square" rtlCol="0">
            <a:spAutoFit/>
          </a:bodyPr>
          <a:lstStyle/>
          <a:p>
            <a:pPr algn="ctr"/>
            <a:r>
              <a:rPr lang="es-AR" sz="1200" err="1"/>
              <a:t>Wallet</a:t>
            </a:r>
            <a:endParaRPr lang="en-US" sz="1200"/>
          </a:p>
        </p:txBody>
      </p:sp>
      <p:cxnSp>
        <p:nvCxnSpPr>
          <p:cNvPr id="98" name="Straight Arrow Connector 97">
            <a:extLst>
              <a:ext uri="{FF2B5EF4-FFF2-40B4-BE49-F238E27FC236}">
                <a16:creationId xmlns:a16="http://schemas.microsoft.com/office/drawing/2014/main" id="{6ECFCDCB-EF40-11B3-4DC2-DAAD7C16FFD6}"/>
              </a:ext>
            </a:extLst>
          </p:cNvPr>
          <p:cNvCxnSpPr>
            <a:cxnSpLocks/>
          </p:cNvCxnSpPr>
          <p:nvPr/>
        </p:nvCxnSpPr>
        <p:spPr>
          <a:xfrm>
            <a:off x="3138262" y="3776347"/>
            <a:ext cx="1375642" cy="4118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9" name="TextBox 118">
            <a:extLst>
              <a:ext uri="{FF2B5EF4-FFF2-40B4-BE49-F238E27FC236}">
                <a16:creationId xmlns:a16="http://schemas.microsoft.com/office/drawing/2014/main" id="{6EDC24B0-5B01-6028-470E-40C4693CC3B5}"/>
              </a:ext>
            </a:extLst>
          </p:cNvPr>
          <p:cNvSpPr txBox="1"/>
          <p:nvPr/>
        </p:nvSpPr>
        <p:spPr>
          <a:xfrm>
            <a:off x="1392951" y="-129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120" name="TextBox 119">
            <a:extLst>
              <a:ext uri="{FF2B5EF4-FFF2-40B4-BE49-F238E27FC236}">
                <a16:creationId xmlns:a16="http://schemas.microsoft.com/office/drawing/2014/main" id="{44CAAC36-3218-7CBB-D5B7-7E09364F49CF}"/>
              </a:ext>
            </a:extLst>
          </p:cNvPr>
          <p:cNvSpPr txBox="1"/>
          <p:nvPr/>
        </p:nvSpPr>
        <p:spPr>
          <a:xfrm>
            <a:off x="7936787" y="21346"/>
            <a:ext cx="2862262" cy="276999"/>
          </a:xfrm>
          <a:prstGeom prst="rect">
            <a:avLst/>
          </a:prstGeom>
          <a:solidFill>
            <a:schemeClr val="accent6">
              <a:lumMod val="75000"/>
            </a:schemeClr>
          </a:solidFill>
        </p:spPr>
        <p:txBody>
          <a:bodyPr wrap="square" rtlCol="0">
            <a:spAutoFit/>
          </a:bodyPr>
          <a:lstStyle/>
          <a:p>
            <a:pPr algn="ctr"/>
            <a:r>
              <a:rPr lang="en-US" sz="1200">
                <a:solidFill>
                  <a:schemeClr val="bg1"/>
                </a:solidFill>
              </a:rPr>
              <a:t>MEMBER STATE B</a:t>
            </a:r>
          </a:p>
        </p:txBody>
      </p:sp>
      <p:pic>
        <p:nvPicPr>
          <p:cNvPr id="121" name="Graphic 120" descr="Computer with solid fill">
            <a:extLst>
              <a:ext uri="{FF2B5EF4-FFF2-40B4-BE49-F238E27FC236}">
                <a16:creationId xmlns:a16="http://schemas.microsoft.com/office/drawing/2014/main" id="{FD59146C-0AA1-9E0B-CCE0-D378042C23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9053" y="486559"/>
            <a:ext cx="445912" cy="445912"/>
          </a:xfrm>
          <a:prstGeom prst="rect">
            <a:avLst/>
          </a:prstGeom>
        </p:spPr>
      </p:pic>
      <p:sp>
        <p:nvSpPr>
          <p:cNvPr id="122" name="TextBox 121">
            <a:extLst>
              <a:ext uri="{FF2B5EF4-FFF2-40B4-BE49-F238E27FC236}">
                <a16:creationId xmlns:a16="http://schemas.microsoft.com/office/drawing/2014/main" id="{68C23D9A-1EC4-338E-0813-0639C05D204D}"/>
              </a:ext>
            </a:extLst>
          </p:cNvPr>
          <p:cNvSpPr txBox="1"/>
          <p:nvPr/>
        </p:nvSpPr>
        <p:spPr>
          <a:xfrm>
            <a:off x="6796246" y="793971"/>
            <a:ext cx="771525" cy="276999"/>
          </a:xfrm>
          <a:prstGeom prst="rect">
            <a:avLst/>
          </a:prstGeom>
          <a:noFill/>
        </p:spPr>
        <p:txBody>
          <a:bodyPr wrap="square" rtlCol="0">
            <a:spAutoFit/>
          </a:bodyPr>
          <a:lstStyle/>
          <a:p>
            <a:pPr algn="ctr"/>
            <a:r>
              <a:rPr lang="en-US" sz="1200"/>
              <a:t>Verifier</a:t>
            </a:r>
          </a:p>
        </p:txBody>
      </p:sp>
      <p:pic>
        <p:nvPicPr>
          <p:cNvPr id="125" name="Graphic 124" descr="Male profile with solid fill">
            <a:extLst>
              <a:ext uri="{FF2B5EF4-FFF2-40B4-BE49-F238E27FC236}">
                <a16:creationId xmlns:a16="http://schemas.microsoft.com/office/drawing/2014/main" id="{B68B9C4A-91C5-D807-DE6B-91E7F7CDA5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08423" y="307778"/>
            <a:ext cx="327478" cy="327478"/>
          </a:xfrm>
          <a:prstGeom prst="rect">
            <a:avLst/>
          </a:prstGeom>
        </p:spPr>
      </p:pic>
      <p:pic>
        <p:nvPicPr>
          <p:cNvPr id="126" name="Graphic 125" descr="Wallet outline">
            <a:extLst>
              <a:ext uri="{FF2B5EF4-FFF2-40B4-BE49-F238E27FC236}">
                <a16:creationId xmlns:a16="http://schemas.microsoft.com/office/drawing/2014/main" id="{E22A5718-12F9-44BC-5F70-5225C895F31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072446" y="390585"/>
            <a:ext cx="457199" cy="457199"/>
          </a:xfrm>
          <a:prstGeom prst="rect">
            <a:avLst/>
          </a:prstGeom>
        </p:spPr>
      </p:pic>
      <p:sp>
        <p:nvSpPr>
          <p:cNvPr id="127" name="TextBox 126">
            <a:extLst>
              <a:ext uri="{FF2B5EF4-FFF2-40B4-BE49-F238E27FC236}">
                <a16:creationId xmlns:a16="http://schemas.microsoft.com/office/drawing/2014/main" id="{5F2FB1F1-B102-A873-399C-3EF2A29D568E}"/>
              </a:ext>
            </a:extLst>
          </p:cNvPr>
          <p:cNvSpPr txBox="1"/>
          <p:nvPr/>
        </p:nvSpPr>
        <p:spPr>
          <a:xfrm>
            <a:off x="10683632" y="793305"/>
            <a:ext cx="1246328" cy="276999"/>
          </a:xfrm>
          <a:prstGeom prst="rect">
            <a:avLst/>
          </a:prstGeom>
          <a:noFill/>
        </p:spPr>
        <p:txBody>
          <a:bodyPr wrap="square" rtlCol="0">
            <a:spAutoFit/>
          </a:bodyPr>
          <a:lstStyle/>
          <a:p>
            <a:pPr algn="ctr"/>
            <a:r>
              <a:rPr lang="es-AR" sz="1200" err="1"/>
              <a:t>Wallet</a:t>
            </a:r>
            <a:endParaRPr lang="en-US" sz="1200"/>
          </a:p>
        </p:txBody>
      </p:sp>
      <p:pic>
        <p:nvPicPr>
          <p:cNvPr id="128" name="Graphic 127" descr="Male profile with solid fill">
            <a:extLst>
              <a:ext uri="{FF2B5EF4-FFF2-40B4-BE49-F238E27FC236}">
                <a16:creationId xmlns:a16="http://schemas.microsoft.com/office/drawing/2014/main" id="{303C7AA6-9A5C-FDA9-6B23-939B6483D8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3374" y="299664"/>
            <a:ext cx="327478" cy="327478"/>
          </a:xfrm>
          <a:prstGeom prst="rect">
            <a:avLst/>
          </a:prstGeom>
        </p:spPr>
      </p:pic>
      <p:pic>
        <p:nvPicPr>
          <p:cNvPr id="131" name="Graphic 130" descr="Qr Code with solid fill">
            <a:extLst>
              <a:ext uri="{FF2B5EF4-FFF2-40B4-BE49-F238E27FC236}">
                <a16:creationId xmlns:a16="http://schemas.microsoft.com/office/drawing/2014/main" id="{07A51517-27F9-923C-4326-1A315CA80C5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080306" y="1552167"/>
            <a:ext cx="474487" cy="474487"/>
          </a:xfrm>
          <a:prstGeom prst="rect">
            <a:avLst/>
          </a:prstGeom>
        </p:spPr>
      </p:pic>
      <p:cxnSp>
        <p:nvCxnSpPr>
          <p:cNvPr id="135" name="Straight Arrow Connector 134">
            <a:extLst>
              <a:ext uri="{FF2B5EF4-FFF2-40B4-BE49-F238E27FC236}">
                <a16:creationId xmlns:a16="http://schemas.microsoft.com/office/drawing/2014/main" id="{CE33C7D4-35A5-AFDE-E965-DFAB08AC82C2}"/>
              </a:ext>
            </a:extLst>
          </p:cNvPr>
          <p:cNvCxnSpPr>
            <a:cxnSpLocks/>
          </p:cNvCxnSpPr>
          <p:nvPr/>
        </p:nvCxnSpPr>
        <p:spPr>
          <a:xfrm flipV="1">
            <a:off x="7639050" y="1789377"/>
            <a:ext cx="3293779" cy="33"/>
          </a:xfrm>
          <a:prstGeom prst="straightConnector1">
            <a:avLst/>
          </a:prstGeom>
          <a:ln>
            <a:headEnd type="triangle" w="med" len="med"/>
            <a:tailEnd type="none" w="med" len="med"/>
          </a:ln>
        </p:spPr>
        <p:style>
          <a:lnRef idx="2">
            <a:schemeClr val="accent2"/>
          </a:lnRef>
          <a:fillRef idx="0">
            <a:schemeClr val="accent2"/>
          </a:fillRef>
          <a:effectRef idx="1">
            <a:schemeClr val="accent2"/>
          </a:effectRef>
          <a:fontRef idx="minor">
            <a:schemeClr val="tx1"/>
          </a:fontRef>
        </p:style>
      </p:cxnSp>
      <p:pic>
        <p:nvPicPr>
          <p:cNvPr id="138" name="Graphic 137" descr="Eye Scan outline">
            <a:extLst>
              <a:ext uri="{FF2B5EF4-FFF2-40B4-BE49-F238E27FC236}">
                <a16:creationId xmlns:a16="http://schemas.microsoft.com/office/drawing/2014/main" id="{86F6A7A2-EBC3-85D0-46B1-E51F7CB4DDA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967970" y="1237700"/>
            <a:ext cx="496171" cy="496171"/>
          </a:xfrm>
          <a:prstGeom prst="rect">
            <a:avLst/>
          </a:prstGeom>
        </p:spPr>
      </p:pic>
      <p:sp>
        <p:nvSpPr>
          <p:cNvPr id="141" name="TextBox 140">
            <a:extLst>
              <a:ext uri="{FF2B5EF4-FFF2-40B4-BE49-F238E27FC236}">
                <a16:creationId xmlns:a16="http://schemas.microsoft.com/office/drawing/2014/main" id="{75F84A0F-8D31-123E-BC44-EC11AAF85EC6}"/>
              </a:ext>
            </a:extLst>
          </p:cNvPr>
          <p:cNvSpPr txBox="1"/>
          <p:nvPr/>
        </p:nvSpPr>
        <p:spPr>
          <a:xfrm>
            <a:off x="6592891" y="1635719"/>
            <a:ext cx="1246328" cy="276999"/>
          </a:xfrm>
          <a:prstGeom prst="rect">
            <a:avLst/>
          </a:prstGeom>
          <a:noFill/>
        </p:spPr>
        <p:txBody>
          <a:bodyPr wrap="square" rtlCol="0">
            <a:spAutoFit/>
          </a:bodyPr>
          <a:lstStyle/>
          <a:p>
            <a:pPr algn="ctr"/>
            <a:r>
              <a:rPr lang="es-AR" sz="1200" err="1"/>
              <a:t>Scan</a:t>
            </a:r>
            <a:endParaRPr lang="en-US" sz="1200"/>
          </a:p>
        </p:txBody>
      </p:sp>
      <p:cxnSp>
        <p:nvCxnSpPr>
          <p:cNvPr id="143" name="Straight Arrow Connector 142">
            <a:extLst>
              <a:ext uri="{FF2B5EF4-FFF2-40B4-BE49-F238E27FC236}">
                <a16:creationId xmlns:a16="http://schemas.microsoft.com/office/drawing/2014/main" id="{E1E9F333-0A23-22E8-2A52-8051601C3FE1}"/>
              </a:ext>
            </a:extLst>
          </p:cNvPr>
          <p:cNvCxnSpPr>
            <a:cxnSpLocks/>
            <a:stCxn id="141" idx="2"/>
            <a:endCxn id="150" idx="0"/>
          </p:cNvCxnSpPr>
          <p:nvPr/>
        </p:nvCxnSpPr>
        <p:spPr>
          <a:xfrm>
            <a:off x="7216055" y="1912718"/>
            <a:ext cx="6621" cy="98477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50" name="Graphic 149" descr="Paper with solid fill">
            <a:extLst>
              <a:ext uri="{FF2B5EF4-FFF2-40B4-BE49-F238E27FC236}">
                <a16:creationId xmlns:a16="http://schemas.microsoft.com/office/drawing/2014/main" id="{0BA2FB83-D55C-C250-96AE-D9936F7F39A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85432" y="2897491"/>
            <a:ext cx="474487" cy="474487"/>
          </a:xfrm>
          <a:prstGeom prst="rect">
            <a:avLst/>
          </a:prstGeom>
        </p:spPr>
      </p:pic>
      <p:sp>
        <p:nvSpPr>
          <p:cNvPr id="151" name="TextBox 150">
            <a:extLst>
              <a:ext uri="{FF2B5EF4-FFF2-40B4-BE49-F238E27FC236}">
                <a16:creationId xmlns:a16="http://schemas.microsoft.com/office/drawing/2014/main" id="{E7BD8E2D-C693-E04D-7C8A-44F9BF75A715}"/>
              </a:ext>
            </a:extLst>
          </p:cNvPr>
          <p:cNvSpPr txBox="1"/>
          <p:nvPr/>
        </p:nvSpPr>
        <p:spPr>
          <a:xfrm>
            <a:off x="6824821" y="3358915"/>
            <a:ext cx="771525" cy="276999"/>
          </a:xfrm>
          <a:prstGeom prst="rect">
            <a:avLst/>
          </a:prstGeom>
          <a:noFill/>
        </p:spPr>
        <p:txBody>
          <a:bodyPr wrap="square" rtlCol="0">
            <a:spAutoFit/>
          </a:bodyPr>
          <a:lstStyle/>
          <a:p>
            <a:pPr algn="ctr"/>
            <a:r>
              <a:rPr lang="en-US" sz="1200"/>
              <a:t>DVC</a:t>
            </a:r>
          </a:p>
        </p:txBody>
      </p:sp>
      <p:pic>
        <p:nvPicPr>
          <p:cNvPr id="2" name="Graphic 1" descr="Needle with solid fill">
            <a:extLst>
              <a:ext uri="{FF2B5EF4-FFF2-40B4-BE49-F238E27FC236}">
                <a16:creationId xmlns:a16="http://schemas.microsoft.com/office/drawing/2014/main" id="{358B724F-1EB9-B2DA-7ED9-1EE2E882187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33535" y="1864765"/>
            <a:ext cx="474487" cy="474487"/>
          </a:xfrm>
          <a:prstGeom prst="rect">
            <a:avLst/>
          </a:prstGeom>
        </p:spPr>
      </p:pic>
      <p:sp>
        <p:nvSpPr>
          <p:cNvPr id="3" name="Rectangle: Rounded Corners 2">
            <a:extLst>
              <a:ext uri="{FF2B5EF4-FFF2-40B4-BE49-F238E27FC236}">
                <a16:creationId xmlns:a16="http://schemas.microsoft.com/office/drawing/2014/main" id="{1A65F81A-1DAD-E75B-2891-8050587F40FE}"/>
              </a:ext>
            </a:extLst>
          </p:cNvPr>
          <p:cNvSpPr/>
          <p:nvPr/>
        </p:nvSpPr>
        <p:spPr>
          <a:xfrm>
            <a:off x="6072187" y="6510502"/>
            <a:ext cx="6119813" cy="32997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59D248-7624-F98A-996F-1A889B05466B}"/>
              </a:ext>
            </a:extLst>
          </p:cNvPr>
          <p:cNvSpPr txBox="1"/>
          <p:nvPr/>
        </p:nvSpPr>
        <p:spPr>
          <a:xfrm>
            <a:off x="8878185" y="6498860"/>
            <a:ext cx="3307135" cy="369332"/>
          </a:xfrm>
          <a:prstGeom prst="rect">
            <a:avLst/>
          </a:prstGeom>
          <a:noFill/>
        </p:spPr>
        <p:txBody>
          <a:bodyPr wrap="square" rtlCol="0">
            <a:spAutoFit/>
          </a:bodyPr>
          <a:lstStyle/>
          <a:p>
            <a:pPr algn="ctr"/>
            <a:r>
              <a:rPr lang="es-AR">
                <a:solidFill>
                  <a:schemeClr val="bg1"/>
                </a:solidFill>
              </a:rPr>
              <a:t>Digital </a:t>
            </a:r>
            <a:r>
              <a:rPr lang="es-AR" err="1">
                <a:solidFill>
                  <a:schemeClr val="bg1"/>
                </a:solidFill>
              </a:rPr>
              <a:t>vaccination</a:t>
            </a:r>
            <a:r>
              <a:rPr lang="es-AR">
                <a:solidFill>
                  <a:schemeClr val="bg1"/>
                </a:solidFill>
              </a:rPr>
              <a:t> </a:t>
            </a:r>
            <a:r>
              <a:rPr lang="es-AR" err="1">
                <a:solidFill>
                  <a:schemeClr val="bg1"/>
                </a:solidFill>
              </a:rPr>
              <a:t>certificates</a:t>
            </a:r>
            <a:endParaRPr lang="es-AR">
              <a:solidFill>
                <a:schemeClr val="bg1"/>
              </a:solidFill>
            </a:endParaRPr>
          </a:p>
        </p:txBody>
      </p:sp>
      <p:pic>
        <p:nvPicPr>
          <p:cNvPr id="6" name="Graphic 5" descr="Paper with solid fill">
            <a:extLst>
              <a:ext uri="{FF2B5EF4-FFF2-40B4-BE49-F238E27FC236}">
                <a16:creationId xmlns:a16="http://schemas.microsoft.com/office/drawing/2014/main" id="{EFC2A591-79C9-347E-2E2D-B634ADDF627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90810" y="4083952"/>
            <a:ext cx="474487" cy="474487"/>
          </a:xfrm>
          <a:prstGeom prst="rect">
            <a:avLst/>
          </a:prstGeom>
        </p:spPr>
      </p:pic>
      <p:sp>
        <p:nvSpPr>
          <p:cNvPr id="9" name="TextBox 8">
            <a:extLst>
              <a:ext uri="{FF2B5EF4-FFF2-40B4-BE49-F238E27FC236}">
                <a16:creationId xmlns:a16="http://schemas.microsoft.com/office/drawing/2014/main" id="{15FC9C3C-6548-67A3-3039-886D4770874D}"/>
              </a:ext>
            </a:extLst>
          </p:cNvPr>
          <p:cNvSpPr txBox="1"/>
          <p:nvPr/>
        </p:nvSpPr>
        <p:spPr>
          <a:xfrm>
            <a:off x="4542290" y="4487993"/>
            <a:ext cx="771525" cy="276999"/>
          </a:xfrm>
          <a:prstGeom prst="rect">
            <a:avLst/>
          </a:prstGeom>
          <a:noFill/>
        </p:spPr>
        <p:txBody>
          <a:bodyPr wrap="square" rtlCol="0">
            <a:spAutoFit/>
          </a:bodyPr>
          <a:lstStyle/>
          <a:p>
            <a:pPr algn="ctr"/>
            <a:r>
              <a:rPr lang="en-US" sz="1200" dirty="0"/>
              <a:t>DVC</a:t>
            </a:r>
          </a:p>
        </p:txBody>
      </p:sp>
      <p:pic>
        <p:nvPicPr>
          <p:cNvPr id="10" name="Graphic 9" descr="Server with solid fill">
            <a:extLst>
              <a:ext uri="{FF2B5EF4-FFF2-40B4-BE49-F238E27FC236}">
                <a16:creationId xmlns:a16="http://schemas.microsoft.com/office/drawing/2014/main" id="{ECB8EC28-1E8D-0BDA-6D3D-954EC11AA0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37654" y="5762620"/>
            <a:ext cx="474487" cy="474487"/>
          </a:xfrm>
          <a:prstGeom prst="rect">
            <a:avLst/>
          </a:prstGeom>
        </p:spPr>
      </p:pic>
      <p:sp>
        <p:nvSpPr>
          <p:cNvPr id="11" name="TextBox 10">
            <a:extLst>
              <a:ext uri="{FF2B5EF4-FFF2-40B4-BE49-F238E27FC236}">
                <a16:creationId xmlns:a16="http://schemas.microsoft.com/office/drawing/2014/main" id="{F97DF82E-8BE3-C203-33C8-46103219A229}"/>
              </a:ext>
            </a:extLst>
          </p:cNvPr>
          <p:cNvSpPr txBox="1"/>
          <p:nvPr/>
        </p:nvSpPr>
        <p:spPr>
          <a:xfrm>
            <a:off x="2269056" y="6166056"/>
            <a:ext cx="771525" cy="461665"/>
          </a:xfrm>
          <a:prstGeom prst="rect">
            <a:avLst/>
          </a:prstGeom>
          <a:noFill/>
        </p:spPr>
        <p:txBody>
          <a:bodyPr wrap="square" rtlCol="0">
            <a:spAutoFit/>
          </a:bodyPr>
          <a:lstStyle/>
          <a:p>
            <a:pPr algn="ctr"/>
            <a:r>
              <a:rPr lang="en-US" sz="1200"/>
              <a:t>QR Library</a:t>
            </a:r>
          </a:p>
        </p:txBody>
      </p:sp>
      <p:cxnSp>
        <p:nvCxnSpPr>
          <p:cNvPr id="12" name="Straight Arrow Connector 11">
            <a:extLst>
              <a:ext uri="{FF2B5EF4-FFF2-40B4-BE49-F238E27FC236}">
                <a16:creationId xmlns:a16="http://schemas.microsoft.com/office/drawing/2014/main" id="{14DEEF0E-EBB3-7A19-292C-E145C26C3FC1}"/>
              </a:ext>
            </a:extLst>
          </p:cNvPr>
          <p:cNvCxnSpPr>
            <a:cxnSpLocks/>
          </p:cNvCxnSpPr>
          <p:nvPr/>
        </p:nvCxnSpPr>
        <p:spPr>
          <a:xfrm>
            <a:off x="3286034" y="5899933"/>
            <a:ext cx="107834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9AA8A15-9842-75DB-7B79-88ABAFAC2418}"/>
              </a:ext>
            </a:extLst>
          </p:cNvPr>
          <p:cNvCxnSpPr>
            <a:cxnSpLocks/>
          </p:cNvCxnSpPr>
          <p:nvPr/>
        </p:nvCxnSpPr>
        <p:spPr>
          <a:xfrm>
            <a:off x="3266984" y="6014233"/>
            <a:ext cx="102973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14" name="Graphic 13" descr="Key outline">
            <a:extLst>
              <a:ext uri="{FF2B5EF4-FFF2-40B4-BE49-F238E27FC236}">
                <a16:creationId xmlns:a16="http://schemas.microsoft.com/office/drawing/2014/main" id="{C229C81B-6389-29A0-5A1C-1683F422128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935055" y="5685855"/>
            <a:ext cx="474487" cy="474487"/>
          </a:xfrm>
          <a:prstGeom prst="rect">
            <a:avLst/>
          </a:prstGeom>
        </p:spPr>
      </p:pic>
      <p:sp>
        <p:nvSpPr>
          <p:cNvPr id="15" name="TextBox 14">
            <a:extLst>
              <a:ext uri="{FF2B5EF4-FFF2-40B4-BE49-F238E27FC236}">
                <a16:creationId xmlns:a16="http://schemas.microsoft.com/office/drawing/2014/main" id="{133E22DE-D2C7-C9F3-63EC-FD78469114D3}"/>
              </a:ext>
            </a:extLst>
          </p:cNvPr>
          <p:cNvSpPr txBox="1"/>
          <p:nvPr/>
        </p:nvSpPr>
        <p:spPr>
          <a:xfrm>
            <a:off x="1650291" y="6018608"/>
            <a:ext cx="771525" cy="461665"/>
          </a:xfrm>
          <a:prstGeom prst="rect">
            <a:avLst/>
          </a:prstGeom>
          <a:noFill/>
        </p:spPr>
        <p:txBody>
          <a:bodyPr wrap="square" rtlCol="0">
            <a:spAutoFit/>
          </a:bodyPr>
          <a:lstStyle/>
          <a:p>
            <a:pPr algn="ctr"/>
            <a:r>
              <a:rPr lang="en-US" sz="1200"/>
              <a:t>Private Key</a:t>
            </a:r>
          </a:p>
        </p:txBody>
      </p:sp>
      <p:pic>
        <p:nvPicPr>
          <p:cNvPr id="16" name="Graphic 15" descr="Qr Code with solid fill">
            <a:extLst>
              <a:ext uri="{FF2B5EF4-FFF2-40B4-BE49-F238E27FC236}">
                <a16:creationId xmlns:a16="http://schemas.microsoft.com/office/drawing/2014/main" id="{9FF988F4-D058-7594-EEA9-25DEF03B110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79432" y="5733480"/>
            <a:ext cx="474487" cy="474487"/>
          </a:xfrm>
          <a:prstGeom prst="rect">
            <a:avLst/>
          </a:prstGeom>
        </p:spPr>
      </p:pic>
      <p:sp>
        <p:nvSpPr>
          <p:cNvPr id="17" name="TextBox 16">
            <a:extLst>
              <a:ext uri="{FF2B5EF4-FFF2-40B4-BE49-F238E27FC236}">
                <a16:creationId xmlns:a16="http://schemas.microsoft.com/office/drawing/2014/main" id="{451AAC4B-28DD-EDDC-0C7E-B69D900F7AC1}"/>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pic>
        <p:nvPicPr>
          <p:cNvPr id="18" name="Graphic 17" descr="Server with solid fill">
            <a:extLst>
              <a:ext uri="{FF2B5EF4-FFF2-40B4-BE49-F238E27FC236}">
                <a16:creationId xmlns:a16="http://schemas.microsoft.com/office/drawing/2014/main" id="{F060A7A3-09B4-7ACD-25CB-DEA0127BED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66788" y="4463229"/>
            <a:ext cx="474487" cy="474487"/>
          </a:xfrm>
          <a:prstGeom prst="rect">
            <a:avLst/>
          </a:prstGeom>
        </p:spPr>
      </p:pic>
      <p:sp>
        <p:nvSpPr>
          <p:cNvPr id="19" name="TextBox 18">
            <a:extLst>
              <a:ext uri="{FF2B5EF4-FFF2-40B4-BE49-F238E27FC236}">
                <a16:creationId xmlns:a16="http://schemas.microsoft.com/office/drawing/2014/main" id="{43C4151A-EB3D-4859-74AA-6440BB0F6BC5}"/>
              </a:ext>
            </a:extLst>
          </p:cNvPr>
          <p:cNvSpPr txBox="1"/>
          <p:nvPr/>
        </p:nvSpPr>
        <p:spPr>
          <a:xfrm>
            <a:off x="2298190" y="4866665"/>
            <a:ext cx="771525" cy="276999"/>
          </a:xfrm>
          <a:prstGeom prst="rect">
            <a:avLst/>
          </a:prstGeom>
          <a:noFill/>
        </p:spPr>
        <p:txBody>
          <a:bodyPr wrap="square" rtlCol="0">
            <a:spAutoFit/>
          </a:bodyPr>
          <a:lstStyle/>
          <a:p>
            <a:pPr algn="ctr"/>
            <a:r>
              <a:rPr lang="en-US" sz="1200"/>
              <a:t>Payload</a:t>
            </a:r>
          </a:p>
        </p:txBody>
      </p:sp>
      <p:cxnSp>
        <p:nvCxnSpPr>
          <p:cNvPr id="20" name="Straight Arrow Connector 19">
            <a:extLst>
              <a:ext uri="{FF2B5EF4-FFF2-40B4-BE49-F238E27FC236}">
                <a16:creationId xmlns:a16="http://schemas.microsoft.com/office/drawing/2014/main" id="{9DCC3157-DFB2-C435-85DE-AF5E459A7B33}"/>
              </a:ext>
            </a:extLst>
          </p:cNvPr>
          <p:cNvCxnSpPr>
            <a:cxnSpLocks/>
          </p:cNvCxnSpPr>
          <p:nvPr/>
        </p:nvCxnSpPr>
        <p:spPr>
          <a:xfrm>
            <a:off x="3315168" y="4600542"/>
            <a:ext cx="107834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9B9F919-C1BD-AC45-0FBB-06E49FAEB613}"/>
              </a:ext>
            </a:extLst>
          </p:cNvPr>
          <p:cNvCxnSpPr>
            <a:cxnSpLocks/>
          </p:cNvCxnSpPr>
          <p:nvPr/>
        </p:nvCxnSpPr>
        <p:spPr>
          <a:xfrm>
            <a:off x="3296118" y="4714842"/>
            <a:ext cx="102973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F70204E-B598-4D99-45C7-8B9C4C62FB24}"/>
              </a:ext>
            </a:extLst>
          </p:cNvPr>
          <p:cNvCxnSpPr>
            <a:cxnSpLocks/>
          </p:cNvCxnSpPr>
          <p:nvPr/>
        </p:nvCxnSpPr>
        <p:spPr>
          <a:xfrm>
            <a:off x="2694992" y="5229225"/>
            <a:ext cx="0" cy="5058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905EC1A8-C175-B187-26C6-EF6D3D1A02EC}"/>
              </a:ext>
            </a:extLst>
          </p:cNvPr>
          <p:cNvSpPr txBox="1"/>
          <p:nvPr/>
        </p:nvSpPr>
        <p:spPr>
          <a:xfrm>
            <a:off x="285931" y="3476559"/>
            <a:ext cx="1109184" cy="276999"/>
          </a:xfrm>
          <a:prstGeom prst="rect">
            <a:avLst/>
          </a:prstGeom>
          <a:noFill/>
        </p:spPr>
        <p:txBody>
          <a:bodyPr wrap="square" rtlCol="0">
            <a:spAutoFit/>
          </a:bodyPr>
          <a:lstStyle/>
          <a:p>
            <a:pPr algn="ctr"/>
            <a:r>
              <a:rPr lang="en-US" sz="1200" dirty="0"/>
              <a:t>IPS - DVC</a:t>
            </a:r>
          </a:p>
        </p:txBody>
      </p:sp>
      <p:sp>
        <p:nvSpPr>
          <p:cNvPr id="24" name="TextBox 23">
            <a:extLst>
              <a:ext uri="{FF2B5EF4-FFF2-40B4-BE49-F238E27FC236}">
                <a16:creationId xmlns:a16="http://schemas.microsoft.com/office/drawing/2014/main" id="{FF8F22FB-2064-DCA9-6D08-4DE79D01F4B1}"/>
              </a:ext>
            </a:extLst>
          </p:cNvPr>
          <p:cNvSpPr txBox="1"/>
          <p:nvPr/>
        </p:nvSpPr>
        <p:spPr>
          <a:xfrm>
            <a:off x="4532020" y="6165084"/>
            <a:ext cx="771525" cy="276999"/>
          </a:xfrm>
          <a:prstGeom prst="rect">
            <a:avLst/>
          </a:prstGeom>
          <a:noFill/>
        </p:spPr>
        <p:txBody>
          <a:bodyPr wrap="square" rtlCol="0">
            <a:spAutoFit/>
          </a:bodyPr>
          <a:lstStyle/>
          <a:p>
            <a:pPr algn="ctr"/>
            <a:r>
              <a:rPr lang="en-US" sz="1200" dirty="0"/>
              <a:t>DCC</a:t>
            </a:r>
          </a:p>
        </p:txBody>
      </p:sp>
      <p:sp>
        <p:nvSpPr>
          <p:cNvPr id="25" name="TextBox 24">
            <a:extLst>
              <a:ext uri="{FF2B5EF4-FFF2-40B4-BE49-F238E27FC236}">
                <a16:creationId xmlns:a16="http://schemas.microsoft.com/office/drawing/2014/main" id="{B703FA16-09BE-F379-A6DA-745BB8D73454}"/>
              </a:ext>
            </a:extLst>
          </p:cNvPr>
          <p:cNvSpPr txBox="1"/>
          <p:nvPr/>
        </p:nvSpPr>
        <p:spPr>
          <a:xfrm>
            <a:off x="10932829" y="1963508"/>
            <a:ext cx="771525" cy="276999"/>
          </a:xfrm>
          <a:prstGeom prst="rect">
            <a:avLst/>
          </a:prstGeom>
          <a:noFill/>
        </p:spPr>
        <p:txBody>
          <a:bodyPr wrap="square" rtlCol="0">
            <a:spAutoFit/>
          </a:bodyPr>
          <a:lstStyle/>
          <a:p>
            <a:pPr algn="ctr"/>
            <a:r>
              <a:rPr lang="en-US" sz="1200" dirty="0"/>
              <a:t>DCC</a:t>
            </a:r>
          </a:p>
        </p:txBody>
      </p:sp>
    </p:spTree>
    <p:extLst>
      <p:ext uri="{BB962C8B-B14F-4D97-AF65-F5344CB8AC3E}">
        <p14:creationId xmlns:p14="http://schemas.microsoft.com/office/powerpoint/2010/main" val="2297918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ED97853-500E-3E40-8621-4727B3AB1C9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11804"/>
          <a:stretch/>
        </p:blipFill>
        <p:spPr>
          <a:xfrm>
            <a:off x="410" y="3143"/>
            <a:ext cx="2021580" cy="6867342"/>
          </a:xfrm>
          <a:prstGeom prst="rect">
            <a:avLst/>
          </a:prstGeom>
        </p:spPr>
      </p:pic>
      <p:sp>
        <p:nvSpPr>
          <p:cNvPr id="6" name="Freeform 8">
            <a:extLst>
              <a:ext uri="{FF2B5EF4-FFF2-40B4-BE49-F238E27FC236}">
                <a16:creationId xmlns:a16="http://schemas.microsoft.com/office/drawing/2014/main" id="{017C5A73-4326-A36C-ACFE-5AC86672D819}"/>
              </a:ext>
            </a:extLst>
          </p:cNvPr>
          <p:cNvSpPr>
            <a:spLocks noChangeArrowheads="1"/>
          </p:cNvSpPr>
          <p:nvPr/>
        </p:nvSpPr>
        <p:spPr bwMode="auto">
          <a:xfrm>
            <a:off x="2353359" y="2069473"/>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8" name="Freeform 9">
            <a:extLst>
              <a:ext uri="{FF2B5EF4-FFF2-40B4-BE49-F238E27FC236}">
                <a16:creationId xmlns:a16="http://schemas.microsoft.com/office/drawing/2014/main" id="{DF6F7D52-C564-9CFB-87F1-EEDCAC443C3A}"/>
              </a:ext>
            </a:extLst>
          </p:cNvPr>
          <p:cNvSpPr>
            <a:spLocks noChangeArrowheads="1"/>
          </p:cNvSpPr>
          <p:nvPr/>
        </p:nvSpPr>
        <p:spPr bwMode="auto">
          <a:xfrm>
            <a:off x="2682342" y="2398458"/>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10" name="Freeform 11">
            <a:extLst>
              <a:ext uri="{FF2B5EF4-FFF2-40B4-BE49-F238E27FC236}">
                <a16:creationId xmlns:a16="http://schemas.microsoft.com/office/drawing/2014/main" id="{2EFA9B66-45BB-EC2F-9D6A-4924D2DC2C03}"/>
              </a:ext>
            </a:extLst>
          </p:cNvPr>
          <p:cNvSpPr>
            <a:spLocks noChangeArrowheads="1"/>
          </p:cNvSpPr>
          <p:nvPr/>
        </p:nvSpPr>
        <p:spPr bwMode="auto">
          <a:xfrm>
            <a:off x="3342380" y="3058494"/>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12" name="Freeform 12">
            <a:extLst>
              <a:ext uri="{FF2B5EF4-FFF2-40B4-BE49-F238E27FC236}">
                <a16:creationId xmlns:a16="http://schemas.microsoft.com/office/drawing/2014/main" id="{59CFA439-214D-EB86-A068-4D3DE0ADC6F7}"/>
              </a:ext>
            </a:extLst>
          </p:cNvPr>
          <p:cNvSpPr>
            <a:spLocks noChangeArrowheads="1"/>
          </p:cNvSpPr>
          <p:nvPr/>
        </p:nvSpPr>
        <p:spPr bwMode="auto">
          <a:xfrm>
            <a:off x="3342380" y="3058494"/>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13" name="TextBox 90">
            <a:extLst>
              <a:ext uri="{FF2B5EF4-FFF2-40B4-BE49-F238E27FC236}">
                <a16:creationId xmlns:a16="http://schemas.microsoft.com/office/drawing/2014/main" id="{57EBD3E3-331E-4A90-CE65-40115E484E30}"/>
              </a:ext>
            </a:extLst>
          </p:cNvPr>
          <p:cNvSpPr txBox="1"/>
          <p:nvPr/>
        </p:nvSpPr>
        <p:spPr>
          <a:xfrm rot="16200000">
            <a:off x="2701732" y="3576004"/>
            <a:ext cx="744756" cy="292388"/>
          </a:xfrm>
          <a:prstGeom prst="rect">
            <a:avLst/>
          </a:prstGeom>
          <a:noFill/>
        </p:spPr>
        <p:txBody>
          <a:bodyPr wrap="none" rtlCol="0" anchor="b" anchorCtr="0">
            <a:prstTxWarp prst="textArchUp">
              <a:avLst/>
            </a:prstTxWarp>
            <a:spAutoFit/>
          </a:bodyPr>
          <a:lstStyle/>
          <a:p>
            <a:pPr algn="ctr"/>
            <a:r>
              <a:rPr lang="en-US" sz="1600" b="1">
                <a:solidFill>
                  <a:schemeClr val="bg1"/>
                </a:solidFill>
                <a:latin typeface="Poppins SemiBold" pitchFamily="2" charset="77"/>
                <a:ea typeface="League Spartan" charset="0"/>
                <a:cs typeface="Poppins SemiBold" pitchFamily="2" charset="77"/>
              </a:rPr>
              <a:t>Track 1</a:t>
            </a:r>
          </a:p>
        </p:txBody>
      </p:sp>
      <p:sp>
        <p:nvSpPr>
          <p:cNvPr id="14" name="TextBox 90">
            <a:extLst>
              <a:ext uri="{FF2B5EF4-FFF2-40B4-BE49-F238E27FC236}">
                <a16:creationId xmlns:a16="http://schemas.microsoft.com/office/drawing/2014/main" id="{B4ADFEBB-25AC-3EDC-F301-28C903189038}"/>
              </a:ext>
            </a:extLst>
          </p:cNvPr>
          <p:cNvSpPr txBox="1"/>
          <p:nvPr/>
        </p:nvSpPr>
        <p:spPr>
          <a:xfrm rot="16200000">
            <a:off x="2116669" y="3551647"/>
            <a:ext cx="1256915" cy="292388"/>
          </a:xfrm>
          <a:prstGeom prst="rect">
            <a:avLst/>
          </a:prstGeom>
          <a:noFill/>
        </p:spPr>
        <p:txBody>
          <a:bodyPr wrap="none" rtlCol="0" anchor="b" anchorCtr="0">
            <a:prstTxWarp prst="textArchUp">
              <a:avLst/>
            </a:prstTxWarp>
            <a:spAutoFit/>
          </a:bodyPr>
          <a:lstStyle/>
          <a:p>
            <a:pPr algn="ctr"/>
            <a:r>
              <a:rPr lang="en-US" sz="1600" b="1">
                <a:solidFill>
                  <a:schemeClr val="bg1"/>
                </a:solidFill>
                <a:latin typeface="Poppins SemiBold" pitchFamily="2" charset="77"/>
                <a:ea typeface="League Spartan" charset="0"/>
                <a:cs typeface="Poppins SemiBold" pitchFamily="2" charset="77"/>
              </a:rPr>
              <a:t>Track 2</a:t>
            </a:r>
          </a:p>
        </p:txBody>
      </p:sp>
      <p:sp>
        <p:nvSpPr>
          <p:cNvPr id="19" name="Elipse 18">
            <a:extLst>
              <a:ext uri="{FF2B5EF4-FFF2-40B4-BE49-F238E27FC236}">
                <a16:creationId xmlns:a16="http://schemas.microsoft.com/office/drawing/2014/main" id="{91875C47-58F0-2541-406C-F8083B338AFE}"/>
              </a:ext>
            </a:extLst>
          </p:cNvPr>
          <p:cNvSpPr/>
          <p:nvPr/>
        </p:nvSpPr>
        <p:spPr>
          <a:xfrm>
            <a:off x="3032279" y="2732198"/>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0" name="Imagen 19">
            <a:extLst>
              <a:ext uri="{FF2B5EF4-FFF2-40B4-BE49-F238E27FC236}">
                <a16:creationId xmlns:a16="http://schemas.microsoft.com/office/drawing/2014/main" id="{83CE2E49-27B8-F67A-0989-E9EB88CD9A6E}"/>
              </a:ext>
            </a:extLst>
          </p:cNvPr>
          <p:cNvPicPr>
            <a:picLocks noChangeAspect="1"/>
          </p:cNvPicPr>
          <p:nvPr/>
        </p:nvPicPr>
        <p:blipFill>
          <a:blip r:embed="rId4"/>
          <a:stretch>
            <a:fillRect/>
          </a:stretch>
        </p:blipFill>
        <p:spPr>
          <a:xfrm>
            <a:off x="3358239" y="3066952"/>
            <a:ext cx="1320073" cy="1320073"/>
          </a:xfrm>
          <a:prstGeom prst="rect">
            <a:avLst/>
          </a:prstGeom>
        </p:spPr>
      </p:pic>
      <p:sp>
        <p:nvSpPr>
          <p:cNvPr id="7" name="Rectangle: Rounded Corners 6">
            <a:extLst>
              <a:ext uri="{FF2B5EF4-FFF2-40B4-BE49-F238E27FC236}">
                <a16:creationId xmlns:a16="http://schemas.microsoft.com/office/drawing/2014/main" id="{A9652CEA-35DA-65D1-D9DA-1137EA35EB1D}"/>
              </a:ext>
            </a:extLst>
          </p:cNvPr>
          <p:cNvSpPr/>
          <p:nvPr/>
        </p:nvSpPr>
        <p:spPr>
          <a:xfrm>
            <a:off x="6380860" y="3546282"/>
            <a:ext cx="5810730" cy="32997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A659AF0A-CDF8-BACF-022F-FC4806613524}"/>
              </a:ext>
            </a:extLst>
          </p:cNvPr>
          <p:cNvSpPr/>
          <p:nvPr/>
        </p:nvSpPr>
        <p:spPr>
          <a:xfrm>
            <a:off x="6398710" y="3138606"/>
            <a:ext cx="5793290"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CC50087-F2F7-0CD6-0F83-7F466A5FD49F}"/>
              </a:ext>
            </a:extLst>
          </p:cNvPr>
          <p:cNvSpPr txBox="1"/>
          <p:nvPr/>
        </p:nvSpPr>
        <p:spPr>
          <a:xfrm>
            <a:off x="5645888" y="3116425"/>
            <a:ext cx="6546112" cy="369332"/>
          </a:xfrm>
          <a:prstGeom prst="rect">
            <a:avLst/>
          </a:prstGeom>
          <a:noFill/>
        </p:spPr>
        <p:txBody>
          <a:bodyPr wrap="square" rtlCol="0">
            <a:spAutoFit/>
          </a:bodyPr>
          <a:lstStyle/>
          <a:p>
            <a:pPr algn="ctr"/>
            <a:r>
              <a:rPr lang="es-ES">
                <a:solidFill>
                  <a:schemeClr val="bg1"/>
                </a:solidFill>
              </a:rPr>
              <a:t>Continuidad transfronteriza de la asistencia</a:t>
            </a:r>
            <a:endParaRPr lang="es-AR">
              <a:solidFill>
                <a:schemeClr val="bg1"/>
              </a:solidFill>
            </a:endParaRPr>
          </a:p>
        </p:txBody>
      </p:sp>
      <p:sp>
        <p:nvSpPr>
          <p:cNvPr id="38" name="TextBox 37">
            <a:extLst>
              <a:ext uri="{FF2B5EF4-FFF2-40B4-BE49-F238E27FC236}">
                <a16:creationId xmlns:a16="http://schemas.microsoft.com/office/drawing/2014/main" id="{3330726C-6523-B928-B9C5-75C096989A14}"/>
              </a:ext>
            </a:extLst>
          </p:cNvPr>
          <p:cNvSpPr txBox="1"/>
          <p:nvPr/>
        </p:nvSpPr>
        <p:spPr>
          <a:xfrm>
            <a:off x="5638799" y="3534640"/>
            <a:ext cx="6546112" cy="369332"/>
          </a:xfrm>
          <a:prstGeom prst="rect">
            <a:avLst/>
          </a:prstGeom>
          <a:noFill/>
        </p:spPr>
        <p:txBody>
          <a:bodyPr wrap="square" rtlCol="0">
            <a:spAutoFit/>
          </a:bodyPr>
          <a:lstStyle/>
          <a:p>
            <a:pPr algn="ctr"/>
            <a:r>
              <a:rPr lang="es-AR">
                <a:solidFill>
                  <a:schemeClr val="bg1"/>
                </a:solidFill>
              </a:rPr>
              <a:t>Certificados digitales de vacunación</a:t>
            </a:r>
          </a:p>
        </p:txBody>
      </p:sp>
      <p:pic>
        <p:nvPicPr>
          <p:cNvPr id="15" name="Imagen 14" descr="Texto&#10;&#10;Descripción generada automáticamente">
            <a:extLst>
              <a:ext uri="{FF2B5EF4-FFF2-40B4-BE49-F238E27FC236}">
                <a16:creationId xmlns:a16="http://schemas.microsoft.com/office/drawing/2014/main" id="{2C75F9E2-0486-0056-538A-AB93DA6AB2C9}"/>
              </a:ext>
            </a:extLst>
          </p:cNvPr>
          <p:cNvPicPr>
            <a:picLocks noChangeAspect="1"/>
          </p:cNvPicPr>
          <p:nvPr/>
        </p:nvPicPr>
        <p:blipFill>
          <a:blip r:embed="rId5"/>
          <a:stretch>
            <a:fillRect/>
          </a:stretch>
        </p:blipFill>
        <p:spPr>
          <a:xfrm>
            <a:off x="342900" y="152374"/>
            <a:ext cx="5114925" cy="2095551"/>
          </a:xfrm>
          <a:prstGeom prst="rect">
            <a:avLst/>
          </a:prstGeom>
        </p:spPr>
      </p:pic>
      <p:pic>
        <p:nvPicPr>
          <p:cNvPr id="3" name="Picture 2">
            <a:extLst>
              <a:ext uri="{FF2B5EF4-FFF2-40B4-BE49-F238E27FC236}">
                <a16:creationId xmlns:a16="http://schemas.microsoft.com/office/drawing/2014/main" id="{FD895C2A-B053-149C-2861-057BC428B547}"/>
              </a:ext>
            </a:extLst>
          </p:cNvPr>
          <p:cNvPicPr>
            <a:picLocks noChangeAspect="1"/>
          </p:cNvPicPr>
          <p:nvPr/>
        </p:nvPicPr>
        <p:blipFill rotWithShape="1">
          <a:blip r:embed="rId6"/>
          <a:srcRect l="-90" r="49468" b="-77778"/>
          <a:stretch/>
        </p:blipFill>
        <p:spPr>
          <a:xfrm>
            <a:off x="7713636" y="5876358"/>
            <a:ext cx="4011883" cy="642241"/>
          </a:xfrm>
          <a:prstGeom prst="rect">
            <a:avLst/>
          </a:prstGeom>
        </p:spPr>
      </p:pic>
      <p:pic>
        <p:nvPicPr>
          <p:cNvPr id="4" name="Picture 3" descr="A blue and white logo&#10;&#10;Description automatically generated">
            <a:extLst>
              <a:ext uri="{FF2B5EF4-FFF2-40B4-BE49-F238E27FC236}">
                <a16:creationId xmlns:a16="http://schemas.microsoft.com/office/drawing/2014/main" id="{8A78801D-A9E9-257A-C971-63B30F82BC6B}"/>
              </a:ext>
            </a:extLst>
          </p:cNvPr>
          <p:cNvPicPr>
            <a:picLocks noChangeAspect="1"/>
          </p:cNvPicPr>
          <p:nvPr/>
        </p:nvPicPr>
        <p:blipFill>
          <a:blip r:embed="rId7"/>
          <a:stretch>
            <a:fillRect/>
          </a:stretch>
        </p:blipFill>
        <p:spPr>
          <a:xfrm>
            <a:off x="2746075" y="5871434"/>
            <a:ext cx="1811548" cy="650415"/>
          </a:xfrm>
          <a:prstGeom prst="rect">
            <a:avLst/>
          </a:prstGeom>
          <a:ln>
            <a:solidFill>
              <a:schemeClr val="bg1"/>
            </a:solidFill>
          </a:ln>
        </p:spPr>
      </p:pic>
      <p:sp>
        <p:nvSpPr>
          <p:cNvPr id="2" name="Google Shape;298;p4">
            <a:extLst>
              <a:ext uri="{FF2B5EF4-FFF2-40B4-BE49-F238E27FC236}">
                <a16:creationId xmlns:a16="http://schemas.microsoft.com/office/drawing/2014/main" id="{AC454D5D-D107-9D15-8017-E3B4FFC4A12D}"/>
              </a:ext>
            </a:extLst>
          </p:cNvPr>
          <p:cNvSpPr txBox="1"/>
          <p:nvPr/>
        </p:nvSpPr>
        <p:spPr>
          <a:xfrm>
            <a:off x="6558024" y="1070699"/>
            <a:ext cx="5291076"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3200" b="1">
                <a:solidFill>
                  <a:srgbClr val="156082"/>
                </a:solidFill>
                <a:latin typeface="Poppins Light"/>
                <a:ea typeface="Calibri"/>
                <a:cs typeface="Calibri"/>
                <a:sym typeface="Calibri"/>
              </a:rPr>
              <a:t>Versión detallada</a:t>
            </a:r>
            <a:endParaRPr lang="es-419" sz="2800" b="1" i="0" u="none" strike="noStrike" cap="none">
              <a:solidFill>
                <a:srgbClr val="156082"/>
              </a:solidFill>
              <a:ea typeface="Calibri"/>
            </a:endParaRPr>
          </a:p>
        </p:txBody>
      </p:sp>
      <p:sp>
        <p:nvSpPr>
          <p:cNvPr id="5" name="TextBox 4">
            <a:extLst>
              <a:ext uri="{FF2B5EF4-FFF2-40B4-BE49-F238E27FC236}">
                <a16:creationId xmlns:a16="http://schemas.microsoft.com/office/drawing/2014/main" id="{D84578F7-1826-1ADA-846E-302B2EC4A802}"/>
              </a:ext>
            </a:extLst>
          </p:cNvPr>
          <p:cNvSpPr txBox="1"/>
          <p:nvPr/>
        </p:nvSpPr>
        <p:spPr>
          <a:xfrm>
            <a:off x="10307216" y="6550223"/>
            <a:ext cx="1884784" cy="307777"/>
          </a:xfrm>
          <a:prstGeom prst="rect">
            <a:avLst/>
          </a:prstGeom>
          <a:noFill/>
        </p:spPr>
        <p:txBody>
          <a:bodyPr wrap="square" rtlCol="0">
            <a:spAutoFit/>
          </a:bodyPr>
          <a:lstStyle/>
          <a:p>
            <a:r>
              <a:rPr lang="es-AR" sz="1400" i="1"/>
              <a:t>Privado y confidencial</a:t>
            </a:r>
            <a:endParaRPr lang="en-US" sz="1400" i="1"/>
          </a:p>
        </p:txBody>
      </p:sp>
    </p:spTree>
    <p:extLst>
      <p:ext uri="{BB962C8B-B14F-4D97-AF65-F5344CB8AC3E}">
        <p14:creationId xmlns:p14="http://schemas.microsoft.com/office/powerpoint/2010/main" val="283124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Rectangle: Rounded Corners 182">
            <a:extLst>
              <a:ext uri="{FF2B5EF4-FFF2-40B4-BE49-F238E27FC236}">
                <a16:creationId xmlns:a16="http://schemas.microsoft.com/office/drawing/2014/main" id="{30486FB4-8936-996D-ED38-DAF4C330EA6C}"/>
              </a:ext>
            </a:extLst>
          </p:cNvPr>
          <p:cNvSpPr/>
          <p:nvPr/>
        </p:nvSpPr>
        <p:spPr>
          <a:xfrm>
            <a:off x="6181349" y="3908902"/>
            <a:ext cx="5872489" cy="2781142"/>
          </a:xfrm>
          <a:prstGeom prst="roundRect">
            <a:avLst/>
          </a:prstGeom>
          <a:solidFill>
            <a:srgbClr val="F1D59D">
              <a:alpha val="2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9" name="Rectangle: Rounded Corners 178">
            <a:extLst>
              <a:ext uri="{FF2B5EF4-FFF2-40B4-BE49-F238E27FC236}">
                <a16:creationId xmlns:a16="http://schemas.microsoft.com/office/drawing/2014/main" id="{DAB0EB32-3E48-4444-F2E4-3BCD5F4F3E4E}"/>
              </a:ext>
            </a:extLst>
          </p:cNvPr>
          <p:cNvSpPr/>
          <p:nvPr/>
        </p:nvSpPr>
        <p:spPr>
          <a:xfrm>
            <a:off x="6195660" y="1103427"/>
            <a:ext cx="5872489" cy="2422077"/>
          </a:xfrm>
          <a:prstGeom prst="roundRect">
            <a:avLst/>
          </a:prstGeom>
          <a:solidFill>
            <a:srgbClr val="9FD6EF">
              <a:alpha val="3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7CD643E-5184-059E-F768-722E1755C9ED}"/>
              </a:ext>
            </a:extLst>
          </p:cNvPr>
          <p:cNvCxnSpPr>
            <a:cxnSpLocks/>
          </p:cNvCxnSpPr>
          <p:nvPr/>
        </p:nvCxnSpPr>
        <p:spPr>
          <a:xfrm>
            <a:off x="1628775"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1EBADBC-7C17-02A3-C2BD-7B0E3CB8F5E3}"/>
              </a:ext>
            </a:extLst>
          </p:cNvPr>
          <p:cNvCxnSpPr>
            <a:cxnSpLocks/>
          </p:cNvCxnSpPr>
          <p:nvPr/>
        </p:nvCxnSpPr>
        <p:spPr>
          <a:xfrm>
            <a:off x="6072187" y="95250"/>
            <a:ext cx="0" cy="635755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B49C129-D0B0-1590-8026-CC2E087B62E8}"/>
              </a:ext>
            </a:extLst>
          </p:cNvPr>
          <p:cNvCxnSpPr>
            <a:cxnSpLocks/>
          </p:cNvCxnSpPr>
          <p:nvPr/>
        </p:nvCxnSpPr>
        <p:spPr>
          <a:xfrm>
            <a:off x="8293893"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BEEB7E8-2C2D-6720-02D5-7C25B23E759E}"/>
              </a:ext>
            </a:extLst>
          </p:cNvPr>
          <p:cNvCxnSpPr>
            <a:cxnSpLocks/>
          </p:cNvCxnSpPr>
          <p:nvPr/>
        </p:nvCxnSpPr>
        <p:spPr>
          <a:xfrm>
            <a:off x="10515600"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6" name="Graphic 45" descr="Computer with solid fill">
            <a:extLst>
              <a:ext uri="{FF2B5EF4-FFF2-40B4-BE49-F238E27FC236}">
                <a16:creationId xmlns:a16="http://schemas.microsoft.com/office/drawing/2014/main" id="{F50EC8A7-AEE7-AB66-665F-9B7564E160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500" y="491914"/>
            <a:ext cx="445912" cy="445912"/>
          </a:xfrm>
          <a:prstGeom prst="rect">
            <a:avLst/>
          </a:prstGeom>
        </p:spPr>
      </p:pic>
      <p:sp>
        <p:nvSpPr>
          <p:cNvPr id="47" name="TextBox 46">
            <a:extLst>
              <a:ext uri="{FF2B5EF4-FFF2-40B4-BE49-F238E27FC236}">
                <a16:creationId xmlns:a16="http://schemas.microsoft.com/office/drawing/2014/main" id="{7817FF94-F04A-5291-8EED-714F1B99A267}"/>
              </a:ext>
            </a:extLst>
          </p:cNvPr>
          <p:cNvSpPr txBox="1"/>
          <p:nvPr/>
        </p:nvSpPr>
        <p:spPr>
          <a:xfrm>
            <a:off x="465693" y="799326"/>
            <a:ext cx="771525" cy="276999"/>
          </a:xfrm>
          <a:prstGeom prst="rect">
            <a:avLst/>
          </a:prstGeom>
          <a:noFill/>
        </p:spPr>
        <p:txBody>
          <a:bodyPr wrap="square" rtlCol="0">
            <a:spAutoFit/>
          </a:bodyPr>
          <a:lstStyle/>
          <a:p>
            <a:pPr algn="ctr"/>
            <a:r>
              <a:rPr lang="en-US" sz="1200"/>
              <a:t>EHR</a:t>
            </a:r>
          </a:p>
        </p:txBody>
      </p:sp>
      <p:pic>
        <p:nvPicPr>
          <p:cNvPr id="48" name="Graphic 47" descr="Male profile with solid fill">
            <a:extLst>
              <a:ext uri="{FF2B5EF4-FFF2-40B4-BE49-F238E27FC236}">
                <a16:creationId xmlns:a16="http://schemas.microsoft.com/office/drawing/2014/main" id="{9FE18DD3-3F15-5203-B1ED-92CD433886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4211" y="1193237"/>
            <a:ext cx="474487" cy="474487"/>
          </a:xfrm>
          <a:prstGeom prst="rect">
            <a:avLst/>
          </a:prstGeom>
        </p:spPr>
      </p:pic>
      <p:cxnSp>
        <p:nvCxnSpPr>
          <p:cNvPr id="54" name="Straight Connector 53">
            <a:extLst>
              <a:ext uri="{FF2B5EF4-FFF2-40B4-BE49-F238E27FC236}">
                <a16:creationId xmlns:a16="http://schemas.microsoft.com/office/drawing/2014/main" id="{6B56BD9E-8866-8C7A-01EC-49BFE69CD1D1}"/>
              </a:ext>
            </a:extLst>
          </p:cNvPr>
          <p:cNvCxnSpPr>
            <a:cxnSpLocks/>
          </p:cNvCxnSpPr>
          <p:nvPr/>
        </p:nvCxnSpPr>
        <p:spPr>
          <a:xfrm>
            <a:off x="3850481"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86ECF590-CA7F-A53F-0532-2CBB39828ECA}"/>
              </a:ext>
            </a:extLst>
          </p:cNvPr>
          <p:cNvCxnSpPr>
            <a:cxnSpLocks/>
          </p:cNvCxnSpPr>
          <p:nvPr/>
        </p:nvCxnSpPr>
        <p:spPr>
          <a:xfrm>
            <a:off x="1256268" y="1411006"/>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08D17FFD-6C13-374B-E5F4-2659336FB7D5}"/>
              </a:ext>
            </a:extLst>
          </p:cNvPr>
          <p:cNvCxnSpPr>
            <a:cxnSpLocks/>
          </p:cNvCxnSpPr>
          <p:nvPr/>
        </p:nvCxnSpPr>
        <p:spPr>
          <a:xfrm>
            <a:off x="1237218" y="1525306"/>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58" name="Graphic 57" descr="Server with solid fill">
            <a:extLst>
              <a:ext uri="{FF2B5EF4-FFF2-40B4-BE49-F238E27FC236}">
                <a16:creationId xmlns:a16="http://schemas.microsoft.com/office/drawing/2014/main" id="{93375B5D-824C-CD03-15FB-820EBB4C0B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03207" y="1193237"/>
            <a:ext cx="474487" cy="474487"/>
          </a:xfrm>
          <a:prstGeom prst="rect">
            <a:avLst/>
          </a:prstGeom>
        </p:spPr>
      </p:pic>
      <p:sp>
        <p:nvSpPr>
          <p:cNvPr id="59" name="TextBox 58">
            <a:extLst>
              <a:ext uri="{FF2B5EF4-FFF2-40B4-BE49-F238E27FC236}">
                <a16:creationId xmlns:a16="http://schemas.microsoft.com/office/drawing/2014/main" id="{7AF806FC-C6D9-F127-0622-96731F5AFAC4}"/>
              </a:ext>
            </a:extLst>
          </p:cNvPr>
          <p:cNvSpPr txBox="1"/>
          <p:nvPr/>
        </p:nvSpPr>
        <p:spPr>
          <a:xfrm>
            <a:off x="2110876" y="1596673"/>
            <a:ext cx="1234505" cy="461665"/>
          </a:xfrm>
          <a:prstGeom prst="rect">
            <a:avLst/>
          </a:prstGeom>
          <a:noFill/>
        </p:spPr>
        <p:txBody>
          <a:bodyPr wrap="square" rtlCol="0">
            <a:spAutoFit/>
          </a:bodyPr>
          <a:lstStyle/>
          <a:p>
            <a:pPr algn="ctr"/>
            <a:r>
              <a:rPr lang="en-US" sz="1200"/>
              <a:t>Patient Manager (MPI)</a:t>
            </a:r>
          </a:p>
        </p:txBody>
      </p:sp>
      <p:pic>
        <p:nvPicPr>
          <p:cNvPr id="60" name="Graphic 59" descr="Stethoscope with solid fill">
            <a:extLst>
              <a:ext uri="{FF2B5EF4-FFF2-40B4-BE49-F238E27FC236}">
                <a16:creationId xmlns:a16="http://schemas.microsoft.com/office/drawing/2014/main" id="{53DB7268-724E-8FEC-670E-17E576F5D0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1267" y="1798973"/>
            <a:ext cx="474486" cy="474486"/>
          </a:xfrm>
          <a:prstGeom prst="rect">
            <a:avLst/>
          </a:prstGeom>
        </p:spPr>
      </p:pic>
      <p:cxnSp>
        <p:nvCxnSpPr>
          <p:cNvPr id="61" name="Straight Arrow Connector 60">
            <a:extLst>
              <a:ext uri="{FF2B5EF4-FFF2-40B4-BE49-F238E27FC236}">
                <a16:creationId xmlns:a16="http://schemas.microsoft.com/office/drawing/2014/main" id="{803CDEE8-8DD9-2833-3DE7-617C2137593B}"/>
              </a:ext>
            </a:extLst>
          </p:cNvPr>
          <p:cNvCxnSpPr>
            <a:cxnSpLocks/>
            <a:stCxn id="48" idx="2"/>
            <a:endCxn id="60" idx="0"/>
          </p:cNvCxnSpPr>
          <p:nvPr/>
        </p:nvCxnSpPr>
        <p:spPr>
          <a:xfrm flipH="1">
            <a:off x="848510" y="1667724"/>
            <a:ext cx="2945" cy="1312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4" name="Graphic 63" descr="Document with solid fill">
            <a:extLst>
              <a:ext uri="{FF2B5EF4-FFF2-40B4-BE49-F238E27FC236}">
                <a16:creationId xmlns:a16="http://schemas.microsoft.com/office/drawing/2014/main" id="{582E4241-DC6B-A1C3-3319-209EAFD8DCF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5022" y="1934935"/>
            <a:ext cx="474487" cy="474487"/>
          </a:xfrm>
          <a:prstGeom prst="rect">
            <a:avLst/>
          </a:prstGeom>
        </p:spPr>
      </p:pic>
      <p:pic>
        <p:nvPicPr>
          <p:cNvPr id="69" name="Graphic 68" descr="Server with solid fill">
            <a:extLst>
              <a:ext uri="{FF2B5EF4-FFF2-40B4-BE49-F238E27FC236}">
                <a16:creationId xmlns:a16="http://schemas.microsoft.com/office/drawing/2014/main" id="{6841D3FB-9E07-8E9B-3684-04755E221FC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89618" y="2102009"/>
            <a:ext cx="474487" cy="474487"/>
          </a:xfrm>
          <a:prstGeom prst="rect">
            <a:avLst/>
          </a:prstGeom>
        </p:spPr>
      </p:pic>
      <p:sp>
        <p:nvSpPr>
          <p:cNvPr id="70" name="TextBox 69">
            <a:extLst>
              <a:ext uri="{FF2B5EF4-FFF2-40B4-BE49-F238E27FC236}">
                <a16:creationId xmlns:a16="http://schemas.microsoft.com/office/drawing/2014/main" id="{B81196D7-4CC9-F84A-47BD-DCE541DA1065}"/>
              </a:ext>
            </a:extLst>
          </p:cNvPr>
          <p:cNvSpPr txBox="1"/>
          <p:nvPr/>
        </p:nvSpPr>
        <p:spPr>
          <a:xfrm>
            <a:off x="2001284" y="2505445"/>
            <a:ext cx="1410998" cy="461665"/>
          </a:xfrm>
          <a:prstGeom prst="rect">
            <a:avLst/>
          </a:prstGeom>
          <a:noFill/>
        </p:spPr>
        <p:txBody>
          <a:bodyPr wrap="square" rtlCol="0">
            <a:spAutoFit/>
          </a:bodyPr>
          <a:lstStyle/>
          <a:p>
            <a:pPr algn="ctr"/>
            <a:r>
              <a:rPr lang="en-US" sz="1200"/>
              <a:t>Terminology Server</a:t>
            </a:r>
          </a:p>
        </p:txBody>
      </p:sp>
      <p:cxnSp>
        <p:nvCxnSpPr>
          <p:cNvPr id="71" name="Straight Arrow Connector 70">
            <a:extLst>
              <a:ext uri="{FF2B5EF4-FFF2-40B4-BE49-F238E27FC236}">
                <a16:creationId xmlns:a16="http://schemas.microsoft.com/office/drawing/2014/main" id="{1FA73C8A-8654-D03C-5A6D-69A76AC22946}"/>
              </a:ext>
            </a:extLst>
          </p:cNvPr>
          <p:cNvCxnSpPr>
            <a:cxnSpLocks/>
          </p:cNvCxnSpPr>
          <p:nvPr/>
        </p:nvCxnSpPr>
        <p:spPr>
          <a:xfrm>
            <a:off x="1200618" y="2276442"/>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645B721E-5574-E91A-CDC1-97BF85F96EB9}"/>
              </a:ext>
            </a:extLst>
          </p:cNvPr>
          <p:cNvCxnSpPr>
            <a:cxnSpLocks/>
          </p:cNvCxnSpPr>
          <p:nvPr/>
        </p:nvCxnSpPr>
        <p:spPr>
          <a:xfrm>
            <a:off x="1181568" y="2390742"/>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73" name="Graphic 72" descr="Paper with solid fill">
            <a:extLst>
              <a:ext uri="{FF2B5EF4-FFF2-40B4-BE49-F238E27FC236}">
                <a16:creationId xmlns:a16="http://schemas.microsoft.com/office/drawing/2014/main" id="{328E1E65-277A-EA12-84F8-62973E2285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0875" y="3051017"/>
            <a:ext cx="474487" cy="474487"/>
          </a:xfrm>
          <a:prstGeom prst="rect">
            <a:avLst/>
          </a:prstGeom>
        </p:spPr>
      </p:pic>
      <p:sp>
        <p:nvSpPr>
          <p:cNvPr id="74" name="TextBox 73">
            <a:extLst>
              <a:ext uri="{FF2B5EF4-FFF2-40B4-BE49-F238E27FC236}">
                <a16:creationId xmlns:a16="http://schemas.microsoft.com/office/drawing/2014/main" id="{EE497A77-7898-148C-369E-749F6B599BE4}"/>
              </a:ext>
            </a:extLst>
          </p:cNvPr>
          <p:cNvSpPr txBox="1"/>
          <p:nvPr/>
        </p:nvSpPr>
        <p:spPr>
          <a:xfrm>
            <a:off x="441880" y="3216933"/>
            <a:ext cx="771525" cy="276999"/>
          </a:xfrm>
          <a:prstGeom prst="rect">
            <a:avLst/>
          </a:prstGeom>
          <a:noFill/>
        </p:spPr>
        <p:txBody>
          <a:bodyPr wrap="square" rtlCol="0">
            <a:spAutoFit/>
          </a:bodyPr>
          <a:lstStyle/>
          <a:p>
            <a:pPr algn="ctr"/>
            <a:r>
              <a:rPr lang="en-US" sz="1200"/>
              <a:t>IPS</a:t>
            </a:r>
          </a:p>
        </p:txBody>
      </p:sp>
      <p:cxnSp>
        <p:nvCxnSpPr>
          <p:cNvPr id="75" name="Straight Arrow Connector 74">
            <a:extLst>
              <a:ext uri="{FF2B5EF4-FFF2-40B4-BE49-F238E27FC236}">
                <a16:creationId xmlns:a16="http://schemas.microsoft.com/office/drawing/2014/main" id="{B5D70385-EAE0-9C25-0D91-A298BB8A2A22}"/>
              </a:ext>
            </a:extLst>
          </p:cNvPr>
          <p:cNvCxnSpPr>
            <a:cxnSpLocks/>
          </p:cNvCxnSpPr>
          <p:nvPr/>
        </p:nvCxnSpPr>
        <p:spPr>
          <a:xfrm flipH="1">
            <a:off x="818119" y="2480419"/>
            <a:ext cx="9523" cy="599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EA62B20C-E0C1-82A8-37CF-4571D7241250}"/>
              </a:ext>
            </a:extLst>
          </p:cNvPr>
          <p:cNvCxnSpPr>
            <a:cxnSpLocks/>
          </p:cNvCxnSpPr>
          <p:nvPr/>
        </p:nvCxnSpPr>
        <p:spPr>
          <a:xfrm>
            <a:off x="1188609" y="3292071"/>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82" name="Graphic 81" descr="Server with solid fill">
            <a:extLst>
              <a:ext uri="{FF2B5EF4-FFF2-40B4-BE49-F238E27FC236}">
                <a16:creationId xmlns:a16="http://schemas.microsoft.com/office/drawing/2014/main" id="{AE715FD5-26FC-DEC5-0CF0-416680A1EAC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35548" y="3074302"/>
            <a:ext cx="474487" cy="474487"/>
          </a:xfrm>
          <a:prstGeom prst="rect">
            <a:avLst/>
          </a:prstGeom>
        </p:spPr>
      </p:pic>
      <p:sp>
        <p:nvSpPr>
          <p:cNvPr id="83" name="TextBox 82">
            <a:extLst>
              <a:ext uri="{FF2B5EF4-FFF2-40B4-BE49-F238E27FC236}">
                <a16:creationId xmlns:a16="http://schemas.microsoft.com/office/drawing/2014/main" id="{418FE37E-D821-B094-A80A-D2AF5E234C16}"/>
              </a:ext>
            </a:extLst>
          </p:cNvPr>
          <p:cNvSpPr txBox="1"/>
          <p:nvPr/>
        </p:nvSpPr>
        <p:spPr>
          <a:xfrm>
            <a:off x="2266950" y="3477738"/>
            <a:ext cx="771525" cy="461665"/>
          </a:xfrm>
          <a:prstGeom prst="rect">
            <a:avLst/>
          </a:prstGeom>
          <a:noFill/>
        </p:spPr>
        <p:txBody>
          <a:bodyPr wrap="square" rtlCol="0">
            <a:spAutoFit/>
          </a:bodyPr>
          <a:lstStyle/>
          <a:p>
            <a:pPr algn="ctr"/>
            <a:r>
              <a:rPr lang="en-US" sz="1200"/>
              <a:t>FHIR Server</a:t>
            </a:r>
          </a:p>
        </p:txBody>
      </p:sp>
      <p:pic>
        <p:nvPicPr>
          <p:cNvPr id="85" name="Graphic 84" descr="Server with solid fill">
            <a:extLst>
              <a:ext uri="{FF2B5EF4-FFF2-40B4-BE49-F238E27FC236}">
                <a16:creationId xmlns:a16="http://schemas.microsoft.com/office/drawing/2014/main" id="{4C61AC07-554A-2CE6-A7C9-D3CD94DD0E4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55789" y="415592"/>
            <a:ext cx="474487" cy="474487"/>
          </a:xfrm>
          <a:prstGeom prst="rect">
            <a:avLst/>
          </a:prstGeom>
        </p:spPr>
      </p:pic>
      <p:sp>
        <p:nvSpPr>
          <p:cNvPr id="86" name="TextBox 85">
            <a:extLst>
              <a:ext uri="{FF2B5EF4-FFF2-40B4-BE49-F238E27FC236}">
                <a16:creationId xmlns:a16="http://schemas.microsoft.com/office/drawing/2014/main" id="{67CC5001-377E-6F15-A043-9857F8666856}"/>
              </a:ext>
            </a:extLst>
          </p:cNvPr>
          <p:cNvSpPr txBox="1"/>
          <p:nvPr/>
        </p:nvSpPr>
        <p:spPr>
          <a:xfrm>
            <a:off x="2049790" y="819028"/>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87" name="Straight Connector 86">
            <a:extLst>
              <a:ext uri="{FF2B5EF4-FFF2-40B4-BE49-F238E27FC236}">
                <a16:creationId xmlns:a16="http://schemas.microsoft.com/office/drawing/2014/main" id="{7E4F2BDD-EC00-4CF7-2084-B984364D44D9}"/>
              </a:ext>
            </a:extLst>
          </p:cNvPr>
          <p:cNvCxnSpPr>
            <a:cxnSpLocks/>
          </p:cNvCxnSpPr>
          <p:nvPr/>
        </p:nvCxnSpPr>
        <p:spPr>
          <a:xfrm>
            <a:off x="142875" y="1076325"/>
            <a:ext cx="11754103"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91" name="Graphic 90" descr="Wallet outline">
            <a:extLst>
              <a:ext uri="{FF2B5EF4-FFF2-40B4-BE49-F238E27FC236}">
                <a16:creationId xmlns:a16="http://schemas.microsoft.com/office/drawing/2014/main" id="{4A07BFD1-763D-3DF2-372B-CF62DBCD769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77495" y="398699"/>
            <a:ext cx="457199" cy="457199"/>
          </a:xfrm>
          <a:prstGeom prst="rect">
            <a:avLst/>
          </a:prstGeom>
        </p:spPr>
      </p:pic>
      <p:sp>
        <p:nvSpPr>
          <p:cNvPr id="92" name="TextBox 91">
            <a:extLst>
              <a:ext uri="{FF2B5EF4-FFF2-40B4-BE49-F238E27FC236}">
                <a16:creationId xmlns:a16="http://schemas.microsoft.com/office/drawing/2014/main" id="{E908F79A-546D-11FD-9EBB-AE0100924B38}"/>
              </a:ext>
            </a:extLst>
          </p:cNvPr>
          <p:cNvSpPr txBox="1"/>
          <p:nvPr/>
        </p:nvSpPr>
        <p:spPr>
          <a:xfrm>
            <a:off x="4288681" y="801419"/>
            <a:ext cx="1246328" cy="276999"/>
          </a:xfrm>
          <a:prstGeom prst="rect">
            <a:avLst/>
          </a:prstGeom>
          <a:noFill/>
        </p:spPr>
        <p:txBody>
          <a:bodyPr wrap="square" rtlCol="0">
            <a:spAutoFit/>
          </a:bodyPr>
          <a:lstStyle/>
          <a:p>
            <a:pPr algn="ctr"/>
            <a:r>
              <a:rPr lang="es-AR" sz="1200" err="1"/>
              <a:t>Wallet</a:t>
            </a:r>
            <a:endParaRPr lang="en-US" sz="1200"/>
          </a:p>
        </p:txBody>
      </p:sp>
      <p:sp>
        <p:nvSpPr>
          <p:cNvPr id="119" name="TextBox 118">
            <a:extLst>
              <a:ext uri="{FF2B5EF4-FFF2-40B4-BE49-F238E27FC236}">
                <a16:creationId xmlns:a16="http://schemas.microsoft.com/office/drawing/2014/main" id="{6EDC24B0-5B01-6028-470E-40C4693CC3B5}"/>
              </a:ext>
            </a:extLst>
          </p:cNvPr>
          <p:cNvSpPr txBox="1"/>
          <p:nvPr/>
        </p:nvSpPr>
        <p:spPr>
          <a:xfrm>
            <a:off x="1392951" y="-129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120" name="TextBox 119">
            <a:extLst>
              <a:ext uri="{FF2B5EF4-FFF2-40B4-BE49-F238E27FC236}">
                <a16:creationId xmlns:a16="http://schemas.microsoft.com/office/drawing/2014/main" id="{44CAAC36-3218-7CBB-D5B7-7E09364F49CF}"/>
              </a:ext>
            </a:extLst>
          </p:cNvPr>
          <p:cNvSpPr txBox="1"/>
          <p:nvPr/>
        </p:nvSpPr>
        <p:spPr>
          <a:xfrm>
            <a:off x="7936787" y="21346"/>
            <a:ext cx="2862262" cy="276999"/>
          </a:xfrm>
          <a:prstGeom prst="rect">
            <a:avLst/>
          </a:prstGeom>
          <a:solidFill>
            <a:schemeClr val="accent6">
              <a:lumMod val="75000"/>
            </a:schemeClr>
          </a:solidFill>
        </p:spPr>
        <p:txBody>
          <a:bodyPr wrap="square" rtlCol="0">
            <a:spAutoFit/>
          </a:bodyPr>
          <a:lstStyle/>
          <a:p>
            <a:pPr algn="ctr"/>
            <a:r>
              <a:rPr lang="en-US" sz="1200">
                <a:solidFill>
                  <a:schemeClr val="bg1"/>
                </a:solidFill>
              </a:rPr>
              <a:t>MEMBER STATE B</a:t>
            </a:r>
          </a:p>
        </p:txBody>
      </p:sp>
      <p:pic>
        <p:nvPicPr>
          <p:cNvPr id="121" name="Graphic 120" descr="Computer with solid fill">
            <a:extLst>
              <a:ext uri="{FF2B5EF4-FFF2-40B4-BE49-F238E27FC236}">
                <a16:creationId xmlns:a16="http://schemas.microsoft.com/office/drawing/2014/main" id="{FD59146C-0AA1-9E0B-CCE0-D378042C2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9053" y="486559"/>
            <a:ext cx="445912" cy="445912"/>
          </a:xfrm>
          <a:prstGeom prst="rect">
            <a:avLst/>
          </a:prstGeom>
        </p:spPr>
      </p:pic>
      <p:sp>
        <p:nvSpPr>
          <p:cNvPr id="122" name="TextBox 121">
            <a:extLst>
              <a:ext uri="{FF2B5EF4-FFF2-40B4-BE49-F238E27FC236}">
                <a16:creationId xmlns:a16="http://schemas.microsoft.com/office/drawing/2014/main" id="{68C23D9A-1EC4-338E-0813-0639C05D204D}"/>
              </a:ext>
            </a:extLst>
          </p:cNvPr>
          <p:cNvSpPr txBox="1"/>
          <p:nvPr/>
        </p:nvSpPr>
        <p:spPr>
          <a:xfrm>
            <a:off x="6796246" y="793971"/>
            <a:ext cx="771525" cy="276999"/>
          </a:xfrm>
          <a:prstGeom prst="rect">
            <a:avLst/>
          </a:prstGeom>
          <a:noFill/>
        </p:spPr>
        <p:txBody>
          <a:bodyPr wrap="square" rtlCol="0">
            <a:spAutoFit/>
          </a:bodyPr>
          <a:lstStyle/>
          <a:p>
            <a:pPr algn="ctr"/>
            <a:r>
              <a:rPr lang="en-US" sz="1200"/>
              <a:t>EHR</a:t>
            </a:r>
          </a:p>
        </p:txBody>
      </p:sp>
      <p:pic>
        <p:nvPicPr>
          <p:cNvPr id="123" name="Graphic 122" descr="Server with solid fill">
            <a:extLst>
              <a:ext uri="{FF2B5EF4-FFF2-40B4-BE49-F238E27FC236}">
                <a16:creationId xmlns:a16="http://schemas.microsoft.com/office/drawing/2014/main" id="{C4454357-6549-FE56-316B-D2706034AF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88049" y="400479"/>
            <a:ext cx="474487" cy="474487"/>
          </a:xfrm>
          <a:prstGeom prst="rect">
            <a:avLst/>
          </a:prstGeom>
        </p:spPr>
      </p:pic>
      <p:sp>
        <p:nvSpPr>
          <p:cNvPr id="124" name="TextBox 123">
            <a:extLst>
              <a:ext uri="{FF2B5EF4-FFF2-40B4-BE49-F238E27FC236}">
                <a16:creationId xmlns:a16="http://schemas.microsoft.com/office/drawing/2014/main" id="{6F525E83-9E84-D2AB-E8E7-6D0A69CAA6D8}"/>
              </a:ext>
            </a:extLst>
          </p:cNvPr>
          <p:cNvSpPr txBox="1"/>
          <p:nvPr/>
        </p:nvSpPr>
        <p:spPr>
          <a:xfrm>
            <a:off x="8782050" y="803915"/>
            <a:ext cx="1246328" cy="276999"/>
          </a:xfrm>
          <a:prstGeom prst="rect">
            <a:avLst/>
          </a:prstGeom>
          <a:noFill/>
        </p:spPr>
        <p:txBody>
          <a:bodyPr wrap="square" rtlCol="0">
            <a:spAutoFit/>
          </a:bodyPr>
          <a:lstStyle/>
          <a:p>
            <a:pPr algn="ctr"/>
            <a:r>
              <a:rPr lang="en-US" sz="1200"/>
              <a:t>NCT </a:t>
            </a:r>
            <a:r>
              <a:rPr lang="es-AR" sz="1200"/>
              <a:t>- Nodo</a:t>
            </a:r>
            <a:endParaRPr lang="en-US" sz="1200"/>
          </a:p>
        </p:txBody>
      </p:sp>
      <p:pic>
        <p:nvPicPr>
          <p:cNvPr id="125" name="Graphic 124" descr="Male profile with solid fill">
            <a:extLst>
              <a:ext uri="{FF2B5EF4-FFF2-40B4-BE49-F238E27FC236}">
                <a16:creationId xmlns:a16="http://schemas.microsoft.com/office/drawing/2014/main" id="{B68B9C4A-91C5-D807-DE6B-91E7F7CDA5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08423" y="307778"/>
            <a:ext cx="327478" cy="327478"/>
          </a:xfrm>
          <a:prstGeom prst="rect">
            <a:avLst/>
          </a:prstGeom>
        </p:spPr>
      </p:pic>
      <p:pic>
        <p:nvPicPr>
          <p:cNvPr id="126" name="Graphic 125" descr="Wallet outline">
            <a:extLst>
              <a:ext uri="{FF2B5EF4-FFF2-40B4-BE49-F238E27FC236}">
                <a16:creationId xmlns:a16="http://schemas.microsoft.com/office/drawing/2014/main" id="{E22A5718-12F9-44BC-5F70-5225C895F31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072446" y="390585"/>
            <a:ext cx="457199" cy="457199"/>
          </a:xfrm>
          <a:prstGeom prst="rect">
            <a:avLst/>
          </a:prstGeom>
        </p:spPr>
      </p:pic>
      <p:sp>
        <p:nvSpPr>
          <p:cNvPr id="127" name="TextBox 126">
            <a:extLst>
              <a:ext uri="{FF2B5EF4-FFF2-40B4-BE49-F238E27FC236}">
                <a16:creationId xmlns:a16="http://schemas.microsoft.com/office/drawing/2014/main" id="{5F2FB1F1-B102-A873-399C-3EF2A29D568E}"/>
              </a:ext>
            </a:extLst>
          </p:cNvPr>
          <p:cNvSpPr txBox="1"/>
          <p:nvPr/>
        </p:nvSpPr>
        <p:spPr>
          <a:xfrm>
            <a:off x="10683632" y="793305"/>
            <a:ext cx="1246328" cy="276999"/>
          </a:xfrm>
          <a:prstGeom prst="rect">
            <a:avLst/>
          </a:prstGeom>
          <a:noFill/>
        </p:spPr>
        <p:txBody>
          <a:bodyPr wrap="square" rtlCol="0">
            <a:spAutoFit/>
          </a:bodyPr>
          <a:lstStyle/>
          <a:p>
            <a:pPr algn="ctr"/>
            <a:r>
              <a:rPr lang="es-AR" sz="1200" err="1"/>
              <a:t>Wallet</a:t>
            </a:r>
            <a:endParaRPr lang="en-US" sz="1200"/>
          </a:p>
        </p:txBody>
      </p:sp>
      <p:pic>
        <p:nvPicPr>
          <p:cNvPr id="128" name="Graphic 127" descr="Male profile with solid fill">
            <a:extLst>
              <a:ext uri="{FF2B5EF4-FFF2-40B4-BE49-F238E27FC236}">
                <a16:creationId xmlns:a16="http://schemas.microsoft.com/office/drawing/2014/main" id="{303C7AA6-9A5C-FDA9-6B23-939B6483D8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03374" y="299664"/>
            <a:ext cx="327478" cy="327478"/>
          </a:xfrm>
          <a:prstGeom prst="rect">
            <a:avLst/>
          </a:prstGeom>
        </p:spPr>
      </p:pic>
      <p:pic>
        <p:nvPicPr>
          <p:cNvPr id="131" name="Graphic 130" descr="Qr Code with solid fill">
            <a:extLst>
              <a:ext uri="{FF2B5EF4-FFF2-40B4-BE49-F238E27FC236}">
                <a16:creationId xmlns:a16="http://schemas.microsoft.com/office/drawing/2014/main" id="{07A51517-27F9-923C-4326-1A315CA80C5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080306" y="1552167"/>
            <a:ext cx="474487" cy="474487"/>
          </a:xfrm>
          <a:prstGeom prst="rect">
            <a:avLst/>
          </a:prstGeom>
        </p:spPr>
      </p:pic>
      <p:cxnSp>
        <p:nvCxnSpPr>
          <p:cNvPr id="135" name="Straight Arrow Connector 134">
            <a:extLst>
              <a:ext uri="{FF2B5EF4-FFF2-40B4-BE49-F238E27FC236}">
                <a16:creationId xmlns:a16="http://schemas.microsoft.com/office/drawing/2014/main" id="{CE33C7D4-35A5-AFDE-E965-DFAB08AC82C2}"/>
              </a:ext>
            </a:extLst>
          </p:cNvPr>
          <p:cNvCxnSpPr>
            <a:cxnSpLocks/>
          </p:cNvCxnSpPr>
          <p:nvPr/>
        </p:nvCxnSpPr>
        <p:spPr>
          <a:xfrm flipV="1">
            <a:off x="7639050" y="1789377"/>
            <a:ext cx="3293779" cy="33"/>
          </a:xfrm>
          <a:prstGeom prst="straightConnector1">
            <a:avLst/>
          </a:prstGeom>
          <a:ln>
            <a:headEnd type="triangle" w="med" len="med"/>
            <a:tailEnd type="none" w="med" len="med"/>
          </a:ln>
        </p:spPr>
        <p:style>
          <a:lnRef idx="2">
            <a:schemeClr val="accent2"/>
          </a:lnRef>
          <a:fillRef idx="0">
            <a:schemeClr val="accent2"/>
          </a:fillRef>
          <a:effectRef idx="1">
            <a:schemeClr val="accent2"/>
          </a:effectRef>
          <a:fontRef idx="minor">
            <a:schemeClr val="tx1"/>
          </a:fontRef>
        </p:style>
      </p:cxnSp>
      <p:pic>
        <p:nvPicPr>
          <p:cNvPr id="138" name="Graphic 137" descr="Eye Scan outline">
            <a:extLst>
              <a:ext uri="{FF2B5EF4-FFF2-40B4-BE49-F238E27FC236}">
                <a16:creationId xmlns:a16="http://schemas.microsoft.com/office/drawing/2014/main" id="{86F6A7A2-EBC3-85D0-46B1-E51F7CB4DDA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967970" y="1237700"/>
            <a:ext cx="496171" cy="496171"/>
          </a:xfrm>
          <a:prstGeom prst="rect">
            <a:avLst/>
          </a:prstGeom>
        </p:spPr>
      </p:pic>
      <p:sp>
        <p:nvSpPr>
          <p:cNvPr id="141" name="TextBox 140">
            <a:extLst>
              <a:ext uri="{FF2B5EF4-FFF2-40B4-BE49-F238E27FC236}">
                <a16:creationId xmlns:a16="http://schemas.microsoft.com/office/drawing/2014/main" id="{75F84A0F-8D31-123E-BC44-EC11AAF85EC6}"/>
              </a:ext>
            </a:extLst>
          </p:cNvPr>
          <p:cNvSpPr txBox="1"/>
          <p:nvPr/>
        </p:nvSpPr>
        <p:spPr>
          <a:xfrm>
            <a:off x="6592891" y="1635719"/>
            <a:ext cx="1246328" cy="276999"/>
          </a:xfrm>
          <a:prstGeom prst="rect">
            <a:avLst/>
          </a:prstGeom>
          <a:noFill/>
        </p:spPr>
        <p:txBody>
          <a:bodyPr wrap="square" rtlCol="0">
            <a:spAutoFit/>
          </a:bodyPr>
          <a:lstStyle/>
          <a:p>
            <a:pPr algn="ctr"/>
            <a:r>
              <a:rPr lang="es-AR" sz="1200" err="1"/>
              <a:t>Scan</a:t>
            </a:r>
            <a:endParaRPr lang="en-US" sz="1200"/>
          </a:p>
        </p:txBody>
      </p:sp>
      <p:cxnSp>
        <p:nvCxnSpPr>
          <p:cNvPr id="143" name="Straight Arrow Connector 142">
            <a:extLst>
              <a:ext uri="{FF2B5EF4-FFF2-40B4-BE49-F238E27FC236}">
                <a16:creationId xmlns:a16="http://schemas.microsoft.com/office/drawing/2014/main" id="{E1E9F333-0A23-22E8-2A52-8051601C3FE1}"/>
              </a:ext>
            </a:extLst>
          </p:cNvPr>
          <p:cNvCxnSpPr>
            <a:cxnSpLocks/>
            <a:stCxn id="141" idx="2"/>
            <a:endCxn id="144" idx="0"/>
          </p:cNvCxnSpPr>
          <p:nvPr/>
        </p:nvCxnSpPr>
        <p:spPr>
          <a:xfrm flipH="1">
            <a:off x="7208628" y="1912718"/>
            <a:ext cx="7427" cy="23758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44" name="Graphic 143" descr="Key outline">
            <a:extLst>
              <a:ext uri="{FF2B5EF4-FFF2-40B4-BE49-F238E27FC236}">
                <a16:creationId xmlns:a16="http://schemas.microsoft.com/office/drawing/2014/main" id="{181CECB7-760E-CF50-6FEF-197B9823884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971384" y="2150299"/>
            <a:ext cx="474487" cy="474487"/>
          </a:xfrm>
          <a:prstGeom prst="rect">
            <a:avLst/>
          </a:prstGeom>
        </p:spPr>
      </p:pic>
      <p:sp>
        <p:nvSpPr>
          <p:cNvPr id="145" name="TextBox 144">
            <a:extLst>
              <a:ext uri="{FF2B5EF4-FFF2-40B4-BE49-F238E27FC236}">
                <a16:creationId xmlns:a16="http://schemas.microsoft.com/office/drawing/2014/main" id="{E4527860-EE07-0E02-5C5D-3FE4E29EEB21}"/>
              </a:ext>
            </a:extLst>
          </p:cNvPr>
          <p:cNvSpPr txBox="1"/>
          <p:nvPr/>
        </p:nvSpPr>
        <p:spPr>
          <a:xfrm>
            <a:off x="6705600" y="2422667"/>
            <a:ext cx="1021636" cy="276999"/>
          </a:xfrm>
          <a:prstGeom prst="rect">
            <a:avLst/>
          </a:prstGeom>
          <a:noFill/>
        </p:spPr>
        <p:txBody>
          <a:bodyPr wrap="square" rtlCol="0">
            <a:spAutoFit/>
          </a:bodyPr>
          <a:lstStyle/>
          <a:p>
            <a:pPr algn="ctr"/>
            <a:r>
              <a:rPr lang="en-US" sz="1200"/>
              <a:t>Password</a:t>
            </a:r>
          </a:p>
        </p:txBody>
      </p:sp>
      <p:pic>
        <p:nvPicPr>
          <p:cNvPr id="150" name="Graphic 149" descr="Paper with solid fill">
            <a:extLst>
              <a:ext uri="{FF2B5EF4-FFF2-40B4-BE49-F238E27FC236}">
                <a16:creationId xmlns:a16="http://schemas.microsoft.com/office/drawing/2014/main" id="{0BA2FB83-D55C-C250-96AE-D9936F7F39A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956857" y="2897491"/>
            <a:ext cx="474487" cy="474487"/>
          </a:xfrm>
          <a:prstGeom prst="rect">
            <a:avLst/>
          </a:prstGeom>
        </p:spPr>
      </p:pic>
      <p:sp>
        <p:nvSpPr>
          <p:cNvPr id="151" name="TextBox 150">
            <a:extLst>
              <a:ext uri="{FF2B5EF4-FFF2-40B4-BE49-F238E27FC236}">
                <a16:creationId xmlns:a16="http://schemas.microsoft.com/office/drawing/2014/main" id="{E7BD8E2D-C693-E04D-7C8A-44F9BF75A715}"/>
              </a:ext>
            </a:extLst>
          </p:cNvPr>
          <p:cNvSpPr txBox="1"/>
          <p:nvPr/>
        </p:nvSpPr>
        <p:spPr>
          <a:xfrm>
            <a:off x="6817862" y="3063407"/>
            <a:ext cx="771525" cy="276999"/>
          </a:xfrm>
          <a:prstGeom prst="rect">
            <a:avLst/>
          </a:prstGeom>
          <a:noFill/>
        </p:spPr>
        <p:txBody>
          <a:bodyPr wrap="square" rtlCol="0">
            <a:spAutoFit/>
          </a:bodyPr>
          <a:lstStyle/>
          <a:p>
            <a:pPr algn="ctr"/>
            <a:r>
              <a:rPr lang="en-US" sz="1200"/>
              <a:t>IPS</a:t>
            </a:r>
          </a:p>
        </p:txBody>
      </p:sp>
      <p:cxnSp>
        <p:nvCxnSpPr>
          <p:cNvPr id="152" name="Straight Arrow Connector 151">
            <a:extLst>
              <a:ext uri="{FF2B5EF4-FFF2-40B4-BE49-F238E27FC236}">
                <a16:creationId xmlns:a16="http://schemas.microsoft.com/office/drawing/2014/main" id="{B29726B6-85DF-86DB-10C9-9280921FCB51}"/>
              </a:ext>
            </a:extLst>
          </p:cNvPr>
          <p:cNvCxnSpPr>
            <a:cxnSpLocks/>
          </p:cNvCxnSpPr>
          <p:nvPr/>
        </p:nvCxnSpPr>
        <p:spPr>
          <a:xfrm flipV="1">
            <a:off x="3364709" y="3174153"/>
            <a:ext cx="3424117" cy="115733"/>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64" name="Straight Arrow Connector 163">
            <a:extLst>
              <a:ext uri="{FF2B5EF4-FFF2-40B4-BE49-F238E27FC236}">
                <a16:creationId xmlns:a16="http://schemas.microsoft.com/office/drawing/2014/main" id="{777BE2C4-AD6B-D5C8-F7C9-65E1E59FE06B}"/>
              </a:ext>
            </a:extLst>
          </p:cNvPr>
          <p:cNvCxnSpPr>
            <a:cxnSpLocks/>
            <a:stCxn id="144" idx="1"/>
          </p:cNvCxnSpPr>
          <p:nvPr/>
        </p:nvCxnSpPr>
        <p:spPr>
          <a:xfrm flipH="1">
            <a:off x="3315168" y="2387543"/>
            <a:ext cx="3656216" cy="726683"/>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pic>
        <p:nvPicPr>
          <p:cNvPr id="171" name="Graphic 170" descr="Badge with solid fill">
            <a:extLst>
              <a:ext uri="{FF2B5EF4-FFF2-40B4-BE49-F238E27FC236}">
                <a16:creationId xmlns:a16="http://schemas.microsoft.com/office/drawing/2014/main" id="{0E099F5B-D610-949C-340C-4B446A21B42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520486" y="3795592"/>
            <a:ext cx="607133" cy="607133"/>
          </a:xfrm>
          <a:prstGeom prst="rect">
            <a:avLst/>
          </a:prstGeom>
        </p:spPr>
      </p:pic>
      <p:pic>
        <p:nvPicPr>
          <p:cNvPr id="173" name="Graphic 172" descr="Badge 1 with solid fill">
            <a:extLst>
              <a:ext uri="{FF2B5EF4-FFF2-40B4-BE49-F238E27FC236}">
                <a16:creationId xmlns:a16="http://schemas.microsoft.com/office/drawing/2014/main" id="{C18EA19E-0EE1-3A79-4586-3BA3926CEF9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499274" y="1126215"/>
            <a:ext cx="607133" cy="607133"/>
          </a:xfrm>
          <a:prstGeom prst="rect">
            <a:avLst/>
          </a:prstGeom>
        </p:spPr>
      </p:pic>
      <p:cxnSp>
        <p:nvCxnSpPr>
          <p:cNvPr id="174" name="Straight Connector 173">
            <a:extLst>
              <a:ext uri="{FF2B5EF4-FFF2-40B4-BE49-F238E27FC236}">
                <a16:creationId xmlns:a16="http://schemas.microsoft.com/office/drawing/2014/main" id="{D30E8651-2264-97BB-3015-48146C945D2A}"/>
              </a:ext>
            </a:extLst>
          </p:cNvPr>
          <p:cNvCxnSpPr>
            <a:cxnSpLocks/>
          </p:cNvCxnSpPr>
          <p:nvPr/>
        </p:nvCxnSpPr>
        <p:spPr>
          <a:xfrm>
            <a:off x="6072186" y="3728917"/>
            <a:ext cx="5677934" cy="143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177" name="Graphic 176" descr="Male profile with solid fill">
            <a:extLst>
              <a:ext uri="{FF2B5EF4-FFF2-40B4-BE49-F238E27FC236}">
                <a16:creationId xmlns:a16="http://schemas.microsoft.com/office/drawing/2014/main" id="{B5E3C6BC-C095-AFF7-B964-6613FC95C1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6857" y="3925568"/>
            <a:ext cx="474487" cy="474487"/>
          </a:xfrm>
          <a:prstGeom prst="rect">
            <a:avLst/>
          </a:prstGeom>
        </p:spPr>
      </p:pic>
      <p:pic>
        <p:nvPicPr>
          <p:cNvPr id="184" name="Graphic 183" descr="Server with solid fill">
            <a:extLst>
              <a:ext uri="{FF2B5EF4-FFF2-40B4-BE49-F238E27FC236}">
                <a16:creationId xmlns:a16="http://schemas.microsoft.com/office/drawing/2014/main" id="{19E2487B-2956-607E-5759-54A1B558D6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78784" y="4817837"/>
            <a:ext cx="474487" cy="474487"/>
          </a:xfrm>
          <a:prstGeom prst="rect">
            <a:avLst/>
          </a:prstGeom>
        </p:spPr>
      </p:pic>
      <p:sp>
        <p:nvSpPr>
          <p:cNvPr id="185" name="TextBox 184">
            <a:extLst>
              <a:ext uri="{FF2B5EF4-FFF2-40B4-BE49-F238E27FC236}">
                <a16:creationId xmlns:a16="http://schemas.microsoft.com/office/drawing/2014/main" id="{7F0E4063-F83B-6E9A-9BFC-37FF25453366}"/>
              </a:ext>
            </a:extLst>
          </p:cNvPr>
          <p:cNvSpPr txBox="1"/>
          <p:nvPr/>
        </p:nvSpPr>
        <p:spPr>
          <a:xfrm>
            <a:off x="8898090" y="5221273"/>
            <a:ext cx="995718" cy="646331"/>
          </a:xfrm>
          <a:prstGeom prst="rect">
            <a:avLst/>
          </a:prstGeom>
          <a:noFill/>
        </p:spPr>
        <p:txBody>
          <a:bodyPr wrap="square" rtlCol="0">
            <a:spAutoFit/>
          </a:bodyPr>
          <a:lstStyle/>
          <a:p>
            <a:pPr algn="ctr"/>
            <a:r>
              <a:rPr lang="en-US" sz="1200"/>
              <a:t>Broadcast</a:t>
            </a:r>
            <a:br>
              <a:rPr lang="en-US" sz="1200"/>
            </a:br>
            <a:r>
              <a:rPr lang="en-US" sz="1200"/>
              <a:t>Regional Node</a:t>
            </a:r>
          </a:p>
        </p:txBody>
      </p:sp>
      <p:cxnSp>
        <p:nvCxnSpPr>
          <p:cNvPr id="186" name="Straight Arrow Connector 185">
            <a:extLst>
              <a:ext uri="{FF2B5EF4-FFF2-40B4-BE49-F238E27FC236}">
                <a16:creationId xmlns:a16="http://schemas.microsoft.com/office/drawing/2014/main" id="{C8EAC3DA-82A0-F4E6-AE74-1D3C724DECF8}"/>
              </a:ext>
            </a:extLst>
          </p:cNvPr>
          <p:cNvCxnSpPr>
            <a:cxnSpLocks/>
          </p:cNvCxnSpPr>
          <p:nvPr/>
        </p:nvCxnSpPr>
        <p:spPr>
          <a:xfrm>
            <a:off x="7589387" y="4283593"/>
            <a:ext cx="1430629" cy="465386"/>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89" name="Straight Arrow Connector 188">
            <a:extLst>
              <a:ext uri="{FF2B5EF4-FFF2-40B4-BE49-F238E27FC236}">
                <a16:creationId xmlns:a16="http://schemas.microsoft.com/office/drawing/2014/main" id="{4D428C4D-F49D-2254-439F-141A0AD38E6C}"/>
              </a:ext>
            </a:extLst>
          </p:cNvPr>
          <p:cNvCxnSpPr>
            <a:cxnSpLocks/>
          </p:cNvCxnSpPr>
          <p:nvPr/>
        </p:nvCxnSpPr>
        <p:spPr>
          <a:xfrm flipH="1" flipV="1">
            <a:off x="3315168" y="3429000"/>
            <a:ext cx="5582921" cy="1466817"/>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96" name="Straight Arrow Connector 195">
            <a:extLst>
              <a:ext uri="{FF2B5EF4-FFF2-40B4-BE49-F238E27FC236}">
                <a16:creationId xmlns:a16="http://schemas.microsoft.com/office/drawing/2014/main" id="{C0B6D124-B954-DF86-7B02-BA332C66AABE}"/>
              </a:ext>
            </a:extLst>
          </p:cNvPr>
          <p:cNvCxnSpPr>
            <a:cxnSpLocks/>
          </p:cNvCxnSpPr>
          <p:nvPr/>
        </p:nvCxnSpPr>
        <p:spPr>
          <a:xfrm flipH="1" flipV="1">
            <a:off x="3467568" y="3581400"/>
            <a:ext cx="5430521" cy="1419192"/>
          </a:xfrm>
          <a:prstGeom prst="straightConnector1">
            <a:avLst/>
          </a:prstGeom>
          <a:ln>
            <a:headEnd type="triangl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0" name="Straight Arrow Connector 199">
            <a:extLst>
              <a:ext uri="{FF2B5EF4-FFF2-40B4-BE49-F238E27FC236}">
                <a16:creationId xmlns:a16="http://schemas.microsoft.com/office/drawing/2014/main" id="{3D44259C-7EA0-EE34-93E8-C41FB15899DF}"/>
              </a:ext>
            </a:extLst>
          </p:cNvPr>
          <p:cNvCxnSpPr>
            <a:cxnSpLocks/>
          </p:cNvCxnSpPr>
          <p:nvPr/>
        </p:nvCxnSpPr>
        <p:spPr>
          <a:xfrm flipH="1" flipV="1">
            <a:off x="7567771" y="5053336"/>
            <a:ext cx="1292780" cy="148812"/>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pic>
        <p:nvPicPr>
          <p:cNvPr id="203" name="Graphic 202" descr="Document with solid fill">
            <a:extLst>
              <a:ext uri="{FF2B5EF4-FFF2-40B4-BE49-F238E27FC236}">
                <a16:creationId xmlns:a16="http://schemas.microsoft.com/office/drawing/2014/main" id="{6529B1FB-F623-B488-D507-6FD162B47E3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85498" y="4816093"/>
            <a:ext cx="474487" cy="474487"/>
          </a:xfrm>
          <a:prstGeom prst="rect">
            <a:avLst/>
          </a:prstGeom>
        </p:spPr>
      </p:pic>
      <p:sp>
        <p:nvSpPr>
          <p:cNvPr id="205" name="TextBox 204">
            <a:extLst>
              <a:ext uri="{FF2B5EF4-FFF2-40B4-BE49-F238E27FC236}">
                <a16:creationId xmlns:a16="http://schemas.microsoft.com/office/drawing/2014/main" id="{2DFFE5C1-002A-53BE-9A11-9AA3598442FE}"/>
              </a:ext>
            </a:extLst>
          </p:cNvPr>
          <p:cNvSpPr txBox="1"/>
          <p:nvPr/>
        </p:nvSpPr>
        <p:spPr>
          <a:xfrm>
            <a:off x="6584121" y="5223466"/>
            <a:ext cx="1350059" cy="276999"/>
          </a:xfrm>
          <a:prstGeom prst="rect">
            <a:avLst/>
          </a:prstGeom>
          <a:noFill/>
        </p:spPr>
        <p:txBody>
          <a:bodyPr wrap="square" rtlCol="0">
            <a:spAutoFit/>
          </a:bodyPr>
          <a:lstStyle/>
          <a:p>
            <a:pPr algn="ctr"/>
            <a:r>
              <a:rPr lang="en-US" sz="1200"/>
              <a:t>List Documents</a:t>
            </a:r>
          </a:p>
        </p:txBody>
      </p:sp>
      <p:cxnSp>
        <p:nvCxnSpPr>
          <p:cNvPr id="207" name="Straight Arrow Connector 206">
            <a:extLst>
              <a:ext uri="{FF2B5EF4-FFF2-40B4-BE49-F238E27FC236}">
                <a16:creationId xmlns:a16="http://schemas.microsoft.com/office/drawing/2014/main" id="{36625132-2B04-D59B-BB91-B775DEB3B9D2}"/>
              </a:ext>
            </a:extLst>
          </p:cNvPr>
          <p:cNvCxnSpPr>
            <a:cxnSpLocks/>
          </p:cNvCxnSpPr>
          <p:nvPr/>
        </p:nvCxnSpPr>
        <p:spPr>
          <a:xfrm>
            <a:off x="7727236" y="5223466"/>
            <a:ext cx="1131594" cy="111499"/>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pic>
        <p:nvPicPr>
          <p:cNvPr id="213" name="Graphic 212" descr="Paper with solid fill">
            <a:extLst>
              <a:ext uri="{FF2B5EF4-FFF2-40B4-BE49-F238E27FC236}">
                <a16:creationId xmlns:a16="http://schemas.microsoft.com/office/drawing/2014/main" id="{F270AF11-56BF-22A9-7C50-24D79E597A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25625" y="5932691"/>
            <a:ext cx="474487" cy="474487"/>
          </a:xfrm>
          <a:prstGeom prst="rect">
            <a:avLst/>
          </a:prstGeom>
        </p:spPr>
      </p:pic>
      <p:sp>
        <p:nvSpPr>
          <p:cNvPr id="214" name="TextBox 213">
            <a:extLst>
              <a:ext uri="{FF2B5EF4-FFF2-40B4-BE49-F238E27FC236}">
                <a16:creationId xmlns:a16="http://schemas.microsoft.com/office/drawing/2014/main" id="{DC8ED314-5302-864F-62C5-EB7032AEF85E}"/>
              </a:ext>
            </a:extLst>
          </p:cNvPr>
          <p:cNvSpPr txBox="1"/>
          <p:nvPr/>
        </p:nvSpPr>
        <p:spPr>
          <a:xfrm>
            <a:off x="6886630" y="6098607"/>
            <a:ext cx="771525" cy="276999"/>
          </a:xfrm>
          <a:prstGeom prst="rect">
            <a:avLst/>
          </a:prstGeom>
          <a:noFill/>
        </p:spPr>
        <p:txBody>
          <a:bodyPr wrap="square" rtlCol="0">
            <a:spAutoFit/>
          </a:bodyPr>
          <a:lstStyle/>
          <a:p>
            <a:pPr algn="ctr"/>
            <a:r>
              <a:rPr lang="en-US" sz="1200"/>
              <a:t>IPS</a:t>
            </a:r>
          </a:p>
        </p:txBody>
      </p:sp>
      <p:cxnSp>
        <p:nvCxnSpPr>
          <p:cNvPr id="215" name="Straight Arrow Connector 214">
            <a:extLst>
              <a:ext uri="{FF2B5EF4-FFF2-40B4-BE49-F238E27FC236}">
                <a16:creationId xmlns:a16="http://schemas.microsoft.com/office/drawing/2014/main" id="{6275BD0D-5DAC-A63A-BBB3-8932A5F3F88A}"/>
              </a:ext>
            </a:extLst>
          </p:cNvPr>
          <p:cNvCxnSpPr>
            <a:cxnSpLocks/>
          </p:cNvCxnSpPr>
          <p:nvPr/>
        </p:nvCxnSpPr>
        <p:spPr>
          <a:xfrm flipH="1">
            <a:off x="7567771" y="5577526"/>
            <a:ext cx="1251299" cy="560527"/>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3" name="Rectangle: Rounded Corners 2">
            <a:extLst>
              <a:ext uri="{FF2B5EF4-FFF2-40B4-BE49-F238E27FC236}">
                <a16:creationId xmlns:a16="http://schemas.microsoft.com/office/drawing/2014/main" id="{2C5A081E-D8E6-8462-D5BE-58725AE2BBA9}"/>
              </a:ext>
            </a:extLst>
          </p:cNvPr>
          <p:cNvSpPr/>
          <p:nvPr/>
        </p:nvSpPr>
        <p:spPr>
          <a:xfrm>
            <a:off x="6072186" y="6561086"/>
            <a:ext cx="6110398"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F1C0B7-FD82-9E70-8E71-955DE385687B}"/>
              </a:ext>
            </a:extLst>
          </p:cNvPr>
          <p:cNvSpPr txBox="1"/>
          <p:nvPr/>
        </p:nvSpPr>
        <p:spPr>
          <a:xfrm>
            <a:off x="6789011" y="6549739"/>
            <a:ext cx="6546112" cy="369332"/>
          </a:xfrm>
          <a:prstGeom prst="rect">
            <a:avLst/>
          </a:prstGeom>
          <a:noFill/>
        </p:spPr>
        <p:txBody>
          <a:bodyPr wrap="square" rtlCol="0">
            <a:spAutoFit/>
          </a:bodyPr>
          <a:lstStyle/>
          <a:p>
            <a:pPr algn="ctr"/>
            <a:r>
              <a:rPr lang="es-ES">
                <a:solidFill>
                  <a:schemeClr val="bg1"/>
                </a:solidFill>
              </a:rPr>
              <a:t>Continuidad transfronteriza de la atención</a:t>
            </a:r>
            <a:endParaRPr lang="es-AR">
              <a:solidFill>
                <a:schemeClr val="bg1"/>
              </a:solidFill>
            </a:endParaRPr>
          </a:p>
        </p:txBody>
      </p:sp>
      <p:pic>
        <p:nvPicPr>
          <p:cNvPr id="4" name="Graphic 3" descr="Paper with solid fill">
            <a:extLst>
              <a:ext uri="{FF2B5EF4-FFF2-40B4-BE49-F238E27FC236}">
                <a16:creationId xmlns:a16="http://schemas.microsoft.com/office/drawing/2014/main" id="{781F6C86-279C-9FF5-B5A2-850CE81E558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90810" y="4094677"/>
            <a:ext cx="474487" cy="474487"/>
          </a:xfrm>
          <a:prstGeom prst="rect">
            <a:avLst/>
          </a:prstGeom>
        </p:spPr>
      </p:pic>
      <p:sp>
        <p:nvSpPr>
          <p:cNvPr id="6" name="TextBox 5">
            <a:extLst>
              <a:ext uri="{FF2B5EF4-FFF2-40B4-BE49-F238E27FC236}">
                <a16:creationId xmlns:a16="http://schemas.microsoft.com/office/drawing/2014/main" id="{EB25B556-8D55-7BCE-15D0-1E7E1EFA7C6B}"/>
              </a:ext>
            </a:extLst>
          </p:cNvPr>
          <p:cNvSpPr txBox="1"/>
          <p:nvPr/>
        </p:nvSpPr>
        <p:spPr>
          <a:xfrm>
            <a:off x="4551815" y="4260593"/>
            <a:ext cx="771525" cy="276999"/>
          </a:xfrm>
          <a:prstGeom prst="rect">
            <a:avLst/>
          </a:prstGeom>
          <a:noFill/>
        </p:spPr>
        <p:txBody>
          <a:bodyPr wrap="square" rtlCol="0">
            <a:spAutoFit/>
          </a:bodyPr>
          <a:lstStyle/>
          <a:p>
            <a:pPr algn="ctr"/>
            <a:r>
              <a:rPr lang="en-US" sz="1200"/>
              <a:t>IPS</a:t>
            </a:r>
          </a:p>
        </p:txBody>
      </p:sp>
      <p:pic>
        <p:nvPicPr>
          <p:cNvPr id="10" name="Graphic 9" descr="Lock with solid fill">
            <a:extLst>
              <a:ext uri="{FF2B5EF4-FFF2-40B4-BE49-F238E27FC236}">
                <a16:creationId xmlns:a16="http://schemas.microsoft.com/office/drawing/2014/main" id="{EC9309FA-D464-82D1-ACD6-C9013579EC5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690809" y="4774058"/>
            <a:ext cx="474487" cy="474487"/>
          </a:xfrm>
          <a:prstGeom prst="rect">
            <a:avLst/>
          </a:prstGeom>
        </p:spPr>
      </p:pic>
      <p:cxnSp>
        <p:nvCxnSpPr>
          <p:cNvPr id="11" name="Straight Arrow Connector 10">
            <a:extLst>
              <a:ext uri="{FF2B5EF4-FFF2-40B4-BE49-F238E27FC236}">
                <a16:creationId xmlns:a16="http://schemas.microsoft.com/office/drawing/2014/main" id="{6F77FFB9-7296-C055-7ED8-8A066B13A05E}"/>
              </a:ext>
            </a:extLst>
          </p:cNvPr>
          <p:cNvCxnSpPr>
            <a:cxnSpLocks/>
            <a:stCxn id="6" idx="2"/>
            <a:endCxn id="10" idx="0"/>
          </p:cNvCxnSpPr>
          <p:nvPr/>
        </p:nvCxnSpPr>
        <p:spPr>
          <a:xfrm flipH="1">
            <a:off x="4928053" y="4537592"/>
            <a:ext cx="9525" cy="2364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2" name="Graphic 11" descr="Server with solid fill">
            <a:extLst>
              <a:ext uri="{FF2B5EF4-FFF2-40B4-BE49-F238E27FC236}">
                <a16:creationId xmlns:a16="http://schemas.microsoft.com/office/drawing/2014/main" id="{0A428FD8-8BB9-E612-CEB5-AF3267B570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66788" y="4759704"/>
            <a:ext cx="474487" cy="474487"/>
          </a:xfrm>
          <a:prstGeom prst="rect">
            <a:avLst/>
          </a:prstGeom>
        </p:spPr>
      </p:pic>
      <p:sp>
        <p:nvSpPr>
          <p:cNvPr id="13" name="TextBox 12">
            <a:extLst>
              <a:ext uri="{FF2B5EF4-FFF2-40B4-BE49-F238E27FC236}">
                <a16:creationId xmlns:a16="http://schemas.microsoft.com/office/drawing/2014/main" id="{120CBD33-8CA0-1EF2-D30C-4D172555F958}"/>
              </a:ext>
            </a:extLst>
          </p:cNvPr>
          <p:cNvSpPr txBox="1"/>
          <p:nvPr/>
        </p:nvSpPr>
        <p:spPr>
          <a:xfrm>
            <a:off x="2150348" y="5163140"/>
            <a:ext cx="1067210" cy="276999"/>
          </a:xfrm>
          <a:prstGeom prst="rect">
            <a:avLst/>
          </a:prstGeom>
          <a:noFill/>
        </p:spPr>
        <p:txBody>
          <a:bodyPr wrap="square" rtlCol="0">
            <a:spAutoFit/>
          </a:bodyPr>
          <a:lstStyle/>
          <a:p>
            <a:pPr algn="ctr"/>
            <a:r>
              <a:rPr lang="en-US" sz="1200"/>
              <a:t>Payload</a:t>
            </a:r>
          </a:p>
        </p:txBody>
      </p:sp>
      <p:cxnSp>
        <p:nvCxnSpPr>
          <p:cNvPr id="14" name="Straight Arrow Connector 13">
            <a:extLst>
              <a:ext uri="{FF2B5EF4-FFF2-40B4-BE49-F238E27FC236}">
                <a16:creationId xmlns:a16="http://schemas.microsoft.com/office/drawing/2014/main" id="{C768659C-6A9E-0B32-63D9-B8EA9F75E9B0}"/>
              </a:ext>
            </a:extLst>
          </p:cNvPr>
          <p:cNvCxnSpPr>
            <a:cxnSpLocks/>
          </p:cNvCxnSpPr>
          <p:nvPr/>
        </p:nvCxnSpPr>
        <p:spPr>
          <a:xfrm>
            <a:off x="3315168" y="4897017"/>
            <a:ext cx="107834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A87B6AA-EAE7-4D79-F9B7-111F6B330AA7}"/>
              </a:ext>
            </a:extLst>
          </p:cNvPr>
          <p:cNvCxnSpPr>
            <a:cxnSpLocks/>
          </p:cNvCxnSpPr>
          <p:nvPr/>
        </p:nvCxnSpPr>
        <p:spPr>
          <a:xfrm>
            <a:off x="3296118" y="5011317"/>
            <a:ext cx="102973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16" name="Graphic 15" descr="Server with solid fill">
            <a:extLst>
              <a:ext uri="{FF2B5EF4-FFF2-40B4-BE49-F238E27FC236}">
                <a16:creationId xmlns:a16="http://schemas.microsoft.com/office/drawing/2014/main" id="{BC57E0EE-C5D1-382D-A580-CF9CFD854B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37654" y="5934070"/>
            <a:ext cx="474487" cy="474487"/>
          </a:xfrm>
          <a:prstGeom prst="rect">
            <a:avLst/>
          </a:prstGeom>
        </p:spPr>
      </p:pic>
      <p:sp>
        <p:nvSpPr>
          <p:cNvPr id="17" name="TextBox 16">
            <a:extLst>
              <a:ext uri="{FF2B5EF4-FFF2-40B4-BE49-F238E27FC236}">
                <a16:creationId xmlns:a16="http://schemas.microsoft.com/office/drawing/2014/main" id="{402B41D5-1208-6EDC-E95C-936350CDCC5F}"/>
              </a:ext>
            </a:extLst>
          </p:cNvPr>
          <p:cNvSpPr txBox="1"/>
          <p:nvPr/>
        </p:nvSpPr>
        <p:spPr>
          <a:xfrm>
            <a:off x="2269056" y="6337506"/>
            <a:ext cx="771525" cy="461665"/>
          </a:xfrm>
          <a:prstGeom prst="rect">
            <a:avLst/>
          </a:prstGeom>
          <a:noFill/>
        </p:spPr>
        <p:txBody>
          <a:bodyPr wrap="square" rtlCol="0">
            <a:spAutoFit/>
          </a:bodyPr>
          <a:lstStyle/>
          <a:p>
            <a:pPr algn="ctr"/>
            <a:r>
              <a:rPr lang="en-US" sz="1200"/>
              <a:t>QR Library</a:t>
            </a:r>
          </a:p>
        </p:txBody>
      </p:sp>
      <p:cxnSp>
        <p:nvCxnSpPr>
          <p:cNvPr id="18" name="Straight Arrow Connector 17">
            <a:extLst>
              <a:ext uri="{FF2B5EF4-FFF2-40B4-BE49-F238E27FC236}">
                <a16:creationId xmlns:a16="http://schemas.microsoft.com/office/drawing/2014/main" id="{5CE0B103-5CD5-0908-981C-7FB612889885}"/>
              </a:ext>
            </a:extLst>
          </p:cNvPr>
          <p:cNvCxnSpPr>
            <a:cxnSpLocks/>
          </p:cNvCxnSpPr>
          <p:nvPr/>
        </p:nvCxnSpPr>
        <p:spPr>
          <a:xfrm>
            <a:off x="3286034" y="6071383"/>
            <a:ext cx="107834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3B0A7992-38EB-820E-DF7A-F8A45CE33A47}"/>
              </a:ext>
            </a:extLst>
          </p:cNvPr>
          <p:cNvCxnSpPr>
            <a:cxnSpLocks/>
          </p:cNvCxnSpPr>
          <p:nvPr/>
        </p:nvCxnSpPr>
        <p:spPr>
          <a:xfrm>
            <a:off x="3266984" y="6185683"/>
            <a:ext cx="102973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20" name="Graphic 19" descr="Key outline">
            <a:extLst>
              <a:ext uri="{FF2B5EF4-FFF2-40B4-BE49-F238E27FC236}">
                <a16:creationId xmlns:a16="http://schemas.microsoft.com/office/drawing/2014/main" id="{A49B64BD-9944-994A-8B8D-12D8AEB842E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935055" y="5857305"/>
            <a:ext cx="474487" cy="474487"/>
          </a:xfrm>
          <a:prstGeom prst="rect">
            <a:avLst/>
          </a:prstGeom>
        </p:spPr>
      </p:pic>
      <p:sp>
        <p:nvSpPr>
          <p:cNvPr id="21" name="TextBox 20">
            <a:extLst>
              <a:ext uri="{FF2B5EF4-FFF2-40B4-BE49-F238E27FC236}">
                <a16:creationId xmlns:a16="http://schemas.microsoft.com/office/drawing/2014/main" id="{D74C7149-1D6A-345B-5278-D6424BAC6870}"/>
              </a:ext>
            </a:extLst>
          </p:cNvPr>
          <p:cNvSpPr txBox="1"/>
          <p:nvPr/>
        </p:nvSpPr>
        <p:spPr>
          <a:xfrm>
            <a:off x="1650291" y="6190058"/>
            <a:ext cx="771525" cy="461665"/>
          </a:xfrm>
          <a:prstGeom prst="rect">
            <a:avLst/>
          </a:prstGeom>
          <a:noFill/>
        </p:spPr>
        <p:txBody>
          <a:bodyPr wrap="square" rtlCol="0">
            <a:spAutoFit/>
          </a:bodyPr>
          <a:lstStyle/>
          <a:p>
            <a:pPr algn="ctr"/>
            <a:r>
              <a:rPr lang="en-US" sz="1200"/>
              <a:t>Private Key</a:t>
            </a:r>
          </a:p>
        </p:txBody>
      </p:sp>
      <p:pic>
        <p:nvPicPr>
          <p:cNvPr id="22" name="Graphic 21" descr="Qr Code with solid fill">
            <a:extLst>
              <a:ext uri="{FF2B5EF4-FFF2-40B4-BE49-F238E27FC236}">
                <a16:creationId xmlns:a16="http://schemas.microsoft.com/office/drawing/2014/main" id="{D42B9AA3-56AA-8D51-D8D8-3862A1491B6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98482" y="5904930"/>
            <a:ext cx="474487" cy="474487"/>
          </a:xfrm>
          <a:prstGeom prst="rect">
            <a:avLst/>
          </a:prstGeom>
        </p:spPr>
      </p:pic>
      <p:cxnSp>
        <p:nvCxnSpPr>
          <p:cNvPr id="23" name="Straight Arrow Connector 22">
            <a:extLst>
              <a:ext uri="{FF2B5EF4-FFF2-40B4-BE49-F238E27FC236}">
                <a16:creationId xmlns:a16="http://schemas.microsoft.com/office/drawing/2014/main" id="{774D17C4-E807-ADE8-7D47-4D41103EFF67}"/>
              </a:ext>
            </a:extLst>
          </p:cNvPr>
          <p:cNvCxnSpPr>
            <a:cxnSpLocks/>
          </p:cNvCxnSpPr>
          <p:nvPr/>
        </p:nvCxnSpPr>
        <p:spPr>
          <a:xfrm>
            <a:off x="2694992" y="5654526"/>
            <a:ext cx="0" cy="1575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79FBE3F6-426F-201D-5915-17BFC91C5EE7}"/>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cxnSp>
        <p:nvCxnSpPr>
          <p:cNvPr id="25" name="Straight Arrow Connector 24">
            <a:extLst>
              <a:ext uri="{FF2B5EF4-FFF2-40B4-BE49-F238E27FC236}">
                <a16:creationId xmlns:a16="http://schemas.microsoft.com/office/drawing/2014/main" id="{9759B8F1-C8A4-1E77-BEBC-5420C4E1AB19}"/>
              </a:ext>
            </a:extLst>
          </p:cNvPr>
          <p:cNvCxnSpPr>
            <a:cxnSpLocks/>
            <a:stCxn id="83" idx="2"/>
            <a:endCxn id="6" idx="1"/>
          </p:cNvCxnSpPr>
          <p:nvPr/>
        </p:nvCxnSpPr>
        <p:spPr>
          <a:xfrm>
            <a:off x="2652713" y="3939403"/>
            <a:ext cx="1899102" cy="459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0241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a:extLst>
              <a:ext uri="{FF2B5EF4-FFF2-40B4-BE49-F238E27FC236}">
                <a16:creationId xmlns:a16="http://schemas.microsoft.com/office/drawing/2014/main" id="{6EDC24B0-5B01-6028-470E-40C4693CC3B5}"/>
              </a:ext>
            </a:extLst>
          </p:cNvPr>
          <p:cNvSpPr txBox="1"/>
          <p:nvPr/>
        </p:nvSpPr>
        <p:spPr>
          <a:xfrm>
            <a:off x="-4203" y="-218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255" name="Google Shape;298;p4">
            <a:extLst>
              <a:ext uri="{FF2B5EF4-FFF2-40B4-BE49-F238E27FC236}">
                <a16:creationId xmlns:a16="http://schemas.microsoft.com/office/drawing/2014/main" id="{31B2B556-779E-CB53-582E-F36BFC1AE37D}"/>
              </a:ext>
            </a:extLst>
          </p:cNvPr>
          <p:cNvSpPr txBox="1"/>
          <p:nvPr/>
        </p:nvSpPr>
        <p:spPr>
          <a:xfrm>
            <a:off x="7371655" y="5760314"/>
            <a:ext cx="5291076"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a:solidFill>
                  <a:srgbClr val="156082"/>
                </a:solidFill>
                <a:latin typeface="Poppins Light"/>
                <a:ea typeface="Calibri"/>
                <a:cs typeface="Calibri"/>
                <a:sym typeface="Calibri"/>
              </a:rPr>
              <a:t>1st </a:t>
            </a:r>
            <a:r>
              <a:rPr lang="es-419" sz="2400" b="1" err="1">
                <a:solidFill>
                  <a:srgbClr val="156082"/>
                </a:solidFill>
                <a:latin typeface="Poppins Light"/>
                <a:ea typeface="Calibri"/>
                <a:cs typeface="Calibri"/>
                <a:sym typeface="Calibri"/>
              </a:rPr>
              <a:t>Track</a:t>
            </a:r>
            <a:r>
              <a:rPr lang="es-419" sz="2400" b="1">
                <a:solidFill>
                  <a:srgbClr val="156082"/>
                </a:solidFill>
                <a:latin typeface="Poppins Light"/>
                <a:ea typeface="Calibri"/>
                <a:cs typeface="Calibri"/>
                <a:sym typeface="Calibri"/>
              </a:rPr>
              <a:t>: 1.a </a:t>
            </a:r>
            <a:r>
              <a:rPr lang="es-419" sz="2400" b="1" err="1">
                <a:solidFill>
                  <a:srgbClr val="156082"/>
                </a:solidFill>
                <a:latin typeface="Poppins Light"/>
                <a:ea typeface="Calibri"/>
                <a:cs typeface="Calibri"/>
                <a:sym typeface="Calibri"/>
              </a:rPr>
              <a:t>Generate</a:t>
            </a:r>
            <a:r>
              <a:rPr lang="es-419" sz="2400" b="1">
                <a:solidFill>
                  <a:srgbClr val="156082"/>
                </a:solidFill>
                <a:latin typeface="Poppins Light"/>
                <a:ea typeface="Calibri"/>
                <a:cs typeface="Calibri"/>
                <a:sym typeface="Calibri"/>
              </a:rPr>
              <a:t> IPS &amp; SHL</a:t>
            </a:r>
            <a:endParaRPr lang="es-419" sz="2000" b="1" i="0" u="none" strike="noStrike" cap="none">
              <a:solidFill>
                <a:srgbClr val="156082"/>
              </a:solidFill>
              <a:ea typeface="Calibri"/>
            </a:endParaRPr>
          </a:p>
        </p:txBody>
      </p:sp>
      <p:sp>
        <p:nvSpPr>
          <p:cNvPr id="7" name="Rectangle: Rounded Corners 6">
            <a:extLst>
              <a:ext uri="{FF2B5EF4-FFF2-40B4-BE49-F238E27FC236}">
                <a16:creationId xmlns:a16="http://schemas.microsoft.com/office/drawing/2014/main" id="{071D5BF8-1184-CD7E-CAF0-5C2097AED605}"/>
              </a:ext>
            </a:extLst>
          </p:cNvPr>
          <p:cNvSpPr/>
          <p:nvPr/>
        </p:nvSpPr>
        <p:spPr>
          <a:xfrm>
            <a:off x="7450440" y="6561086"/>
            <a:ext cx="4732144"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7A7EE2-F86E-FDFE-282A-C32B90E6BD74}"/>
              </a:ext>
            </a:extLst>
          </p:cNvPr>
          <p:cNvSpPr txBox="1"/>
          <p:nvPr/>
        </p:nvSpPr>
        <p:spPr>
          <a:xfrm>
            <a:off x="7160486" y="6521164"/>
            <a:ext cx="6546112" cy="369332"/>
          </a:xfrm>
          <a:prstGeom prst="rect">
            <a:avLst/>
          </a:prstGeom>
          <a:noFill/>
        </p:spPr>
        <p:txBody>
          <a:bodyPr wrap="square" rtlCol="0">
            <a:spAutoFit/>
          </a:bodyPr>
          <a:lstStyle/>
          <a:p>
            <a:pPr algn="ctr"/>
            <a:r>
              <a:rPr lang="es-AR">
                <a:solidFill>
                  <a:schemeClr val="bg1"/>
                </a:solidFill>
              </a:rPr>
              <a:t>Cross-</a:t>
            </a:r>
            <a:r>
              <a:rPr lang="es-AR" err="1">
                <a:solidFill>
                  <a:schemeClr val="bg1"/>
                </a:solidFill>
              </a:rPr>
              <a:t>border</a:t>
            </a:r>
            <a:r>
              <a:rPr lang="es-AR">
                <a:solidFill>
                  <a:schemeClr val="bg1"/>
                </a:solidFill>
              </a:rPr>
              <a:t> </a:t>
            </a:r>
            <a:r>
              <a:rPr lang="es-AR" err="1">
                <a:solidFill>
                  <a:schemeClr val="bg1"/>
                </a:solidFill>
              </a:rPr>
              <a:t>continuity</a:t>
            </a:r>
            <a:r>
              <a:rPr lang="es-AR">
                <a:solidFill>
                  <a:schemeClr val="bg1"/>
                </a:solidFill>
              </a:rPr>
              <a:t> </a:t>
            </a:r>
            <a:r>
              <a:rPr lang="es-AR" err="1">
                <a:solidFill>
                  <a:schemeClr val="bg1"/>
                </a:solidFill>
              </a:rPr>
              <a:t>of</a:t>
            </a:r>
            <a:r>
              <a:rPr lang="es-AR">
                <a:solidFill>
                  <a:schemeClr val="bg1"/>
                </a:solidFill>
              </a:rPr>
              <a:t> care</a:t>
            </a:r>
          </a:p>
        </p:txBody>
      </p:sp>
      <p:sp>
        <p:nvSpPr>
          <p:cNvPr id="9" name="TextBox 8">
            <a:extLst>
              <a:ext uri="{FF2B5EF4-FFF2-40B4-BE49-F238E27FC236}">
                <a16:creationId xmlns:a16="http://schemas.microsoft.com/office/drawing/2014/main" id="{07F735FF-48F7-BEC5-621D-6D8E6F0468DE}"/>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pic>
        <p:nvPicPr>
          <p:cNvPr id="20" name="Graphic 19" descr="Male profile with solid fill">
            <a:extLst>
              <a:ext uri="{FF2B5EF4-FFF2-40B4-BE49-F238E27FC236}">
                <a16:creationId xmlns:a16="http://schemas.microsoft.com/office/drawing/2014/main" id="{9FE18DD3-3F15-5203-B1ED-92CD433886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7026" y="1333518"/>
            <a:ext cx="474487" cy="474487"/>
          </a:xfrm>
          <a:prstGeom prst="rect">
            <a:avLst/>
          </a:prstGeom>
        </p:spPr>
      </p:pic>
      <p:grpSp>
        <p:nvGrpSpPr>
          <p:cNvPr id="22" name="Group 21">
            <a:extLst>
              <a:ext uri="{FF2B5EF4-FFF2-40B4-BE49-F238E27FC236}">
                <a16:creationId xmlns:a16="http://schemas.microsoft.com/office/drawing/2014/main" id="{61957771-1C26-D72F-D284-57361CC08E97}"/>
              </a:ext>
            </a:extLst>
          </p:cNvPr>
          <p:cNvGrpSpPr/>
          <p:nvPr/>
        </p:nvGrpSpPr>
        <p:grpSpPr>
          <a:xfrm rot="10800000">
            <a:off x="2150582" y="3064508"/>
            <a:ext cx="1196766" cy="86830"/>
            <a:chOff x="8890408" y="1922283"/>
            <a:chExt cx="1097391" cy="86830"/>
          </a:xfrm>
        </p:grpSpPr>
        <p:cxnSp>
          <p:nvCxnSpPr>
            <p:cNvPr id="29" name="Straight Arrow Connector 28">
              <a:extLst>
                <a:ext uri="{FF2B5EF4-FFF2-40B4-BE49-F238E27FC236}">
                  <a16:creationId xmlns:a16="http://schemas.microsoft.com/office/drawing/2014/main" id="{86ECF590-CA7F-A53F-0532-2CBB39828EC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8D17FFD-6C13-374B-E5F4-2659336FB7D5}"/>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23" name="Rectángulo: esquinas redondeadas 2">
            <a:extLst>
              <a:ext uri="{FF2B5EF4-FFF2-40B4-BE49-F238E27FC236}">
                <a16:creationId xmlns:a16="http://schemas.microsoft.com/office/drawing/2014/main" id="{2EAF9DE2-DF1F-14DE-13DC-115E3E889B42}"/>
              </a:ext>
            </a:extLst>
          </p:cNvPr>
          <p:cNvSpPr/>
          <p:nvPr/>
        </p:nvSpPr>
        <p:spPr>
          <a:xfrm rot="10800000">
            <a:off x="3624184" y="2271262"/>
            <a:ext cx="247584" cy="11637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(Proxy)</a:t>
            </a:r>
          </a:p>
        </p:txBody>
      </p:sp>
      <p:sp>
        <p:nvSpPr>
          <p:cNvPr id="33" name="CuadroTexto 336">
            <a:extLst>
              <a:ext uri="{FF2B5EF4-FFF2-40B4-BE49-F238E27FC236}">
                <a16:creationId xmlns:a16="http://schemas.microsoft.com/office/drawing/2014/main" id="{7CC55CC8-5B83-4E8D-9CD5-929CFE9CCBDA}"/>
              </a:ext>
            </a:extLst>
          </p:cNvPr>
          <p:cNvSpPr txBox="1"/>
          <p:nvPr/>
        </p:nvSpPr>
        <p:spPr>
          <a:xfrm>
            <a:off x="2268296" y="1226949"/>
            <a:ext cx="1612597" cy="261610"/>
          </a:xfrm>
          <a:prstGeom prst="rect">
            <a:avLst/>
          </a:prstGeom>
          <a:noFill/>
        </p:spPr>
        <p:txBody>
          <a:bodyPr wrap="square" rtlCol="0">
            <a:spAutoFit/>
          </a:bodyPr>
          <a:lstStyle/>
          <a:p>
            <a:pPr algn="ctr"/>
            <a:r>
              <a:rPr lang="es-CL" sz="1050"/>
              <a:t>ITI 78 </a:t>
            </a:r>
            <a:r>
              <a:rPr lang="es-CL" sz="1050" err="1"/>
              <a:t>PDQm</a:t>
            </a:r>
            <a:endParaRPr lang="es-CL" sz="1050"/>
          </a:p>
        </p:txBody>
      </p:sp>
      <p:pic>
        <p:nvPicPr>
          <p:cNvPr id="35" name="Graphic 34" descr="Badge 1 with solid fill">
            <a:extLst>
              <a:ext uri="{FF2B5EF4-FFF2-40B4-BE49-F238E27FC236}">
                <a16:creationId xmlns:a16="http://schemas.microsoft.com/office/drawing/2014/main" id="{9B7F5A1B-FFDD-FAB3-2829-928C170B41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28744" y="1239038"/>
            <a:ext cx="219916" cy="219916"/>
          </a:xfrm>
          <a:prstGeom prst="rect">
            <a:avLst/>
          </a:prstGeom>
        </p:spPr>
      </p:pic>
      <p:cxnSp>
        <p:nvCxnSpPr>
          <p:cNvPr id="37" name="Straight Connector 36">
            <a:extLst>
              <a:ext uri="{FF2B5EF4-FFF2-40B4-BE49-F238E27FC236}">
                <a16:creationId xmlns:a16="http://schemas.microsoft.com/office/drawing/2014/main" id="{9AE5BA44-3292-95B7-E432-96F7D5D216F7}"/>
              </a:ext>
            </a:extLst>
          </p:cNvPr>
          <p:cNvCxnSpPr>
            <a:cxnSpLocks/>
          </p:cNvCxnSpPr>
          <p:nvPr/>
        </p:nvCxnSpPr>
        <p:spPr>
          <a:xfrm>
            <a:off x="2599889"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171" name="Group 170">
            <a:extLst>
              <a:ext uri="{FF2B5EF4-FFF2-40B4-BE49-F238E27FC236}">
                <a16:creationId xmlns:a16="http://schemas.microsoft.com/office/drawing/2014/main" id="{EE6FF3FD-4AC7-5A54-B026-56BE73EC1276}"/>
              </a:ext>
            </a:extLst>
          </p:cNvPr>
          <p:cNvGrpSpPr/>
          <p:nvPr/>
        </p:nvGrpSpPr>
        <p:grpSpPr>
          <a:xfrm>
            <a:off x="1379057" y="497900"/>
            <a:ext cx="771525" cy="584411"/>
            <a:chOff x="1379057" y="497900"/>
            <a:chExt cx="771525" cy="584411"/>
          </a:xfrm>
        </p:grpSpPr>
        <p:pic>
          <p:nvPicPr>
            <p:cNvPr id="40" name="Graphic 39" descr="Computer with solid fill">
              <a:extLst>
                <a:ext uri="{FF2B5EF4-FFF2-40B4-BE49-F238E27FC236}">
                  <a16:creationId xmlns:a16="http://schemas.microsoft.com/office/drawing/2014/main" id="{484B556A-28B6-9C38-7CBA-0DC0118490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41864" y="497900"/>
              <a:ext cx="445912" cy="445912"/>
            </a:xfrm>
            <a:prstGeom prst="rect">
              <a:avLst/>
            </a:prstGeom>
          </p:spPr>
        </p:pic>
        <p:sp>
          <p:nvSpPr>
            <p:cNvPr id="41" name="TextBox 40">
              <a:extLst>
                <a:ext uri="{FF2B5EF4-FFF2-40B4-BE49-F238E27FC236}">
                  <a16:creationId xmlns:a16="http://schemas.microsoft.com/office/drawing/2014/main" id="{5C88E1C8-752A-CDA5-8FEA-92393C1F7B3D}"/>
                </a:ext>
              </a:extLst>
            </p:cNvPr>
            <p:cNvSpPr txBox="1"/>
            <p:nvPr/>
          </p:nvSpPr>
          <p:spPr>
            <a:xfrm>
              <a:off x="1379057" y="805312"/>
              <a:ext cx="771525" cy="276999"/>
            </a:xfrm>
            <a:prstGeom prst="rect">
              <a:avLst/>
            </a:prstGeom>
            <a:noFill/>
          </p:spPr>
          <p:txBody>
            <a:bodyPr wrap="square" rtlCol="0">
              <a:spAutoFit/>
            </a:bodyPr>
            <a:lstStyle/>
            <a:p>
              <a:pPr algn="ctr"/>
              <a:r>
                <a:rPr lang="en-US" sz="1200"/>
                <a:t>EHR</a:t>
              </a:r>
            </a:p>
          </p:txBody>
        </p:sp>
      </p:grpSp>
      <p:cxnSp>
        <p:nvCxnSpPr>
          <p:cNvPr id="42" name="Straight Connector 41">
            <a:extLst>
              <a:ext uri="{FF2B5EF4-FFF2-40B4-BE49-F238E27FC236}">
                <a16:creationId xmlns:a16="http://schemas.microsoft.com/office/drawing/2014/main" id="{37A52EF0-E4AF-C7AF-9563-F69394EA950B}"/>
              </a:ext>
            </a:extLst>
          </p:cNvPr>
          <p:cNvCxnSpPr>
            <a:cxnSpLocks/>
          </p:cNvCxnSpPr>
          <p:nvPr/>
        </p:nvCxnSpPr>
        <p:spPr>
          <a:xfrm>
            <a:off x="7160530"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3" name="Graphic 42" descr="Server with solid fill">
            <a:extLst>
              <a:ext uri="{FF2B5EF4-FFF2-40B4-BE49-F238E27FC236}">
                <a16:creationId xmlns:a16="http://schemas.microsoft.com/office/drawing/2014/main" id="{69DE8FBF-44B8-3A8F-3750-904682C8D2B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29467" y="421578"/>
            <a:ext cx="474487" cy="474487"/>
          </a:xfrm>
          <a:prstGeom prst="rect">
            <a:avLst/>
          </a:prstGeom>
        </p:spPr>
      </p:pic>
      <p:sp>
        <p:nvSpPr>
          <p:cNvPr id="44" name="TextBox 43">
            <a:extLst>
              <a:ext uri="{FF2B5EF4-FFF2-40B4-BE49-F238E27FC236}">
                <a16:creationId xmlns:a16="http://schemas.microsoft.com/office/drawing/2014/main" id="{F2C71020-4CDA-67B8-EDCC-B1FB31B11E4B}"/>
              </a:ext>
            </a:extLst>
          </p:cNvPr>
          <p:cNvSpPr txBox="1"/>
          <p:nvPr/>
        </p:nvSpPr>
        <p:spPr>
          <a:xfrm>
            <a:off x="5523468" y="825014"/>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52" name="Straight Connector 51">
            <a:extLst>
              <a:ext uri="{FF2B5EF4-FFF2-40B4-BE49-F238E27FC236}">
                <a16:creationId xmlns:a16="http://schemas.microsoft.com/office/drawing/2014/main" id="{EFF6389A-762B-A522-B704-10E4DDF87BD0}"/>
              </a:ext>
            </a:extLst>
          </p:cNvPr>
          <p:cNvCxnSpPr>
            <a:cxnSpLocks/>
          </p:cNvCxnSpPr>
          <p:nvPr/>
        </p:nvCxnSpPr>
        <p:spPr>
          <a:xfrm>
            <a:off x="1364239" y="1082311"/>
            <a:ext cx="744183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61" name="Group 60">
            <a:extLst>
              <a:ext uri="{FF2B5EF4-FFF2-40B4-BE49-F238E27FC236}">
                <a16:creationId xmlns:a16="http://schemas.microsoft.com/office/drawing/2014/main" id="{229350E7-3BC3-4B34-2616-AF3E9C016FE9}"/>
              </a:ext>
            </a:extLst>
          </p:cNvPr>
          <p:cNvGrpSpPr/>
          <p:nvPr/>
        </p:nvGrpSpPr>
        <p:grpSpPr>
          <a:xfrm>
            <a:off x="7425476" y="313764"/>
            <a:ext cx="1246328" cy="770640"/>
            <a:chOff x="4288681" y="307778"/>
            <a:chExt cx="1246328" cy="770640"/>
          </a:xfrm>
        </p:grpSpPr>
        <p:sp>
          <p:nvSpPr>
            <p:cNvPr id="62" name="TextBox 61">
              <a:extLst>
                <a:ext uri="{FF2B5EF4-FFF2-40B4-BE49-F238E27FC236}">
                  <a16:creationId xmlns:a16="http://schemas.microsoft.com/office/drawing/2014/main" id="{17D6B1EF-149C-DF9E-9720-B2AE46B77EC8}"/>
                </a:ext>
              </a:extLst>
            </p:cNvPr>
            <p:cNvSpPr txBox="1"/>
            <p:nvPr/>
          </p:nvSpPr>
          <p:spPr>
            <a:xfrm>
              <a:off x="4288681" y="801419"/>
              <a:ext cx="1246328" cy="276999"/>
            </a:xfrm>
            <a:prstGeom prst="rect">
              <a:avLst/>
            </a:prstGeom>
            <a:noFill/>
          </p:spPr>
          <p:txBody>
            <a:bodyPr wrap="square" rtlCol="0">
              <a:spAutoFit/>
            </a:bodyPr>
            <a:lstStyle/>
            <a:p>
              <a:pPr algn="ctr"/>
              <a:r>
                <a:rPr lang="es-AR" sz="1200" err="1"/>
                <a:t>Wallet</a:t>
              </a:r>
              <a:endParaRPr lang="en-US" sz="1200"/>
            </a:p>
          </p:txBody>
        </p:sp>
        <p:grpSp>
          <p:nvGrpSpPr>
            <p:cNvPr id="64" name="Group 63">
              <a:extLst>
                <a:ext uri="{FF2B5EF4-FFF2-40B4-BE49-F238E27FC236}">
                  <a16:creationId xmlns:a16="http://schemas.microsoft.com/office/drawing/2014/main" id="{A36D2C8B-A81C-FF2A-DF36-E41282986247}"/>
                </a:ext>
              </a:extLst>
            </p:cNvPr>
            <p:cNvGrpSpPr/>
            <p:nvPr/>
          </p:nvGrpSpPr>
          <p:grpSpPr>
            <a:xfrm>
              <a:off x="4608423" y="307778"/>
              <a:ext cx="526271" cy="548120"/>
              <a:chOff x="4608423" y="307778"/>
              <a:chExt cx="526271" cy="548120"/>
            </a:xfrm>
          </p:grpSpPr>
          <p:pic>
            <p:nvPicPr>
              <p:cNvPr id="66" name="Graphic 65" descr="Wallet outline">
                <a:extLst>
                  <a:ext uri="{FF2B5EF4-FFF2-40B4-BE49-F238E27FC236}">
                    <a16:creationId xmlns:a16="http://schemas.microsoft.com/office/drawing/2014/main" id="{C55CECEF-3CB5-0B17-8A62-0AD2AAAFF4E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77495" y="398699"/>
                <a:ext cx="457199" cy="457199"/>
              </a:xfrm>
              <a:prstGeom prst="rect">
                <a:avLst/>
              </a:prstGeom>
            </p:spPr>
          </p:pic>
          <p:pic>
            <p:nvPicPr>
              <p:cNvPr id="67" name="Graphic 66" descr="Male profile with solid fill">
                <a:extLst>
                  <a:ext uri="{FF2B5EF4-FFF2-40B4-BE49-F238E27FC236}">
                    <a16:creationId xmlns:a16="http://schemas.microsoft.com/office/drawing/2014/main" id="{5EAE85AC-D249-C833-B703-D81C1D8B6A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8423" y="307778"/>
                <a:ext cx="327478" cy="327478"/>
              </a:xfrm>
              <a:prstGeom prst="rect">
                <a:avLst/>
              </a:prstGeom>
            </p:spPr>
          </p:pic>
        </p:grpSp>
      </p:grpSp>
      <p:pic>
        <p:nvPicPr>
          <p:cNvPr id="68" name="Graphic 67" descr="Server with solid fill">
            <a:extLst>
              <a:ext uri="{FF2B5EF4-FFF2-40B4-BE49-F238E27FC236}">
                <a16:creationId xmlns:a16="http://schemas.microsoft.com/office/drawing/2014/main" id="{071631D9-8F0B-14AA-42AA-6B59173A449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21185" y="431203"/>
            <a:ext cx="474487" cy="474487"/>
          </a:xfrm>
          <a:prstGeom prst="rect">
            <a:avLst/>
          </a:prstGeom>
        </p:spPr>
      </p:pic>
      <p:sp>
        <p:nvSpPr>
          <p:cNvPr id="85" name="TextBox 84">
            <a:extLst>
              <a:ext uri="{FF2B5EF4-FFF2-40B4-BE49-F238E27FC236}">
                <a16:creationId xmlns:a16="http://schemas.microsoft.com/office/drawing/2014/main" id="{E8582557-6466-7CC9-7CB5-BB9757C6E6B5}"/>
              </a:ext>
            </a:extLst>
          </p:cNvPr>
          <p:cNvSpPr txBox="1"/>
          <p:nvPr/>
        </p:nvSpPr>
        <p:spPr>
          <a:xfrm>
            <a:off x="3115186" y="834639"/>
            <a:ext cx="1246328" cy="276999"/>
          </a:xfrm>
          <a:prstGeom prst="rect">
            <a:avLst/>
          </a:prstGeom>
          <a:noFill/>
        </p:spPr>
        <p:txBody>
          <a:bodyPr wrap="square" rtlCol="0">
            <a:spAutoFit/>
          </a:bodyPr>
          <a:lstStyle/>
          <a:p>
            <a:pPr algn="ctr"/>
            <a:r>
              <a:rPr lang="es-AR" sz="1200" err="1"/>
              <a:t>Gazelle</a:t>
            </a:r>
            <a:endParaRPr lang="en-US" sz="1200"/>
          </a:p>
        </p:txBody>
      </p:sp>
      <p:cxnSp>
        <p:nvCxnSpPr>
          <p:cNvPr id="86" name="Straight Connector 85">
            <a:extLst>
              <a:ext uri="{FF2B5EF4-FFF2-40B4-BE49-F238E27FC236}">
                <a16:creationId xmlns:a16="http://schemas.microsoft.com/office/drawing/2014/main" id="{6314909F-1595-F5BF-EA3E-1C8831117062}"/>
              </a:ext>
            </a:extLst>
          </p:cNvPr>
          <p:cNvCxnSpPr>
            <a:cxnSpLocks/>
          </p:cNvCxnSpPr>
          <p:nvPr/>
        </p:nvCxnSpPr>
        <p:spPr>
          <a:xfrm>
            <a:off x="5195240" y="963513"/>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96" name="Graphic 95" descr="Stethoscope with solid fill">
            <a:extLst>
              <a:ext uri="{FF2B5EF4-FFF2-40B4-BE49-F238E27FC236}">
                <a16:creationId xmlns:a16="http://schemas.microsoft.com/office/drawing/2014/main" id="{260922EC-FE97-9A86-1429-861B28277CD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27026" y="2786738"/>
            <a:ext cx="474486" cy="474486"/>
          </a:xfrm>
          <a:prstGeom prst="rect">
            <a:avLst/>
          </a:prstGeom>
        </p:spPr>
      </p:pic>
      <p:cxnSp>
        <p:nvCxnSpPr>
          <p:cNvPr id="97" name="Straight Arrow Connector 96">
            <a:extLst>
              <a:ext uri="{FF2B5EF4-FFF2-40B4-BE49-F238E27FC236}">
                <a16:creationId xmlns:a16="http://schemas.microsoft.com/office/drawing/2014/main" id="{016E97A1-A7F7-5ED7-B6B0-FC52B351D948}"/>
              </a:ext>
            </a:extLst>
          </p:cNvPr>
          <p:cNvCxnSpPr>
            <a:cxnSpLocks/>
          </p:cNvCxnSpPr>
          <p:nvPr/>
        </p:nvCxnSpPr>
        <p:spPr>
          <a:xfrm>
            <a:off x="1764269" y="1882912"/>
            <a:ext cx="0" cy="7411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98" name="Graphic 97" descr="Document with solid fill">
            <a:extLst>
              <a:ext uri="{FF2B5EF4-FFF2-40B4-BE49-F238E27FC236}">
                <a16:creationId xmlns:a16="http://schemas.microsoft.com/office/drawing/2014/main" id="{3D027315-0055-E554-F634-8D616F07713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46886" y="2922700"/>
            <a:ext cx="474487" cy="474487"/>
          </a:xfrm>
          <a:prstGeom prst="rect">
            <a:avLst/>
          </a:prstGeom>
        </p:spPr>
      </p:pic>
      <p:pic>
        <p:nvPicPr>
          <p:cNvPr id="101" name="Graphic 100" descr="Paper with solid fill">
            <a:extLst>
              <a:ext uri="{FF2B5EF4-FFF2-40B4-BE49-F238E27FC236}">
                <a16:creationId xmlns:a16="http://schemas.microsoft.com/office/drawing/2014/main" id="{56A0BD7F-3756-49B4-1AD5-1B623AD83EF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27026" y="4221658"/>
            <a:ext cx="474487" cy="474487"/>
          </a:xfrm>
          <a:prstGeom prst="rect">
            <a:avLst/>
          </a:prstGeom>
        </p:spPr>
      </p:pic>
      <p:sp>
        <p:nvSpPr>
          <p:cNvPr id="110" name="TextBox 109">
            <a:extLst>
              <a:ext uri="{FF2B5EF4-FFF2-40B4-BE49-F238E27FC236}">
                <a16:creationId xmlns:a16="http://schemas.microsoft.com/office/drawing/2014/main" id="{8C31F120-5197-D112-3B34-40884E6CB9F4}"/>
              </a:ext>
            </a:extLst>
          </p:cNvPr>
          <p:cNvSpPr txBox="1"/>
          <p:nvPr/>
        </p:nvSpPr>
        <p:spPr>
          <a:xfrm>
            <a:off x="1363820" y="4637832"/>
            <a:ext cx="800898" cy="276999"/>
          </a:xfrm>
          <a:prstGeom prst="rect">
            <a:avLst/>
          </a:prstGeom>
          <a:noFill/>
        </p:spPr>
        <p:txBody>
          <a:bodyPr wrap="square" rtlCol="0">
            <a:spAutoFit/>
          </a:bodyPr>
          <a:lstStyle/>
          <a:p>
            <a:pPr algn="ctr"/>
            <a:r>
              <a:rPr lang="en-US" sz="1200"/>
              <a:t>IPS - LAC</a:t>
            </a:r>
          </a:p>
        </p:txBody>
      </p:sp>
      <p:cxnSp>
        <p:nvCxnSpPr>
          <p:cNvPr id="120" name="Straight Arrow Connector 119">
            <a:extLst>
              <a:ext uri="{FF2B5EF4-FFF2-40B4-BE49-F238E27FC236}">
                <a16:creationId xmlns:a16="http://schemas.microsoft.com/office/drawing/2014/main" id="{E0CB305B-F3C4-D632-1B7F-B01F3455EE7D}"/>
              </a:ext>
            </a:extLst>
          </p:cNvPr>
          <p:cNvCxnSpPr>
            <a:cxnSpLocks/>
          </p:cNvCxnSpPr>
          <p:nvPr/>
        </p:nvCxnSpPr>
        <p:spPr>
          <a:xfrm flipH="1">
            <a:off x="1759508" y="3506685"/>
            <a:ext cx="9523" cy="599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22" name="Group 121">
            <a:extLst>
              <a:ext uri="{FF2B5EF4-FFF2-40B4-BE49-F238E27FC236}">
                <a16:creationId xmlns:a16="http://schemas.microsoft.com/office/drawing/2014/main" id="{EF81B5E5-2F92-B039-B716-0722240D068B}"/>
              </a:ext>
            </a:extLst>
          </p:cNvPr>
          <p:cNvGrpSpPr/>
          <p:nvPr/>
        </p:nvGrpSpPr>
        <p:grpSpPr>
          <a:xfrm>
            <a:off x="5358798" y="2711946"/>
            <a:ext cx="1410998" cy="865101"/>
            <a:chOff x="9654474" y="2613286"/>
            <a:chExt cx="1410998" cy="865101"/>
          </a:xfrm>
        </p:grpSpPr>
        <p:pic>
          <p:nvPicPr>
            <p:cNvPr id="123" name="Graphic 122" descr="Server with solid fill">
              <a:extLst>
                <a:ext uri="{FF2B5EF4-FFF2-40B4-BE49-F238E27FC236}">
                  <a16:creationId xmlns:a16="http://schemas.microsoft.com/office/drawing/2014/main" id="{6841D3FB-9E07-8E9B-3684-04755E221F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42808" y="2613286"/>
              <a:ext cx="474487" cy="474487"/>
            </a:xfrm>
            <a:prstGeom prst="rect">
              <a:avLst/>
            </a:prstGeom>
          </p:spPr>
        </p:pic>
        <p:sp>
          <p:nvSpPr>
            <p:cNvPr id="124" name="TextBox 123">
              <a:extLst>
                <a:ext uri="{FF2B5EF4-FFF2-40B4-BE49-F238E27FC236}">
                  <a16:creationId xmlns:a16="http://schemas.microsoft.com/office/drawing/2014/main" id="{B81196D7-4CC9-F84A-47BD-DCE541DA1065}"/>
                </a:ext>
              </a:extLst>
            </p:cNvPr>
            <p:cNvSpPr txBox="1"/>
            <p:nvPr/>
          </p:nvSpPr>
          <p:spPr>
            <a:xfrm>
              <a:off x="9654474" y="3016722"/>
              <a:ext cx="1410998" cy="461665"/>
            </a:xfrm>
            <a:prstGeom prst="rect">
              <a:avLst/>
            </a:prstGeom>
            <a:noFill/>
          </p:spPr>
          <p:txBody>
            <a:bodyPr wrap="square" rtlCol="0">
              <a:spAutoFit/>
            </a:bodyPr>
            <a:lstStyle/>
            <a:p>
              <a:pPr algn="ctr"/>
              <a:r>
                <a:rPr lang="en-US" sz="1200"/>
                <a:t>Snowstorm</a:t>
              </a:r>
              <a:br>
                <a:rPr lang="en-US" sz="1200"/>
              </a:br>
              <a:r>
                <a:rPr lang="en-US" sz="1200"/>
                <a:t> Server</a:t>
              </a:r>
            </a:p>
          </p:txBody>
        </p:sp>
      </p:grpSp>
      <p:pic>
        <p:nvPicPr>
          <p:cNvPr id="126" name="Graphic 125" descr="Badge with solid fill">
            <a:extLst>
              <a:ext uri="{FF2B5EF4-FFF2-40B4-BE49-F238E27FC236}">
                <a16:creationId xmlns:a16="http://schemas.microsoft.com/office/drawing/2014/main" id="{8B1E3448-129C-668E-D842-F067A20931F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185307" y="2703730"/>
            <a:ext cx="219916" cy="219916"/>
          </a:xfrm>
          <a:prstGeom prst="rect">
            <a:avLst/>
          </a:prstGeom>
        </p:spPr>
      </p:pic>
      <p:sp>
        <p:nvSpPr>
          <p:cNvPr id="127" name="CuadroTexto 336">
            <a:extLst>
              <a:ext uri="{FF2B5EF4-FFF2-40B4-BE49-F238E27FC236}">
                <a16:creationId xmlns:a16="http://schemas.microsoft.com/office/drawing/2014/main" id="{8385C4CC-F4BA-AA87-DA97-E2618F5B3C63}"/>
              </a:ext>
            </a:extLst>
          </p:cNvPr>
          <p:cNvSpPr txBox="1"/>
          <p:nvPr/>
        </p:nvSpPr>
        <p:spPr>
          <a:xfrm>
            <a:off x="2138207" y="2760071"/>
            <a:ext cx="1654587" cy="261610"/>
          </a:xfrm>
          <a:prstGeom prst="rect">
            <a:avLst/>
          </a:prstGeom>
          <a:noFill/>
        </p:spPr>
        <p:txBody>
          <a:bodyPr wrap="square" rtlCol="0">
            <a:spAutoFit/>
          </a:bodyPr>
          <a:lstStyle/>
          <a:p>
            <a:pPr algn="ctr"/>
            <a:r>
              <a:rPr lang="es-CL" sz="1050"/>
              <a:t>ITI 98 y 101 SVCM</a:t>
            </a:r>
          </a:p>
        </p:txBody>
      </p:sp>
      <p:grpSp>
        <p:nvGrpSpPr>
          <p:cNvPr id="128" name="Group 127">
            <a:extLst>
              <a:ext uri="{FF2B5EF4-FFF2-40B4-BE49-F238E27FC236}">
                <a16:creationId xmlns:a16="http://schemas.microsoft.com/office/drawing/2014/main" id="{98DB9932-CE09-597C-62FB-47D7C04FD18D}"/>
              </a:ext>
            </a:extLst>
          </p:cNvPr>
          <p:cNvGrpSpPr/>
          <p:nvPr/>
        </p:nvGrpSpPr>
        <p:grpSpPr>
          <a:xfrm rot="10800000">
            <a:off x="2148982" y="4574071"/>
            <a:ext cx="1196766" cy="86830"/>
            <a:chOff x="8890408" y="1922283"/>
            <a:chExt cx="1097391" cy="86830"/>
          </a:xfrm>
        </p:grpSpPr>
        <p:cxnSp>
          <p:nvCxnSpPr>
            <p:cNvPr id="129" name="Straight Arrow Connector 128">
              <a:extLst>
                <a:ext uri="{FF2B5EF4-FFF2-40B4-BE49-F238E27FC236}">
                  <a16:creationId xmlns:a16="http://schemas.microsoft.com/office/drawing/2014/main" id="{2634B849-0078-359B-3EB7-A8A0F983EC0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FAEDE805-CEEB-40F4-9D41-02F3BB74BB80}"/>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37" name="Rectángulo: esquinas redondeadas 2">
            <a:extLst>
              <a:ext uri="{FF2B5EF4-FFF2-40B4-BE49-F238E27FC236}">
                <a16:creationId xmlns:a16="http://schemas.microsoft.com/office/drawing/2014/main" id="{021677D1-D55A-7AA7-8DFD-44B48A424EE5}"/>
              </a:ext>
            </a:extLst>
          </p:cNvPr>
          <p:cNvSpPr/>
          <p:nvPr/>
        </p:nvSpPr>
        <p:spPr>
          <a:xfrm rot="10800000">
            <a:off x="3632206" y="3798339"/>
            <a:ext cx="247584" cy="11750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(EVS Client)</a:t>
            </a:r>
          </a:p>
        </p:txBody>
      </p:sp>
      <p:pic>
        <p:nvPicPr>
          <p:cNvPr id="141" name="Graphic 140" descr="Badge 3 with solid fill">
            <a:extLst>
              <a:ext uri="{FF2B5EF4-FFF2-40B4-BE49-F238E27FC236}">
                <a16:creationId xmlns:a16="http://schemas.microsoft.com/office/drawing/2014/main" id="{C9CF8AD0-FD2E-D31C-BAAD-5452685D3F1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169417" y="4047120"/>
            <a:ext cx="229363" cy="229363"/>
          </a:xfrm>
          <a:prstGeom prst="rect">
            <a:avLst/>
          </a:prstGeom>
        </p:spPr>
      </p:pic>
      <p:sp>
        <p:nvSpPr>
          <p:cNvPr id="143" name="ZoneTexte 38">
            <a:extLst>
              <a:ext uri="{FF2B5EF4-FFF2-40B4-BE49-F238E27FC236}">
                <a16:creationId xmlns:a16="http://schemas.microsoft.com/office/drawing/2014/main" id="{44AFCF17-9FDE-0173-466E-FE98E5701FC3}"/>
              </a:ext>
            </a:extLst>
          </p:cNvPr>
          <p:cNvSpPr txBox="1"/>
          <p:nvPr/>
        </p:nvSpPr>
        <p:spPr>
          <a:xfrm>
            <a:off x="2363653" y="4081578"/>
            <a:ext cx="1436952" cy="30777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700">
                <a:solidFill>
                  <a:schemeClr val="tx1"/>
                </a:solidFill>
                <a:hlinkClick r:id="rId22">
                  <a:extLst>
                    <a:ext uri="{A12FA001-AC4F-418D-AE19-62706E023703}">
                      <ahyp:hlinkClr xmlns:ahyp="http://schemas.microsoft.com/office/drawing/2018/hyperlinkcolor" val="tx"/>
                    </a:ext>
                  </a:extLst>
                </a:hlinkClick>
              </a:rPr>
              <a:t>CONTENT_CREATOR_</a:t>
            </a:r>
            <a:br>
              <a:rPr lang="fr-FR" sz="700">
                <a:solidFill>
                  <a:schemeClr val="tx1"/>
                </a:solidFill>
                <a:hlinkClick r:id="rId22">
                  <a:extLst>
                    <a:ext uri="{A12FA001-AC4F-418D-AE19-62706E023703}">
                      <ahyp:hlinkClr xmlns:ahyp="http://schemas.microsoft.com/office/drawing/2018/hyperlinkcolor" val="tx"/>
                    </a:ext>
                  </a:extLst>
                </a:hlinkClick>
              </a:rPr>
            </a:br>
            <a:r>
              <a:rPr lang="fr-FR" sz="700">
                <a:solidFill>
                  <a:schemeClr val="tx1"/>
                </a:solidFill>
                <a:hlinkClick r:id="rId22">
                  <a:extLst>
                    <a:ext uri="{A12FA001-AC4F-418D-AE19-62706E023703}">
                      <ahyp:hlinkClr xmlns:ahyp="http://schemas.microsoft.com/office/drawing/2018/hyperlinkcolor" val="tx"/>
                    </a:ext>
                  </a:extLst>
                </a:hlinkClick>
              </a:rPr>
              <a:t>IPS_FHIR</a:t>
            </a:r>
            <a:r>
              <a:rPr lang="fr-FR" sz="700">
                <a:solidFill>
                  <a:schemeClr val="tx1"/>
                </a:solidFill>
              </a:rPr>
              <a:t> </a:t>
            </a:r>
          </a:p>
        </p:txBody>
      </p:sp>
      <p:pic>
        <p:nvPicPr>
          <p:cNvPr id="144" name="Graphic 143" descr="Paper with solid fill">
            <a:extLst>
              <a:ext uri="{FF2B5EF4-FFF2-40B4-BE49-F238E27FC236}">
                <a16:creationId xmlns:a16="http://schemas.microsoft.com/office/drawing/2014/main" id="{51FF3E68-7C52-D8E6-F139-958DB12D662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27026" y="5461715"/>
            <a:ext cx="474487" cy="474487"/>
          </a:xfrm>
          <a:prstGeom prst="rect">
            <a:avLst/>
          </a:prstGeom>
        </p:spPr>
      </p:pic>
      <p:sp>
        <p:nvSpPr>
          <p:cNvPr id="145" name="TextBox 144">
            <a:extLst>
              <a:ext uri="{FF2B5EF4-FFF2-40B4-BE49-F238E27FC236}">
                <a16:creationId xmlns:a16="http://schemas.microsoft.com/office/drawing/2014/main" id="{B541B6EF-CB54-B51D-E299-CE1DE7026762}"/>
              </a:ext>
            </a:extLst>
          </p:cNvPr>
          <p:cNvSpPr txBox="1"/>
          <p:nvPr/>
        </p:nvSpPr>
        <p:spPr>
          <a:xfrm>
            <a:off x="1363820" y="5877889"/>
            <a:ext cx="800898" cy="276999"/>
          </a:xfrm>
          <a:prstGeom prst="rect">
            <a:avLst/>
          </a:prstGeom>
          <a:noFill/>
        </p:spPr>
        <p:txBody>
          <a:bodyPr wrap="square" rtlCol="0">
            <a:spAutoFit/>
          </a:bodyPr>
          <a:lstStyle/>
          <a:p>
            <a:pPr algn="ctr"/>
            <a:r>
              <a:rPr lang="en-US" sz="1200"/>
              <a:t>IPS - LAC</a:t>
            </a:r>
          </a:p>
        </p:txBody>
      </p:sp>
      <p:cxnSp>
        <p:nvCxnSpPr>
          <p:cNvPr id="146" name="Straight Arrow Connector 145">
            <a:extLst>
              <a:ext uri="{FF2B5EF4-FFF2-40B4-BE49-F238E27FC236}">
                <a16:creationId xmlns:a16="http://schemas.microsoft.com/office/drawing/2014/main" id="{04388E09-1479-06B1-8F75-ABD9304C7E76}"/>
              </a:ext>
            </a:extLst>
          </p:cNvPr>
          <p:cNvCxnSpPr>
            <a:cxnSpLocks/>
          </p:cNvCxnSpPr>
          <p:nvPr/>
        </p:nvCxnSpPr>
        <p:spPr>
          <a:xfrm flipH="1">
            <a:off x="1763520" y="4973420"/>
            <a:ext cx="1499" cy="3724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52" name="Graphic 151" descr="Badge 4 with solid fill">
            <a:extLst>
              <a:ext uri="{FF2B5EF4-FFF2-40B4-BE49-F238E27FC236}">
                <a16:creationId xmlns:a16="http://schemas.microsoft.com/office/drawing/2014/main" id="{A29E3AF1-E6FD-67DB-2B74-B98DB9F3E86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74535" y="5453040"/>
            <a:ext cx="229363" cy="229363"/>
          </a:xfrm>
          <a:prstGeom prst="rect">
            <a:avLst/>
          </a:prstGeom>
        </p:spPr>
      </p:pic>
      <p:sp>
        <p:nvSpPr>
          <p:cNvPr id="154" name="Rectángulo: esquinas redondeadas 2">
            <a:extLst>
              <a:ext uri="{FF2B5EF4-FFF2-40B4-BE49-F238E27FC236}">
                <a16:creationId xmlns:a16="http://schemas.microsoft.com/office/drawing/2014/main" id="{FA48340D-6D34-A98D-C180-96DBB8DA90BA}"/>
              </a:ext>
            </a:extLst>
          </p:cNvPr>
          <p:cNvSpPr/>
          <p:nvPr/>
        </p:nvSpPr>
        <p:spPr>
          <a:xfrm rot="10800000">
            <a:off x="3632205" y="5250080"/>
            <a:ext cx="247584" cy="11750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(Proxy)</a:t>
            </a:r>
          </a:p>
        </p:txBody>
      </p:sp>
      <p:sp>
        <p:nvSpPr>
          <p:cNvPr id="156" name="CuadroTexto 336">
            <a:extLst>
              <a:ext uri="{FF2B5EF4-FFF2-40B4-BE49-F238E27FC236}">
                <a16:creationId xmlns:a16="http://schemas.microsoft.com/office/drawing/2014/main" id="{C2A1C8A8-B403-4D8D-ED7E-628297317737}"/>
              </a:ext>
            </a:extLst>
          </p:cNvPr>
          <p:cNvSpPr txBox="1"/>
          <p:nvPr/>
        </p:nvSpPr>
        <p:spPr>
          <a:xfrm>
            <a:off x="2236968" y="5443606"/>
            <a:ext cx="1519029" cy="261610"/>
          </a:xfrm>
          <a:prstGeom prst="rect">
            <a:avLst/>
          </a:prstGeom>
          <a:noFill/>
        </p:spPr>
        <p:txBody>
          <a:bodyPr wrap="square" rtlCol="0">
            <a:spAutoFit/>
          </a:bodyPr>
          <a:lstStyle/>
          <a:p>
            <a:pPr algn="ctr"/>
            <a:r>
              <a:rPr lang="es-CL" sz="1050"/>
              <a:t>ITI 65 MHD</a:t>
            </a:r>
          </a:p>
        </p:txBody>
      </p:sp>
      <p:grpSp>
        <p:nvGrpSpPr>
          <p:cNvPr id="157" name="Group 156">
            <a:extLst>
              <a:ext uri="{FF2B5EF4-FFF2-40B4-BE49-F238E27FC236}">
                <a16:creationId xmlns:a16="http://schemas.microsoft.com/office/drawing/2014/main" id="{7D7BEEC5-2B19-560F-B94C-1B4119DD6E76}"/>
              </a:ext>
            </a:extLst>
          </p:cNvPr>
          <p:cNvGrpSpPr/>
          <p:nvPr/>
        </p:nvGrpSpPr>
        <p:grpSpPr>
          <a:xfrm>
            <a:off x="5678534" y="5338085"/>
            <a:ext cx="771525" cy="865101"/>
            <a:chOff x="9920140" y="3585579"/>
            <a:chExt cx="771525" cy="865101"/>
          </a:xfrm>
        </p:grpSpPr>
        <p:pic>
          <p:nvPicPr>
            <p:cNvPr id="158" name="Graphic 157" descr="Server with solid fill">
              <a:extLst>
                <a:ext uri="{FF2B5EF4-FFF2-40B4-BE49-F238E27FC236}">
                  <a16:creationId xmlns:a16="http://schemas.microsoft.com/office/drawing/2014/main" id="{4619AD1A-C1EC-B437-33EE-E7861966BA5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88738" y="3585579"/>
              <a:ext cx="474487" cy="474487"/>
            </a:xfrm>
            <a:prstGeom prst="rect">
              <a:avLst/>
            </a:prstGeom>
          </p:spPr>
        </p:pic>
        <p:sp>
          <p:nvSpPr>
            <p:cNvPr id="160" name="TextBox 159">
              <a:extLst>
                <a:ext uri="{FF2B5EF4-FFF2-40B4-BE49-F238E27FC236}">
                  <a16:creationId xmlns:a16="http://schemas.microsoft.com/office/drawing/2014/main" id="{6371A101-F1B6-75DB-B1D9-144FD1E5AB4B}"/>
                </a:ext>
              </a:extLst>
            </p:cNvPr>
            <p:cNvSpPr txBox="1"/>
            <p:nvPr/>
          </p:nvSpPr>
          <p:spPr>
            <a:xfrm>
              <a:off x="9920140" y="3989015"/>
              <a:ext cx="771525" cy="461665"/>
            </a:xfrm>
            <a:prstGeom prst="rect">
              <a:avLst/>
            </a:prstGeom>
            <a:noFill/>
          </p:spPr>
          <p:txBody>
            <a:bodyPr wrap="square" rtlCol="0">
              <a:spAutoFit/>
            </a:bodyPr>
            <a:lstStyle/>
            <a:p>
              <a:pPr algn="ctr"/>
              <a:r>
                <a:rPr lang="en-US" sz="1200"/>
                <a:t>FHIR Server</a:t>
              </a:r>
            </a:p>
          </p:txBody>
        </p:sp>
      </p:grpSp>
      <p:cxnSp>
        <p:nvCxnSpPr>
          <p:cNvPr id="161" name="Straight Arrow Connector 160">
            <a:extLst>
              <a:ext uri="{FF2B5EF4-FFF2-40B4-BE49-F238E27FC236}">
                <a16:creationId xmlns:a16="http://schemas.microsoft.com/office/drawing/2014/main" id="{C762B05F-02B8-024A-A31F-67D5BD21A6F6}"/>
              </a:ext>
            </a:extLst>
          </p:cNvPr>
          <p:cNvCxnSpPr>
            <a:cxnSpLocks/>
          </p:cNvCxnSpPr>
          <p:nvPr/>
        </p:nvCxnSpPr>
        <p:spPr>
          <a:xfrm>
            <a:off x="4148214" y="5770636"/>
            <a:ext cx="1383311"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167" name="Group 166">
            <a:extLst>
              <a:ext uri="{FF2B5EF4-FFF2-40B4-BE49-F238E27FC236}">
                <a16:creationId xmlns:a16="http://schemas.microsoft.com/office/drawing/2014/main" id="{3447BE0B-4FAA-D27A-DBA2-E19451B65DE4}"/>
              </a:ext>
            </a:extLst>
          </p:cNvPr>
          <p:cNvGrpSpPr/>
          <p:nvPr/>
        </p:nvGrpSpPr>
        <p:grpSpPr>
          <a:xfrm rot="10800000">
            <a:off x="4212098" y="3064507"/>
            <a:ext cx="1244300" cy="86829"/>
            <a:chOff x="8890408" y="1922283"/>
            <a:chExt cx="1097391" cy="86830"/>
          </a:xfrm>
        </p:grpSpPr>
        <p:cxnSp>
          <p:nvCxnSpPr>
            <p:cNvPr id="168" name="Straight Arrow Connector 167">
              <a:extLst>
                <a:ext uri="{FF2B5EF4-FFF2-40B4-BE49-F238E27FC236}">
                  <a16:creationId xmlns:a16="http://schemas.microsoft.com/office/drawing/2014/main" id="{00AB20A9-2A9A-BA8A-AD8F-A6136216C63B}"/>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A1ED9CD-CE67-D90F-5BF6-6FF45C99A4D6}"/>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73" name="Group 172">
            <a:extLst>
              <a:ext uri="{FF2B5EF4-FFF2-40B4-BE49-F238E27FC236}">
                <a16:creationId xmlns:a16="http://schemas.microsoft.com/office/drawing/2014/main" id="{B6180C76-3AC7-4745-3C6F-CBC0A235CCD1}"/>
              </a:ext>
            </a:extLst>
          </p:cNvPr>
          <p:cNvGrpSpPr/>
          <p:nvPr/>
        </p:nvGrpSpPr>
        <p:grpSpPr>
          <a:xfrm rot="10800000">
            <a:off x="2181859" y="1497002"/>
            <a:ext cx="1244300" cy="98706"/>
            <a:chOff x="8890408" y="1922283"/>
            <a:chExt cx="1097391" cy="86830"/>
          </a:xfrm>
        </p:grpSpPr>
        <p:cxnSp>
          <p:nvCxnSpPr>
            <p:cNvPr id="174" name="Straight Arrow Connector 173">
              <a:extLst>
                <a:ext uri="{FF2B5EF4-FFF2-40B4-BE49-F238E27FC236}">
                  <a16:creationId xmlns:a16="http://schemas.microsoft.com/office/drawing/2014/main" id="{01742DEF-7BA0-9547-546E-3106D5426D0B}"/>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7" name="Straight Arrow Connector 176">
              <a:extLst>
                <a:ext uri="{FF2B5EF4-FFF2-40B4-BE49-F238E27FC236}">
                  <a16:creationId xmlns:a16="http://schemas.microsoft.com/office/drawing/2014/main" id="{FA0CC1A8-A45F-4496-AD51-24BF2CAF11E1}"/>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81" name="Group 180">
            <a:extLst>
              <a:ext uri="{FF2B5EF4-FFF2-40B4-BE49-F238E27FC236}">
                <a16:creationId xmlns:a16="http://schemas.microsoft.com/office/drawing/2014/main" id="{E625F23C-9CE0-C7ED-F65B-9F65F09888D4}"/>
              </a:ext>
            </a:extLst>
          </p:cNvPr>
          <p:cNvGrpSpPr/>
          <p:nvPr/>
        </p:nvGrpSpPr>
        <p:grpSpPr>
          <a:xfrm rot="10800000">
            <a:off x="2224315" y="5794206"/>
            <a:ext cx="1196766" cy="86830"/>
            <a:chOff x="8890408" y="1922283"/>
            <a:chExt cx="1097391" cy="86830"/>
          </a:xfrm>
        </p:grpSpPr>
        <p:cxnSp>
          <p:nvCxnSpPr>
            <p:cNvPr id="183" name="Straight Arrow Connector 182">
              <a:extLst>
                <a:ext uri="{FF2B5EF4-FFF2-40B4-BE49-F238E27FC236}">
                  <a16:creationId xmlns:a16="http://schemas.microsoft.com/office/drawing/2014/main" id="{FB5A1EEA-5BF4-A55D-D453-BE8F7CB7A6DD}"/>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94D71B0A-0646-5ABE-1F68-A6359D4741EC}"/>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5" name="Rectángulo: esquinas redondeadas 2">
            <a:extLst>
              <a:ext uri="{FF2B5EF4-FFF2-40B4-BE49-F238E27FC236}">
                <a16:creationId xmlns:a16="http://schemas.microsoft.com/office/drawing/2014/main" id="{E68C5327-1D19-1EBB-0B58-8EADD51BCEAF}"/>
              </a:ext>
            </a:extLst>
          </p:cNvPr>
          <p:cNvSpPr/>
          <p:nvPr/>
        </p:nvSpPr>
        <p:spPr>
          <a:xfrm rot="10800000">
            <a:off x="3634160" y="1230436"/>
            <a:ext cx="247584" cy="7552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(PM)</a:t>
            </a:r>
          </a:p>
        </p:txBody>
      </p:sp>
    </p:spTree>
    <p:extLst>
      <p:ext uri="{BB962C8B-B14F-4D97-AF65-F5344CB8AC3E}">
        <p14:creationId xmlns:p14="http://schemas.microsoft.com/office/powerpoint/2010/main" val="38381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a:extLst>
              <a:ext uri="{FF2B5EF4-FFF2-40B4-BE49-F238E27FC236}">
                <a16:creationId xmlns:a16="http://schemas.microsoft.com/office/drawing/2014/main" id="{6EDC24B0-5B01-6028-470E-40C4693CC3B5}"/>
              </a:ext>
            </a:extLst>
          </p:cNvPr>
          <p:cNvSpPr txBox="1"/>
          <p:nvPr/>
        </p:nvSpPr>
        <p:spPr>
          <a:xfrm>
            <a:off x="-4203" y="-218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255" name="Google Shape;298;p4">
            <a:extLst>
              <a:ext uri="{FF2B5EF4-FFF2-40B4-BE49-F238E27FC236}">
                <a16:creationId xmlns:a16="http://schemas.microsoft.com/office/drawing/2014/main" id="{31B2B556-779E-CB53-582E-F36BFC1AE37D}"/>
              </a:ext>
            </a:extLst>
          </p:cNvPr>
          <p:cNvSpPr txBox="1"/>
          <p:nvPr/>
        </p:nvSpPr>
        <p:spPr>
          <a:xfrm>
            <a:off x="7371655" y="5760314"/>
            <a:ext cx="5291076"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a:solidFill>
                  <a:srgbClr val="156082"/>
                </a:solidFill>
                <a:latin typeface="Poppins Light"/>
                <a:ea typeface="Calibri"/>
                <a:cs typeface="Calibri"/>
                <a:sym typeface="Calibri"/>
              </a:rPr>
              <a:t>1st </a:t>
            </a:r>
            <a:r>
              <a:rPr lang="es-419" sz="2400" b="1" err="1">
                <a:solidFill>
                  <a:srgbClr val="156082"/>
                </a:solidFill>
                <a:latin typeface="Poppins Light"/>
                <a:ea typeface="Calibri"/>
                <a:cs typeface="Calibri"/>
                <a:sym typeface="Calibri"/>
              </a:rPr>
              <a:t>Track</a:t>
            </a:r>
            <a:r>
              <a:rPr lang="es-419" sz="2400" b="1">
                <a:solidFill>
                  <a:srgbClr val="156082"/>
                </a:solidFill>
                <a:latin typeface="Poppins Light"/>
                <a:ea typeface="Calibri"/>
                <a:cs typeface="Calibri"/>
                <a:sym typeface="Calibri"/>
              </a:rPr>
              <a:t>: 1.a </a:t>
            </a:r>
            <a:r>
              <a:rPr lang="es-419" sz="2400" b="1" err="1">
                <a:solidFill>
                  <a:srgbClr val="156082"/>
                </a:solidFill>
                <a:latin typeface="Poppins Light"/>
                <a:ea typeface="Calibri"/>
                <a:cs typeface="Calibri"/>
                <a:sym typeface="Calibri"/>
              </a:rPr>
              <a:t>Generate</a:t>
            </a:r>
            <a:r>
              <a:rPr lang="es-419" sz="2400" b="1">
                <a:solidFill>
                  <a:srgbClr val="156082"/>
                </a:solidFill>
                <a:latin typeface="Poppins Light"/>
                <a:ea typeface="Calibri"/>
                <a:cs typeface="Calibri"/>
                <a:sym typeface="Calibri"/>
              </a:rPr>
              <a:t> IPS &amp; SHL</a:t>
            </a:r>
            <a:endParaRPr lang="es-419" sz="2000" b="1" i="0" u="none" strike="noStrike" cap="none">
              <a:solidFill>
                <a:srgbClr val="156082"/>
              </a:solidFill>
              <a:ea typeface="Calibri"/>
            </a:endParaRPr>
          </a:p>
        </p:txBody>
      </p:sp>
      <p:sp>
        <p:nvSpPr>
          <p:cNvPr id="7" name="Rectangle: Rounded Corners 6">
            <a:extLst>
              <a:ext uri="{FF2B5EF4-FFF2-40B4-BE49-F238E27FC236}">
                <a16:creationId xmlns:a16="http://schemas.microsoft.com/office/drawing/2014/main" id="{071D5BF8-1184-CD7E-CAF0-5C2097AED605}"/>
              </a:ext>
            </a:extLst>
          </p:cNvPr>
          <p:cNvSpPr/>
          <p:nvPr/>
        </p:nvSpPr>
        <p:spPr>
          <a:xfrm>
            <a:off x="7450440" y="6561086"/>
            <a:ext cx="4732144"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7A7EE2-F86E-FDFE-282A-C32B90E6BD74}"/>
              </a:ext>
            </a:extLst>
          </p:cNvPr>
          <p:cNvSpPr txBox="1"/>
          <p:nvPr/>
        </p:nvSpPr>
        <p:spPr>
          <a:xfrm>
            <a:off x="7160486" y="6521164"/>
            <a:ext cx="6546112" cy="369332"/>
          </a:xfrm>
          <a:prstGeom prst="rect">
            <a:avLst/>
          </a:prstGeom>
          <a:noFill/>
        </p:spPr>
        <p:txBody>
          <a:bodyPr wrap="square" rtlCol="0">
            <a:spAutoFit/>
          </a:bodyPr>
          <a:lstStyle/>
          <a:p>
            <a:pPr algn="ctr"/>
            <a:r>
              <a:rPr lang="es-AR">
                <a:solidFill>
                  <a:schemeClr val="bg1"/>
                </a:solidFill>
              </a:rPr>
              <a:t>Cross-</a:t>
            </a:r>
            <a:r>
              <a:rPr lang="es-AR" err="1">
                <a:solidFill>
                  <a:schemeClr val="bg1"/>
                </a:solidFill>
              </a:rPr>
              <a:t>border</a:t>
            </a:r>
            <a:r>
              <a:rPr lang="es-AR">
                <a:solidFill>
                  <a:schemeClr val="bg1"/>
                </a:solidFill>
              </a:rPr>
              <a:t> </a:t>
            </a:r>
            <a:r>
              <a:rPr lang="es-AR" err="1">
                <a:solidFill>
                  <a:schemeClr val="bg1"/>
                </a:solidFill>
              </a:rPr>
              <a:t>continuity</a:t>
            </a:r>
            <a:r>
              <a:rPr lang="es-AR">
                <a:solidFill>
                  <a:schemeClr val="bg1"/>
                </a:solidFill>
              </a:rPr>
              <a:t> </a:t>
            </a:r>
            <a:r>
              <a:rPr lang="es-AR" err="1">
                <a:solidFill>
                  <a:schemeClr val="bg1"/>
                </a:solidFill>
              </a:rPr>
              <a:t>of</a:t>
            </a:r>
            <a:r>
              <a:rPr lang="es-AR">
                <a:solidFill>
                  <a:schemeClr val="bg1"/>
                </a:solidFill>
              </a:rPr>
              <a:t> care</a:t>
            </a:r>
          </a:p>
        </p:txBody>
      </p:sp>
      <p:sp>
        <p:nvSpPr>
          <p:cNvPr id="9" name="TextBox 8">
            <a:extLst>
              <a:ext uri="{FF2B5EF4-FFF2-40B4-BE49-F238E27FC236}">
                <a16:creationId xmlns:a16="http://schemas.microsoft.com/office/drawing/2014/main" id="{07F735FF-48F7-BEC5-621D-6D8E6F0468DE}"/>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pic>
        <p:nvPicPr>
          <p:cNvPr id="20" name="Graphic 19" descr="Male profile with solid fill">
            <a:extLst>
              <a:ext uri="{FF2B5EF4-FFF2-40B4-BE49-F238E27FC236}">
                <a16:creationId xmlns:a16="http://schemas.microsoft.com/office/drawing/2014/main" id="{9FE18DD3-3F15-5203-B1ED-92CD433886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7026" y="1333518"/>
            <a:ext cx="474487" cy="474487"/>
          </a:xfrm>
          <a:prstGeom prst="rect">
            <a:avLst/>
          </a:prstGeom>
        </p:spPr>
      </p:pic>
      <p:grpSp>
        <p:nvGrpSpPr>
          <p:cNvPr id="22" name="Group 21">
            <a:extLst>
              <a:ext uri="{FF2B5EF4-FFF2-40B4-BE49-F238E27FC236}">
                <a16:creationId xmlns:a16="http://schemas.microsoft.com/office/drawing/2014/main" id="{61957771-1C26-D72F-D284-57361CC08E97}"/>
              </a:ext>
            </a:extLst>
          </p:cNvPr>
          <p:cNvGrpSpPr/>
          <p:nvPr/>
        </p:nvGrpSpPr>
        <p:grpSpPr>
          <a:xfrm rot="10800000">
            <a:off x="2150582" y="1553612"/>
            <a:ext cx="1196766" cy="152128"/>
            <a:chOff x="8890408" y="1922283"/>
            <a:chExt cx="1097391" cy="86830"/>
          </a:xfrm>
        </p:grpSpPr>
        <p:cxnSp>
          <p:nvCxnSpPr>
            <p:cNvPr id="29" name="Straight Arrow Connector 28">
              <a:extLst>
                <a:ext uri="{FF2B5EF4-FFF2-40B4-BE49-F238E27FC236}">
                  <a16:creationId xmlns:a16="http://schemas.microsoft.com/office/drawing/2014/main" id="{86ECF590-CA7F-A53F-0532-2CBB39828EC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8D17FFD-6C13-374B-E5F4-2659336FB7D5}"/>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23" name="Rectángulo: esquinas redondeadas 2">
            <a:extLst>
              <a:ext uri="{FF2B5EF4-FFF2-40B4-BE49-F238E27FC236}">
                <a16:creationId xmlns:a16="http://schemas.microsoft.com/office/drawing/2014/main" id="{2EAF9DE2-DF1F-14DE-13DC-115E3E889B42}"/>
              </a:ext>
            </a:extLst>
          </p:cNvPr>
          <p:cNvSpPr/>
          <p:nvPr/>
        </p:nvSpPr>
        <p:spPr>
          <a:xfrm rot="10800000">
            <a:off x="3624184" y="1178312"/>
            <a:ext cx="247584" cy="10120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(Proxy)</a:t>
            </a:r>
          </a:p>
        </p:txBody>
      </p:sp>
      <p:cxnSp>
        <p:nvCxnSpPr>
          <p:cNvPr id="37" name="Straight Connector 36">
            <a:extLst>
              <a:ext uri="{FF2B5EF4-FFF2-40B4-BE49-F238E27FC236}">
                <a16:creationId xmlns:a16="http://schemas.microsoft.com/office/drawing/2014/main" id="{9AE5BA44-3292-95B7-E432-96F7D5D216F7}"/>
              </a:ext>
            </a:extLst>
          </p:cNvPr>
          <p:cNvCxnSpPr>
            <a:cxnSpLocks/>
          </p:cNvCxnSpPr>
          <p:nvPr/>
        </p:nvCxnSpPr>
        <p:spPr>
          <a:xfrm>
            <a:off x="2599889"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7A52EF0-E4AF-C7AF-9563-F69394EA950B}"/>
              </a:ext>
            </a:extLst>
          </p:cNvPr>
          <p:cNvCxnSpPr>
            <a:cxnSpLocks/>
          </p:cNvCxnSpPr>
          <p:nvPr/>
        </p:nvCxnSpPr>
        <p:spPr>
          <a:xfrm>
            <a:off x="7160530"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3" name="Graphic 42" descr="Server with solid fill">
            <a:extLst>
              <a:ext uri="{FF2B5EF4-FFF2-40B4-BE49-F238E27FC236}">
                <a16:creationId xmlns:a16="http://schemas.microsoft.com/office/drawing/2014/main" id="{69DE8FBF-44B8-3A8F-3750-904682C8D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9467" y="421578"/>
            <a:ext cx="474487" cy="474487"/>
          </a:xfrm>
          <a:prstGeom prst="rect">
            <a:avLst/>
          </a:prstGeom>
        </p:spPr>
      </p:pic>
      <p:sp>
        <p:nvSpPr>
          <p:cNvPr id="44" name="TextBox 43">
            <a:extLst>
              <a:ext uri="{FF2B5EF4-FFF2-40B4-BE49-F238E27FC236}">
                <a16:creationId xmlns:a16="http://schemas.microsoft.com/office/drawing/2014/main" id="{F2C71020-4CDA-67B8-EDCC-B1FB31B11E4B}"/>
              </a:ext>
            </a:extLst>
          </p:cNvPr>
          <p:cNvSpPr txBox="1"/>
          <p:nvPr/>
        </p:nvSpPr>
        <p:spPr>
          <a:xfrm>
            <a:off x="5523468" y="825014"/>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52" name="Straight Connector 51">
            <a:extLst>
              <a:ext uri="{FF2B5EF4-FFF2-40B4-BE49-F238E27FC236}">
                <a16:creationId xmlns:a16="http://schemas.microsoft.com/office/drawing/2014/main" id="{EFF6389A-762B-A522-B704-10E4DDF87BD0}"/>
              </a:ext>
            </a:extLst>
          </p:cNvPr>
          <p:cNvCxnSpPr>
            <a:cxnSpLocks/>
          </p:cNvCxnSpPr>
          <p:nvPr/>
        </p:nvCxnSpPr>
        <p:spPr>
          <a:xfrm>
            <a:off x="1364239" y="1082311"/>
            <a:ext cx="744183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61" name="Group 60">
            <a:extLst>
              <a:ext uri="{FF2B5EF4-FFF2-40B4-BE49-F238E27FC236}">
                <a16:creationId xmlns:a16="http://schemas.microsoft.com/office/drawing/2014/main" id="{229350E7-3BC3-4B34-2616-AF3E9C016FE9}"/>
              </a:ext>
            </a:extLst>
          </p:cNvPr>
          <p:cNvGrpSpPr/>
          <p:nvPr/>
        </p:nvGrpSpPr>
        <p:grpSpPr>
          <a:xfrm>
            <a:off x="1149792" y="342639"/>
            <a:ext cx="1246328" cy="732140"/>
            <a:chOff x="4288681" y="307778"/>
            <a:chExt cx="1246328" cy="732140"/>
          </a:xfrm>
        </p:grpSpPr>
        <p:sp>
          <p:nvSpPr>
            <p:cNvPr id="62" name="TextBox 61">
              <a:extLst>
                <a:ext uri="{FF2B5EF4-FFF2-40B4-BE49-F238E27FC236}">
                  <a16:creationId xmlns:a16="http://schemas.microsoft.com/office/drawing/2014/main" id="{17D6B1EF-149C-DF9E-9720-B2AE46B77EC8}"/>
                </a:ext>
              </a:extLst>
            </p:cNvPr>
            <p:cNvSpPr txBox="1"/>
            <p:nvPr/>
          </p:nvSpPr>
          <p:spPr>
            <a:xfrm>
              <a:off x="4288681" y="762919"/>
              <a:ext cx="1246328" cy="276999"/>
            </a:xfrm>
            <a:prstGeom prst="rect">
              <a:avLst/>
            </a:prstGeom>
            <a:noFill/>
          </p:spPr>
          <p:txBody>
            <a:bodyPr wrap="square" rtlCol="0">
              <a:spAutoFit/>
            </a:bodyPr>
            <a:lstStyle/>
            <a:p>
              <a:pPr algn="ctr"/>
              <a:r>
                <a:rPr lang="es-AR" sz="1200" err="1"/>
                <a:t>Wallet</a:t>
              </a:r>
              <a:endParaRPr lang="en-US" sz="1200"/>
            </a:p>
          </p:txBody>
        </p:sp>
        <p:grpSp>
          <p:nvGrpSpPr>
            <p:cNvPr id="64" name="Group 63">
              <a:extLst>
                <a:ext uri="{FF2B5EF4-FFF2-40B4-BE49-F238E27FC236}">
                  <a16:creationId xmlns:a16="http://schemas.microsoft.com/office/drawing/2014/main" id="{A36D2C8B-A81C-FF2A-DF36-E41282986247}"/>
                </a:ext>
              </a:extLst>
            </p:cNvPr>
            <p:cNvGrpSpPr/>
            <p:nvPr/>
          </p:nvGrpSpPr>
          <p:grpSpPr>
            <a:xfrm>
              <a:off x="4608423" y="307778"/>
              <a:ext cx="526271" cy="548120"/>
              <a:chOff x="4608423" y="307778"/>
              <a:chExt cx="526271" cy="548120"/>
            </a:xfrm>
          </p:grpSpPr>
          <p:pic>
            <p:nvPicPr>
              <p:cNvPr id="66" name="Graphic 65" descr="Wallet outline">
                <a:extLst>
                  <a:ext uri="{FF2B5EF4-FFF2-40B4-BE49-F238E27FC236}">
                    <a16:creationId xmlns:a16="http://schemas.microsoft.com/office/drawing/2014/main" id="{C55CECEF-3CB5-0B17-8A62-0AD2AAAFF4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7495" y="398699"/>
                <a:ext cx="457199" cy="457199"/>
              </a:xfrm>
              <a:prstGeom prst="rect">
                <a:avLst/>
              </a:prstGeom>
            </p:spPr>
          </p:pic>
          <p:pic>
            <p:nvPicPr>
              <p:cNvPr id="67" name="Graphic 66" descr="Male profile with solid fill">
                <a:extLst>
                  <a:ext uri="{FF2B5EF4-FFF2-40B4-BE49-F238E27FC236}">
                    <a16:creationId xmlns:a16="http://schemas.microsoft.com/office/drawing/2014/main" id="{5EAE85AC-D249-C833-B703-D81C1D8B6A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8423" y="307778"/>
                <a:ext cx="327478" cy="327478"/>
              </a:xfrm>
              <a:prstGeom prst="rect">
                <a:avLst/>
              </a:prstGeom>
            </p:spPr>
          </p:pic>
        </p:grpSp>
      </p:grpSp>
      <p:pic>
        <p:nvPicPr>
          <p:cNvPr id="68" name="Graphic 67" descr="Server with solid fill">
            <a:extLst>
              <a:ext uri="{FF2B5EF4-FFF2-40B4-BE49-F238E27FC236}">
                <a16:creationId xmlns:a16="http://schemas.microsoft.com/office/drawing/2014/main" id="{071631D9-8F0B-14AA-42AA-6B59173A44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21185" y="431203"/>
            <a:ext cx="474487" cy="474487"/>
          </a:xfrm>
          <a:prstGeom prst="rect">
            <a:avLst/>
          </a:prstGeom>
        </p:spPr>
      </p:pic>
      <p:sp>
        <p:nvSpPr>
          <p:cNvPr id="85" name="TextBox 84">
            <a:extLst>
              <a:ext uri="{FF2B5EF4-FFF2-40B4-BE49-F238E27FC236}">
                <a16:creationId xmlns:a16="http://schemas.microsoft.com/office/drawing/2014/main" id="{E8582557-6466-7CC9-7CB5-BB9757C6E6B5}"/>
              </a:ext>
            </a:extLst>
          </p:cNvPr>
          <p:cNvSpPr txBox="1"/>
          <p:nvPr/>
        </p:nvSpPr>
        <p:spPr>
          <a:xfrm>
            <a:off x="3115186" y="834639"/>
            <a:ext cx="1246328" cy="276999"/>
          </a:xfrm>
          <a:prstGeom prst="rect">
            <a:avLst/>
          </a:prstGeom>
          <a:noFill/>
        </p:spPr>
        <p:txBody>
          <a:bodyPr wrap="square" rtlCol="0">
            <a:spAutoFit/>
          </a:bodyPr>
          <a:lstStyle/>
          <a:p>
            <a:pPr algn="ctr"/>
            <a:r>
              <a:rPr lang="es-AR" sz="1200" err="1"/>
              <a:t>Gazelle</a:t>
            </a:r>
            <a:endParaRPr lang="en-US" sz="1200"/>
          </a:p>
        </p:txBody>
      </p:sp>
      <p:cxnSp>
        <p:nvCxnSpPr>
          <p:cNvPr id="86" name="Straight Connector 85">
            <a:extLst>
              <a:ext uri="{FF2B5EF4-FFF2-40B4-BE49-F238E27FC236}">
                <a16:creationId xmlns:a16="http://schemas.microsoft.com/office/drawing/2014/main" id="{6314909F-1595-F5BF-EA3E-1C8831117062}"/>
              </a:ext>
            </a:extLst>
          </p:cNvPr>
          <p:cNvCxnSpPr>
            <a:cxnSpLocks/>
          </p:cNvCxnSpPr>
          <p:nvPr/>
        </p:nvCxnSpPr>
        <p:spPr>
          <a:xfrm>
            <a:off x="4896855" y="963513"/>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016E97A1-A7F7-5ED7-B6B0-FC52B351D948}"/>
              </a:ext>
            </a:extLst>
          </p:cNvPr>
          <p:cNvCxnSpPr>
            <a:cxnSpLocks/>
          </p:cNvCxnSpPr>
          <p:nvPr/>
        </p:nvCxnSpPr>
        <p:spPr>
          <a:xfrm>
            <a:off x="1764269" y="1882912"/>
            <a:ext cx="0" cy="7411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1" name="Graphic 100" descr="Paper with solid fill">
            <a:extLst>
              <a:ext uri="{FF2B5EF4-FFF2-40B4-BE49-F238E27FC236}">
                <a16:creationId xmlns:a16="http://schemas.microsoft.com/office/drawing/2014/main" id="{56A0BD7F-3756-49B4-1AD5-1B623AD83E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27026" y="4221658"/>
            <a:ext cx="474487" cy="474487"/>
          </a:xfrm>
          <a:prstGeom prst="rect">
            <a:avLst/>
          </a:prstGeom>
        </p:spPr>
      </p:pic>
      <p:sp>
        <p:nvSpPr>
          <p:cNvPr id="110" name="TextBox 109">
            <a:extLst>
              <a:ext uri="{FF2B5EF4-FFF2-40B4-BE49-F238E27FC236}">
                <a16:creationId xmlns:a16="http://schemas.microsoft.com/office/drawing/2014/main" id="{8C31F120-5197-D112-3B34-40884E6CB9F4}"/>
              </a:ext>
            </a:extLst>
          </p:cNvPr>
          <p:cNvSpPr txBox="1"/>
          <p:nvPr/>
        </p:nvSpPr>
        <p:spPr>
          <a:xfrm>
            <a:off x="1352431" y="3329044"/>
            <a:ext cx="800898" cy="276999"/>
          </a:xfrm>
          <a:prstGeom prst="rect">
            <a:avLst/>
          </a:prstGeom>
          <a:noFill/>
        </p:spPr>
        <p:txBody>
          <a:bodyPr wrap="square" rtlCol="0">
            <a:spAutoFit/>
          </a:bodyPr>
          <a:lstStyle/>
          <a:p>
            <a:pPr algn="ctr"/>
            <a:r>
              <a:rPr lang="es-AR" sz="1200"/>
              <a:t>IPS</a:t>
            </a:r>
            <a:endParaRPr lang="en-US" sz="1200"/>
          </a:p>
        </p:txBody>
      </p:sp>
      <p:cxnSp>
        <p:nvCxnSpPr>
          <p:cNvPr id="120" name="Straight Arrow Connector 119">
            <a:extLst>
              <a:ext uri="{FF2B5EF4-FFF2-40B4-BE49-F238E27FC236}">
                <a16:creationId xmlns:a16="http://schemas.microsoft.com/office/drawing/2014/main" id="{E0CB305B-F3C4-D632-1B7F-B01F3455EE7D}"/>
              </a:ext>
            </a:extLst>
          </p:cNvPr>
          <p:cNvCxnSpPr>
            <a:cxnSpLocks/>
          </p:cNvCxnSpPr>
          <p:nvPr/>
        </p:nvCxnSpPr>
        <p:spPr>
          <a:xfrm>
            <a:off x="1759508" y="3783434"/>
            <a:ext cx="0" cy="322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28" name="Group 127">
            <a:extLst>
              <a:ext uri="{FF2B5EF4-FFF2-40B4-BE49-F238E27FC236}">
                <a16:creationId xmlns:a16="http://schemas.microsoft.com/office/drawing/2014/main" id="{98DB9932-CE09-597C-62FB-47D7C04FD18D}"/>
              </a:ext>
            </a:extLst>
          </p:cNvPr>
          <p:cNvGrpSpPr/>
          <p:nvPr/>
        </p:nvGrpSpPr>
        <p:grpSpPr>
          <a:xfrm rot="10800000">
            <a:off x="2148982" y="3063175"/>
            <a:ext cx="1196766" cy="152128"/>
            <a:chOff x="8890408" y="1922283"/>
            <a:chExt cx="1097391" cy="86830"/>
          </a:xfrm>
        </p:grpSpPr>
        <p:cxnSp>
          <p:nvCxnSpPr>
            <p:cNvPr id="129" name="Straight Arrow Connector 128">
              <a:extLst>
                <a:ext uri="{FF2B5EF4-FFF2-40B4-BE49-F238E27FC236}">
                  <a16:creationId xmlns:a16="http://schemas.microsoft.com/office/drawing/2014/main" id="{2634B849-0078-359B-3EB7-A8A0F983EC0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FAEDE805-CEEB-40F4-9D41-02F3BB74BB80}"/>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37" name="Rectángulo: esquinas redondeadas 2">
            <a:extLst>
              <a:ext uri="{FF2B5EF4-FFF2-40B4-BE49-F238E27FC236}">
                <a16:creationId xmlns:a16="http://schemas.microsoft.com/office/drawing/2014/main" id="{021677D1-D55A-7AA7-8DFD-44B48A424EE5}"/>
              </a:ext>
            </a:extLst>
          </p:cNvPr>
          <p:cNvSpPr/>
          <p:nvPr/>
        </p:nvSpPr>
        <p:spPr>
          <a:xfrm rot="10800000">
            <a:off x="3632206" y="2527807"/>
            <a:ext cx="247584" cy="11750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(EVS Client)</a:t>
            </a:r>
          </a:p>
        </p:txBody>
      </p:sp>
      <p:grpSp>
        <p:nvGrpSpPr>
          <p:cNvPr id="138" name="Group 137">
            <a:extLst>
              <a:ext uri="{FF2B5EF4-FFF2-40B4-BE49-F238E27FC236}">
                <a16:creationId xmlns:a16="http://schemas.microsoft.com/office/drawing/2014/main" id="{52949857-7BF0-BFF6-1780-87A9ECA876BF}"/>
              </a:ext>
            </a:extLst>
          </p:cNvPr>
          <p:cNvGrpSpPr/>
          <p:nvPr/>
        </p:nvGrpSpPr>
        <p:grpSpPr>
          <a:xfrm rot="10800000">
            <a:off x="2147376" y="4418734"/>
            <a:ext cx="3596482" cy="120453"/>
            <a:chOff x="8890408" y="1922283"/>
            <a:chExt cx="1097391" cy="86830"/>
          </a:xfrm>
        </p:grpSpPr>
        <p:cxnSp>
          <p:nvCxnSpPr>
            <p:cNvPr id="139" name="Straight Arrow Connector 138">
              <a:extLst>
                <a:ext uri="{FF2B5EF4-FFF2-40B4-BE49-F238E27FC236}">
                  <a16:creationId xmlns:a16="http://schemas.microsoft.com/office/drawing/2014/main" id="{7DD9C709-653B-E851-1232-7F5A3F65FCCE}"/>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0BCA6EFA-F15B-2D72-7347-3D75333D3686}"/>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43" name="ZoneTexte 38">
            <a:extLst>
              <a:ext uri="{FF2B5EF4-FFF2-40B4-BE49-F238E27FC236}">
                <a16:creationId xmlns:a16="http://schemas.microsoft.com/office/drawing/2014/main" id="{44AFCF17-9FDE-0173-466E-FE98E5701FC3}"/>
              </a:ext>
            </a:extLst>
          </p:cNvPr>
          <p:cNvSpPr txBox="1"/>
          <p:nvPr/>
        </p:nvSpPr>
        <p:spPr>
          <a:xfrm>
            <a:off x="2363653" y="2714792"/>
            <a:ext cx="1436952" cy="30777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700">
                <a:solidFill>
                  <a:schemeClr val="tx1"/>
                </a:solidFill>
                <a:hlinkClick r:id="rId10">
                  <a:extLst>
                    <a:ext uri="{A12FA001-AC4F-418D-AE19-62706E023703}">
                      <ahyp:hlinkClr xmlns:ahyp="http://schemas.microsoft.com/office/drawing/2018/hyperlinkcolor" val="tx"/>
                    </a:ext>
                  </a:extLst>
                </a:hlinkClick>
              </a:rPr>
              <a:t>CONTENT_CREATOR_</a:t>
            </a:r>
            <a:br>
              <a:rPr lang="fr-FR" sz="700">
                <a:solidFill>
                  <a:schemeClr val="tx1"/>
                </a:solidFill>
                <a:hlinkClick r:id="rId10">
                  <a:extLst>
                    <a:ext uri="{A12FA001-AC4F-418D-AE19-62706E023703}">
                      <ahyp:hlinkClr xmlns:ahyp="http://schemas.microsoft.com/office/drawing/2018/hyperlinkcolor" val="tx"/>
                    </a:ext>
                  </a:extLst>
                </a:hlinkClick>
              </a:rPr>
            </a:br>
            <a:r>
              <a:rPr lang="fr-FR" sz="700">
                <a:solidFill>
                  <a:schemeClr val="tx1"/>
                </a:solidFill>
                <a:hlinkClick r:id="rId10">
                  <a:extLst>
                    <a:ext uri="{A12FA001-AC4F-418D-AE19-62706E023703}">
                      <ahyp:hlinkClr xmlns:ahyp="http://schemas.microsoft.com/office/drawing/2018/hyperlinkcolor" val="tx"/>
                    </a:ext>
                  </a:extLst>
                </a:hlinkClick>
              </a:rPr>
              <a:t>IPS_FHIR</a:t>
            </a:r>
            <a:r>
              <a:rPr lang="fr-FR" sz="700">
                <a:solidFill>
                  <a:schemeClr val="tx1"/>
                </a:solidFill>
              </a:rPr>
              <a:t> </a:t>
            </a:r>
          </a:p>
        </p:txBody>
      </p:sp>
      <p:cxnSp>
        <p:nvCxnSpPr>
          <p:cNvPr id="146" name="Straight Arrow Connector 145">
            <a:extLst>
              <a:ext uri="{FF2B5EF4-FFF2-40B4-BE49-F238E27FC236}">
                <a16:creationId xmlns:a16="http://schemas.microsoft.com/office/drawing/2014/main" id="{04388E09-1479-06B1-8F75-ABD9304C7E76}"/>
              </a:ext>
            </a:extLst>
          </p:cNvPr>
          <p:cNvCxnSpPr>
            <a:cxnSpLocks/>
          </p:cNvCxnSpPr>
          <p:nvPr/>
        </p:nvCxnSpPr>
        <p:spPr>
          <a:xfrm flipH="1">
            <a:off x="1763520" y="4973420"/>
            <a:ext cx="1499" cy="3724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554DEB0D-2E25-EA51-B815-3D4D9D1AC6EB}"/>
              </a:ext>
            </a:extLst>
          </p:cNvPr>
          <p:cNvCxnSpPr>
            <a:cxnSpLocks/>
          </p:cNvCxnSpPr>
          <p:nvPr/>
        </p:nvCxnSpPr>
        <p:spPr>
          <a:xfrm>
            <a:off x="2185307" y="5770636"/>
            <a:ext cx="1158835"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56" name="CuadroTexto 336">
            <a:extLst>
              <a:ext uri="{FF2B5EF4-FFF2-40B4-BE49-F238E27FC236}">
                <a16:creationId xmlns:a16="http://schemas.microsoft.com/office/drawing/2014/main" id="{C2A1C8A8-B403-4D8D-ED7E-628297317737}"/>
              </a:ext>
            </a:extLst>
          </p:cNvPr>
          <p:cNvSpPr txBox="1"/>
          <p:nvPr/>
        </p:nvSpPr>
        <p:spPr>
          <a:xfrm>
            <a:off x="2236968" y="1237356"/>
            <a:ext cx="1519029" cy="261610"/>
          </a:xfrm>
          <a:prstGeom prst="rect">
            <a:avLst/>
          </a:prstGeom>
          <a:noFill/>
        </p:spPr>
        <p:txBody>
          <a:bodyPr wrap="square" rtlCol="0">
            <a:spAutoFit/>
          </a:bodyPr>
          <a:lstStyle/>
          <a:p>
            <a:pPr algn="ctr"/>
            <a:r>
              <a:rPr lang="es-CL" sz="1050"/>
              <a:t>ITI 68 MHD</a:t>
            </a:r>
          </a:p>
        </p:txBody>
      </p:sp>
      <p:grpSp>
        <p:nvGrpSpPr>
          <p:cNvPr id="157" name="Group 156">
            <a:extLst>
              <a:ext uri="{FF2B5EF4-FFF2-40B4-BE49-F238E27FC236}">
                <a16:creationId xmlns:a16="http://schemas.microsoft.com/office/drawing/2014/main" id="{7D7BEEC5-2B19-560F-B94C-1B4119DD6E76}"/>
              </a:ext>
            </a:extLst>
          </p:cNvPr>
          <p:cNvGrpSpPr/>
          <p:nvPr/>
        </p:nvGrpSpPr>
        <p:grpSpPr>
          <a:xfrm>
            <a:off x="5775488" y="1189400"/>
            <a:ext cx="771525" cy="865101"/>
            <a:chOff x="9920140" y="3585579"/>
            <a:chExt cx="771525" cy="865101"/>
          </a:xfrm>
        </p:grpSpPr>
        <p:pic>
          <p:nvPicPr>
            <p:cNvPr id="158" name="Graphic 157" descr="Server with solid fill">
              <a:extLst>
                <a:ext uri="{FF2B5EF4-FFF2-40B4-BE49-F238E27FC236}">
                  <a16:creationId xmlns:a16="http://schemas.microsoft.com/office/drawing/2014/main" id="{4619AD1A-C1EC-B437-33EE-E7861966BA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88738" y="3585579"/>
              <a:ext cx="474487" cy="474487"/>
            </a:xfrm>
            <a:prstGeom prst="rect">
              <a:avLst/>
            </a:prstGeom>
          </p:spPr>
        </p:pic>
        <p:sp>
          <p:nvSpPr>
            <p:cNvPr id="160" name="TextBox 159">
              <a:extLst>
                <a:ext uri="{FF2B5EF4-FFF2-40B4-BE49-F238E27FC236}">
                  <a16:creationId xmlns:a16="http://schemas.microsoft.com/office/drawing/2014/main" id="{6371A101-F1B6-75DB-B1D9-144FD1E5AB4B}"/>
                </a:ext>
              </a:extLst>
            </p:cNvPr>
            <p:cNvSpPr txBox="1"/>
            <p:nvPr/>
          </p:nvSpPr>
          <p:spPr>
            <a:xfrm>
              <a:off x="9920140" y="3989015"/>
              <a:ext cx="771525" cy="461665"/>
            </a:xfrm>
            <a:prstGeom prst="rect">
              <a:avLst/>
            </a:prstGeom>
            <a:noFill/>
          </p:spPr>
          <p:txBody>
            <a:bodyPr wrap="square" rtlCol="0">
              <a:spAutoFit/>
            </a:bodyPr>
            <a:lstStyle/>
            <a:p>
              <a:pPr algn="ctr"/>
              <a:r>
                <a:rPr lang="en-US" sz="1200"/>
                <a:t>FHIR Server</a:t>
              </a:r>
            </a:p>
          </p:txBody>
        </p:sp>
      </p:grpSp>
      <p:grpSp>
        <p:nvGrpSpPr>
          <p:cNvPr id="167" name="Group 166">
            <a:extLst>
              <a:ext uri="{FF2B5EF4-FFF2-40B4-BE49-F238E27FC236}">
                <a16:creationId xmlns:a16="http://schemas.microsoft.com/office/drawing/2014/main" id="{3447BE0B-4FAA-D27A-DBA2-E19451B65DE4}"/>
              </a:ext>
            </a:extLst>
          </p:cNvPr>
          <p:cNvGrpSpPr/>
          <p:nvPr/>
        </p:nvGrpSpPr>
        <p:grpSpPr>
          <a:xfrm rot="10800000">
            <a:off x="3953861" y="1549666"/>
            <a:ext cx="1821623" cy="154005"/>
            <a:chOff x="8890408" y="1922283"/>
            <a:chExt cx="1097391" cy="86830"/>
          </a:xfrm>
        </p:grpSpPr>
        <p:cxnSp>
          <p:nvCxnSpPr>
            <p:cNvPr id="168" name="Straight Arrow Connector 167">
              <a:extLst>
                <a:ext uri="{FF2B5EF4-FFF2-40B4-BE49-F238E27FC236}">
                  <a16:creationId xmlns:a16="http://schemas.microsoft.com/office/drawing/2014/main" id="{00AB20A9-2A9A-BA8A-AD8F-A6136216C63B}"/>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A1ED9CD-CE67-D90F-5BF6-6FF45C99A4D6}"/>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 name="Group 4">
            <a:extLst>
              <a:ext uri="{FF2B5EF4-FFF2-40B4-BE49-F238E27FC236}">
                <a16:creationId xmlns:a16="http://schemas.microsoft.com/office/drawing/2014/main" id="{0A439EED-FEDF-B607-76D1-C4B928C14D9D}"/>
              </a:ext>
            </a:extLst>
          </p:cNvPr>
          <p:cNvGrpSpPr/>
          <p:nvPr/>
        </p:nvGrpSpPr>
        <p:grpSpPr>
          <a:xfrm>
            <a:off x="7837620" y="497900"/>
            <a:ext cx="771525" cy="584411"/>
            <a:chOff x="1379057" y="497900"/>
            <a:chExt cx="771525" cy="584411"/>
          </a:xfrm>
        </p:grpSpPr>
        <p:pic>
          <p:nvPicPr>
            <p:cNvPr id="6" name="Graphic 5" descr="Computer with solid fill">
              <a:extLst>
                <a:ext uri="{FF2B5EF4-FFF2-40B4-BE49-F238E27FC236}">
                  <a16:creationId xmlns:a16="http://schemas.microsoft.com/office/drawing/2014/main" id="{0B48DF34-C363-8287-87B2-F63AC3EEAAC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41864" y="497900"/>
              <a:ext cx="445912" cy="445912"/>
            </a:xfrm>
            <a:prstGeom prst="rect">
              <a:avLst/>
            </a:prstGeom>
          </p:spPr>
        </p:pic>
        <p:sp>
          <p:nvSpPr>
            <p:cNvPr id="10" name="TextBox 9">
              <a:extLst>
                <a:ext uri="{FF2B5EF4-FFF2-40B4-BE49-F238E27FC236}">
                  <a16:creationId xmlns:a16="http://schemas.microsoft.com/office/drawing/2014/main" id="{10677C94-146D-CE0C-DAB9-D5ED6EEC3195}"/>
                </a:ext>
              </a:extLst>
            </p:cNvPr>
            <p:cNvSpPr txBox="1"/>
            <p:nvPr/>
          </p:nvSpPr>
          <p:spPr>
            <a:xfrm>
              <a:off x="1379057" y="805312"/>
              <a:ext cx="771525" cy="276999"/>
            </a:xfrm>
            <a:prstGeom prst="rect">
              <a:avLst/>
            </a:prstGeom>
            <a:noFill/>
          </p:spPr>
          <p:txBody>
            <a:bodyPr wrap="square" rtlCol="0">
              <a:spAutoFit/>
            </a:bodyPr>
            <a:lstStyle/>
            <a:p>
              <a:pPr algn="ctr"/>
              <a:r>
                <a:rPr lang="en-US" sz="1200"/>
                <a:t>EHR</a:t>
              </a:r>
            </a:p>
          </p:txBody>
        </p:sp>
      </p:grpSp>
      <p:pic>
        <p:nvPicPr>
          <p:cNvPr id="76" name="Graphic 75" descr="Badge 5 with solid fill">
            <a:extLst>
              <a:ext uri="{FF2B5EF4-FFF2-40B4-BE49-F238E27FC236}">
                <a16:creationId xmlns:a16="http://schemas.microsoft.com/office/drawing/2014/main" id="{AACA91F7-DBF8-9CF0-8C00-3E8CE57A4DE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26103" y="1233484"/>
            <a:ext cx="229360" cy="229360"/>
          </a:xfrm>
          <a:prstGeom prst="rect">
            <a:avLst/>
          </a:prstGeom>
        </p:spPr>
      </p:pic>
      <p:pic>
        <p:nvPicPr>
          <p:cNvPr id="16" name="Graphic 15" descr="Checklist with solid fill">
            <a:extLst>
              <a:ext uri="{FF2B5EF4-FFF2-40B4-BE49-F238E27FC236}">
                <a16:creationId xmlns:a16="http://schemas.microsoft.com/office/drawing/2014/main" id="{0E1EB183-8711-C575-9111-9D5F3B0B838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422167" y="2734961"/>
            <a:ext cx="674682" cy="674682"/>
          </a:xfrm>
          <a:prstGeom prst="rect">
            <a:avLst/>
          </a:prstGeom>
        </p:spPr>
      </p:pic>
      <p:pic>
        <p:nvPicPr>
          <p:cNvPr id="36" name="Graphic 35" descr="Badge 6 with solid fill">
            <a:extLst>
              <a:ext uri="{FF2B5EF4-FFF2-40B4-BE49-F238E27FC236}">
                <a16:creationId xmlns:a16="http://schemas.microsoft.com/office/drawing/2014/main" id="{D8CB586D-01C1-8133-E366-8A2F2E6F586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114229" y="2716769"/>
            <a:ext cx="229363" cy="229363"/>
          </a:xfrm>
          <a:prstGeom prst="rect">
            <a:avLst/>
          </a:prstGeom>
        </p:spPr>
      </p:pic>
      <p:pic>
        <p:nvPicPr>
          <p:cNvPr id="38" name="Graphic 37" descr="Badge 7 with solid fill">
            <a:extLst>
              <a:ext uri="{FF2B5EF4-FFF2-40B4-BE49-F238E27FC236}">
                <a16:creationId xmlns:a16="http://schemas.microsoft.com/office/drawing/2014/main" id="{685D83D1-5E6B-4ACB-14AA-5EE8D54F25A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106479" y="4052630"/>
            <a:ext cx="229363" cy="229363"/>
          </a:xfrm>
          <a:prstGeom prst="rect">
            <a:avLst/>
          </a:prstGeom>
        </p:spPr>
      </p:pic>
      <p:grpSp>
        <p:nvGrpSpPr>
          <p:cNvPr id="159" name="Group 158">
            <a:extLst>
              <a:ext uri="{FF2B5EF4-FFF2-40B4-BE49-F238E27FC236}">
                <a16:creationId xmlns:a16="http://schemas.microsoft.com/office/drawing/2014/main" id="{47612B13-4747-755B-ACB2-D4D0E38768D9}"/>
              </a:ext>
            </a:extLst>
          </p:cNvPr>
          <p:cNvGrpSpPr/>
          <p:nvPr/>
        </p:nvGrpSpPr>
        <p:grpSpPr>
          <a:xfrm>
            <a:off x="5790992" y="4215559"/>
            <a:ext cx="771525" cy="680435"/>
            <a:chOff x="9951380" y="5155481"/>
            <a:chExt cx="771525" cy="680435"/>
          </a:xfrm>
        </p:grpSpPr>
        <p:pic>
          <p:nvPicPr>
            <p:cNvPr id="104" name="Graphic 103" descr="Server with solid fill">
              <a:extLst>
                <a:ext uri="{FF2B5EF4-FFF2-40B4-BE49-F238E27FC236}">
                  <a16:creationId xmlns:a16="http://schemas.microsoft.com/office/drawing/2014/main" id="{0FF28DD7-6688-E095-34C5-A4898CB46B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19978" y="5155481"/>
              <a:ext cx="474487" cy="474487"/>
            </a:xfrm>
            <a:prstGeom prst="rect">
              <a:avLst/>
            </a:prstGeom>
          </p:spPr>
        </p:pic>
        <p:sp>
          <p:nvSpPr>
            <p:cNvPr id="105" name="TextBox 104">
              <a:extLst>
                <a:ext uri="{FF2B5EF4-FFF2-40B4-BE49-F238E27FC236}">
                  <a16:creationId xmlns:a16="http://schemas.microsoft.com/office/drawing/2014/main" id="{57A26B78-6E84-2200-C58D-05F6727D66D9}"/>
                </a:ext>
              </a:extLst>
            </p:cNvPr>
            <p:cNvSpPr txBox="1"/>
            <p:nvPr/>
          </p:nvSpPr>
          <p:spPr>
            <a:xfrm>
              <a:off x="9951380" y="5558917"/>
              <a:ext cx="771525" cy="276999"/>
            </a:xfrm>
            <a:prstGeom prst="rect">
              <a:avLst/>
            </a:prstGeom>
            <a:noFill/>
          </p:spPr>
          <p:txBody>
            <a:bodyPr wrap="square" rtlCol="0">
              <a:spAutoFit/>
            </a:bodyPr>
            <a:lstStyle/>
            <a:p>
              <a:pPr algn="ctr"/>
              <a:r>
                <a:rPr lang="en-US" sz="1200"/>
                <a:t>Payload</a:t>
              </a:r>
            </a:p>
          </p:txBody>
        </p:sp>
      </p:grpSp>
      <p:pic>
        <p:nvPicPr>
          <p:cNvPr id="114" name="Graphic 113" descr="Qr Code with solid fill">
            <a:extLst>
              <a:ext uri="{FF2B5EF4-FFF2-40B4-BE49-F238E27FC236}">
                <a16:creationId xmlns:a16="http://schemas.microsoft.com/office/drawing/2014/main" id="{89E79A03-7736-DA4A-4230-7FF68CA13BA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517102" y="5453959"/>
            <a:ext cx="474487" cy="474487"/>
          </a:xfrm>
          <a:prstGeom prst="rect">
            <a:avLst/>
          </a:prstGeom>
        </p:spPr>
      </p:pic>
      <p:sp>
        <p:nvSpPr>
          <p:cNvPr id="19" name="TextBox 18">
            <a:extLst>
              <a:ext uri="{FF2B5EF4-FFF2-40B4-BE49-F238E27FC236}">
                <a16:creationId xmlns:a16="http://schemas.microsoft.com/office/drawing/2014/main" id="{8F9B3026-9A08-E190-459C-9D5D55EDF7C6}"/>
              </a:ext>
            </a:extLst>
          </p:cNvPr>
          <p:cNvSpPr txBox="1"/>
          <p:nvPr/>
        </p:nvSpPr>
        <p:spPr>
          <a:xfrm>
            <a:off x="1372183" y="5868788"/>
            <a:ext cx="800898" cy="276999"/>
          </a:xfrm>
          <a:prstGeom prst="rect">
            <a:avLst/>
          </a:prstGeom>
          <a:noFill/>
        </p:spPr>
        <p:txBody>
          <a:bodyPr wrap="square" rtlCol="0">
            <a:spAutoFit/>
          </a:bodyPr>
          <a:lstStyle/>
          <a:p>
            <a:pPr algn="ctr"/>
            <a:r>
              <a:rPr lang="es-AR" sz="1200"/>
              <a:t>VHL</a:t>
            </a:r>
            <a:endParaRPr lang="en-US" sz="1200"/>
          </a:p>
        </p:txBody>
      </p:sp>
      <p:sp>
        <p:nvSpPr>
          <p:cNvPr id="21" name="Rectángulo: esquinas redondeadas 2">
            <a:extLst>
              <a:ext uri="{FF2B5EF4-FFF2-40B4-BE49-F238E27FC236}">
                <a16:creationId xmlns:a16="http://schemas.microsoft.com/office/drawing/2014/main" id="{12C8B8BE-AB1B-4F06-4836-41BB1759BF5D}"/>
              </a:ext>
            </a:extLst>
          </p:cNvPr>
          <p:cNvSpPr/>
          <p:nvPr/>
        </p:nvSpPr>
        <p:spPr>
          <a:xfrm rot="10800000">
            <a:off x="3608704" y="5232582"/>
            <a:ext cx="247584" cy="11750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(Proxy)</a:t>
            </a:r>
          </a:p>
        </p:txBody>
      </p:sp>
      <p:pic>
        <p:nvPicPr>
          <p:cNvPr id="30" name="Graphic 29" descr="Badge 8 with solid fill">
            <a:extLst>
              <a:ext uri="{FF2B5EF4-FFF2-40B4-BE49-F238E27FC236}">
                <a16:creationId xmlns:a16="http://schemas.microsoft.com/office/drawing/2014/main" id="{021F163E-AB9C-BFB4-24D0-6982A9F4C52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14229" y="5441092"/>
            <a:ext cx="229363" cy="229363"/>
          </a:xfrm>
          <a:prstGeom prst="rect">
            <a:avLst/>
          </a:prstGeom>
        </p:spPr>
      </p:pic>
      <p:sp>
        <p:nvSpPr>
          <p:cNvPr id="24" name="CuadroTexto 336">
            <a:extLst>
              <a:ext uri="{FF2B5EF4-FFF2-40B4-BE49-F238E27FC236}">
                <a16:creationId xmlns:a16="http://schemas.microsoft.com/office/drawing/2014/main" id="{3D2E1362-8739-72B0-2CDE-E10EA3962F4D}"/>
              </a:ext>
            </a:extLst>
          </p:cNvPr>
          <p:cNvSpPr txBox="1"/>
          <p:nvPr/>
        </p:nvSpPr>
        <p:spPr>
          <a:xfrm>
            <a:off x="2200156" y="4143495"/>
            <a:ext cx="1519029" cy="261610"/>
          </a:xfrm>
          <a:prstGeom prst="rect">
            <a:avLst/>
          </a:prstGeom>
          <a:noFill/>
        </p:spPr>
        <p:txBody>
          <a:bodyPr wrap="square" rtlCol="0">
            <a:spAutoFit/>
          </a:bodyPr>
          <a:lstStyle/>
          <a:p>
            <a:pPr algn="ctr"/>
            <a:r>
              <a:rPr lang="es-CL" sz="1050"/>
              <a:t>Api VHL </a:t>
            </a:r>
            <a:r>
              <a:rPr lang="es-CL" sz="1050" err="1"/>
              <a:t>Generator</a:t>
            </a:r>
            <a:endParaRPr lang="es-CL" sz="1050"/>
          </a:p>
        </p:txBody>
      </p:sp>
      <p:grpSp>
        <p:nvGrpSpPr>
          <p:cNvPr id="25" name="Group 24">
            <a:extLst>
              <a:ext uri="{FF2B5EF4-FFF2-40B4-BE49-F238E27FC236}">
                <a16:creationId xmlns:a16="http://schemas.microsoft.com/office/drawing/2014/main" id="{F84F8255-30E0-094E-F3B9-438D542E4F4F}"/>
              </a:ext>
            </a:extLst>
          </p:cNvPr>
          <p:cNvGrpSpPr/>
          <p:nvPr/>
        </p:nvGrpSpPr>
        <p:grpSpPr>
          <a:xfrm>
            <a:off x="5796341" y="4876207"/>
            <a:ext cx="771525" cy="765912"/>
            <a:chOff x="7933620" y="5590249"/>
            <a:chExt cx="771525" cy="765912"/>
          </a:xfrm>
        </p:grpSpPr>
        <p:pic>
          <p:nvPicPr>
            <p:cNvPr id="26" name="Graphic 25" descr="Key outline">
              <a:extLst>
                <a:ext uri="{FF2B5EF4-FFF2-40B4-BE49-F238E27FC236}">
                  <a16:creationId xmlns:a16="http://schemas.microsoft.com/office/drawing/2014/main" id="{EEDD012B-B69F-A473-B171-60033BE6091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8082138" y="5590249"/>
              <a:ext cx="474487" cy="474487"/>
            </a:xfrm>
            <a:prstGeom prst="rect">
              <a:avLst/>
            </a:prstGeom>
          </p:spPr>
        </p:pic>
        <p:sp>
          <p:nvSpPr>
            <p:cNvPr id="27" name="TextBox 26">
              <a:extLst>
                <a:ext uri="{FF2B5EF4-FFF2-40B4-BE49-F238E27FC236}">
                  <a16:creationId xmlns:a16="http://schemas.microsoft.com/office/drawing/2014/main" id="{F7040576-0C9E-63D2-6341-017E95343A0B}"/>
                </a:ext>
              </a:extLst>
            </p:cNvPr>
            <p:cNvSpPr txBox="1"/>
            <p:nvPr/>
          </p:nvSpPr>
          <p:spPr>
            <a:xfrm>
              <a:off x="7933620" y="5894496"/>
              <a:ext cx="771525" cy="461665"/>
            </a:xfrm>
            <a:prstGeom prst="rect">
              <a:avLst/>
            </a:prstGeom>
            <a:noFill/>
          </p:spPr>
          <p:txBody>
            <a:bodyPr wrap="square" rtlCol="0">
              <a:spAutoFit/>
            </a:bodyPr>
            <a:lstStyle/>
            <a:p>
              <a:pPr algn="ctr"/>
              <a:r>
                <a:rPr lang="en-US" sz="1200"/>
                <a:t>Private Key</a:t>
              </a:r>
            </a:p>
          </p:txBody>
        </p:sp>
      </p:grpSp>
      <p:sp>
        <p:nvSpPr>
          <p:cNvPr id="28" name="CuadroTexto 336">
            <a:extLst>
              <a:ext uri="{FF2B5EF4-FFF2-40B4-BE49-F238E27FC236}">
                <a16:creationId xmlns:a16="http://schemas.microsoft.com/office/drawing/2014/main" id="{66D6B1B6-65C9-E4CD-4F17-7AE57FB1C654}"/>
              </a:ext>
            </a:extLst>
          </p:cNvPr>
          <p:cNvSpPr txBox="1"/>
          <p:nvPr/>
        </p:nvSpPr>
        <p:spPr>
          <a:xfrm>
            <a:off x="2188909" y="5519599"/>
            <a:ext cx="1519029" cy="261610"/>
          </a:xfrm>
          <a:prstGeom prst="rect">
            <a:avLst/>
          </a:prstGeom>
          <a:noFill/>
        </p:spPr>
        <p:txBody>
          <a:bodyPr wrap="square" rtlCol="0">
            <a:spAutoFit/>
          </a:bodyPr>
          <a:lstStyle/>
          <a:p>
            <a:pPr algn="ctr"/>
            <a:r>
              <a:rPr lang="es-CL" sz="1050"/>
              <a:t>Api GDHCN </a:t>
            </a:r>
            <a:r>
              <a:rPr lang="es-CL" sz="1050" err="1"/>
              <a:t>Validator</a:t>
            </a:r>
            <a:endParaRPr lang="es-CL" sz="1050"/>
          </a:p>
        </p:txBody>
      </p:sp>
    </p:spTree>
    <p:extLst>
      <p:ext uri="{BB962C8B-B14F-4D97-AF65-F5344CB8AC3E}">
        <p14:creationId xmlns:p14="http://schemas.microsoft.com/office/powerpoint/2010/main" val="1685826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a:extLst>
              <a:ext uri="{FF2B5EF4-FFF2-40B4-BE49-F238E27FC236}">
                <a16:creationId xmlns:a16="http://schemas.microsoft.com/office/drawing/2014/main" id="{6EDC24B0-5B01-6028-470E-40C4693CC3B5}"/>
              </a:ext>
            </a:extLst>
          </p:cNvPr>
          <p:cNvSpPr txBox="1"/>
          <p:nvPr/>
        </p:nvSpPr>
        <p:spPr>
          <a:xfrm>
            <a:off x="-4203" y="-218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7" name="Rectangle: Rounded Corners 6">
            <a:extLst>
              <a:ext uri="{FF2B5EF4-FFF2-40B4-BE49-F238E27FC236}">
                <a16:creationId xmlns:a16="http://schemas.microsoft.com/office/drawing/2014/main" id="{071D5BF8-1184-CD7E-CAF0-5C2097AED605}"/>
              </a:ext>
            </a:extLst>
          </p:cNvPr>
          <p:cNvSpPr/>
          <p:nvPr/>
        </p:nvSpPr>
        <p:spPr>
          <a:xfrm>
            <a:off x="7450440" y="6561086"/>
            <a:ext cx="4732144"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7A7EE2-F86E-FDFE-282A-C32B90E6BD74}"/>
              </a:ext>
            </a:extLst>
          </p:cNvPr>
          <p:cNvSpPr txBox="1"/>
          <p:nvPr/>
        </p:nvSpPr>
        <p:spPr>
          <a:xfrm>
            <a:off x="7160486" y="6521164"/>
            <a:ext cx="6546112" cy="369332"/>
          </a:xfrm>
          <a:prstGeom prst="rect">
            <a:avLst/>
          </a:prstGeom>
          <a:noFill/>
        </p:spPr>
        <p:txBody>
          <a:bodyPr wrap="square" rtlCol="0">
            <a:spAutoFit/>
          </a:bodyPr>
          <a:lstStyle/>
          <a:p>
            <a:pPr algn="ctr"/>
            <a:r>
              <a:rPr lang="es-AR">
                <a:solidFill>
                  <a:schemeClr val="bg1"/>
                </a:solidFill>
              </a:rPr>
              <a:t>Cross-</a:t>
            </a:r>
            <a:r>
              <a:rPr lang="es-AR" err="1">
                <a:solidFill>
                  <a:schemeClr val="bg1"/>
                </a:solidFill>
              </a:rPr>
              <a:t>border</a:t>
            </a:r>
            <a:r>
              <a:rPr lang="es-AR">
                <a:solidFill>
                  <a:schemeClr val="bg1"/>
                </a:solidFill>
              </a:rPr>
              <a:t> </a:t>
            </a:r>
            <a:r>
              <a:rPr lang="es-AR" err="1">
                <a:solidFill>
                  <a:schemeClr val="bg1"/>
                </a:solidFill>
              </a:rPr>
              <a:t>continuity</a:t>
            </a:r>
            <a:r>
              <a:rPr lang="es-AR">
                <a:solidFill>
                  <a:schemeClr val="bg1"/>
                </a:solidFill>
              </a:rPr>
              <a:t> </a:t>
            </a:r>
            <a:r>
              <a:rPr lang="es-AR" err="1">
                <a:solidFill>
                  <a:schemeClr val="bg1"/>
                </a:solidFill>
              </a:rPr>
              <a:t>of</a:t>
            </a:r>
            <a:r>
              <a:rPr lang="es-AR">
                <a:solidFill>
                  <a:schemeClr val="bg1"/>
                </a:solidFill>
              </a:rPr>
              <a:t> care</a:t>
            </a:r>
          </a:p>
        </p:txBody>
      </p:sp>
      <p:sp>
        <p:nvSpPr>
          <p:cNvPr id="9" name="TextBox 8">
            <a:extLst>
              <a:ext uri="{FF2B5EF4-FFF2-40B4-BE49-F238E27FC236}">
                <a16:creationId xmlns:a16="http://schemas.microsoft.com/office/drawing/2014/main" id="{07F735FF-48F7-BEC5-621D-6D8E6F0468DE}"/>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grpSp>
        <p:nvGrpSpPr>
          <p:cNvPr id="22" name="Group 21">
            <a:extLst>
              <a:ext uri="{FF2B5EF4-FFF2-40B4-BE49-F238E27FC236}">
                <a16:creationId xmlns:a16="http://schemas.microsoft.com/office/drawing/2014/main" id="{61957771-1C26-D72F-D284-57361CC08E97}"/>
              </a:ext>
            </a:extLst>
          </p:cNvPr>
          <p:cNvGrpSpPr/>
          <p:nvPr/>
        </p:nvGrpSpPr>
        <p:grpSpPr>
          <a:xfrm rot="10800000">
            <a:off x="2224004" y="2667386"/>
            <a:ext cx="3426018" cy="140761"/>
            <a:chOff x="8890408" y="1922283"/>
            <a:chExt cx="1097391" cy="86830"/>
          </a:xfrm>
        </p:grpSpPr>
        <p:cxnSp>
          <p:nvCxnSpPr>
            <p:cNvPr id="29" name="Straight Arrow Connector 28">
              <a:extLst>
                <a:ext uri="{FF2B5EF4-FFF2-40B4-BE49-F238E27FC236}">
                  <a16:creationId xmlns:a16="http://schemas.microsoft.com/office/drawing/2014/main" id="{86ECF590-CA7F-A53F-0532-2CBB39828EC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8D17FFD-6C13-374B-E5F4-2659336FB7D5}"/>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37" name="Straight Connector 36">
            <a:extLst>
              <a:ext uri="{FF2B5EF4-FFF2-40B4-BE49-F238E27FC236}">
                <a16:creationId xmlns:a16="http://schemas.microsoft.com/office/drawing/2014/main" id="{9AE5BA44-3292-95B7-E432-96F7D5D216F7}"/>
              </a:ext>
            </a:extLst>
          </p:cNvPr>
          <p:cNvCxnSpPr>
            <a:cxnSpLocks/>
          </p:cNvCxnSpPr>
          <p:nvPr/>
        </p:nvCxnSpPr>
        <p:spPr>
          <a:xfrm>
            <a:off x="2599889"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7A52EF0-E4AF-C7AF-9563-F69394EA950B}"/>
              </a:ext>
            </a:extLst>
          </p:cNvPr>
          <p:cNvCxnSpPr>
            <a:cxnSpLocks/>
          </p:cNvCxnSpPr>
          <p:nvPr/>
        </p:nvCxnSpPr>
        <p:spPr>
          <a:xfrm>
            <a:off x="7160530"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3" name="Graphic 42" descr="Server with solid fill">
            <a:extLst>
              <a:ext uri="{FF2B5EF4-FFF2-40B4-BE49-F238E27FC236}">
                <a16:creationId xmlns:a16="http://schemas.microsoft.com/office/drawing/2014/main" id="{69DE8FBF-44B8-3A8F-3750-904682C8D2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29467" y="421578"/>
            <a:ext cx="474487" cy="474487"/>
          </a:xfrm>
          <a:prstGeom prst="rect">
            <a:avLst/>
          </a:prstGeom>
        </p:spPr>
      </p:pic>
      <p:sp>
        <p:nvSpPr>
          <p:cNvPr id="44" name="TextBox 43">
            <a:extLst>
              <a:ext uri="{FF2B5EF4-FFF2-40B4-BE49-F238E27FC236}">
                <a16:creationId xmlns:a16="http://schemas.microsoft.com/office/drawing/2014/main" id="{F2C71020-4CDA-67B8-EDCC-B1FB31B11E4B}"/>
              </a:ext>
            </a:extLst>
          </p:cNvPr>
          <p:cNvSpPr txBox="1"/>
          <p:nvPr/>
        </p:nvSpPr>
        <p:spPr>
          <a:xfrm>
            <a:off x="5523468" y="825014"/>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52" name="Straight Connector 51">
            <a:extLst>
              <a:ext uri="{FF2B5EF4-FFF2-40B4-BE49-F238E27FC236}">
                <a16:creationId xmlns:a16="http://schemas.microsoft.com/office/drawing/2014/main" id="{EFF6389A-762B-A522-B704-10E4DDF87BD0}"/>
              </a:ext>
            </a:extLst>
          </p:cNvPr>
          <p:cNvCxnSpPr>
            <a:cxnSpLocks/>
          </p:cNvCxnSpPr>
          <p:nvPr/>
        </p:nvCxnSpPr>
        <p:spPr>
          <a:xfrm>
            <a:off x="1364239" y="1082311"/>
            <a:ext cx="744183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61" name="Group 60">
            <a:extLst>
              <a:ext uri="{FF2B5EF4-FFF2-40B4-BE49-F238E27FC236}">
                <a16:creationId xmlns:a16="http://schemas.microsoft.com/office/drawing/2014/main" id="{229350E7-3BC3-4B34-2616-AF3E9C016FE9}"/>
              </a:ext>
            </a:extLst>
          </p:cNvPr>
          <p:cNvGrpSpPr/>
          <p:nvPr/>
        </p:nvGrpSpPr>
        <p:grpSpPr>
          <a:xfrm>
            <a:off x="7403121" y="303787"/>
            <a:ext cx="1246328" cy="732140"/>
            <a:chOff x="4288681" y="307778"/>
            <a:chExt cx="1246328" cy="732140"/>
          </a:xfrm>
        </p:grpSpPr>
        <p:sp>
          <p:nvSpPr>
            <p:cNvPr id="62" name="TextBox 61">
              <a:extLst>
                <a:ext uri="{FF2B5EF4-FFF2-40B4-BE49-F238E27FC236}">
                  <a16:creationId xmlns:a16="http://schemas.microsoft.com/office/drawing/2014/main" id="{17D6B1EF-149C-DF9E-9720-B2AE46B77EC8}"/>
                </a:ext>
              </a:extLst>
            </p:cNvPr>
            <p:cNvSpPr txBox="1"/>
            <p:nvPr/>
          </p:nvSpPr>
          <p:spPr>
            <a:xfrm>
              <a:off x="4288681" y="762919"/>
              <a:ext cx="1246328" cy="276999"/>
            </a:xfrm>
            <a:prstGeom prst="rect">
              <a:avLst/>
            </a:prstGeom>
            <a:noFill/>
          </p:spPr>
          <p:txBody>
            <a:bodyPr wrap="square" rtlCol="0">
              <a:spAutoFit/>
            </a:bodyPr>
            <a:lstStyle/>
            <a:p>
              <a:pPr algn="ctr"/>
              <a:r>
                <a:rPr lang="es-AR" sz="1200" err="1"/>
                <a:t>Wallet</a:t>
              </a:r>
              <a:endParaRPr lang="en-US" sz="1200"/>
            </a:p>
          </p:txBody>
        </p:sp>
        <p:grpSp>
          <p:nvGrpSpPr>
            <p:cNvPr id="64" name="Group 63">
              <a:extLst>
                <a:ext uri="{FF2B5EF4-FFF2-40B4-BE49-F238E27FC236}">
                  <a16:creationId xmlns:a16="http://schemas.microsoft.com/office/drawing/2014/main" id="{A36D2C8B-A81C-FF2A-DF36-E41282986247}"/>
                </a:ext>
              </a:extLst>
            </p:cNvPr>
            <p:cNvGrpSpPr/>
            <p:nvPr/>
          </p:nvGrpSpPr>
          <p:grpSpPr>
            <a:xfrm>
              <a:off x="4608423" y="307778"/>
              <a:ext cx="526271" cy="548120"/>
              <a:chOff x="4608423" y="307778"/>
              <a:chExt cx="526271" cy="548120"/>
            </a:xfrm>
          </p:grpSpPr>
          <p:pic>
            <p:nvPicPr>
              <p:cNvPr id="66" name="Graphic 65" descr="Wallet outline">
                <a:extLst>
                  <a:ext uri="{FF2B5EF4-FFF2-40B4-BE49-F238E27FC236}">
                    <a16:creationId xmlns:a16="http://schemas.microsoft.com/office/drawing/2014/main" id="{C55CECEF-3CB5-0B17-8A62-0AD2AAAFF4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77495" y="398699"/>
                <a:ext cx="457199" cy="457199"/>
              </a:xfrm>
              <a:prstGeom prst="rect">
                <a:avLst/>
              </a:prstGeom>
            </p:spPr>
          </p:pic>
          <p:pic>
            <p:nvPicPr>
              <p:cNvPr id="67" name="Graphic 66" descr="Male profile with solid fill">
                <a:extLst>
                  <a:ext uri="{FF2B5EF4-FFF2-40B4-BE49-F238E27FC236}">
                    <a16:creationId xmlns:a16="http://schemas.microsoft.com/office/drawing/2014/main" id="{5EAE85AC-D249-C833-B703-D81C1D8B6A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08423" y="307778"/>
                <a:ext cx="327478" cy="327478"/>
              </a:xfrm>
              <a:prstGeom prst="rect">
                <a:avLst/>
              </a:prstGeom>
            </p:spPr>
          </p:pic>
        </p:grpSp>
      </p:grpSp>
      <p:pic>
        <p:nvPicPr>
          <p:cNvPr id="68" name="Graphic 67" descr="Server with solid fill">
            <a:extLst>
              <a:ext uri="{FF2B5EF4-FFF2-40B4-BE49-F238E27FC236}">
                <a16:creationId xmlns:a16="http://schemas.microsoft.com/office/drawing/2014/main" id="{071631D9-8F0B-14AA-42AA-6B59173A44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21185" y="431203"/>
            <a:ext cx="474487" cy="474487"/>
          </a:xfrm>
          <a:prstGeom prst="rect">
            <a:avLst/>
          </a:prstGeom>
        </p:spPr>
      </p:pic>
      <p:sp>
        <p:nvSpPr>
          <p:cNvPr id="85" name="TextBox 84">
            <a:extLst>
              <a:ext uri="{FF2B5EF4-FFF2-40B4-BE49-F238E27FC236}">
                <a16:creationId xmlns:a16="http://schemas.microsoft.com/office/drawing/2014/main" id="{E8582557-6466-7CC9-7CB5-BB9757C6E6B5}"/>
              </a:ext>
            </a:extLst>
          </p:cNvPr>
          <p:cNvSpPr txBox="1"/>
          <p:nvPr/>
        </p:nvSpPr>
        <p:spPr>
          <a:xfrm>
            <a:off x="3115186" y="834639"/>
            <a:ext cx="1246328" cy="276999"/>
          </a:xfrm>
          <a:prstGeom prst="rect">
            <a:avLst/>
          </a:prstGeom>
          <a:noFill/>
        </p:spPr>
        <p:txBody>
          <a:bodyPr wrap="square" rtlCol="0">
            <a:spAutoFit/>
          </a:bodyPr>
          <a:lstStyle/>
          <a:p>
            <a:pPr algn="ctr"/>
            <a:r>
              <a:rPr lang="es-AR" sz="1200" err="1"/>
              <a:t>Gazelle</a:t>
            </a:r>
            <a:endParaRPr lang="en-US" sz="1200"/>
          </a:p>
        </p:txBody>
      </p:sp>
      <p:cxnSp>
        <p:nvCxnSpPr>
          <p:cNvPr id="86" name="Straight Connector 85">
            <a:extLst>
              <a:ext uri="{FF2B5EF4-FFF2-40B4-BE49-F238E27FC236}">
                <a16:creationId xmlns:a16="http://schemas.microsoft.com/office/drawing/2014/main" id="{6314909F-1595-F5BF-EA3E-1C8831117062}"/>
              </a:ext>
            </a:extLst>
          </p:cNvPr>
          <p:cNvCxnSpPr>
            <a:cxnSpLocks/>
          </p:cNvCxnSpPr>
          <p:nvPr/>
        </p:nvCxnSpPr>
        <p:spPr>
          <a:xfrm>
            <a:off x="4896855" y="963513"/>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E0CB305B-F3C4-D632-1B7F-B01F3455EE7D}"/>
              </a:ext>
            </a:extLst>
          </p:cNvPr>
          <p:cNvCxnSpPr>
            <a:cxnSpLocks/>
          </p:cNvCxnSpPr>
          <p:nvPr/>
        </p:nvCxnSpPr>
        <p:spPr>
          <a:xfrm>
            <a:off x="1835026" y="2014081"/>
            <a:ext cx="0" cy="322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554DEB0D-2E25-EA51-B815-3D4D9D1AC6EB}"/>
              </a:ext>
            </a:extLst>
          </p:cNvPr>
          <p:cNvCxnSpPr>
            <a:cxnSpLocks/>
          </p:cNvCxnSpPr>
          <p:nvPr/>
        </p:nvCxnSpPr>
        <p:spPr>
          <a:xfrm>
            <a:off x="2240573" y="1523173"/>
            <a:ext cx="537951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0A439EED-FEDF-B607-76D1-C4B928C14D9D}"/>
              </a:ext>
            </a:extLst>
          </p:cNvPr>
          <p:cNvGrpSpPr/>
          <p:nvPr/>
        </p:nvGrpSpPr>
        <p:grpSpPr>
          <a:xfrm>
            <a:off x="1469048" y="505186"/>
            <a:ext cx="771525" cy="584411"/>
            <a:chOff x="1379057" y="497900"/>
            <a:chExt cx="771525" cy="584411"/>
          </a:xfrm>
        </p:grpSpPr>
        <p:pic>
          <p:nvPicPr>
            <p:cNvPr id="6" name="Graphic 5" descr="Computer with solid fill">
              <a:extLst>
                <a:ext uri="{FF2B5EF4-FFF2-40B4-BE49-F238E27FC236}">
                  <a16:creationId xmlns:a16="http://schemas.microsoft.com/office/drawing/2014/main" id="{0B48DF34-C363-8287-87B2-F63AC3EEAAC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41864" y="497900"/>
              <a:ext cx="445912" cy="445912"/>
            </a:xfrm>
            <a:prstGeom prst="rect">
              <a:avLst/>
            </a:prstGeom>
          </p:spPr>
        </p:pic>
        <p:sp>
          <p:nvSpPr>
            <p:cNvPr id="10" name="TextBox 9">
              <a:extLst>
                <a:ext uri="{FF2B5EF4-FFF2-40B4-BE49-F238E27FC236}">
                  <a16:creationId xmlns:a16="http://schemas.microsoft.com/office/drawing/2014/main" id="{10677C94-146D-CE0C-DAB9-D5ED6EEC3195}"/>
                </a:ext>
              </a:extLst>
            </p:cNvPr>
            <p:cNvSpPr txBox="1"/>
            <p:nvPr/>
          </p:nvSpPr>
          <p:spPr>
            <a:xfrm>
              <a:off x="1379057" y="805312"/>
              <a:ext cx="771525" cy="276999"/>
            </a:xfrm>
            <a:prstGeom prst="rect">
              <a:avLst/>
            </a:prstGeom>
            <a:noFill/>
          </p:spPr>
          <p:txBody>
            <a:bodyPr wrap="square" rtlCol="0">
              <a:spAutoFit/>
            </a:bodyPr>
            <a:lstStyle/>
            <a:p>
              <a:pPr algn="ctr"/>
              <a:r>
                <a:rPr lang="en-US" sz="1200"/>
                <a:t>EHR</a:t>
              </a:r>
            </a:p>
          </p:txBody>
        </p:sp>
      </p:grpSp>
      <p:grpSp>
        <p:nvGrpSpPr>
          <p:cNvPr id="50" name="Group 49">
            <a:extLst>
              <a:ext uri="{FF2B5EF4-FFF2-40B4-BE49-F238E27FC236}">
                <a16:creationId xmlns:a16="http://schemas.microsoft.com/office/drawing/2014/main" id="{0C46A784-15E4-1A28-F7DD-D832EC407261}"/>
              </a:ext>
            </a:extLst>
          </p:cNvPr>
          <p:cNvGrpSpPr/>
          <p:nvPr/>
        </p:nvGrpSpPr>
        <p:grpSpPr>
          <a:xfrm>
            <a:off x="1411563" y="4933177"/>
            <a:ext cx="800898" cy="871082"/>
            <a:chOff x="1411563" y="4933177"/>
            <a:chExt cx="800898" cy="871082"/>
          </a:xfrm>
        </p:grpSpPr>
        <p:sp>
          <p:nvSpPr>
            <p:cNvPr id="110" name="TextBox 109">
              <a:extLst>
                <a:ext uri="{FF2B5EF4-FFF2-40B4-BE49-F238E27FC236}">
                  <a16:creationId xmlns:a16="http://schemas.microsoft.com/office/drawing/2014/main" id="{8C31F120-5197-D112-3B34-40884E6CB9F4}"/>
                </a:ext>
              </a:extLst>
            </p:cNvPr>
            <p:cNvSpPr txBox="1"/>
            <p:nvPr/>
          </p:nvSpPr>
          <p:spPr>
            <a:xfrm>
              <a:off x="1411563" y="5527260"/>
              <a:ext cx="800898" cy="276999"/>
            </a:xfrm>
            <a:prstGeom prst="rect">
              <a:avLst/>
            </a:prstGeom>
            <a:noFill/>
          </p:spPr>
          <p:txBody>
            <a:bodyPr wrap="square" rtlCol="0">
              <a:spAutoFit/>
            </a:bodyPr>
            <a:lstStyle/>
            <a:p>
              <a:pPr algn="ctr"/>
              <a:r>
                <a:rPr lang="es-AR" sz="1200"/>
                <a:t>IPS</a:t>
              </a:r>
              <a:endParaRPr lang="en-US" sz="1200"/>
            </a:p>
          </p:txBody>
        </p:sp>
        <p:pic>
          <p:nvPicPr>
            <p:cNvPr id="16" name="Graphic 15" descr="Checklist with solid fill">
              <a:extLst>
                <a:ext uri="{FF2B5EF4-FFF2-40B4-BE49-F238E27FC236}">
                  <a16:creationId xmlns:a16="http://schemas.microsoft.com/office/drawing/2014/main" id="{0E1EB183-8711-C575-9111-9D5F3B0B838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81299" y="4933177"/>
              <a:ext cx="674682" cy="674682"/>
            </a:xfrm>
            <a:prstGeom prst="rect">
              <a:avLst/>
            </a:prstGeom>
          </p:spPr>
        </p:pic>
      </p:grpSp>
      <p:grpSp>
        <p:nvGrpSpPr>
          <p:cNvPr id="159" name="Group 158">
            <a:extLst>
              <a:ext uri="{FF2B5EF4-FFF2-40B4-BE49-F238E27FC236}">
                <a16:creationId xmlns:a16="http://schemas.microsoft.com/office/drawing/2014/main" id="{47612B13-4747-755B-ACB2-D4D0E38768D9}"/>
              </a:ext>
            </a:extLst>
          </p:cNvPr>
          <p:cNvGrpSpPr/>
          <p:nvPr/>
        </p:nvGrpSpPr>
        <p:grpSpPr>
          <a:xfrm>
            <a:off x="5697218" y="2358168"/>
            <a:ext cx="839585" cy="865101"/>
            <a:chOff x="9932130" y="5155481"/>
            <a:chExt cx="839585" cy="865101"/>
          </a:xfrm>
        </p:grpSpPr>
        <p:pic>
          <p:nvPicPr>
            <p:cNvPr id="104" name="Graphic 103" descr="Server with solid fill">
              <a:extLst>
                <a:ext uri="{FF2B5EF4-FFF2-40B4-BE49-F238E27FC236}">
                  <a16:creationId xmlns:a16="http://schemas.microsoft.com/office/drawing/2014/main" id="{0FF28DD7-6688-E095-34C5-A4898CB46B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19978" y="5155481"/>
              <a:ext cx="474487" cy="474487"/>
            </a:xfrm>
            <a:prstGeom prst="rect">
              <a:avLst/>
            </a:prstGeom>
          </p:spPr>
        </p:pic>
        <p:sp>
          <p:nvSpPr>
            <p:cNvPr id="105" name="TextBox 104">
              <a:extLst>
                <a:ext uri="{FF2B5EF4-FFF2-40B4-BE49-F238E27FC236}">
                  <a16:creationId xmlns:a16="http://schemas.microsoft.com/office/drawing/2014/main" id="{57A26B78-6E84-2200-C58D-05F6727D66D9}"/>
                </a:ext>
              </a:extLst>
            </p:cNvPr>
            <p:cNvSpPr txBox="1"/>
            <p:nvPr/>
          </p:nvSpPr>
          <p:spPr>
            <a:xfrm>
              <a:off x="9932130" y="5558917"/>
              <a:ext cx="839585" cy="461665"/>
            </a:xfrm>
            <a:prstGeom prst="rect">
              <a:avLst/>
            </a:prstGeom>
            <a:noFill/>
          </p:spPr>
          <p:txBody>
            <a:bodyPr wrap="square" rtlCol="0">
              <a:spAutoFit/>
            </a:bodyPr>
            <a:lstStyle/>
            <a:p>
              <a:pPr algn="ctr"/>
              <a:r>
                <a:rPr lang="en-US" sz="1200"/>
                <a:t>BD </a:t>
              </a:r>
              <a:r>
                <a:rPr lang="en-US" sz="1200" err="1"/>
                <a:t>Manifiest</a:t>
              </a:r>
              <a:endParaRPr lang="en-US" sz="1200"/>
            </a:p>
          </p:txBody>
        </p:sp>
      </p:grpSp>
      <p:grpSp>
        <p:nvGrpSpPr>
          <p:cNvPr id="4" name="Group 3">
            <a:extLst>
              <a:ext uri="{FF2B5EF4-FFF2-40B4-BE49-F238E27FC236}">
                <a16:creationId xmlns:a16="http://schemas.microsoft.com/office/drawing/2014/main" id="{88EF1609-AB59-DCAF-09D7-8F5AD71D256B}"/>
              </a:ext>
            </a:extLst>
          </p:cNvPr>
          <p:cNvGrpSpPr/>
          <p:nvPr/>
        </p:nvGrpSpPr>
        <p:grpSpPr>
          <a:xfrm>
            <a:off x="7620085" y="1271029"/>
            <a:ext cx="800898" cy="691828"/>
            <a:chOff x="1372183" y="5453959"/>
            <a:chExt cx="800898" cy="691828"/>
          </a:xfrm>
        </p:grpSpPr>
        <p:pic>
          <p:nvPicPr>
            <p:cNvPr id="2" name="Graphic 1" descr="Qr Code with solid fill">
              <a:extLst>
                <a:ext uri="{FF2B5EF4-FFF2-40B4-BE49-F238E27FC236}">
                  <a16:creationId xmlns:a16="http://schemas.microsoft.com/office/drawing/2014/main" id="{89E79A03-7736-DA4A-4230-7FF68CA13BA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17102" y="5453959"/>
              <a:ext cx="474487" cy="474487"/>
            </a:xfrm>
            <a:prstGeom prst="rect">
              <a:avLst/>
            </a:prstGeom>
          </p:spPr>
        </p:pic>
        <p:sp>
          <p:nvSpPr>
            <p:cNvPr id="3" name="TextBox 2">
              <a:extLst>
                <a:ext uri="{FF2B5EF4-FFF2-40B4-BE49-F238E27FC236}">
                  <a16:creationId xmlns:a16="http://schemas.microsoft.com/office/drawing/2014/main" id="{8F9B3026-9A08-E190-459C-9D5D55EDF7C6}"/>
                </a:ext>
              </a:extLst>
            </p:cNvPr>
            <p:cNvSpPr txBox="1"/>
            <p:nvPr/>
          </p:nvSpPr>
          <p:spPr>
            <a:xfrm>
              <a:off x="1372183" y="5868788"/>
              <a:ext cx="800898" cy="276999"/>
            </a:xfrm>
            <a:prstGeom prst="rect">
              <a:avLst/>
            </a:prstGeom>
            <a:noFill/>
          </p:spPr>
          <p:txBody>
            <a:bodyPr wrap="square" rtlCol="0">
              <a:spAutoFit/>
            </a:bodyPr>
            <a:lstStyle/>
            <a:p>
              <a:pPr algn="ctr"/>
              <a:r>
                <a:rPr lang="es-AR" sz="1200"/>
                <a:t>VHL</a:t>
              </a:r>
              <a:endParaRPr lang="en-US" sz="1200"/>
            </a:p>
          </p:txBody>
        </p:sp>
      </p:grpSp>
      <p:pic>
        <p:nvPicPr>
          <p:cNvPr id="11" name="Graphic 10" descr="Badge 1 with solid fill">
            <a:extLst>
              <a:ext uri="{FF2B5EF4-FFF2-40B4-BE49-F238E27FC236}">
                <a16:creationId xmlns:a16="http://schemas.microsoft.com/office/drawing/2014/main" id="{5E5765B2-9FE8-AD3B-CC16-B35F3C384CE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365130" y="1242067"/>
            <a:ext cx="219916" cy="219916"/>
          </a:xfrm>
          <a:prstGeom prst="rect">
            <a:avLst/>
          </a:prstGeom>
        </p:spPr>
      </p:pic>
      <p:pic>
        <p:nvPicPr>
          <p:cNvPr id="13" name="Graphic 12" descr="Eye Scan outline">
            <a:extLst>
              <a:ext uri="{FF2B5EF4-FFF2-40B4-BE49-F238E27FC236}">
                <a16:creationId xmlns:a16="http://schemas.microsoft.com/office/drawing/2014/main" id="{FB66D3D6-F9B1-6F6B-53EF-93EF8753294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70615" y="1198770"/>
            <a:ext cx="496171" cy="496171"/>
          </a:xfrm>
          <a:prstGeom prst="rect">
            <a:avLst/>
          </a:prstGeom>
        </p:spPr>
      </p:pic>
      <p:sp>
        <p:nvSpPr>
          <p:cNvPr id="14" name="TextBox 13">
            <a:extLst>
              <a:ext uri="{FF2B5EF4-FFF2-40B4-BE49-F238E27FC236}">
                <a16:creationId xmlns:a16="http://schemas.microsoft.com/office/drawing/2014/main" id="{D3253CF6-9B44-DBCB-5BEE-A2BE9B98CC4C}"/>
              </a:ext>
            </a:extLst>
          </p:cNvPr>
          <p:cNvSpPr txBox="1"/>
          <p:nvPr/>
        </p:nvSpPr>
        <p:spPr>
          <a:xfrm>
            <a:off x="1195536" y="1596789"/>
            <a:ext cx="1246328" cy="276999"/>
          </a:xfrm>
          <a:prstGeom prst="rect">
            <a:avLst/>
          </a:prstGeom>
          <a:noFill/>
        </p:spPr>
        <p:txBody>
          <a:bodyPr wrap="square" rtlCol="0">
            <a:spAutoFit/>
          </a:bodyPr>
          <a:lstStyle/>
          <a:p>
            <a:pPr algn="ctr"/>
            <a:r>
              <a:rPr lang="es-AR" sz="1200" err="1"/>
              <a:t>Scan</a:t>
            </a:r>
            <a:endParaRPr lang="en-US" sz="1200"/>
          </a:p>
        </p:txBody>
      </p:sp>
      <p:sp>
        <p:nvSpPr>
          <p:cNvPr id="15" name="TextBox 14">
            <a:extLst>
              <a:ext uri="{FF2B5EF4-FFF2-40B4-BE49-F238E27FC236}">
                <a16:creationId xmlns:a16="http://schemas.microsoft.com/office/drawing/2014/main" id="{E88C75A8-9A58-13DA-055F-305DADD364BF}"/>
              </a:ext>
            </a:extLst>
          </p:cNvPr>
          <p:cNvSpPr txBox="1"/>
          <p:nvPr/>
        </p:nvSpPr>
        <p:spPr>
          <a:xfrm>
            <a:off x="1139493" y="2404287"/>
            <a:ext cx="1381210" cy="276999"/>
          </a:xfrm>
          <a:prstGeom prst="rect">
            <a:avLst/>
          </a:prstGeom>
          <a:noFill/>
        </p:spPr>
        <p:txBody>
          <a:bodyPr wrap="square" rtlCol="0">
            <a:spAutoFit/>
          </a:bodyPr>
          <a:lstStyle/>
          <a:p>
            <a:pPr algn="ctr"/>
            <a:r>
              <a:rPr lang="en-GB" sz="1200"/>
              <a:t>&lt;URL </a:t>
            </a:r>
            <a:r>
              <a:rPr lang="en-GB" sz="1200" err="1"/>
              <a:t>manifiest</a:t>
            </a:r>
            <a:r>
              <a:rPr lang="en-GB" sz="1200"/>
              <a:t>&gt;</a:t>
            </a:r>
            <a:endParaRPr lang="en-US" sz="1200"/>
          </a:p>
        </p:txBody>
      </p:sp>
      <p:pic>
        <p:nvPicPr>
          <p:cNvPr id="18" name="Graphic 17" descr="Badge with solid fill">
            <a:extLst>
              <a:ext uri="{FF2B5EF4-FFF2-40B4-BE49-F238E27FC236}">
                <a16:creationId xmlns:a16="http://schemas.microsoft.com/office/drawing/2014/main" id="{5FE4CCD7-CFA8-D192-4A7B-75F08F03CDD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365130" y="2333223"/>
            <a:ext cx="219916" cy="219916"/>
          </a:xfrm>
          <a:prstGeom prst="rect">
            <a:avLst/>
          </a:prstGeom>
        </p:spPr>
      </p:pic>
      <p:pic>
        <p:nvPicPr>
          <p:cNvPr id="33" name="Graphic 32" descr="Key outline">
            <a:extLst>
              <a:ext uri="{FF2B5EF4-FFF2-40B4-BE49-F238E27FC236}">
                <a16:creationId xmlns:a16="http://schemas.microsoft.com/office/drawing/2014/main" id="{3786BC65-525A-3851-436F-0E1C5B5C6AE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557579" y="2570545"/>
            <a:ext cx="474487" cy="474487"/>
          </a:xfrm>
          <a:prstGeom prst="rect">
            <a:avLst/>
          </a:prstGeom>
        </p:spPr>
      </p:pic>
      <p:sp>
        <p:nvSpPr>
          <p:cNvPr id="34" name="TextBox 33">
            <a:extLst>
              <a:ext uri="{FF2B5EF4-FFF2-40B4-BE49-F238E27FC236}">
                <a16:creationId xmlns:a16="http://schemas.microsoft.com/office/drawing/2014/main" id="{BAF1AE3F-E339-CB4E-8C38-10AA493CB092}"/>
              </a:ext>
            </a:extLst>
          </p:cNvPr>
          <p:cNvSpPr txBox="1"/>
          <p:nvPr/>
        </p:nvSpPr>
        <p:spPr>
          <a:xfrm>
            <a:off x="1291795" y="2842913"/>
            <a:ext cx="1021636" cy="276999"/>
          </a:xfrm>
          <a:prstGeom prst="rect">
            <a:avLst/>
          </a:prstGeom>
          <a:noFill/>
        </p:spPr>
        <p:txBody>
          <a:bodyPr wrap="square" rtlCol="0">
            <a:spAutoFit/>
          </a:bodyPr>
          <a:lstStyle/>
          <a:p>
            <a:pPr algn="ctr"/>
            <a:r>
              <a:rPr lang="en-US" sz="1200"/>
              <a:t>Password</a:t>
            </a:r>
          </a:p>
        </p:txBody>
      </p:sp>
      <p:cxnSp>
        <p:nvCxnSpPr>
          <p:cNvPr id="35" name="Straight Arrow Connector 34">
            <a:extLst>
              <a:ext uri="{FF2B5EF4-FFF2-40B4-BE49-F238E27FC236}">
                <a16:creationId xmlns:a16="http://schemas.microsoft.com/office/drawing/2014/main" id="{12DBDB89-954B-5F90-416E-D54AA7D4FC61}"/>
              </a:ext>
            </a:extLst>
          </p:cNvPr>
          <p:cNvCxnSpPr>
            <a:cxnSpLocks/>
          </p:cNvCxnSpPr>
          <p:nvPr/>
        </p:nvCxnSpPr>
        <p:spPr>
          <a:xfrm>
            <a:off x="1835026" y="3244278"/>
            <a:ext cx="0" cy="322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10C71A5C-99AC-7CEC-59EE-B564643AD1F3}"/>
              </a:ext>
            </a:extLst>
          </p:cNvPr>
          <p:cNvSpPr txBox="1"/>
          <p:nvPr/>
        </p:nvSpPr>
        <p:spPr>
          <a:xfrm>
            <a:off x="1206934" y="3634484"/>
            <a:ext cx="1246328" cy="276999"/>
          </a:xfrm>
          <a:prstGeom prst="rect">
            <a:avLst/>
          </a:prstGeom>
          <a:noFill/>
        </p:spPr>
        <p:txBody>
          <a:bodyPr wrap="square" rtlCol="0">
            <a:spAutoFit/>
          </a:bodyPr>
          <a:lstStyle/>
          <a:p>
            <a:pPr algn="ctr"/>
            <a:r>
              <a:rPr lang="en-GB" sz="1200"/>
              <a:t>&lt;URL IPS&gt;</a:t>
            </a:r>
            <a:endParaRPr lang="en-US" sz="1200"/>
          </a:p>
        </p:txBody>
      </p:sp>
      <p:grpSp>
        <p:nvGrpSpPr>
          <p:cNvPr id="40" name="Group 39">
            <a:extLst>
              <a:ext uri="{FF2B5EF4-FFF2-40B4-BE49-F238E27FC236}">
                <a16:creationId xmlns:a16="http://schemas.microsoft.com/office/drawing/2014/main" id="{77FD4906-9D06-E98D-1B6D-B6F940D93471}"/>
              </a:ext>
            </a:extLst>
          </p:cNvPr>
          <p:cNvGrpSpPr/>
          <p:nvPr/>
        </p:nvGrpSpPr>
        <p:grpSpPr>
          <a:xfrm rot="10800000">
            <a:off x="2221323" y="3760588"/>
            <a:ext cx="3426018" cy="140761"/>
            <a:chOff x="8890408" y="1922283"/>
            <a:chExt cx="1097391" cy="86830"/>
          </a:xfrm>
        </p:grpSpPr>
        <p:cxnSp>
          <p:nvCxnSpPr>
            <p:cNvPr id="41" name="Straight Arrow Connector 40">
              <a:extLst>
                <a:ext uri="{FF2B5EF4-FFF2-40B4-BE49-F238E27FC236}">
                  <a16:creationId xmlns:a16="http://schemas.microsoft.com/office/drawing/2014/main" id="{0FA63E17-DC25-F801-D499-54321F808AFD}"/>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2DCB4D19-617B-EC40-B3D1-2BD9C7E4A677}"/>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pic>
        <p:nvPicPr>
          <p:cNvPr id="46" name="Graphic 45" descr="Badge 3 with solid fill">
            <a:extLst>
              <a:ext uri="{FF2B5EF4-FFF2-40B4-BE49-F238E27FC236}">
                <a16:creationId xmlns:a16="http://schemas.microsoft.com/office/drawing/2014/main" id="{D5BCC488-385A-7182-0321-28A4C3A1184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345193" y="3453812"/>
            <a:ext cx="229363" cy="229363"/>
          </a:xfrm>
          <a:prstGeom prst="rect">
            <a:avLst/>
          </a:prstGeom>
        </p:spPr>
      </p:pic>
      <p:grpSp>
        <p:nvGrpSpPr>
          <p:cNvPr id="47" name="Group 46">
            <a:extLst>
              <a:ext uri="{FF2B5EF4-FFF2-40B4-BE49-F238E27FC236}">
                <a16:creationId xmlns:a16="http://schemas.microsoft.com/office/drawing/2014/main" id="{16454A80-3F2C-07F9-FA32-CED29C06E1AF}"/>
              </a:ext>
            </a:extLst>
          </p:cNvPr>
          <p:cNvGrpSpPr/>
          <p:nvPr/>
        </p:nvGrpSpPr>
        <p:grpSpPr>
          <a:xfrm>
            <a:off x="5548761" y="3440067"/>
            <a:ext cx="1152216" cy="865101"/>
            <a:chOff x="9775815" y="5155481"/>
            <a:chExt cx="1152216" cy="865101"/>
          </a:xfrm>
        </p:grpSpPr>
        <p:pic>
          <p:nvPicPr>
            <p:cNvPr id="48" name="Graphic 47" descr="Server with solid fill">
              <a:extLst>
                <a:ext uri="{FF2B5EF4-FFF2-40B4-BE49-F238E27FC236}">
                  <a16:creationId xmlns:a16="http://schemas.microsoft.com/office/drawing/2014/main" id="{ADCD8076-4E53-2F6E-7A95-A809BB3826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19978" y="5155481"/>
              <a:ext cx="474487" cy="474487"/>
            </a:xfrm>
            <a:prstGeom prst="rect">
              <a:avLst/>
            </a:prstGeom>
          </p:spPr>
        </p:pic>
        <p:sp>
          <p:nvSpPr>
            <p:cNvPr id="49" name="TextBox 48">
              <a:extLst>
                <a:ext uri="{FF2B5EF4-FFF2-40B4-BE49-F238E27FC236}">
                  <a16:creationId xmlns:a16="http://schemas.microsoft.com/office/drawing/2014/main" id="{73AC08D7-F80F-6D9A-E958-6FD6D3B8579B}"/>
                </a:ext>
              </a:extLst>
            </p:cNvPr>
            <p:cNvSpPr txBox="1"/>
            <p:nvPr/>
          </p:nvSpPr>
          <p:spPr>
            <a:xfrm>
              <a:off x="9775815" y="5558917"/>
              <a:ext cx="1152216" cy="461665"/>
            </a:xfrm>
            <a:prstGeom prst="rect">
              <a:avLst/>
            </a:prstGeom>
            <a:noFill/>
          </p:spPr>
          <p:txBody>
            <a:bodyPr wrap="square" rtlCol="0">
              <a:spAutoFit/>
            </a:bodyPr>
            <a:lstStyle/>
            <a:p>
              <a:pPr algn="ctr"/>
              <a:r>
                <a:rPr lang="en-US" sz="1200" err="1"/>
                <a:t>FileServer</a:t>
              </a:r>
              <a:r>
                <a:rPr lang="en-US" sz="1200"/>
                <a:t> </a:t>
              </a:r>
              <a:br>
                <a:rPr lang="en-US" sz="1200"/>
              </a:br>
              <a:r>
                <a:rPr lang="en-US" sz="1200"/>
                <a:t>IPS Temporary</a:t>
              </a:r>
            </a:p>
          </p:txBody>
        </p:sp>
      </p:grpSp>
      <p:pic>
        <p:nvPicPr>
          <p:cNvPr id="51" name="Graphic 50" descr="Eye with solid fill">
            <a:extLst>
              <a:ext uri="{FF2B5EF4-FFF2-40B4-BE49-F238E27FC236}">
                <a16:creationId xmlns:a16="http://schemas.microsoft.com/office/drawing/2014/main" id="{9392F7A7-E3FD-F20B-6283-FCC24E303B7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580333" y="4517325"/>
            <a:ext cx="485016" cy="485016"/>
          </a:xfrm>
          <a:prstGeom prst="rect">
            <a:avLst/>
          </a:prstGeom>
        </p:spPr>
      </p:pic>
      <p:cxnSp>
        <p:nvCxnSpPr>
          <p:cNvPr id="53" name="Straight Arrow Connector 52">
            <a:extLst>
              <a:ext uri="{FF2B5EF4-FFF2-40B4-BE49-F238E27FC236}">
                <a16:creationId xmlns:a16="http://schemas.microsoft.com/office/drawing/2014/main" id="{2391B4D3-2B12-8ABA-C5DB-1D924D606A46}"/>
              </a:ext>
            </a:extLst>
          </p:cNvPr>
          <p:cNvCxnSpPr>
            <a:cxnSpLocks/>
          </p:cNvCxnSpPr>
          <p:nvPr/>
        </p:nvCxnSpPr>
        <p:spPr>
          <a:xfrm>
            <a:off x="1834720" y="4117552"/>
            <a:ext cx="0" cy="322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4" name="Graphic 53" descr="Badge 4 with solid fill">
            <a:extLst>
              <a:ext uri="{FF2B5EF4-FFF2-40B4-BE49-F238E27FC236}">
                <a16:creationId xmlns:a16="http://schemas.microsoft.com/office/drawing/2014/main" id="{8771838C-BF00-FA44-64EE-DAE96A45FCB0}"/>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286119" y="5002341"/>
            <a:ext cx="229363" cy="229363"/>
          </a:xfrm>
          <a:prstGeom prst="rect">
            <a:avLst/>
          </a:prstGeom>
        </p:spPr>
      </p:pic>
      <p:sp>
        <p:nvSpPr>
          <p:cNvPr id="55" name="Google Shape;298;p4">
            <a:extLst>
              <a:ext uri="{FF2B5EF4-FFF2-40B4-BE49-F238E27FC236}">
                <a16:creationId xmlns:a16="http://schemas.microsoft.com/office/drawing/2014/main" id="{31B2B556-779E-CB53-582E-F36BFC1AE37D}"/>
              </a:ext>
            </a:extLst>
          </p:cNvPr>
          <p:cNvSpPr txBox="1"/>
          <p:nvPr/>
        </p:nvSpPr>
        <p:spPr>
          <a:xfrm>
            <a:off x="5224700" y="5728581"/>
            <a:ext cx="7162742"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a:solidFill>
                  <a:srgbClr val="156082"/>
                </a:solidFill>
                <a:latin typeface="Poppins Light"/>
                <a:ea typeface="Calibri"/>
                <a:cs typeface="Calibri"/>
                <a:sym typeface="Calibri"/>
              </a:rPr>
              <a:t>1st </a:t>
            </a:r>
            <a:r>
              <a:rPr lang="es-419" sz="2400" b="1" err="1">
                <a:solidFill>
                  <a:srgbClr val="156082"/>
                </a:solidFill>
                <a:latin typeface="Poppins Light"/>
                <a:ea typeface="Calibri"/>
                <a:cs typeface="Calibri"/>
                <a:sym typeface="Calibri"/>
              </a:rPr>
              <a:t>Track</a:t>
            </a:r>
            <a:r>
              <a:rPr lang="es-419" sz="2400" b="1">
                <a:solidFill>
                  <a:srgbClr val="156082"/>
                </a:solidFill>
                <a:latin typeface="Poppins Light"/>
                <a:ea typeface="Calibri"/>
                <a:cs typeface="Calibri"/>
                <a:sym typeface="Calibri"/>
              </a:rPr>
              <a:t>: 1.b </a:t>
            </a:r>
            <a:r>
              <a:rPr lang="es-419" sz="2400" b="1" err="1">
                <a:solidFill>
                  <a:srgbClr val="156082"/>
                </a:solidFill>
                <a:latin typeface="Poppins Light"/>
                <a:ea typeface="Calibri"/>
                <a:cs typeface="Calibri"/>
                <a:sym typeface="Calibri"/>
              </a:rPr>
              <a:t>Person-Mediated</a:t>
            </a:r>
            <a:r>
              <a:rPr lang="es-419" sz="2400" b="1">
                <a:solidFill>
                  <a:srgbClr val="156082"/>
                </a:solidFill>
                <a:latin typeface="Poppins Light"/>
                <a:ea typeface="Calibri"/>
                <a:cs typeface="Calibri"/>
                <a:sym typeface="Calibri"/>
              </a:rPr>
              <a:t> Data Exchange</a:t>
            </a:r>
            <a:endParaRPr lang="es-419" sz="2000" b="1" i="0" u="none" strike="noStrike" cap="none">
              <a:solidFill>
                <a:srgbClr val="156082"/>
              </a:solidFill>
              <a:ea typeface="Calibri"/>
            </a:endParaRPr>
          </a:p>
        </p:txBody>
      </p:sp>
      <p:sp>
        <p:nvSpPr>
          <p:cNvPr id="58" name="Rectángulo: esquinas redondeadas 2">
            <a:extLst>
              <a:ext uri="{FF2B5EF4-FFF2-40B4-BE49-F238E27FC236}">
                <a16:creationId xmlns:a16="http://schemas.microsoft.com/office/drawing/2014/main" id="{B6562F60-FC58-46B7-730C-01B405856BC9}"/>
              </a:ext>
            </a:extLst>
          </p:cNvPr>
          <p:cNvSpPr/>
          <p:nvPr/>
        </p:nvSpPr>
        <p:spPr>
          <a:xfrm rot="5400000">
            <a:off x="3451144" y="4389777"/>
            <a:ext cx="415787" cy="10882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Manual </a:t>
            </a:r>
            <a:r>
              <a:rPr lang="es-CL" sz="900" err="1"/>
              <a:t>Verification</a:t>
            </a:r>
            <a:endParaRPr lang="es-CL" sz="900"/>
          </a:p>
        </p:txBody>
      </p:sp>
      <p:cxnSp>
        <p:nvCxnSpPr>
          <p:cNvPr id="60" name="Connector: Elbow 59">
            <a:extLst>
              <a:ext uri="{FF2B5EF4-FFF2-40B4-BE49-F238E27FC236}">
                <a16:creationId xmlns:a16="http://schemas.microsoft.com/office/drawing/2014/main" id="{69B1E7D1-711F-72F9-3CAF-C25DDFAD0F04}"/>
              </a:ext>
            </a:extLst>
          </p:cNvPr>
          <p:cNvCxnSpPr>
            <a:cxnSpLocks/>
            <a:stCxn id="58" idx="3"/>
          </p:cNvCxnSpPr>
          <p:nvPr/>
        </p:nvCxnSpPr>
        <p:spPr>
          <a:xfrm rot="5400000">
            <a:off x="2864059" y="4522342"/>
            <a:ext cx="175526" cy="1414432"/>
          </a:xfrm>
          <a:prstGeom prst="bentConnector4">
            <a:avLst>
              <a:gd name="adj1" fmla="val 97335"/>
              <a:gd name="adj2" fmla="val 86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5806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a:extLst>
              <a:ext uri="{FF2B5EF4-FFF2-40B4-BE49-F238E27FC236}">
                <a16:creationId xmlns:a16="http://schemas.microsoft.com/office/drawing/2014/main" id="{6EDC24B0-5B01-6028-470E-40C4693CC3B5}"/>
              </a:ext>
            </a:extLst>
          </p:cNvPr>
          <p:cNvSpPr txBox="1"/>
          <p:nvPr/>
        </p:nvSpPr>
        <p:spPr>
          <a:xfrm>
            <a:off x="-4203" y="-218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7" name="Rectangle: Rounded Corners 6">
            <a:extLst>
              <a:ext uri="{FF2B5EF4-FFF2-40B4-BE49-F238E27FC236}">
                <a16:creationId xmlns:a16="http://schemas.microsoft.com/office/drawing/2014/main" id="{071D5BF8-1184-CD7E-CAF0-5C2097AED605}"/>
              </a:ext>
            </a:extLst>
          </p:cNvPr>
          <p:cNvSpPr/>
          <p:nvPr/>
        </p:nvSpPr>
        <p:spPr>
          <a:xfrm>
            <a:off x="7450440" y="6561086"/>
            <a:ext cx="4732144"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7A7EE2-F86E-FDFE-282A-C32B90E6BD74}"/>
              </a:ext>
            </a:extLst>
          </p:cNvPr>
          <p:cNvSpPr txBox="1"/>
          <p:nvPr/>
        </p:nvSpPr>
        <p:spPr>
          <a:xfrm>
            <a:off x="7160486" y="6521164"/>
            <a:ext cx="6546112" cy="369332"/>
          </a:xfrm>
          <a:prstGeom prst="rect">
            <a:avLst/>
          </a:prstGeom>
          <a:noFill/>
        </p:spPr>
        <p:txBody>
          <a:bodyPr wrap="square" rtlCol="0">
            <a:spAutoFit/>
          </a:bodyPr>
          <a:lstStyle/>
          <a:p>
            <a:pPr algn="ctr"/>
            <a:r>
              <a:rPr lang="es-AR">
                <a:solidFill>
                  <a:schemeClr val="bg1"/>
                </a:solidFill>
              </a:rPr>
              <a:t>Cross-</a:t>
            </a:r>
            <a:r>
              <a:rPr lang="es-AR" err="1">
                <a:solidFill>
                  <a:schemeClr val="bg1"/>
                </a:solidFill>
              </a:rPr>
              <a:t>border</a:t>
            </a:r>
            <a:r>
              <a:rPr lang="es-AR">
                <a:solidFill>
                  <a:schemeClr val="bg1"/>
                </a:solidFill>
              </a:rPr>
              <a:t> </a:t>
            </a:r>
            <a:r>
              <a:rPr lang="es-AR" err="1">
                <a:solidFill>
                  <a:schemeClr val="bg1"/>
                </a:solidFill>
              </a:rPr>
              <a:t>continuity</a:t>
            </a:r>
            <a:r>
              <a:rPr lang="es-AR">
                <a:solidFill>
                  <a:schemeClr val="bg1"/>
                </a:solidFill>
              </a:rPr>
              <a:t> </a:t>
            </a:r>
            <a:r>
              <a:rPr lang="es-AR" err="1">
                <a:solidFill>
                  <a:schemeClr val="bg1"/>
                </a:solidFill>
              </a:rPr>
              <a:t>of</a:t>
            </a:r>
            <a:r>
              <a:rPr lang="es-AR">
                <a:solidFill>
                  <a:schemeClr val="bg1"/>
                </a:solidFill>
              </a:rPr>
              <a:t> care</a:t>
            </a:r>
          </a:p>
        </p:txBody>
      </p:sp>
      <p:sp>
        <p:nvSpPr>
          <p:cNvPr id="9" name="TextBox 8">
            <a:extLst>
              <a:ext uri="{FF2B5EF4-FFF2-40B4-BE49-F238E27FC236}">
                <a16:creationId xmlns:a16="http://schemas.microsoft.com/office/drawing/2014/main" id="{07F735FF-48F7-BEC5-621D-6D8E6F0468DE}"/>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cxnSp>
        <p:nvCxnSpPr>
          <p:cNvPr id="37" name="Straight Connector 36">
            <a:extLst>
              <a:ext uri="{FF2B5EF4-FFF2-40B4-BE49-F238E27FC236}">
                <a16:creationId xmlns:a16="http://schemas.microsoft.com/office/drawing/2014/main" id="{9AE5BA44-3292-95B7-E432-96F7D5D216F7}"/>
              </a:ext>
            </a:extLst>
          </p:cNvPr>
          <p:cNvCxnSpPr>
            <a:cxnSpLocks/>
          </p:cNvCxnSpPr>
          <p:nvPr/>
        </p:nvCxnSpPr>
        <p:spPr>
          <a:xfrm>
            <a:off x="2599889"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7A52EF0-E4AF-C7AF-9563-F69394EA950B}"/>
              </a:ext>
            </a:extLst>
          </p:cNvPr>
          <p:cNvCxnSpPr>
            <a:cxnSpLocks/>
          </p:cNvCxnSpPr>
          <p:nvPr/>
        </p:nvCxnSpPr>
        <p:spPr>
          <a:xfrm>
            <a:off x="7160530"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3" name="Graphic 42" descr="Server with solid fill">
            <a:extLst>
              <a:ext uri="{FF2B5EF4-FFF2-40B4-BE49-F238E27FC236}">
                <a16:creationId xmlns:a16="http://schemas.microsoft.com/office/drawing/2014/main" id="{69DE8FBF-44B8-3A8F-3750-904682C8D2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29467" y="421578"/>
            <a:ext cx="474487" cy="474487"/>
          </a:xfrm>
          <a:prstGeom prst="rect">
            <a:avLst/>
          </a:prstGeom>
        </p:spPr>
      </p:pic>
      <p:sp>
        <p:nvSpPr>
          <p:cNvPr id="44" name="TextBox 43">
            <a:extLst>
              <a:ext uri="{FF2B5EF4-FFF2-40B4-BE49-F238E27FC236}">
                <a16:creationId xmlns:a16="http://schemas.microsoft.com/office/drawing/2014/main" id="{F2C71020-4CDA-67B8-EDCC-B1FB31B11E4B}"/>
              </a:ext>
            </a:extLst>
          </p:cNvPr>
          <p:cNvSpPr txBox="1"/>
          <p:nvPr/>
        </p:nvSpPr>
        <p:spPr>
          <a:xfrm>
            <a:off x="5523468" y="825014"/>
            <a:ext cx="1246328" cy="276999"/>
          </a:xfrm>
          <a:prstGeom prst="rect">
            <a:avLst/>
          </a:prstGeom>
          <a:noFill/>
        </p:spPr>
        <p:txBody>
          <a:bodyPr wrap="square" rtlCol="0">
            <a:spAutoFit/>
          </a:bodyPr>
          <a:lstStyle/>
          <a:p>
            <a:pPr algn="ctr"/>
            <a:r>
              <a:rPr lang="en-US" sz="1200"/>
              <a:t>NCT </a:t>
            </a:r>
            <a:r>
              <a:rPr lang="es-AR" sz="1200"/>
              <a:t>- </a:t>
            </a:r>
            <a:r>
              <a:rPr lang="es-AR" sz="1200" err="1"/>
              <a:t>Node</a:t>
            </a:r>
            <a:endParaRPr lang="en-US" sz="1200"/>
          </a:p>
        </p:txBody>
      </p:sp>
      <p:cxnSp>
        <p:nvCxnSpPr>
          <p:cNvPr id="52" name="Straight Connector 51">
            <a:extLst>
              <a:ext uri="{FF2B5EF4-FFF2-40B4-BE49-F238E27FC236}">
                <a16:creationId xmlns:a16="http://schemas.microsoft.com/office/drawing/2014/main" id="{EFF6389A-762B-A522-B704-10E4DDF87BD0}"/>
              </a:ext>
            </a:extLst>
          </p:cNvPr>
          <p:cNvCxnSpPr>
            <a:cxnSpLocks/>
          </p:cNvCxnSpPr>
          <p:nvPr/>
        </p:nvCxnSpPr>
        <p:spPr>
          <a:xfrm>
            <a:off x="1364239" y="1082311"/>
            <a:ext cx="744183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68" name="Graphic 67" descr="Server with solid fill">
            <a:extLst>
              <a:ext uri="{FF2B5EF4-FFF2-40B4-BE49-F238E27FC236}">
                <a16:creationId xmlns:a16="http://schemas.microsoft.com/office/drawing/2014/main" id="{071631D9-8F0B-14AA-42AA-6B59173A44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21185" y="431203"/>
            <a:ext cx="474487" cy="474487"/>
          </a:xfrm>
          <a:prstGeom prst="rect">
            <a:avLst/>
          </a:prstGeom>
        </p:spPr>
      </p:pic>
      <p:sp>
        <p:nvSpPr>
          <p:cNvPr id="85" name="TextBox 84">
            <a:extLst>
              <a:ext uri="{FF2B5EF4-FFF2-40B4-BE49-F238E27FC236}">
                <a16:creationId xmlns:a16="http://schemas.microsoft.com/office/drawing/2014/main" id="{E8582557-6466-7CC9-7CB5-BB9757C6E6B5}"/>
              </a:ext>
            </a:extLst>
          </p:cNvPr>
          <p:cNvSpPr txBox="1"/>
          <p:nvPr/>
        </p:nvSpPr>
        <p:spPr>
          <a:xfrm>
            <a:off x="3115186" y="834639"/>
            <a:ext cx="1246328" cy="276999"/>
          </a:xfrm>
          <a:prstGeom prst="rect">
            <a:avLst/>
          </a:prstGeom>
          <a:noFill/>
        </p:spPr>
        <p:txBody>
          <a:bodyPr wrap="square" rtlCol="0">
            <a:spAutoFit/>
          </a:bodyPr>
          <a:lstStyle/>
          <a:p>
            <a:pPr algn="ctr"/>
            <a:r>
              <a:rPr lang="es-AR" sz="1200" err="1"/>
              <a:t>Gazelle</a:t>
            </a:r>
            <a:endParaRPr lang="en-US" sz="1200"/>
          </a:p>
        </p:txBody>
      </p:sp>
      <p:cxnSp>
        <p:nvCxnSpPr>
          <p:cNvPr id="86" name="Straight Connector 85">
            <a:extLst>
              <a:ext uri="{FF2B5EF4-FFF2-40B4-BE49-F238E27FC236}">
                <a16:creationId xmlns:a16="http://schemas.microsoft.com/office/drawing/2014/main" id="{6314909F-1595-F5BF-EA3E-1C8831117062}"/>
              </a:ext>
            </a:extLst>
          </p:cNvPr>
          <p:cNvCxnSpPr>
            <a:cxnSpLocks/>
          </p:cNvCxnSpPr>
          <p:nvPr/>
        </p:nvCxnSpPr>
        <p:spPr>
          <a:xfrm>
            <a:off x="4896855" y="963513"/>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0A439EED-FEDF-B607-76D1-C4B928C14D9D}"/>
              </a:ext>
            </a:extLst>
          </p:cNvPr>
          <p:cNvGrpSpPr/>
          <p:nvPr/>
        </p:nvGrpSpPr>
        <p:grpSpPr>
          <a:xfrm>
            <a:off x="1469048" y="505186"/>
            <a:ext cx="771525" cy="584411"/>
            <a:chOff x="1379057" y="497900"/>
            <a:chExt cx="771525" cy="584411"/>
          </a:xfrm>
        </p:grpSpPr>
        <p:pic>
          <p:nvPicPr>
            <p:cNvPr id="6" name="Graphic 5" descr="Computer with solid fill">
              <a:extLst>
                <a:ext uri="{FF2B5EF4-FFF2-40B4-BE49-F238E27FC236}">
                  <a16:creationId xmlns:a16="http://schemas.microsoft.com/office/drawing/2014/main" id="{0B48DF34-C363-8287-87B2-F63AC3EEAA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41864" y="497900"/>
              <a:ext cx="445912" cy="445912"/>
            </a:xfrm>
            <a:prstGeom prst="rect">
              <a:avLst/>
            </a:prstGeom>
          </p:spPr>
        </p:pic>
        <p:sp>
          <p:nvSpPr>
            <p:cNvPr id="10" name="TextBox 9">
              <a:extLst>
                <a:ext uri="{FF2B5EF4-FFF2-40B4-BE49-F238E27FC236}">
                  <a16:creationId xmlns:a16="http://schemas.microsoft.com/office/drawing/2014/main" id="{10677C94-146D-CE0C-DAB9-D5ED6EEC3195}"/>
                </a:ext>
              </a:extLst>
            </p:cNvPr>
            <p:cNvSpPr txBox="1"/>
            <p:nvPr/>
          </p:nvSpPr>
          <p:spPr>
            <a:xfrm>
              <a:off x="1379057" y="805312"/>
              <a:ext cx="771525" cy="276999"/>
            </a:xfrm>
            <a:prstGeom prst="rect">
              <a:avLst/>
            </a:prstGeom>
            <a:noFill/>
          </p:spPr>
          <p:txBody>
            <a:bodyPr wrap="square" rtlCol="0">
              <a:spAutoFit/>
            </a:bodyPr>
            <a:lstStyle/>
            <a:p>
              <a:pPr algn="ctr"/>
              <a:r>
                <a:rPr lang="en-US" sz="1200"/>
                <a:t>EHR</a:t>
              </a:r>
            </a:p>
          </p:txBody>
        </p:sp>
      </p:grpSp>
      <p:sp>
        <p:nvSpPr>
          <p:cNvPr id="255" name="Google Shape;298;p4">
            <a:extLst>
              <a:ext uri="{FF2B5EF4-FFF2-40B4-BE49-F238E27FC236}">
                <a16:creationId xmlns:a16="http://schemas.microsoft.com/office/drawing/2014/main" id="{31B2B556-779E-CB53-582E-F36BFC1AE37D}"/>
              </a:ext>
            </a:extLst>
          </p:cNvPr>
          <p:cNvSpPr txBox="1"/>
          <p:nvPr/>
        </p:nvSpPr>
        <p:spPr>
          <a:xfrm>
            <a:off x="5224700" y="5728581"/>
            <a:ext cx="7162742"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a:solidFill>
                  <a:srgbClr val="156082"/>
                </a:solidFill>
                <a:latin typeface="Poppins Light"/>
                <a:ea typeface="Calibri"/>
                <a:cs typeface="Calibri"/>
                <a:sym typeface="Calibri"/>
              </a:rPr>
              <a:t>1st </a:t>
            </a:r>
            <a:r>
              <a:rPr lang="es-419" sz="2400" b="1" err="1">
                <a:solidFill>
                  <a:srgbClr val="156082"/>
                </a:solidFill>
                <a:latin typeface="Poppins Light"/>
                <a:ea typeface="Calibri"/>
                <a:cs typeface="Calibri"/>
                <a:sym typeface="Calibri"/>
              </a:rPr>
              <a:t>Track</a:t>
            </a:r>
            <a:r>
              <a:rPr lang="es-419" sz="2400" b="1">
                <a:solidFill>
                  <a:srgbClr val="156082"/>
                </a:solidFill>
                <a:latin typeface="Poppins Light"/>
                <a:ea typeface="Calibri"/>
                <a:cs typeface="Calibri"/>
                <a:sym typeface="Calibri"/>
              </a:rPr>
              <a:t>: 1.c Mobile </a:t>
            </a:r>
            <a:r>
              <a:rPr lang="es-419" sz="2400" b="1" err="1">
                <a:solidFill>
                  <a:srgbClr val="156082"/>
                </a:solidFill>
                <a:latin typeface="Poppins Light"/>
                <a:ea typeface="Calibri"/>
                <a:cs typeface="Calibri"/>
                <a:sym typeface="Calibri"/>
              </a:rPr>
              <a:t>Health</a:t>
            </a:r>
            <a:r>
              <a:rPr lang="es-419" sz="2400" b="1">
                <a:solidFill>
                  <a:srgbClr val="156082"/>
                </a:solidFill>
                <a:latin typeface="Poppins Light"/>
                <a:ea typeface="Calibri"/>
                <a:cs typeface="Calibri"/>
                <a:sym typeface="Calibri"/>
              </a:rPr>
              <a:t> </a:t>
            </a:r>
            <a:r>
              <a:rPr lang="es-419" sz="2400" b="1" err="1">
                <a:solidFill>
                  <a:srgbClr val="156082"/>
                </a:solidFill>
                <a:latin typeface="Poppins Light"/>
                <a:ea typeface="Calibri"/>
                <a:cs typeface="Calibri"/>
                <a:sym typeface="Calibri"/>
              </a:rPr>
              <a:t>Document</a:t>
            </a:r>
            <a:r>
              <a:rPr lang="es-419" sz="2400" b="1">
                <a:solidFill>
                  <a:srgbClr val="156082"/>
                </a:solidFill>
                <a:latin typeface="Poppins Light"/>
                <a:ea typeface="Calibri"/>
                <a:cs typeface="Calibri"/>
                <a:sym typeface="Calibri"/>
              </a:rPr>
              <a:t> </a:t>
            </a:r>
            <a:r>
              <a:rPr lang="es-419" sz="2400" b="1" err="1">
                <a:solidFill>
                  <a:srgbClr val="156082"/>
                </a:solidFill>
                <a:latin typeface="Poppins Light"/>
                <a:ea typeface="Calibri"/>
                <a:cs typeface="Calibri"/>
                <a:sym typeface="Calibri"/>
              </a:rPr>
              <a:t>Sharing</a:t>
            </a:r>
            <a:endParaRPr lang="es-419" sz="2000" b="1" i="0" u="none" strike="noStrike" cap="none">
              <a:solidFill>
                <a:srgbClr val="156082"/>
              </a:solidFill>
              <a:ea typeface="Calibri"/>
            </a:endParaRPr>
          </a:p>
        </p:txBody>
      </p:sp>
      <p:pic>
        <p:nvPicPr>
          <p:cNvPr id="12" name="Graphic 11" descr="Male profile with solid fill">
            <a:extLst>
              <a:ext uri="{FF2B5EF4-FFF2-40B4-BE49-F238E27FC236}">
                <a16:creationId xmlns:a16="http://schemas.microsoft.com/office/drawing/2014/main" id="{5DD462BD-A2AF-3257-57F7-1EE2F773B4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36653" y="1381643"/>
            <a:ext cx="474487" cy="474487"/>
          </a:xfrm>
          <a:prstGeom prst="rect">
            <a:avLst/>
          </a:prstGeom>
        </p:spPr>
      </p:pic>
      <p:grpSp>
        <p:nvGrpSpPr>
          <p:cNvPr id="17" name="Group 16">
            <a:extLst>
              <a:ext uri="{FF2B5EF4-FFF2-40B4-BE49-F238E27FC236}">
                <a16:creationId xmlns:a16="http://schemas.microsoft.com/office/drawing/2014/main" id="{EA7FE58B-A792-5E37-CC1B-231C876CA50D}"/>
              </a:ext>
            </a:extLst>
          </p:cNvPr>
          <p:cNvGrpSpPr/>
          <p:nvPr/>
        </p:nvGrpSpPr>
        <p:grpSpPr>
          <a:xfrm rot="10800000">
            <a:off x="2160209" y="1607418"/>
            <a:ext cx="1196766" cy="146446"/>
            <a:chOff x="8890408" y="1922283"/>
            <a:chExt cx="1097391" cy="86830"/>
          </a:xfrm>
        </p:grpSpPr>
        <p:cxnSp>
          <p:nvCxnSpPr>
            <p:cNvPr id="19" name="Straight Arrow Connector 18">
              <a:extLst>
                <a:ext uri="{FF2B5EF4-FFF2-40B4-BE49-F238E27FC236}">
                  <a16:creationId xmlns:a16="http://schemas.microsoft.com/office/drawing/2014/main" id="{EBC2F026-3DA5-00C1-1E96-5AD0C612A839}"/>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1CED7E8D-5416-5F11-7D6B-EF00B0C8D750}"/>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21" name="Rectángulo: esquinas redondeadas 2">
            <a:extLst>
              <a:ext uri="{FF2B5EF4-FFF2-40B4-BE49-F238E27FC236}">
                <a16:creationId xmlns:a16="http://schemas.microsoft.com/office/drawing/2014/main" id="{111B2D6D-7E75-05C5-A80A-9F445C95DFB0}"/>
              </a:ext>
            </a:extLst>
          </p:cNvPr>
          <p:cNvSpPr/>
          <p:nvPr/>
        </p:nvSpPr>
        <p:spPr>
          <a:xfrm rot="10800000">
            <a:off x="3633811" y="2161250"/>
            <a:ext cx="247584" cy="31422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(Proxy)</a:t>
            </a:r>
          </a:p>
        </p:txBody>
      </p:sp>
      <p:sp>
        <p:nvSpPr>
          <p:cNvPr id="23" name="CuadroTexto 336">
            <a:extLst>
              <a:ext uri="{FF2B5EF4-FFF2-40B4-BE49-F238E27FC236}">
                <a16:creationId xmlns:a16="http://schemas.microsoft.com/office/drawing/2014/main" id="{1E5B29D5-7DB3-E2E2-270E-6FDE977A1D2A}"/>
              </a:ext>
            </a:extLst>
          </p:cNvPr>
          <p:cNvSpPr txBox="1"/>
          <p:nvPr/>
        </p:nvSpPr>
        <p:spPr>
          <a:xfrm>
            <a:off x="2277923" y="1275074"/>
            <a:ext cx="1612597" cy="261610"/>
          </a:xfrm>
          <a:prstGeom prst="rect">
            <a:avLst/>
          </a:prstGeom>
          <a:noFill/>
        </p:spPr>
        <p:txBody>
          <a:bodyPr wrap="square" rtlCol="0">
            <a:spAutoFit/>
          </a:bodyPr>
          <a:lstStyle/>
          <a:p>
            <a:pPr algn="ctr"/>
            <a:r>
              <a:rPr lang="es-CL" sz="1050"/>
              <a:t>ITI 78 </a:t>
            </a:r>
            <a:r>
              <a:rPr lang="es-CL" sz="1050" err="1"/>
              <a:t>PDQm</a:t>
            </a:r>
            <a:endParaRPr lang="es-CL" sz="1050"/>
          </a:p>
        </p:txBody>
      </p:sp>
      <p:pic>
        <p:nvPicPr>
          <p:cNvPr id="24" name="Graphic 23" descr="Badge 1 with solid fill">
            <a:extLst>
              <a:ext uri="{FF2B5EF4-FFF2-40B4-BE49-F238E27FC236}">
                <a16:creationId xmlns:a16="http://schemas.microsoft.com/office/drawing/2014/main" id="{5FFB7530-A9E1-2E5F-1B8C-90A8F23E8E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38371" y="1287163"/>
            <a:ext cx="219916" cy="219916"/>
          </a:xfrm>
          <a:prstGeom prst="rect">
            <a:avLst/>
          </a:prstGeom>
        </p:spPr>
      </p:pic>
      <p:cxnSp>
        <p:nvCxnSpPr>
          <p:cNvPr id="25" name="Straight Arrow Connector 24">
            <a:extLst>
              <a:ext uri="{FF2B5EF4-FFF2-40B4-BE49-F238E27FC236}">
                <a16:creationId xmlns:a16="http://schemas.microsoft.com/office/drawing/2014/main" id="{A1AFFD41-37CA-041D-170E-29EABBE6D6F2}"/>
              </a:ext>
            </a:extLst>
          </p:cNvPr>
          <p:cNvCxnSpPr>
            <a:cxnSpLocks/>
          </p:cNvCxnSpPr>
          <p:nvPr/>
        </p:nvCxnSpPr>
        <p:spPr>
          <a:xfrm>
            <a:off x="1773896" y="1931037"/>
            <a:ext cx="0" cy="2635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6" name="Graphic 55" descr="Male profile with solid fill">
            <a:extLst>
              <a:ext uri="{FF2B5EF4-FFF2-40B4-BE49-F238E27FC236}">
                <a16:creationId xmlns:a16="http://schemas.microsoft.com/office/drawing/2014/main" id="{C5181E99-8BAE-289A-EF1A-FFB0FC75FD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36652" y="2269467"/>
            <a:ext cx="474487" cy="474487"/>
          </a:xfrm>
          <a:prstGeom prst="rect">
            <a:avLst/>
          </a:prstGeom>
        </p:spPr>
      </p:pic>
      <p:grpSp>
        <p:nvGrpSpPr>
          <p:cNvPr id="57" name="Group 56">
            <a:extLst>
              <a:ext uri="{FF2B5EF4-FFF2-40B4-BE49-F238E27FC236}">
                <a16:creationId xmlns:a16="http://schemas.microsoft.com/office/drawing/2014/main" id="{9BF23143-5854-4A87-97B8-DB5513D9A1CB}"/>
              </a:ext>
            </a:extLst>
          </p:cNvPr>
          <p:cNvGrpSpPr/>
          <p:nvPr/>
        </p:nvGrpSpPr>
        <p:grpSpPr>
          <a:xfrm rot="10800000">
            <a:off x="2149821" y="2412018"/>
            <a:ext cx="1196766" cy="146446"/>
            <a:chOff x="8890408" y="1922283"/>
            <a:chExt cx="1097391" cy="86830"/>
          </a:xfrm>
        </p:grpSpPr>
        <p:cxnSp>
          <p:nvCxnSpPr>
            <p:cNvPr id="59" name="Straight Arrow Connector 58">
              <a:extLst>
                <a:ext uri="{FF2B5EF4-FFF2-40B4-BE49-F238E27FC236}">
                  <a16:creationId xmlns:a16="http://schemas.microsoft.com/office/drawing/2014/main" id="{FB903D8C-997C-B9F6-CE2A-A38D0143182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13B0A2CE-8595-D3F9-B5A8-C1041BF83BA4}"/>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pic>
        <p:nvPicPr>
          <p:cNvPr id="65" name="Graphic 64" descr="Badge with solid fill">
            <a:extLst>
              <a:ext uri="{FF2B5EF4-FFF2-40B4-BE49-F238E27FC236}">
                <a16:creationId xmlns:a16="http://schemas.microsoft.com/office/drawing/2014/main" id="{B97F04DF-EABE-4F0C-205D-06CEFE7C115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23807" y="2174341"/>
            <a:ext cx="219916" cy="219916"/>
          </a:xfrm>
          <a:prstGeom prst="rect">
            <a:avLst/>
          </a:prstGeom>
        </p:spPr>
      </p:pic>
      <p:sp>
        <p:nvSpPr>
          <p:cNvPr id="69" name="CuadroTexto 336">
            <a:extLst>
              <a:ext uri="{FF2B5EF4-FFF2-40B4-BE49-F238E27FC236}">
                <a16:creationId xmlns:a16="http://schemas.microsoft.com/office/drawing/2014/main" id="{DA192C6E-3E20-CD97-7D36-12E45EBC6260}"/>
              </a:ext>
            </a:extLst>
          </p:cNvPr>
          <p:cNvSpPr txBox="1"/>
          <p:nvPr/>
        </p:nvSpPr>
        <p:spPr>
          <a:xfrm>
            <a:off x="2267084" y="2161252"/>
            <a:ext cx="1519029" cy="261610"/>
          </a:xfrm>
          <a:prstGeom prst="rect">
            <a:avLst/>
          </a:prstGeom>
          <a:noFill/>
        </p:spPr>
        <p:txBody>
          <a:bodyPr wrap="square" rtlCol="0">
            <a:spAutoFit/>
          </a:bodyPr>
          <a:lstStyle/>
          <a:p>
            <a:pPr algn="ctr"/>
            <a:r>
              <a:rPr lang="es-CL" sz="1050"/>
              <a:t>ITI 67 MHD</a:t>
            </a:r>
          </a:p>
        </p:txBody>
      </p:sp>
      <p:grpSp>
        <p:nvGrpSpPr>
          <p:cNvPr id="70" name="Group 69">
            <a:extLst>
              <a:ext uri="{FF2B5EF4-FFF2-40B4-BE49-F238E27FC236}">
                <a16:creationId xmlns:a16="http://schemas.microsoft.com/office/drawing/2014/main" id="{5F7275A1-7BB9-ACE0-31AB-2B49D8BE57F9}"/>
              </a:ext>
            </a:extLst>
          </p:cNvPr>
          <p:cNvGrpSpPr/>
          <p:nvPr/>
        </p:nvGrpSpPr>
        <p:grpSpPr>
          <a:xfrm>
            <a:off x="7455643" y="2062798"/>
            <a:ext cx="1246328" cy="680435"/>
            <a:chOff x="3549495" y="1895449"/>
            <a:chExt cx="1246328" cy="680435"/>
          </a:xfrm>
        </p:grpSpPr>
        <p:pic>
          <p:nvPicPr>
            <p:cNvPr id="71" name="Graphic 70" descr="Server with solid fill">
              <a:extLst>
                <a:ext uri="{FF2B5EF4-FFF2-40B4-BE49-F238E27FC236}">
                  <a16:creationId xmlns:a16="http://schemas.microsoft.com/office/drawing/2014/main" id="{84FE9755-579B-668E-C67D-4CBB7E7BBC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45969" y="1895449"/>
              <a:ext cx="474487" cy="474487"/>
            </a:xfrm>
            <a:prstGeom prst="rect">
              <a:avLst/>
            </a:prstGeom>
          </p:spPr>
        </p:pic>
        <p:sp>
          <p:nvSpPr>
            <p:cNvPr id="72" name="TextBox 71">
              <a:extLst>
                <a:ext uri="{FF2B5EF4-FFF2-40B4-BE49-F238E27FC236}">
                  <a16:creationId xmlns:a16="http://schemas.microsoft.com/office/drawing/2014/main" id="{55CDC6E7-3017-466D-0F33-C3E66A8ABF9E}"/>
                </a:ext>
              </a:extLst>
            </p:cNvPr>
            <p:cNvSpPr txBox="1"/>
            <p:nvPr/>
          </p:nvSpPr>
          <p:spPr>
            <a:xfrm>
              <a:off x="3549495" y="2298885"/>
              <a:ext cx="1246328" cy="276999"/>
            </a:xfrm>
            <a:prstGeom prst="rect">
              <a:avLst/>
            </a:prstGeom>
            <a:noFill/>
          </p:spPr>
          <p:txBody>
            <a:bodyPr wrap="square" rtlCol="0">
              <a:spAutoFit/>
            </a:bodyPr>
            <a:lstStyle/>
            <a:p>
              <a:pPr algn="ctr"/>
              <a:r>
                <a:rPr lang="en-US" sz="1200"/>
                <a:t>Broadcast 67</a:t>
              </a:r>
            </a:p>
          </p:txBody>
        </p:sp>
      </p:grpSp>
      <p:grpSp>
        <p:nvGrpSpPr>
          <p:cNvPr id="73" name="Group 72">
            <a:extLst>
              <a:ext uri="{FF2B5EF4-FFF2-40B4-BE49-F238E27FC236}">
                <a16:creationId xmlns:a16="http://schemas.microsoft.com/office/drawing/2014/main" id="{A10871E1-6F3B-F79B-756D-B64295B21F84}"/>
              </a:ext>
            </a:extLst>
          </p:cNvPr>
          <p:cNvGrpSpPr/>
          <p:nvPr/>
        </p:nvGrpSpPr>
        <p:grpSpPr>
          <a:xfrm rot="10800000">
            <a:off x="4228708" y="2408388"/>
            <a:ext cx="3134616" cy="152951"/>
            <a:chOff x="8890408" y="1922283"/>
            <a:chExt cx="1097391" cy="86830"/>
          </a:xfrm>
        </p:grpSpPr>
        <p:cxnSp>
          <p:nvCxnSpPr>
            <p:cNvPr id="74" name="Straight Arrow Connector 73">
              <a:extLst>
                <a:ext uri="{FF2B5EF4-FFF2-40B4-BE49-F238E27FC236}">
                  <a16:creationId xmlns:a16="http://schemas.microsoft.com/office/drawing/2014/main" id="{31D508EA-D64E-4D72-C981-B7B9749EF3EC}"/>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9C7390E5-D5BE-F03E-14D4-0ECB06AFAB57}"/>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76" name="Group 75">
            <a:extLst>
              <a:ext uri="{FF2B5EF4-FFF2-40B4-BE49-F238E27FC236}">
                <a16:creationId xmlns:a16="http://schemas.microsoft.com/office/drawing/2014/main" id="{62E9F891-B352-81B7-3CE3-C5E4C8201B84}"/>
              </a:ext>
            </a:extLst>
          </p:cNvPr>
          <p:cNvGrpSpPr/>
          <p:nvPr/>
        </p:nvGrpSpPr>
        <p:grpSpPr>
          <a:xfrm>
            <a:off x="7101169" y="399214"/>
            <a:ext cx="1955276" cy="680435"/>
            <a:chOff x="3195021" y="1895449"/>
            <a:chExt cx="1955276" cy="680435"/>
          </a:xfrm>
        </p:grpSpPr>
        <p:pic>
          <p:nvPicPr>
            <p:cNvPr id="77" name="Graphic 76" descr="Server with solid fill">
              <a:extLst>
                <a:ext uri="{FF2B5EF4-FFF2-40B4-BE49-F238E27FC236}">
                  <a16:creationId xmlns:a16="http://schemas.microsoft.com/office/drawing/2014/main" id="{E544258E-E1DF-4CD5-D515-E2DD00E0BB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45969" y="1895449"/>
              <a:ext cx="474487" cy="474487"/>
            </a:xfrm>
            <a:prstGeom prst="rect">
              <a:avLst/>
            </a:prstGeom>
          </p:spPr>
        </p:pic>
        <p:sp>
          <p:nvSpPr>
            <p:cNvPr id="78" name="TextBox 77">
              <a:extLst>
                <a:ext uri="{FF2B5EF4-FFF2-40B4-BE49-F238E27FC236}">
                  <a16:creationId xmlns:a16="http://schemas.microsoft.com/office/drawing/2014/main" id="{E2552748-1AF9-6BC1-2618-E1BBAC3D5A2A}"/>
                </a:ext>
              </a:extLst>
            </p:cNvPr>
            <p:cNvSpPr txBox="1"/>
            <p:nvPr/>
          </p:nvSpPr>
          <p:spPr>
            <a:xfrm>
              <a:off x="3195021" y="2298885"/>
              <a:ext cx="1955276" cy="276999"/>
            </a:xfrm>
            <a:prstGeom prst="rect">
              <a:avLst/>
            </a:prstGeom>
            <a:noFill/>
          </p:spPr>
          <p:txBody>
            <a:bodyPr wrap="square" rtlCol="0">
              <a:spAutoFit/>
            </a:bodyPr>
            <a:lstStyle/>
            <a:p>
              <a:pPr algn="ctr"/>
              <a:r>
                <a:rPr lang="en-US" sz="1200"/>
                <a:t>Regional </a:t>
              </a:r>
              <a:r>
                <a:rPr lang="es-AR" sz="1200" err="1"/>
                <a:t>Node</a:t>
              </a:r>
              <a:endParaRPr lang="en-US" sz="1200"/>
            </a:p>
          </p:txBody>
        </p:sp>
      </p:grpSp>
      <p:grpSp>
        <p:nvGrpSpPr>
          <p:cNvPr id="79" name="Group 78">
            <a:extLst>
              <a:ext uri="{FF2B5EF4-FFF2-40B4-BE49-F238E27FC236}">
                <a16:creationId xmlns:a16="http://schemas.microsoft.com/office/drawing/2014/main" id="{E254655A-AD93-6C1C-47F6-1A8237B11AEE}"/>
              </a:ext>
            </a:extLst>
          </p:cNvPr>
          <p:cNvGrpSpPr/>
          <p:nvPr/>
        </p:nvGrpSpPr>
        <p:grpSpPr>
          <a:xfrm>
            <a:off x="5308655" y="3396762"/>
            <a:ext cx="1574690" cy="865101"/>
            <a:chOff x="9920140" y="3585579"/>
            <a:chExt cx="1574690" cy="865101"/>
          </a:xfrm>
        </p:grpSpPr>
        <p:pic>
          <p:nvPicPr>
            <p:cNvPr id="80" name="Graphic 79" descr="Server with solid fill">
              <a:extLst>
                <a:ext uri="{FF2B5EF4-FFF2-40B4-BE49-F238E27FC236}">
                  <a16:creationId xmlns:a16="http://schemas.microsoft.com/office/drawing/2014/main" id="{85306F78-4D07-5225-281D-A810492430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88738" y="3585579"/>
              <a:ext cx="474487" cy="474487"/>
            </a:xfrm>
            <a:prstGeom prst="rect">
              <a:avLst/>
            </a:prstGeom>
          </p:spPr>
        </p:pic>
        <p:sp>
          <p:nvSpPr>
            <p:cNvPr id="81" name="TextBox 80">
              <a:extLst>
                <a:ext uri="{FF2B5EF4-FFF2-40B4-BE49-F238E27FC236}">
                  <a16:creationId xmlns:a16="http://schemas.microsoft.com/office/drawing/2014/main" id="{B1519FB2-9996-AADB-A5B1-6546176BF353}"/>
                </a:ext>
              </a:extLst>
            </p:cNvPr>
            <p:cNvSpPr txBox="1"/>
            <p:nvPr/>
          </p:nvSpPr>
          <p:spPr>
            <a:xfrm>
              <a:off x="9920140" y="3989015"/>
              <a:ext cx="1574690" cy="461665"/>
            </a:xfrm>
            <a:prstGeom prst="rect">
              <a:avLst/>
            </a:prstGeom>
            <a:noFill/>
          </p:spPr>
          <p:txBody>
            <a:bodyPr wrap="square" rtlCol="0">
              <a:spAutoFit/>
            </a:bodyPr>
            <a:lstStyle/>
            <a:p>
              <a:pPr algn="ctr"/>
              <a:r>
                <a:rPr lang="en-US" sz="1200"/>
                <a:t>FHIR Server Many Countries</a:t>
              </a:r>
            </a:p>
          </p:txBody>
        </p:sp>
      </p:grpSp>
      <p:pic>
        <p:nvPicPr>
          <p:cNvPr id="83" name="Graphic 82" descr="Server with solid fill">
            <a:extLst>
              <a:ext uri="{FF2B5EF4-FFF2-40B4-BE49-F238E27FC236}">
                <a16:creationId xmlns:a16="http://schemas.microsoft.com/office/drawing/2014/main" id="{E7C8A4CB-4E7A-468F-4C8B-DAA7709FB3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5918" y="3367761"/>
            <a:ext cx="474487" cy="474487"/>
          </a:xfrm>
          <a:prstGeom prst="rect">
            <a:avLst/>
          </a:prstGeom>
        </p:spPr>
      </p:pic>
      <p:pic>
        <p:nvPicPr>
          <p:cNvPr id="87" name="Graphic 86" descr="Server with solid fill">
            <a:extLst>
              <a:ext uri="{FF2B5EF4-FFF2-40B4-BE49-F238E27FC236}">
                <a16:creationId xmlns:a16="http://schemas.microsoft.com/office/drawing/2014/main" id="{0C528B7F-137E-B98D-C844-27DC1E579F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51118" y="3186564"/>
            <a:ext cx="474487" cy="474487"/>
          </a:xfrm>
          <a:prstGeom prst="rect">
            <a:avLst/>
          </a:prstGeom>
        </p:spPr>
      </p:pic>
      <p:grpSp>
        <p:nvGrpSpPr>
          <p:cNvPr id="88" name="Group 87">
            <a:extLst>
              <a:ext uri="{FF2B5EF4-FFF2-40B4-BE49-F238E27FC236}">
                <a16:creationId xmlns:a16="http://schemas.microsoft.com/office/drawing/2014/main" id="{A9540CD4-56A7-AD07-0EFF-A00A7BACEAE9}"/>
              </a:ext>
            </a:extLst>
          </p:cNvPr>
          <p:cNvGrpSpPr/>
          <p:nvPr/>
        </p:nvGrpSpPr>
        <p:grpSpPr>
          <a:xfrm rot="8819419">
            <a:off x="6815527" y="3145033"/>
            <a:ext cx="1196766" cy="146446"/>
            <a:chOff x="8890408" y="1922283"/>
            <a:chExt cx="1097391" cy="86830"/>
          </a:xfrm>
        </p:grpSpPr>
        <p:cxnSp>
          <p:nvCxnSpPr>
            <p:cNvPr id="89" name="Straight Arrow Connector 88">
              <a:extLst>
                <a:ext uri="{FF2B5EF4-FFF2-40B4-BE49-F238E27FC236}">
                  <a16:creationId xmlns:a16="http://schemas.microsoft.com/office/drawing/2014/main" id="{C169F318-0681-20BE-4021-E99177843CAF}"/>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3E1F8A00-A4E6-9D52-A33E-FA1EFB0CDB9F}"/>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91" name="Straight Arrow Connector 90">
            <a:extLst>
              <a:ext uri="{FF2B5EF4-FFF2-40B4-BE49-F238E27FC236}">
                <a16:creationId xmlns:a16="http://schemas.microsoft.com/office/drawing/2014/main" id="{89F49910-9499-C3C6-70C3-A61FABBDC4D7}"/>
              </a:ext>
            </a:extLst>
          </p:cNvPr>
          <p:cNvCxnSpPr>
            <a:cxnSpLocks/>
          </p:cNvCxnSpPr>
          <p:nvPr/>
        </p:nvCxnSpPr>
        <p:spPr>
          <a:xfrm>
            <a:off x="1765514" y="3038541"/>
            <a:ext cx="0" cy="9192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93" name="Graphic 92" descr="Paper with solid fill">
            <a:extLst>
              <a:ext uri="{FF2B5EF4-FFF2-40B4-BE49-F238E27FC236}">
                <a16:creationId xmlns:a16="http://schemas.microsoft.com/office/drawing/2014/main" id="{98B83892-8038-EE82-66A7-3403D459AED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02465" y="4310837"/>
            <a:ext cx="474487" cy="474487"/>
          </a:xfrm>
          <a:prstGeom prst="rect">
            <a:avLst/>
          </a:prstGeom>
        </p:spPr>
      </p:pic>
      <p:pic>
        <p:nvPicPr>
          <p:cNvPr id="94" name="Graphic 93" descr="Paper with solid fill">
            <a:extLst>
              <a:ext uri="{FF2B5EF4-FFF2-40B4-BE49-F238E27FC236}">
                <a16:creationId xmlns:a16="http://schemas.microsoft.com/office/drawing/2014/main" id="{8E1398CA-DD54-6C03-9664-3A57F7F5115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88571" y="4463237"/>
            <a:ext cx="474487" cy="474487"/>
          </a:xfrm>
          <a:prstGeom prst="rect">
            <a:avLst/>
          </a:prstGeom>
        </p:spPr>
      </p:pic>
      <p:pic>
        <p:nvPicPr>
          <p:cNvPr id="95" name="Graphic 94" descr="Paper with solid fill">
            <a:extLst>
              <a:ext uri="{FF2B5EF4-FFF2-40B4-BE49-F238E27FC236}">
                <a16:creationId xmlns:a16="http://schemas.microsoft.com/office/drawing/2014/main" id="{139EC526-0BE6-28EB-8E55-AF10C6D14C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83654" y="4589771"/>
            <a:ext cx="474487" cy="474487"/>
          </a:xfrm>
          <a:prstGeom prst="rect">
            <a:avLst/>
          </a:prstGeom>
        </p:spPr>
      </p:pic>
      <p:grpSp>
        <p:nvGrpSpPr>
          <p:cNvPr id="96" name="Group 95">
            <a:extLst>
              <a:ext uri="{FF2B5EF4-FFF2-40B4-BE49-F238E27FC236}">
                <a16:creationId xmlns:a16="http://schemas.microsoft.com/office/drawing/2014/main" id="{EA984A58-D2E2-8D92-DA0D-EE735E2CA22B}"/>
              </a:ext>
            </a:extLst>
          </p:cNvPr>
          <p:cNvGrpSpPr/>
          <p:nvPr/>
        </p:nvGrpSpPr>
        <p:grpSpPr>
          <a:xfrm rot="10800000">
            <a:off x="2089256" y="4709312"/>
            <a:ext cx="1196766" cy="146446"/>
            <a:chOff x="8890408" y="1922283"/>
            <a:chExt cx="1097391" cy="86830"/>
          </a:xfrm>
        </p:grpSpPr>
        <p:cxnSp>
          <p:nvCxnSpPr>
            <p:cNvPr id="97" name="Straight Arrow Connector 96">
              <a:extLst>
                <a:ext uri="{FF2B5EF4-FFF2-40B4-BE49-F238E27FC236}">
                  <a16:creationId xmlns:a16="http://schemas.microsoft.com/office/drawing/2014/main" id="{3EC28A75-8BE6-0E62-1A15-CE18FB679A85}"/>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5710839F-61BF-F311-10CB-C4D72B353732}"/>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99" name="CuadroTexto 336">
            <a:extLst>
              <a:ext uri="{FF2B5EF4-FFF2-40B4-BE49-F238E27FC236}">
                <a16:creationId xmlns:a16="http://schemas.microsoft.com/office/drawing/2014/main" id="{2A5E150C-CA41-77D0-5876-92B624B62098}"/>
              </a:ext>
            </a:extLst>
          </p:cNvPr>
          <p:cNvSpPr txBox="1"/>
          <p:nvPr/>
        </p:nvSpPr>
        <p:spPr>
          <a:xfrm>
            <a:off x="2206519" y="4458546"/>
            <a:ext cx="1519029" cy="261610"/>
          </a:xfrm>
          <a:prstGeom prst="rect">
            <a:avLst/>
          </a:prstGeom>
          <a:noFill/>
        </p:spPr>
        <p:txBody>
          <a:bodyPr wrap="square" rtlCol="0">
            <a:spAutoFit/>
          </a:bodyPr>
          <a:lstStyle/>
          <a:p>
            <a:pPr algn="ctr"/>
            <a:r>
              <a:rPr lang="es-CL" sz="1050"/>
              <a:t>ITI 68 MHD</a:t>
            </a:r>
          </a:p>
        </p:txBody>
      </p:sp>
      <p:pic>
        <p:nvPicPr>
          <p:cNvPr id="100" name="Graphic 99" descr="Badge 3 with solid fill">
            <a:extLst>
              <a:ext uri="{FF2B5EF4-FFF2-40B4-BE49-F238E27FC236}">
                <a16:creationId xmlns:a16="http://schemas.microsoft.com/office/drawing/2014/main" id="{D5BCC488-385A-7182-0321-28A4C3A1184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65612" y="4362833"/>
            <a:ext cx="229363" cy="229363"/>
          </a:xfrm>
          <a:prstGeom prst="rect">
            <a:avLst/>
          </a:prstGeom>
        </p:spPr>
      </p:pic>
      <p:grpSp>
        <p:nvGrpSpPr>
          <p:cNvPr id="101" name="Group 100">
            <a:extLst>
              <a:ext uri="{FF2B5EF4-FFF2-40B4-BE49-F238E27FC236}">
                <a16:creationId xmlns:a16="http://schemas.microsoft.com/office/drawing/2014/main" id="{B03EC33E-CC54-73BA-E56C-50F16AE3C07E}"/>
              </a:ext>
            </a:extLst>
          </p:cNvPr>
          <p:cNvGrpSpPr/>
          <p:nvPr/>
        </p:nvGrpSpPr>
        <p:grpSpPr>
          <a:xfrm>
            <a:off x="5674524" y="4473650"/>
            <a:ext cx="771525" cy="865101"/>
            <a:chOff x="9920140" y="3585579"/>
            <a:chExt cx="771525" cy="865101"/>
          </a:xfrm>
        </p:grpSpPr>
        <p:pic>
          <p:nvPicPr>
            <p:cNvPr id="102" name="Graphic 101" descr="Server with solid fill">
              <a:extLst>
                <a:ext uri="{FF2B5EF4-FFF2-40B4-BE49-F238E27FC236}">
                  <a16:creationId xmlns:a16="http://schemas.microsoft.com/office/drawing/2014/main" id="{8A936443-011F-D140-6CCB-C59A65C928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88738" y="3585579"/>
              <a:ext cx="474487" cy="474487"/>
            </a:xfrm>
            <a:prstGeom prst="rect">
              <a:avLst/>
            </a:prstGeom>
          </p:spPr>
        </p:pic>
        <p:sp>
          <p:nvSpPr>
            <p:cNvPr id="103" name="TextBox 102">
              <a:extLst>
                <a:ext uri="{FF2B5EF4-FFF2-40B4-BE49-F238E27FC236}">
                  <a16:creationId xmlns:a16="http://schemas.microsoft.com/office/drawing/2014/main" id="{EF60AE0E-9CC2-C59C-4F51-A7D85BE2D2DD}"/>
                </a:ext>
              </a:extLst>
            </p:cNvPr>
            <p:cNvSpPr txBox="1"/>
            <p:nvPr/>
          </p:nvSpPr>
          <p:spPr>
            <a:xfrm>
              <a:off x="9920140" y="3989015"/>
              <a:ext cx="771525" cy="461665"/>
            </a:xfrm>
            <a:prstGeom prst="rect">
              <a:avLst/>
            </a:prstGeom>
            <a:noFill/>
          </p:spPr>
          <p:txBody>
            <a:bodyPr wrap="square" rtlCol="0">
              <a:spAutoFit/>
            </a:bodyPr>
            <a:lstStyle/>
            <a:p>
              <a:pPr algn="ctr"/>
              <a:r>
                <a:rPr lang="en-US" sz="1200"/>
                <a:t>FHIR Server</a:t>
              </a:r>
            </a:p>
          </p:txBody>
        </p:sp>
      </p:grpSp>
      <p:grpSp>
        <p:nvGrpSpPr>
          <p:cNvPr id="106" name="Group 105">
            <a:extLst>
              <a:ext uri="{FF2B5EF4-FFF2-40B4-BE49-F238E27FC236}">
                <a16:creationId xmlns:a16="http://schemas.microsoft.com/office/drawing/2014/main" id="{9F0B983B-D9C3-A7EB-8CFE-3C91F39C71B5}"/>
              </a:ext>
            </a:extLst>
          </p:cNvPr>
          <p:cNvGrpSpPr/>
          <p:nvPr/>
        </p:nvGrpSpPr>
        <p:grpSpPr>
          <a:xfrm rot="10800000">
            <a:off x="4240319" y="4672312"/>
            <a:ext cx="1196766" cy="146446"/>
            <a:chOff x="8890408" y="1922283"/>
            <a:chExt cx="1097391" cy="86830"/>
          </a:xfrm>
        </p:grpSpPr>
        <p:cxnSp>
          <p:nvCxnSpPr>
            <p:cNvPr id="107" name="Straight Arrow Connector 106">
              <a:extLst>
                <a:ext uri="{FF2B5EF4-FFF2-40B4-BE49-F238E27FC236}">
                  <a16:creationId xmlns:a16="http://schemas.microsoft.com/office/drawing/2014/main" id="{0E1FDA39-72DA-F023-FFEC-3371E15E9AED}"/>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529A066E-0001-6923-BF5C-082E7964A5E7}"/>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pic>
        <p:nvPicPr>
          <p:cNvPr id="113" name="Graphic 112" descr="Eye with solid fill">
            <a:extLst>
              <a:ext uri="{FF2B5EF4-FFF2-40B4-BE49-F238E27FC236}">
                <a16:creationId xmlns:a16="http://schemas.microsoft.com/office/drawing/2014/main" id="{84BA4D82-AF3D-39B8-61DE-A0A3E76030D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493708" y="5479848"/>
            <a:ext cx="485016" cy="485016"/>
          </a:xfrm>
          <a:prstGeom prst="rect">
            <a:avLst/>
          </a:prstGeom>
        </p:spPr>
      </p:pic>
      <p:cxnSp>
        <p:nvCxnSpPr>
          <p:cNvPr id="114" name="Straight Arrow Connector 113">
            <a:extLst>
              <a:ext uri="{FF2B5EF4-FFF2-40B4-BE49-F238E27FC236}">
                <a16:creationId xmlns:a16="http://schemas.microsoft.com/office/drawing/2014/main" id="{CC1409C1-8310-EA2D-9A7A-D8D94547CF6E}"/>
              </a:ext>
            </a:extLst>
          </p:cNvPr>
          <p:cNvCxnSpPr>
            <a:cxnSpLocks/>
          </p:cNvCxnSpPr>
          <p:nvPr/>
        </p:nvCxnSpPr>
        <p:spPr>
          <a:xfrm>
            <a:off x="1748095" y="5080075"/>
            <a:ext cx="0" cy="322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5" name="Graphic 114" descr="Badge 4 with solid fill">
            <a:extLst>
              <a:ext uri="{FF2B5EF4-FFF2-40B4-BE49-F238E27FC236}">
                <a16:creationId xmlns:a16="http://schemas.microsoft.com/office/drawing/2014/main" id="{094D8ED8-DA83-12A6-DEDA-C4D10AD44BA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199494" y="5964864"/>
            <a:ext cx="229363" cy="229363"/>
          </a:xfrm>
          <a:prstGeom prst="rect">
            <a:avLst/>
          </a:prstGeom>
        </p:spPr>
      </p:pic>
      <p:sp>
        <p:nvSpPr>
          <p:cNvPr id="116" name="Rectángulo: esquinas redondeadas 2">
            <a:extLst>
              <a:ext uri="{FF2B5EF4-FFF2-40B4-BE49-F238E27FC236}">
                <a16:creationId xmlns:a16="http://schemas.microsoft.com/office/drawing/2014/main" id="{FFF034AA-327F-1B2D-B645-BD61C402F614}"/>
              </a:ext>
            </a:extLst>
          </p:cNvPr>
          <p:cNvSpPr/>
          <p:nvPr/>
        </p:nvSpPr>
        <p:spPr>
          <a:xfrm rot="5400000">
            <a:off x="3364519" y="5352300"/>
            <a:ext cx="415787" cy="10882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Manual </a:t>
            </a:r>
            <a:r>
              <a:rPr lang="es-CL" sz="900" err="1"/>
              <a:t>Verification</a:t>
            </a:r>
            <a:endParaRPr lang="es-CL" sz="900"/>
          </a:p>
        </p:txBody>
      </p:sp>
      <p:cxnSp>
        <p:nvCxnSpPr>
          <p:cNvPr id="117" name="Connector: Elbow 116">
            <a:extLst>
              <a:ext uri="{FF2B5EF4-FFF2-40B4-BE49-F238E27FC236}">
                <a16:creationId xmlns:a16="http://schemas.microsoft.com/office/drawing/2014/main" id="{E31BC0FE-98B0-B34F-1C70-4BECA222A445}"/>
              </a:ext>
            </a:extLst>
          </p:cNvPr>
          <p:cNvCxnSpPr>
            <a:cxnSpLocks/>
            <a:stCxn id="116" idx="3"/>
          </p:cNvCxnSpPr>
          <p:nvPr/>
        </p:nvCxnSpPr>
        <p:spPr>
          <a:xfrm rot="5400000">
            <a:off x="2777434" y="5484865"/>
            <a:ext cx="175526" cy="1414432"/>
          </a:xfrm>
          <a:prstGeom prst="bentConnector4">
            <a:avLst>
              <a:gd name="adj1" fmla="val 97335"/>
              <a:gd name="adj2" fmla="val 867"/>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22" name="Group 121">
            <a:extLst>
              <a:ext uri="{FF2B5EF4-FFF2-40B4-BE49-F238E27FC236}">
                <a16:creationId xmlns:a16="http://schemas.microsoft.com/office/drawing/2014/main" id="{6AB77E9C-2152-6B50-8A46-D68E21161302}"/>
              </a:ext>
            </a:extLst>
          </p:cNvPr>
          <p:cNvGrpSpPr/>
          <p:nvPr/>
        </p:nvGrpSpPr>
        <p:grpSpPr>
          <a:xfrm>
            <a:off x="1354195" y="5896462"/>
            <a:ext cx="800898" cy="693173"/>
            <a:chOff x="1363820" y="4221658"/>
            <a:chExt cx="800898" cy="693173"/>
          </a:xfrm>
        </p:grpSpPr>
        <p:pic>
          <p:nvPicPr>
            <p:cNvPr id="118" name="Graphic 117" descr="Paper with solid fill">
              <a:extLst>
                <a:ext uri="{FF2B5EF4-FFF2-40B4-BE49-F238E27FC236}">
                  <a16:creationId xmlns:a16="http://schemas.microsoft.com/office/drawing/2014/main" id="{C1DBB53B-EB13-3A1B-5B6D-BBB48C5AB5C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27026" y="4221658"/>
              <a:ext cx="474487" cy="474487"/>
            </a:xfrm>
            <a:prstGeom prst="rect">
              <a:avLst/>
            </a:prstGeom>
          </p:spPr>
        </p:pic>
        <p:sp>
          <p:nvSpPr>
            <p:cNvPr id="121" name="TextBox 120">
              <a:extLst>
                <a:ext uri="{FF2B5EF4-FFF2-40B4-BE49-F238E27FC236}">
                  <a16:creationId xmlns:a16="http://schemas.microsoft.com/office/drawing/2014/main" id="{2D76B380-1020-BEC2-1694-DE5EFE8597A3}"/>
                </a:ext>
              </a:extLst>
            </p:cNvPr>
            <p:cNvSpPr txBox="1"/>
            <p:nvPr/>
          </p:nvSpPr>
          <p:spPr>
            <a:xfrm>
              <a:off x="1363820" y="4637832"/>
              <a:ext cx="800898" cy="276999"/>
            </a:xfrm>
            <a:prstGeom prst="rect">
              <a:avLst/>
            </a:prstGeom>
            <a:noFill/>
          </p:spPr>
          <p:txBody>
            <a:bodyPr wrap="square" rtlCol="0">
              <a:spAutoFit/>
            </a:bodyPr>
            <a:lstStyle/>
            <a:p>
              <a:pPr algn="ctr"/>
              <a:r>
                <a:rPr lang="en-US" sz="1200"/>
                <a:t>IPS - LAC</a:t>
              </a:r>
            </a:p>
          </p:txBody>
        </p:sp>
      </p:grpSp>
      <p:sp>
        <p:nvSpPr>
          <p:cNvPr id="123" name="Rectángulo: esquinas redondeadas 2">
            <a:extLst>
              <a:ext uri="{FF2B5EF4-FFF2-40B4-BE49-F238E27FC236}">
                <a16:creationId xmlns:a16="http://schemas.microsoft.com/office/drawing/2014/main" id="{BA3B350B-20C5-3A27-48ED-29D89DCD8EEF}"/>
              </a:ext>
            </a:extLst>
          </p:cNvPr>
          <p:cNvSpPr/>
          <p:nvPr/>
        </p:nvSpPr>
        <p:spPr>
          <a:xfrm rot="10800000">
            <a:off x="3634160" y="1230436"/>
            <a:ext cx="247584" cy="7552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(PM)</a:t>
            </a:r>
          </a:p>
        </p:txBody>
      </p:sp>
    </p:spTree>
    <p:extLst>
      <p:ext uri="{BB962C8B-B14F-4D97-AF65-F5344CB8AC3E}">
        <p14:creationId xmlns:p14="http://schemas.microsoft.com/office/powerpoint/2010/main" val="2667140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Rectangle: Rounded Corners 178">
            <a:extLst>
              <a:ext uri="{FF2B5EF4-FFF2-40B4-BE49-F238E27FC236}">
                <a16:creationId xmlns:a16="http://schemas.microsoft.com/office/drawing/2014/main" id="{DAB0EB32-3E48-4444-F2E4-3BCD5F4F3E4E}"/>
              </a:ext>
            </a:extLst>
          </p:cNvPr>
          <p:cNvSpPr/>
          <p:nvPr/>
        </p:nvSpPr>
        <p:spPr>
          <a:xfrm>
            <a:off x="6195660" y="1103427"/>
            <a:ext cx="5872489" cy="5349373"/>
          </a:xfrm>
          <a:prstGeom prst="roundRect">
            <a:avLst/>
          </a:prstGeom>
          <a:solidFill>
            <a:srgbClr val="9FD6EF">
              <a:alpha val="3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7CD643E-5184-059E-F768-722E1755C9ED}"/>
              </a:ext>
            </a:extLst>
          </p:cNvPr>
          <p:cNvCxnSpPr>
            <a:cxnSpLocks/>
          </p:cNvCxnSpPr>
          <p:nvPr/>
        </p:nvCxnSpPr>
        <p:spPr>
          <a:xfrm>
            <a:off x="1628775"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1EBADBC-7C17-02A3-C2BD-7B0E3CB8F5E3}"/>
              </a:ext>
            </a:extLst>
          </p:cNvPr>
          <p:cNvCxnSpPr>
            <a:cxnSpLocks/>
          </p:cNvCxnSpPr>
          <p:nvPr/>
        </p:nvCxnSpPr>
        <p:spPr>
          <a:xfrm>
            <a:off x="6072187" y="95250"/>
            <a:ext cx="0" cy="635755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B49C129-D0B0-1590-8026-CC2E087B62E8}"/>
              </a:ext>
            </a:extLst>
          </p:cNvPr>
          <p:cNvCxnSpPr>
            <a:cxnSpLocks/>
          </p:cNvCxnSpPr>
          <p:nvPr/>
        </p:nvCxnSpPr>
        <p:spPr>
          <a:xfrm>
            <a:off x="9303543"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6" name="Graphic 45" descr="Computer with solid fill">
            <a:extLst>
              <a:ext uri="{FF2B5EF4-FFF2-40B4-BE49-F238E27FC236}">
                <a16:creationId xmlns:a16="http://schemas.microsoft.com/office/drawing/2014/main" id="{F50EC8A7-AEE7-AB66-665F-9B7564E160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500" y="491914"/>
            <a:ext cx="445912" cy="445912"/>
          </a:xfrm>
          <a:prstGeom prst="rect">
            <a:avLst/>
          </a:prstGeom>
        </p:spPr>
      </p:pic>
      <p:sp>
        <p:nvSpPr>
          <p:cNvPr id="47" name="TextBox 46">
            <a:extLst>
              <a:ext uri="{FF2B5EF4-FFF2-40B4-BE49-F238E27FC236}">
                <a16:creationId xmlns:a16="http://schemas.microsoft.com/office/drawing/2014/main" id="{7817FF94-F04A-5291-8EED-714F1B99A267}"/>
              </a:ext>
            </a:extLst>
          </p:cNvPr>
          <p:cNvSpPr txBox="1"/>
          <p:nvPr/>
        </p:nvSpPr>
        <p:spPr>
          <a:xfrm>
            <a:off x="465693" y="799326"/>
            <a:ext cx="771525" cy="276999"/>
          </a:xfrm>
          <a:prstGeom prst="rect">
            <a:avLst/>
          </a:prstGeom>
          <a:noFill/>
        </p:spPr>
        <p:txBody>
          <a:bodyPr wrap="square" rtlCol="0">
            <a:spAutoFit/>
          </a:bodyPr>
          <a:lstStyle/>
          <a:p>
            <a:pPr algn="ctr"/>
            <a:r>
              <a:rPr lang="en-US" sz="1200"/>
              <a:t>IR Soft</a:t>
            </a:r>
          </a:p>
        </p:txBody>
      </p:sp>
      <p:pic>
        <p:nvPicPr>
          <p:cNvPr id="48" name="Graphic 47" descr="Male profile with solid fill">
            <a:extLst>
              <a:ext uri="{FF2B5EF4-FFF2-40B4-BE49-F238E27FC236}">
                <a16:creationId xmlns:a16="http://schemas.microsoft.com/office/drawing/2014/main" id="{9FE18DD3-3F15-5203-B1ED-92CD433886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4211" y="1193237"/>
            <a:ext cx="474487" cy="474487"/>
          </a:xfrm>
          <a:prstGeom prst="rect">
            <a:avLst/>
          </a:prstGeom>
        </p:spPr>
      </p:pic>
      <p:cxnSp>
        <p:nvCxnSpPr>
          <p:cNvPr id="54" name="Straight Connector 53">
            <a:extLst>
              <a:ext uri="{FF2B5EF4-FFF2-40B4-BE49-F238E27FC236}">
                <a16:creationId xmlns:a16="http://schemas.microsoft.com/office/drawing/2014/main" id="{6B56BD9E-8866-8C7A-01EC-49BFE69CD1D1}"/>
              </a:ext>
            </a:extLst>
          </p:cNvPr>
          <p:cNvCxnSpPr>
            <a:cxnSpLocks/>
          </p:cNvCxnSpPr>
          <p:nvPr/>
        </p:nvCxnSpPr>
        <p:spPr>
          <a:xfrm>
            <a:off x="3850481"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86ECF590-CA7F-A53F-0532-2CBB39828ECA}"/>
              </a:ext>
            </a:extLst>
          </p:cNvPr>
          <p:cNvCxnSpPr>
            <a:cxnSpLocks/>
          </p:cNvCxnSpPr>
          <p:nvPr/>
        </p:nvCxnSpPr>
        <p:spPr>
          <a:xfrm>
            <a:off x="1256268" y="1411006"/>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08D17FFD-6C13-374B-E5F4-2659336FB7D5}"/>
              </a:ext>
            </a:extLst>
          </p:cNvPr>
          <p:cNvCxnSpPr>
            <a:cxnSpLocks/>
          </p:cNvCxnSpPr>
          <p:nvPr/>
        </p:nvCxnSpPr>
        <p:spPr>
          <a:xfrm>
            <a:off x="1237218" y="1525306"/>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58" name="Graphic 57" descr="Server with solid fill">
            <a:extLst>
              <a:ext uri="{FF2B5EF4-FFF2-40B4-BE49-F238E27FC236}">
                <a16:creationId xmlns:a16="http://schemas.microsoft.com/office/drawing/2014/main" id="{93375B5D-824C-CD03-15FB-820EBB4C0B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03207" y="1193237"/>
            <a:ext cx="474487" cy="474487"/>
          </a:xfrm>
          <a:prstGeom prst="rect">
            <a:avLst/>
          </a:prstGeom>
        </p:spPr>
      </p:pic>
      <p:sp>
        <p:nvSpPr>
          <p:cNvPr id="59" name="TextBox 58">
            <a:extLst>
              <a:ext uri="{FF2B5EF4-FFF2-40B4-BE49-F238E27FC236}">
                <a16:creationId xmlns:a16="http://schemas.microsoft.com/office/drawing/2014/main" id="{7AF806FC-C6D9-F127-0622-96731F5AFAC4}"/>
              </a:ext>
            </a:extLst>
          </p:cNvPr>
          <p:cNvSpPr txBox="1"/>
          <p:nvPr/>
        </p:nvSpPr>
        <p:spPr>
          <a:xfrm>
            <a:off x="2334609" y="1596673"/>
            <a:ext cx="771525" cy="276999"/>
          </a:xfrm>
          <a:prstGeom prst="rect">
            <a:avLst/>
          </a:prstGeom>
          <a:noFill/>
        </p:spPr>
        <p:txBody>
          <a:bodyPr wrap="square" rtlCol="0">
            <a:spAutoFit/>
          </a:bodyPr>
          <a:lstStyle/>
          <a:p>
            <a:pPr algn="ctr"/>
            <a:r>
              <a:rPr lang="en-US" sz="1200"/>
              <a:t>MPI</a:t>
            </a:r>
          </a:p>
        </p:txBody>
      </p:sp>
      <p:cxnSp>
        <p:nvCxnSpPr>
          <p:cNvPr id="61" name="Straight Arrow Connector 60">
            <a:extLst>
              <a:ext uri="{FF2B5EF4-FFF2-40B4-BE49-F238E27FC236}">
                <a16:creationId xmlns:a16="http://schemas.microsoft.com/office/drawing/2014/main" id="{803CDEE8-8DD9-2833-3DE7-617C2137593B}"/>
              </a:ext>
            </a:extLst>
          </p:cNvPr>
          <p:cNvCxnSpPr>
            <a:cxnSpLocks/>
            <a:stCxn id="48" idx="2"/>
          </p:cNvCxnSpPr>
          <p:nvPr/>
        </p:nvCxnSpPr>
        <p:spPr>
          <a:xfrm flipH="1">
            <a:off x="848510" y="1667724"/>
            <a:ext cx="2945" cy="1312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9" name="Graphic 68" descr="Server with solid fill">
            <a:extLst>
              <a:ext uri="{FF2B5EF4-FFF2-40B4-BE49-F238E27FC236}">
                <a16:creationId xmlns:a16="http://schemas.microsoft.com/office/drawing/2014/main" id="{6841D3FB-9E07-8E9B-3684-04755E221F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9618" y="2102009"/>
            <a:ext cx="474487" cy="474487"/>
          </a:xfrm>
          <a:prstGeom prst="rect">
            <a:avLst/>
          </a:prstGeom>
        </p:spPr>
      </p:pic>
      <p:sp>
        <p:nvSpPr>
          <p:cNvPr id="70" name="TextBox 69">
            <a:extLst>
              <a:ext uri="{FF2B5EF4-FFF2-40B4-BE49-F238E27FC236}">
                <a16:creationId xmlns:a16="http://schemas.microsoft.com/office/drawing/2014/main" id="{B81196D7-4CC9-F84A-47BD-DCE541DA1065}"/>
              </a:ext>
            </a:extLst>
          </p:cNvPr>
          <p:cNvSpPr txBox="1"/>
          <p:nvPr/>
        </p:nvSpPr>
        <p:spPr>
          <a:xfrm>
            <a:off x="2001284" y="2505445"/>
            <a:ext cx="1410998" cy="461665"/>
          </a:xfrm>
          <a:prstGeom prst="rect">
            <a:avLst/>
          </a:prstGeom>
          <a:noFill/>
        </p:spPr>
        <p:txBody>
          <a:bodyPr wrap="square" rtlCol="0">
            <a:spAutoFit/>
          </a:bodyPr>
          <a:lstStyle/>
          <a:p>
            <a:pPr algn="ctr"/>
            <a:r>
              <a:rPr lang="en-US" sz="1200"/>
              <a:t>Terminology Server</a:t>
            </a:r>
          </a:p>
        </p:txBody>
      </p:sp>
      <p:cxnSp>
        <p:nvCxnSpPr>
          <p:cNvPr id="71" name="Straight Arrow Connector 70">
            <a:extLst>
              <a:ext uri="{FF2B5EF4-FFF2-40B4-BE49-F238E27FC236}">
                <a16:creationId xmlns:a16="http://schemas.microsoft.com/office/drawing/2014/main" id="{1FA73C8A-8654-D03C-5A6D-69A76AC22946}"/>
              </a:ext>
            </a:extLst>
          </p:cNvPr>
          <p:cNvCxnSpPr>
            <a:cxnSpLocks/>
          </p:cNvCxnSpPr>
          <p:nvPr/>
        </p:nvCxnSpPr>
        <p:spPr>
          <a:xfrm>
            <a:off x="1200618" y="2276442"/>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645B721E-5574-E91A-CDC1-97BF85F96EB9}"/>
              </a:ext>
            </a:extLst>
          </p:cNvPr>
          <p:cNvCxnSpPr>
            <a:cxnSpLocks/>
          </p:cNvCxnSpPr>
          <p:nvPr/>
        </p:nvCxnSpPr>
        <p:spPr>
          <a:xfrm>
            <a:off x="1181568" y="2390742"/>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73" name="Graphic 72" descr="Paper with solid fill">
            <a:extLst>
              <a:ext uri="{FF2B5EF4-FFF2-40B4-BE49-F238E27FC236}">
                <a16:creationId xmlns:a16="http://schemas.microsoft.com/office/drawing/2014/main" id="{328E1E65-277A-EA12-84F8-62973E22856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0875" y="3051017"/>
            <a:ext cx="474487" cy="474487"/>
          </a:xfrm>
          <a:prstGeom prst="rect">
            <a:avLst/>
          </a:prstGeom>
        </p:spPr>
      </p:pic>
      <p:cxnSp>
        <p:nvCxnSpPr>
          <p:cNvPr id="75" name="Straight Arrow Connector 74">
            <a:extLst>
              <a:ext uri="{FF2B5EF4-FFF2-40B4-BE49-F238E27FC236}">
                <a16:creationId xmlns:a16="http://schemas.microsoft.com/office/drawing/2014/main" id="{B5D70385-EAE0-9C25-0D91-A298BB8A2A22}"/>
              </a:ext>
            </a:extLst>
          </p:cNvPr>
          <p:cNvCxnSpPr>
            <a:cxnSpLocks/>
          </p:cNvCxnSpPr>
          <p:nvPr/>
        </p:nvCxnSpPr>
        <p:spPr>
          <a:xfrm flipH="1">
            <a:off x="818119" y="2480419"/>
            <a:ext cx="9523" cy="599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EA62B20C-E0C1-82A8-37CF-4571D7241250}"/>
              </a:ext>
            </a:extLst>
          </p:cNvPr>
          <p:cNvCxnSpPr>
            <a:cxnSpLocks/>
          </p:cNvCxnSpPr>
          <p:nvPr/>
        </p:nvCxnSpPr>
        <p:spPr>
          <a:xfrm>
            <a:off x="1188609" y="3292071"/>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82" name="Graphic 81" descr="Server with solid fill">
            <a:extLst>
              <a:ext uri="{FF2B5EF4-FFF2-40B4-BE49-F238E27FC236}">
                <a16:creationId xmlns:a16="http://schemas.microsoft.com/office/drawing/2014/main" id="{AE715FD5-26FC-DEC5-0CF0-416680A1EA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35548" y="3074302"/>
            <a:ext cx="474487" cy="474487"/>
          </a:xfrm>
          <a:prstGeom prst="rect">
            <a:avLst/>
          </a:prstGeom>
        </p:spPr>
      </p:pic>
      <p:sp>
        <p:nvSpPr>
          <p:cNvPr id="83" name="TextBox 82">
            <a:extLst>
              <a:ext uri="{FF2B5EF4-FFF2-40B4-BE49-F238E27FC236}">
                <a16:creationId xmlns:a16="http://schemas.microsoft.com/office/drawing/2014/main" id="{418FE37E-D821-B094-A80A-D2AF5E234C16}"/>
              </a:ext>
            </a:extLst>
          </p:cNvPr>
          <p:cNvSpPr txBox="1"/>
          <p:nvPr/>
        </p:nvSpPr>
        <p:spPr>
          <a:xfrm>
            <a:off x="2266950" y="3477738"/>
            <a:ext cx="771525" cy="461665"/>
          </a:xfrm>
          <a:prstGeom prst="rect">
            <a:avLst/>
          </a:prstGeom>
          <a:noFill/>
        </p:spPr>
        <p:txBody>
          <a:bodyPr wrap="square" rtlCol="0">
            <a:spAutoFit/>
          </a:bodyPr>
          <a:lstStyle/>
          <a:p>
            <a:pPr algn="ctr"/>
            <a:r>
              <a:rPr lang="en-US" sz="1200"/>
              <a:t>FHIR Server</a:t>
            </a:r>
          </a:p>
        </p:txBody>
      </p:sp>
      <p:pic>
        <p:nvPicPr>
          <p:cNvPr id="85" name="Graphic 84" descr="Server with solid fill">
            <a:extLst>
              <a:ext uri="{FF2B5EF4-FFF2-40B4-BE49-F238E27FC236}">
                <a16:creationId xmlns:a16="http://schemas.microsoft.com/office/drawing/2014/main" id="{4C61AC07-554A-2CE6-A7C9-D3CD94DD0E4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55789" y="415592"/>
            <a:ext cx="474487" cy="474487"/>
          </a:xfrm>
          <a:prstGeom prst="rect">
            <a:avLst/>
          </a:prstGeom>
        </p:spPr>
      </p:pic>
      <p:sp>
        <p:nvSpPr>
          <p:cNvPr id="86" name="TextBox 85">
            <a:extLst>
              <a:ext uri="{FF2B5EF4-FFF2-40B4-BE49-F238E27FC236}">
                <a16:creationId xmlns:a16="http://schemas.microsoft.com/office/drawing/2014/main" id="{67CC5001-377E-6F15-A043-9857F8666856}"/>
              </a:ext>
            </a:extLst>
          </p:cNvPr>
          <p:cNvSpPr txBox="1"/>
          <p:nvPr/>
        </p:nvSpPr>
        <p:spPr>
          <a:xfrm>
            <a:off x="2049790" y="819028"/>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87" name="Straight Connector 86">
            <a:extLst>
              <a:ext uri="{FF2B5EF4-FFF2-40B4-BE49-F238E27FC236}">
                <a16:creationId xmlns:a16="http://schemas.microsoft.com/office/drawing/2014/main" id="{7E4F2BDD-EC00-4CF7-2084-B984364D44D9}"/>
              </a:ext>
            </a:extLst>
          </p:cNvPr>
          <p:cNvCxnSpPr>
            <a:cxnSpLocks/>
          </p:cNvCxnSpPr>
          <p:nvPr/>
        </p:nvCxnSpPr>
        <p:spPr>
          <a:xfrm>
            <a:off x="142875" y="1076325"/>
            <a:ext cx="11754103"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91" name="Graphic 90" descr="Wallet outline">
            <a:extLst>
              <a:ext uri="{FF2B5EF4-FFF2-40B4-BE49-F238E27FC236}">
                <a16:creationId xmlns:a16="http://schemas.microsoft.com/office/drawing/2014/main" id="{4A07BFD1-763D-3DF2-372B-CF62DBCD769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77495" y="398699"/>
            <a:ext cx="457199" cy="457199"/>
          </a:xfrm>
          <a:prstGeom prst="rect">
            <a:avLst/>
          </a:prstGeom>
        </p:spPr>
      </p:pic>
      <p:sp>
        <p:nvSpPr>
          <p:cNvPr id="92" name="TextBox 91">
            <a:extLst>
              <a:ext uri="{FF2B5EF4-FFF2-40B4-BE49-F238E27FC236}">
                <a16:creationId xmlns:a16="http://schemas.microsoft.com/office/drawing/2014/main" id="{E908F79A-546D-11FD-9EBB-AE0100924B38}"/>
              </a:ext>
            </a:extLst>
          </p:cNvPr>
          <p:cNvSpPr txBox="1"/>
          <p:nvPr/>
        </p:nvSpPr>
        <p:spPr>
          <a:xfrm>
            <a:off x="4288681" y="801419"/>
            <a:ext cx="1246328" cy="276999"/>
          </a:xfrm>
          <a:prstGeom prst="rect">
            <a:avLst/>
          </a:prstGeom>
          <a:noFill/>
        </p:spPr>
        <p:txBody>
          <a:bodyPr wrap="square" rtlCol="0">
            <a:spAutoFit/>
          </a:bodyPr>
          <a:lstStyle/>
          <a:p>
            <a:pPr algn="ctr"/>
            <a:r>
              <a:rPr lang="es-AR" sz="1200" err="1"/>
              <a:t>Wallet</a:t>
            </a:r>
            <a:endParaRPr lang="en-US" sz="1200"/>
          </a:p>
        </p:txBody>
      </p:sp>
      <p:cxnSp>
        <p:nvCxnSpPr>
          <p:cNvPr id="98" name="Straight Arrow Connector 97">
            <a:extLst>
              <a:ext uri="{FF2B5EF4-FFF2-40B4-BE49-F238E27FC236}">
                <a16:creationId xmlns:a16="http://schemas.microsoft.com/office/drawing/2014/main" id="{6ECFCDCB-EF40-11B3-4DC2-DAAD7C16FFD6}"/>
              </a:ext>
            </a:extLst>
          </p:cNvPr>
          <p:cNvCxnSpPr>
            <a:cxnSpLocks/>
          </p:cNvCxnSpPr>
          <p:nvPr/>
        </p:nvCxnSpPr>
        <p:spPr>
          <a:xfrm>
            <a:off x="3138262" y="3776347"/>
            <a:ext cx="1375642" cy="4118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9" name="TextBox 118">
            <a:extLst>
              <a:ext uri="{FF2B5EF4-FFF2-40B4-BE49-F238E27FC236}">
                <a16:creationId xmlns:a16="http://schemas.microsoft.com/office/drawing/2014/main" id="{6EDC24B0-5B01-6028-470E-40C4693CC3B5}"/>
              </a:ext>
            </a:extLst>
          </p:cNvPr>
          <p:cNvSpPr txBox="1"/>
          <p:nvPr/>
        </p:nvSpPr>
        <p:spPr>
          <a:xfrm>
            <a:off x="1392951" y="-129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120" name="TextBox 119">
            <a:extLst>
              <a:ext uri="{FF2B5EF4-FFF2-40B4-BE49-F238E27FC236}">
                <a16:creationId xmlns:a16="http://schemas.microsoft.com/office/drawing/2014/main" id="{44CAAC36-3218-7CBB-D5B7-7E09364F49CF}"/>
              </a:ext>
            </a:extLst>
          </p:cNvPr>
          <p:cNvSpPr txBox="1"/>
          <p:nvPr/>
        </p:nvSpPr>
        <p:spPr>
          <a:xfrm>
            <a:off x="7936787" y="21346"/>
            <a:ext cx="2862262" cy="276999"/>
          </a:xfrm>
          <a:prstGeom prst="rect">
            <a:avLst/>
          </a:prstGeom>
          <a:solidFill>
            <a:schemeClr val="accent6">
              <a:lumMod val="75000"/>
            </a:schemeClr>
          </a:solidFill>
        </p:spPr>
        <p:txBody>
          <a:bodyPr wrap="square" rtlCol="0">
            <a:spAutoFit/>
          </a:bodyPr>
          <a:lstStyle/>
          <a:p>
            <a:pPr algn="ctr"/>
            <a:r>
              <a:rPr lang="en-US" sz="1200">
                <a:solidFill>
                  <a:schemeClr val="bg1"/>
                </a:solidFill>
              </a:rPr>
              <a:t>MEMBER STATE B</a:t>
            </a:r>
          </a:p>
        </p:txBody>
      </p:sp>
      <p:pic>
        <p:nvPicPr>
          <p:cNvPr id="121" name="Graphic 120" descr="Computer with solid fill">
            <a:extLst>
              <a:ext uri="{FF2B5EF4-FFF2-40B4-BE49-F238E27FC236}">
                <a16:creationId xmlns:a16="http://schemas.microsoft.com/office/drawing/2014/main" id="{FD59146C-0AA1-9E0B-CCE0-D378042C23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9053" y="486559"/>
            <a:ext cx="445912" cy="445912"/>
          </a:xfrm>
          <a:prstGeom prst="rect">
            <a:avLst/>
          </a:prstGeom>
        </p:spPr>
      </p:pic>
      <p:sp>
        <p:nvSpPr>
          <p:cNvPr id="122" name="TextBox 121">
            <a:extLst>
              <a:ext uri="{FF2B5EF4-FFF2-40B4-BE49-F238E27FC236}">
                <a16:creationId xmlns:a16="http://schemas.microsoft.com/office/drawing/2014/main" id="{68C23D9A-1EC4-338E-0813-0639C05D204D}"/>
              </a:ext>
            </a:extLst>
          </p:cNvPr>
          <p:cNvSpPr txBox="1"/>
          <p:nvPr/>
        </p:nvSpPr>
        <p:spPr>
          <a:xfrm>
            <a:off x="6796246" y="793971"/>
            <a:ext cx="771525" cy="276999"/>
          </a:xfrm>
          <a:prstGeom prst="rect">
            <a:avLst/>
          </a:prstGeom>
          <a:noFill/>
        </p:spPr>
        <p:txBody>
          <a:bodyPr wrap="square" rtlCol="0">
            <a:spAutoFit/>
          </a:bodyPr>
          <a:lstStyle/>
          <a:p>
            <a:pPr algn="ctr"/>
            <a:r>
              <a:rPr lang="en-US" sz="1200"/>
              <a:t>Verifier</a:t>
            </a:r>
          </a:p>
        </p:txBody>
      </p:sp>
      <p:pic>
        <p:nvPicPr>
          <p:cNvPr id="125" name="Graphic 124" descr="Male profile with solid fill">
            <a:extLst>
              <a:ext uri="{FF2B5EF4-FFF2-40B4-BE49-F238E27FC236}">
                <a16:creationId xmlns:a16="http://schemas.microsoft.com/office/drawing/2014/main" id="{B68B9C4A-91C5-D807-DE6B-91E7F7CDA5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08423" y="307778"/>
            <a:ext cx="327478" cy="327478"/>
          </a:xfrm>
          <a:prstGeom prst="rect">
            <a:avLst/>
          </a:prstGeom>
        </p:spPr>
      </p:pic>
      <p:pic>
        <p:nvPicPr>
          <p:cNvPr id="126" name="Graphic 125" descr="Wallet outline">
            <a:extLst>
              <a:ext uri="{FF2B5EF4-FFF2-40B4-BE49-F238E27FC236}">
                <a16:creationId xmlns:a16="http://schemas.microsoft.com/office/drawing/2014/main" id="{E22A5718-12F9-44BC-5F70-5225C895F31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072446" y="390585"/>
            <a:ext cx="457199" cy="457199"/>
          </a:xfrm>
          <a:prstGeom prst="rect">
            <a:avLst/>
          </a:prstGeom>
        </p:spPr>
      </p:pic>
      <p:sp>
        <p:nvSpPr>
          <p:cNvPr id="127" name="TextBox 126">
            <a:extLst>
              <a:ext uri="{FF2B5EF4-FFF2-40B4-BE49-F238E27FC236}">
                <a16:creationId xmlns:a16="http://schemas.microsoft.com/office/drawing/2014/main" id="{5F2FB1F1-B102-A873-399C-3EF2A29D568E}"/>
              </a:ext>
            </a:extLst>
          </p:cNvPr>
          <p:cNvSpPr txBox="1"/>
          <p:nvPr/>
        </p:nvSpPr>
        <p:spPr>
          <a:xfrm>
            <a:off x="10683632" y="793305"/>
            <a:ext cx="1246328" cy="276999"/>
          </a:xfrm>
          <a:prstGeom prst="rect">
            <a:avLst/>
          </a:prstGeom>
          <a:noFill/>
        </p:spPr>
        <p:txBody>
          <a:bodyPr wrap="square" rtlCol="0">
            <a:spAutoFit/>
          </a:bodyPr>
          <a:lstStyle/>
          <a:p>
            <a:pPr algn="ctr"/>
            <a:r>
              <a:rPr lang="es-AR" sz="1200" err="1"/>
              <a:t>Wallet</a:t>
            </a:r>
            <a:endParaRPr lang="en-US" sz="1200"/>
          </a:p>
        </p:txBody>
      </p:sp>
      <p:pic>
        <p:nvPicPr>
          <p:cNvPr id="128" name="Graphic 127" descr="Male profile with solid fill">
            <a:extLst>
              <a:ext uri="{FF2B5EF4-FFF2-40B4-BE49-F238E27FC236}">
                <a16:creationId xmlns:a16="http://schemas.microsoft.com/office/drawing/2014/main" id="{303C7AA6-9A5C-FDA9-6B23-939B6483D8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3374" y="299664"/>
            <a:ext cx="327478" cy="327478"/>
          </a:xfrm>
          <a:prstGeom prst="rect">
            <a:avLst/>
          </a:prstGeom>
        </p:spPr>
      </p:pic>
      <p:pic>
        <p:nvPicPr>
          <p:cNvPr id="131" name="Graphic 130" descr="Qr Code with solid fill">
            <a:extLst>
              <a:ext uri="{FF2B5EF4-FFF2-40B4-BE49-F238E27FC236}">
                <a16:creationId xmlns:a16="http://schemas.microsoft.com/office/drawing/2014/main" id="{07A51517-27F9-923C-4326-1A315CA80C5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080306" y="1552167"/>
            <a:ext cx="474487" cy="474487"/>
          </a:xfrm>
          <a:prstGeom prst="rect">
            <a:avLst/>
          </a:prstGeom>
        </p:spPr>
      </p:pic>
      <p:cxnSp>
        <p:nvCxnSpPr>
          <p:cNvPr id="135" name="Straight Arrow Connector 134">
            <a:extLst>
              <a:ext uri="{FF2B5EF4-FFF2-40B4-BE49-F238E27FC236}">
                <a16:creationId xmlns:a16="http://schemas.microsoft.com/office/drawing/2014/main" id="{CE33C7D4-35A5-AFDE-E965-DFAB08AC82C2}"/>
              </a:ext>
            </a:extLst>
          </p:cNvPr>
          <p:cNvCxnSpPr>
            <a:cxnSpLocks/>
          </p:cNvCxnSpPr>
          <p:nvPr/>
        </p:nvCxnSpPr>
        <p:spPr>
          <a:xfrm flipV="1">
            <a:off x="7639050" y="1789377"/>
            <a:ext cx="3293779" cy="33"/>
          </a:xfrm>
          <a:prstGeom prst="straightConnector1">
            <a:avLst/>
          </a:prstGeom>
          <a:ln>
            <a:headEnd type="triangle" w="med" len="med"/>
            <a:tailEnd type="none" w="med" len="med"/>
          </a:ln>
        </p:spPr>
        <p:style>
          <a:lnRef idx="2">
            <a:schemeClr val="accent2"/>
          </a:lnRef>
          <a:fillRef idx="0">
            <a:schemeClr val="accent2"/>
          </a:fillRef>
          <a:effectRef idx="1">
            <a:schemeClr val="accent2"/>
          </a:effectRef>
          <a:fontRef idx="minor">
            <a:schemeClr val="tx1"/>
          </a:fontRef>
        </p:style>
      </p:cxnSp>
      <p:pic>
        <p:nvPicPr>
          <p:cNvPr id="138" name="Graphic 137" descr="Eye Scan outline">
            <a:extLst>
              <a:ext uri="{FF2B5EF4-FFF2-40B4-BE49-F238E27FC236}">
                <a16:creationId xmlns:a16="http://schemas.microsoft.com/office/drawing/2014/main" id="{86F6A7A2-EBC3-85D0-46B1-E51F7CB4DDA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967970" y="1237700"/>
            <a:ext cx="496171" cy="496171"/>
          </a:xfrm>
          <a:prstGeom prst="rect">
            <a:avLst/>
          </a:prstGeom>
        </p:spPr>
      </p:pic>
      <p:sp>
        <p:nvSpPr>
          <p:cNvPr id="141" name="TextBox 140">
            <a:extLst>
              <a:ext uri="{FF2B5EF4-FFF2-40B4-BE49-F238E27FC236}">
                <a16:creationId xmlns:a16="http://schemas.microsoft.com/office/drawing/2014/main" id="{75F84A0F-8D31-123E-BC44-EC11AAF85EC6}"/>
              </a:ext>
            </a:extLst>
          </p:cNvPr>
          <p:cNvSpPr txBox="1"/>
          <p:nvPr/>
        </p:nvSpPr>
        <p:spPr>
          <a:xfrm>
            <a:off x="6592891" y="1635719"/>
            <a:ext cx="1246328" cy="276999"/>
          </a:xfrm>
          <a:prstGeom prst="rect">
            <a:avLst/>
          </a:prstGeom>
          <a:noFill/>
        </p:spPr>
        <p:txBody>
          <a:bodyPr wrap="square" rtlCol="0">
            <a:spAutoFit/>
          </a:bodyPr>
          <a:lstStyle/>
          <a:p>
            <a:pPr algn="ctr"/>
            <a:r>
              <a:rPr lang="es-AR" sz="1200" err="1"/>
              <a:t>Scan</a:t>
            </a:r>
            <a:endParaRPr lang="en-US" sz="1200"/>
          </a:p>
        </p:txBody>
      </p:sp>
      <p:cxnSp>
        <p:nvCxnSpPr>
          <p:cNvPr id="143" name="Straight Arrow Connector 142">
            <a:extLst>
              <a:ext uri="{FF2B5EF4-FFF2-40B4-BE49-F238E27FC236}">
                <a16:creationId xmlns:a16="http://schemas.microsoft.com/office/drawing/2014/main" id="{E1E9F333-0A23-22E8-2A52-8051601C3FE1}"/>
              </a:ext>
            </a:extLst>
          </p:cNvPr>
          <p:cNvCxnSpPr>
            <a:cxnSpLocks/>
            <a:stCxn id="141" idx="2"/>
            <a:endCxn id="150" idx="0"/>
          </p:cNvCxnSpPr>
          <p:nvPr/>
        </p:nvCxnSpPr>
        <p:spPr>
          <a:xfrm>
            <a:off x="7216055" y="1912718"/>
            <a:ext cx="6621" cy="98477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50" name="Graphic 149" descr="Paper with solid fill">
            <a:extLst>
              <a:ext uri="{FF2B5EF4-FFF2-40B4-BE49-F238E27FC236}">
                <a16:creationId xmlns:a16="http://schemas.microsoft.com/office/drawing/2014/main" id="{0BA2FB83-D55C-C250-96AE-D9936F7F39A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85432" y="2897491"/>
            <a:ext cx="474487" cy="474487"/>
          </a:xfrm>
          <a:prstGeom prst="rect">
            <a:avLst/>
          </a:prstGeom>
        </p:spPr>
      </p:pic>
      <p:sp>
        <p:nvSpPr>
          <p:cNvPr id="151" name="TextBox 150">
            <a:extLst>
              <a:ext uri="{FF2B5EF4-FFF2-40B4-BE49-F238E27FC236}">
                <a16:creationId xmlns:a16="http://schemas.microsoft.com/office/drawing/2014/main" id="{E7BD8E2D-C693-E04D-7C8A-44F9BF75A715}"/>
              </a:ext>
            </a:extLst>
          </p:cNvPr>
          <p:cNvSpPr txBox="1"/>
          <p:nvPr/>
        </p:nvSpPr>
        <p:spPr>
          <a:xfrm>
            <a:off x="6824821" y="3358915"/>
            <a:ext cx="771525" cy="276999"/>
          </a:xfrm>
          <a:prstGeom prst="rect">
            <a:avLst/>
          </a:prstGeom>
          <a:noFill/>
        </p:spPr>
        <p:txBody>
          <a:bodyPr wrap="square" rtlCol="0">
            <a:spAutoFit/>
          </a:bodyPr>
          <a:lstStyle/>
          <a:p>
            <a:pPr algn="ctr"/>
            <a:r>
              <a:rPr lang="en-US" sz="1200"/>
              <a:t>DVC</a:t>
            </a:r>
          </a:p>
        </p:txBody>
      </p:sp>
      <p:pic>
        <p:nvPicPr>
          <p:cNvPr id="2" name="Graphic 1" descr="Needle with solid fill">
            <a:extLst>
              <a:ext uri="{FF2B5EF4-FFF2-40B4-BE49-F238E27FC236}">
                <a16:creationId xmlns:a16="http://schemas.microsoft.com/office/drawing/2014/main" id="{358B724F-1EB9-B2DA-7ED9-1EE2E882187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33535" y="1864765"/>
            <a:ext cx="474487" cy="474487"/>
          </a:xfrm>
          <a:prstGeom prst="rect">
            <a:avLst/>
          </a:prstGeom>
        </p:spPr>
      </p:pic>
      <p:sp>
        <p:nvSpPr>
          <p:cNvPr id="3" name="Rectangle: Rounded Corners 2">
            <a:extLst>
              <a:ext uri="{FF2B5EF4-FFF2-40B4-BE49-F238E27FC236}">
                <a16:creationId xmlns:a16="http://schemas.microsoft.com/office/drawing/2014/main" id="{1A65F81A-1DAD-E75B-2891-8050587F40FE}"/>
              </a:ext>
            </a:extLst>
          </p:cNvPr>
          <p:cNvSpPr/>
          <p:nvPr/>
        </p:nvSpPr>
        <p:spPr>
          <a:xfrm>
            <a:off x="6072187" y="6510502"/>
            <a:ext cx="6119813" cy="32997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59D248-7624-F98A-996F-1A889B05466B}"/>
              </a:ext>
            </a:extLst>
          </p:cNvPr>
          <p:cNvSpPr txBox="1"/>
          <p:nvPr/>
        </p:nvSpPr>
        <p:spPr>
          <a:xfrm>
            <a:off x="8878185" y="6498860"/>
            <a:ext cx="3307135" cy="369332"/>
          </a:xfrm>
          <a:prstGeom prst="rect">
            <a:avLst/>
          </a:prstGeom>
          <a:noFill/>
        </p:spPr>
        <p:txBody>
          <a:bodyPr wrap="square" rtlCol="0">
            <a:spAutoFit/>
          </a:bodyPr>
          <a:lstStyle/>
          <a:p>
            <a:pPr algn="ctr"/>
            <a:r>
              <a:rPr lang="es-AR">
                <a:solidFill>
                  <a:schemeClr val="bg1"/>
                </a:solidFill>
              </a:rPr>
              <a:t>Digital </a:t>
            </a:r>
            <a:r>
              <a:rPr lang="es-AR" err="1">
                <a:solidFill>
                  <a:schemeClr val="bg1"/>
                </a:solidFill>
              </a:rPr>
              <a:t>vaccination</a:t>
            </a:r>
            <a:r>
              <a:rPr lang="es-AR">
                <a:solidFill>
                  <a:schemeClr val="bg1"/>
                </a:solidFill>
              </a:rPr>
              <a:t> </a:t>
            </a:r>
            <a:r>
              <a:rPr lang="es-AR" err="1">
                <a:solidFill>
                  <a:schemeClr val="bg1"/>
                </a:solidFill>
              </a:rPr>
              <a:t>certificates</a:t>
            </a:r>
            <a:endParaRPr lang="es-AR">
              <a:solidFill>
                <a:schemeClr val="bg1"/>
              </a:solidFill>
            </a:endParaRPr>
          </a:p>
        </p:txBody>
      </p:sp>
      <p:pic>
        <p:nvPicPr>
          <p:cNvPr id="6" name="Graphic 5" descr="Paper with solid fill">
            <a:extLst>
              <a:ext uri="{FF2B5EF4-FFF2-40B4-BE49-F238E27FC236}">
                <a16:creationId xmlns:a16="http://schemas.microsoft.com/office/drawing/2014/main" id="{EFC2A591-79C9-347E-2E2D-B634ADDF627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90810" y="4083952"/>
            <a:ext cx="474487" cy="474487"/>
          </a:xfrm>
          <a:prstGeom prst="rect">
            <a:avLst/>
          </a:prstGeom>
        </p:spPr>
      </p:pic>
      <p:sp>
        <p:nvSpPr>
          <p:cNvPr id="9" name="TextBox 8">
            <a:extLst>
              <a:ext uri="{FF2B5EF4-FFF2-40B4-BE49-F238E27FC236}">
                <a16:creationId xmlns:a16="http://schemas.microsoft.com/office/drawing/2014/main" id="{15FC9C3C-6548-67A3-3039-886D4770874D}"/>
              </a:ext>
            </a:extLst>
          </p:cNvPr>
          <p:cNvSpPr txBox="1"/>
          <p:nvPr/>
        </p:nvSpPr>
        <p:spPr>
          <a:xfrm>
            <a:off x="4542290" y="4487993"/>
            <a:ext cx="771525" cy="276999"/>
          </a:xfrm>
          <a:prstGeom prst="rect">
            <a:avLst/>
          </a:prstGeom>
          <a:noFill/>
        </p:spPr>
        <p:txBody>
          <a:bodyPr wrap="square" rtlCol="0">
            <a:spAutoFit/>
          </a:bodyPr>
          <a:lstStyle/>
          <a:p>
            <a:pPr algn="ctr"/>
            <a:r>
              <a:rPr lang="en-US" sz="1200" dirty="0"/>
              <a:t>DVC</a:t>
            </a:r>
          </a:p>
        </p:txBody>
      </p:sp>
      <p:pic>
        <p:nvPicPr>
          <p:cNvPr id="10" name="Graphic 9" descr="Server with solid fill">
            <a:extLst>
              <a:ext uri="{FF2B5EF4-FFF2-40B4-BE49-F238E27FC236}">
                <a16:creationId xmlns:a16="http://schemas.microsoft.com/office/drawing/2014/main" id="{ECB8EC28-1E8D-0BDA-6D3D-954EC11AA0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37654" y="5762620"/>
            <a:ext cx="474487" cy="474487"/>
          </a:xfrm>
          <a:prstGeom prst="rect">
            <a:avLst/>
          </a:prstGeom>
        </p:spPr>
      </p:pic>
      <p:sp>
        <p:nvSpPr>
          <p:cNvPr id="11" name="TextBox 10">
            <a:extLst>
              <a:ext uri="{FF2B5EF4-FFF2-40B4-BE49-F238E27FC236}">
                <a16:creationId xmlns:a16="http://schemas.microsoft.com/office/drawing/2014/main" id="{F97DF82E-8BE3-C203-33C8-46103219A229}"/>
              </a:ext>
            </a:extLst>
          </p:cNvPr>
          <p:cNvSpPr txBox="1"/>
          <p:nvPr/>
        </p:nvSpPr>
        <p:spPr>
          <a:xfrm>
            <a:off x="2269056" y="6166056"/>
            <a:ext cx="771525" cy="461665"/>
          </a:xfrm>
          <a:prstGeom prst="rect">
            <a:avLst/>
          </a:prstGeom>
          <a:noFill/>
        </p:spPr>
        <p:txBody>
          <a:bodyPr wrap="square" rtlCol="0">
            <a:spAutoFit/>
          </a:bodyPr>
          <a:lstStyle/>
          <a:p>
            <a:pPr algn="ctr"/>
            <a:r>
              <a:rPr lang="en-US" sz="1200"/>
              <a:t>QR Library</a:t>
            </a:r>
          </a:p>
        </p:txBody>
      </p:sp>
      <p:cxnSp>
        <p:nvCxnSpPr>
          <p:cNvPr id="12" name="Straight Arrow Connector 11">
            <a:extLst>
              <a:ext uri="{FF2B5EF4-FFF2-40B4-BE49-F238E27FC236}">
                <a16:creationId xmlns:a16="http://schemas.microsoft.com/office/drawing/2014/main" id="{14DEEF0E-EBB3-7A19-292C-E145C26C3FC1}"/>
              </a:ext>
            </a:extLst>
          </p:cNvPr>
          <p:cNvCxnSpPr>
            <a:cxnSpLocks/>
          </p:cNvCxnSpPr>
          <p:nvPr/>
        </p:nvCxnSpPr>
        <p:spPr>
          <a:xfrm>
            <a:off x="3286034" y="5899933"/>
            <a:ext cx="107834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9AA8A15-9842-75DB-7B79-88ABAFAC2418}"/>
              </a:ext>
            </a:extLst>
          </p:cNvPr>
          <p:cNvCxnSpPr>
            <a:cxnSpLocks/>
          </p:cNvCxnSpPr>
          <p:nvPr/>
        </p:nvCxnSpPr>
        <p:spPr>
          <a:xfrm>
            <a:off x="3266984" y="6014233"/>
            <a:ext cx="102973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14" name="Graphic 13" descr="Key outline">
            <a:extLst>
              <a:ext uri="{FF2B5EF4-FFF2-40B4-BE49-F238E27FC236}">
                <a16:creationId xmlns:a16="http://schemas.microsoft.com/office/drawing/2014/main" id="{C229C81B-6389-29A0-5A1C-1683F422128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935055" y="5685855"/>
            <a:ext cx="474487" cy="474487"/>
          </a:xfrm>
          <a:prstGeom prst="rect">
            <a:avLst/>
          </a:prstGeom>
        </p:spPr>
      </p:pic>
      <p:sp>
        <p:nvSpPr>
          <p:cNvPr id="15" name="TextBox 14">
            <a:extLst>
              <a:ext uri="{FF2B5EF4-FFF2-40B4-BE49-F238E27FC236}">
                <a16:creationId xmlns:a16="http://schemas.microsoft.com/office/drawing/2014/main" id="{133E22DE-D2C7-C9F3-63EC-FD78469114D3}"/>
              </a:ext>
            </a:extLst>
          </p:cNvPr>
          <p:cNvSpPr txBox="1"/>
          <p:nvPr/>
        </p:nvSpPr>
        <p:spPr>
          <a:xfrm>
            <a:off x="1650291" y="6018608"/>
            <a:ext cx="771525" cy="461665"/>
          </a:xfrm>
          <a:prstGeom prst="rect">
            <a:avLst/>
          </a:prstGeom>
          <a:noFill/>
        </p:spPr>
        <p:txBody>
          <a:bodyPr wrap="square" rtlCol="0">
            <a:spAutoFit/>
          </a:bodyPr>
          <a:lstStyle/>
          <a:p>
            <a:pPr algn="ctr"/>
            <a:r>
              <a:rPr lang="en-US" sz="1200"/>
              <a:t>Private Key</a:t>
            </a:r>
          </a:p>
        </p:txBody>
      </p:sp>
      <p:pic>
        <p:nvPicPr>
          <p:cNvPr id="16" name="Graphic 15" descr="Qr Code with solid fill">
            <a:extLst>
              <a:ext uri="{FF2B5EF4-FFF2-40B4-BE49-F238E27FC236}">
                <a16:creationId xmlns:a16="http://schemas.microsoft.com/office/drawing/2014/main" id="{9FF988F4-D058-7594-EEA9-25DEF03B110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79432" y="5733480"/>
            <a:ext cx="474487" cy="474487"/>
          </a:xfrm>
          <a:prstGeom prst="rect">
            <a:avLst/>
          </a:prstGeom>
        </p:spPr>
      </p:pic>
      <p:sp>
        <p:nvSpPr>
          <p:cNvPr id="17" name="TextBox 16">
            <a:extLst>
              <a:ext uri="{FF2B5EF4-FFF2-40B4-BE49-F238E27FC236}">
                <a16:creationId xmlns:a16="http://schemas.microsoft.com/office/drawing/2014/main" id="{451AAC4B-28DD-EDDC-0C7E-B69D900F7AC1}"/>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pic>
        <p:nvPicPr>
          <p:cNvPr id="18" name="Graphic 17" descr="Server with solid fill">
            <a:extLst>
              <a:ext uri="{FF2B5EF4-FFF2-40B4-BE49-F238E27FC236}">
                <a16:creationId xmlns:a16="http://schemas.microsoft.com/office/drawing/2014/main" id="{F060A7A3-09B4-7ACD-25CB-DEA0127BED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66788" y="4463229"/>
            <a:ext cx="474487" cy="474487"/>
          </a:xfrm>
          <a:prstGeom prst="rect">
            <a:avLst/>
          </a:prstGeom>
        </p:spPr>
      </p:pic>
      <p:sp>
        <p:nvSpPr>
          <p:cNvPr id="19" name="TextBox 18">
            <a:extLst>
              <a:ext uri="{FF2B5EF4-FFF2-40B4-BE49-F238E27FC236}">
                <a16:creationId xmlns:a16="http://schemas.microsoft.com/office/drawing/2014/main" id="{43C4151A-EB3D-4859-74AA-6440BB0F6BC5}"/>
              </a:ext>
            </a:extLst>
          </p:cNvPr>
          <p:cNvSpPr txBox="1"/>
          <p:nvPr/>
        </p:nvSpPr>
        <p:spPr>
          <a:xfrm>
            <a:off x="2298190" y="4866665"/>
            <a:ext cx="771525" cy="276999"/>
          </a:xfrm>
          <a:prstGeom prst="rect">
            <a:avLst/>
          </a:prstGeom>
          <a:noFill/>
        </p:spPr>
        <p:txBody>
          <a:bodyPr wrap="square" rtlCol="0">
            <a:spAutoFit/>
          </a:bodyPr>
          <a:lstStyle/>
          <a:p>
            <a:pPr algn="ctr"/>
            <a:r>
              <a:rPr lang="en-US" sz="1200"/>
              <a:t>Payload</a:t>
            </a:r>
          </a:p>
        </p:txBody>
      </p:sp>
      <p:cxnSp>
        <p:nvCxnSpPr>
          <p:cNvPr id="20" name="Straight Arrow Connector 19">
            <a:extLst>
              <a:ext uri="{FF2B5EF4-FFF2-40B4-BE49-F238E27FC236}">
                <a16:creationId xmlns:a16="http://schemas.microsoft.com/office/drawing/2014/main" id="{9DCC3157-DFB2-C435-85DE-AF5E459A7B33}"/>
              </a:ext>
            </a:extLst>
          </p:cNvPr>
          <p:cNvCxnSpPr>
            <a:cxnSpLocks/>
          </p:cNvCxnSpPr>
          <p:nvPr/>
        </p:nvCxnSpPr>
        <p:spPr>
          <a:xfrm>
            <a:off x="3315168" y="4600542"/>
            <a:ext cx="107834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9B9F919-C1BD-AC45-0FBB-06E49FAEB613}"/>
              </a:ext>
            </a:extLst>
          </p:cNvPr>
          <p:cNvCxnSpPr>
            <a:cxnSpLocks/>
          </p:cNvCxnSpPr>
          <p:nvPr/>
        </p:nvCxnSpPr>
        <p:spPr>
          <a:xfrm>
            <a:off x="3296118" y="4714842"/>
            <a:ext cx="102973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F70204E-B598-4D99-45C7-8B9C4C62FB24}"/>
              </a:ext>
            </a:extLst>
          </p:cNvPr>
          <p:cNvCxnSpPr>
            <a:cxnSpLocks/>
          </p:cNvCxnSpPr>
          <p:nvPr/>
        </p:nvCxnSpPr>
        <p:spPr>
          <a:xfrm>
            <a:off x="2694992" y="5229225"/>
            <a:ext cx="0" cy="5058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905EC1A8-C175-B187-26C6-EF6D3D1A02EC}"/>
              </a:ext>
            </a:extLst>
          </p:cNvPr>
          <p:cNvSpPr txBox="1"/>
          <p:nvPr/>
        </p:nvSpPr>
        <p:spPr>
          <a:xfrm>
            <a:off x="285931" y="3476559"/>
            <a:ext cx="1109184" cy="276999"/>
          </a:xfrm>
          <a:prstGeom prst="rect">
            <a:avLst/>
          </a:prstGeom>
          <a:noFill/>
        </p:spPr>
        <p:txBody>
          <a:bodyPr wrap="square" rtlCol="0">
            <a:spAutoFit/>
          </a:bodyPr>
          <a:lstStyle/>
          <a:p>
            <a:pPr algn="ctr"/>
            <a:r>
              <a:rPr lang="en-US" sz="1200" dirty="0"/>
              <a:t>IPS - DVC</a:t>
            </a:r>
          </a:p>
        </p:txBody>
      </p:sp>
      <p:sp>
        <p:nvSpPr>
          <p:cNvPr id="24" name="TextBox 23">
            <a:extLst>
              <a:ext uri="{FF2B5EF4-FFF2-40B4-BE49-F238E27FC236}">
                <a16:creationId xmlns:a16="http://schemas.microsoft.com/office/drawing/2014/main" id="{FF8F22FB-2064-DCA9-6D08-4DE79D01F4B1}"/>
              </a:ext>
            </a:extLst>
          </p:cNvPr>
          <p:cNvSpPr txBox="1"/>
          <p:nvPr/>
        </p:nvSpPr>
        <p:spPr>
          <a:xfrm>
            <a:off x="4532020" y="6165084"/>
            <a:ext cx="771525" cy="276999"/>
          </a:xfrm>
          <a:prstGeom prst="rect">
            <a:avLst/>
          </a:prstGeom>
          <a:noFill/>
        </p:spPr>
        <p:txBody>
          <a:bodyPr wrap="square" rtlCol="0">
            <a:spAutoFit/>
          </a:bodyPr>
          <a:lstStyle/>
          <a:p>
            <a:pPr algn="ctr"/>
            <a:r>
              <a:rPr lang="en-US" sz="1200" dirty="0"/>
              <a:t>DCC</a:t>
            </a:r>
          </a:p>
        </p:txBody>
      </p:sp>
      <p:sp>
        <p:nvSpPr>
          <p:cNvPr id="25" name="TextBox 24">
            <a:extLst>
              <a:ext uri="{FF2B5EF4-FFF2-40B4-BE49-F238E27FC236}">
                <a16:creationId xmlns:a16="http://schemas.microsoft.com/office/drawing/2014/main" id="{B703FA16-09BE-F379-A6DA-745BB8D73454}"/>
              </a:ext>
            </a:extLst>
          </p:cNvPr>
          <p:cNvSpPr txBox="1"/>
          <p:nvPr/>
        </p:nvSpPr>
        <p:spPr>
          <a:xfrm>
            <a:off x="10932829" y="1963508"/>
            <a:ext cx="771525" cy="276999"/>
          </a:xfrm>
          <a:prstGeom prst="rect">
            <a:avLst/>
          </a:prstGeom>
          <a:noFill/>
        </p:spPr>
        <p:txBody>
          <a:bodyPr wrap="square" rtlCol="0">
            <a:spAutoFit/>
          </a:bodyPr>
          <a:lstStyle/>
          <a:p>
            <a:pPr algn="ctr"/>
            <a:r>
              <a:rPr lang="en-US" sz="1200" dirty="0"/>
              <a:t>DCC</a:t>
            </a:r>
          </a:p>
        </p:txBody>
      </p:sp>
    </p:spTree>
    <p:extLst>
      <p:ext uri="{BB962C8B-B14F-4D97-AF65-F5344CB8AC3E}">
        <p14:creationId xmlns:p14="http://schemas.microsoft.com/office/powerpoint/2010/main" val="91688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6" name="Straight Arrow Connector 175">
            <a:extLst>
              <a:ext uri="{FF2B5EF4-FFF2-40B4-BE49-F238E27FC236}">
                <a16:creationId xmlns:a16="http://schemas.microsoft.com/office/drawing/2014/main" id="{3A8222DC-85B5-0EAE-FD16-C117FC4ED216}"/>
              </a:ext>
            </a:extLst>
          </p:cNvPr>
          <p:cNvCxnSpPr>
            <a:cxnSpLocks/>
          </p:cNvCxnSpPr>
          <p:nvPr/>
        </p:nvCxnSpPr>
        <p:spPr>
          <a:xfrm>
            <a:off x="7194098" y="2690364"/>
            <a:ext cx="0" cy="9712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5" name="Google Shape;298;p4">
            <a:extLst>
              <a:ext uri="{FF2B5EF4-FFF2-40B4-BE49-F238E27FC236}">
                <a16:creationId xmlns:a16="http://schemas.microsoft.com/office/drawing/2014/main" id="{31B2B556-779E-CB53-582E-F36BFC1AE37D}"/>
              </a:ext>
            </a:extLst>
          </p:cNvPr>
          <p:cNvSpPr txBox="1"/>
          <p:nvPr/>
        </p:nvSpPr>
        <p:spPr>
          <a:xfrm>
            <a:off x="5852244" y="-232103"/>
            <a:ext cx="7435170"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err="1">
                <a:solidFill>
                  <a:srgbClr val="156082"/>
                </a:solidFill>
                <a:latin typeface="Poppins Light"/>
                <a:ea typeface="Calibri"/>
                <a:cs typeface="Calibri"/>
                <a:sym typeface="Calibri"/>
              </a:rPr>
              <a:t>Pre-condition</a:t>
            </a:r>
            <a:r>
              <a:rPr lang="es-419" sz="2400" b="1">
                <a:solidFill>
                  <a:srgbClr val="156082"/>
                </a:solidFill>
                <a:latin typeface="Poppins Light"/>
                <a:ea typeface="Calibri"/>
                <a:cs typeface="Calibri"/>
                <a:sym typeface="Calibri"/>
              </a:rPr>
              <a:t>: </a:t>
            </a:r>
            <a:r>
              <a:rPr lang="es-419" sz="2400" b="1" err="1">
                <a:solidFill>
                  <a:srgbClr val="156082"/>
                </a:solidFill>
                <a:latin typeface="Poppins Light"/>
                <a:ea typeface="Calibri"/>
                <a:cs typeface="Calibri"/>
                <a:sym typeface="Calibri"/>
              </a:rPr>
              <a:t>Onboard</a:t>
            </a:r>
            <a:r>
              <a:rPr lang="es-419" sz="2400" b="1">
                <a:solidFill>
                  <a:srgbClr val="156082"/>
                </a:solidFill>
                <a:latin typeface="Poppins Light"/>
                <a:ea typeface="Calibri"/>
                <a:cs typeface="Calibri"/>
                <a:sym typeface="Calibri"/>
              </a:rPr>
              <a:t> GDHCN - WHO</a:t>
            </a:r>
            <a:endParaRPr lang="es-419" sz="2000" b="1" i="0" u="none" strike="noStrike" cap="none">
              <a:solidFill>
                <a:srgbClr val="156082"/>
              </a:solidFill>
              <a:ea typeface="Calibri"/>
            </a:endParaRPr>
          </a:p>
        </p:txBody>
      </p:sp>
      <p:pic>
        <p:nvPicPr>
          <p:cNvPr id="22" name="Graphic 21" descr="Badge 1 with solid fill">
            <a:extLst>
              <a:ext uri="{FF2B5EF4-FFF2-40B4-BE49-F238E27FC236}">
                <a16:creationId xmlns:a16="http://schemas.microsoft.com/office/drawing/2014/main" id="{15AA012A-9447-B460-8784-0C7436550A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2768" y="2152112"/>
            <a:ext cx="219916" cy="219916"/>
          </a:xfrm>
          <a:prstGeom prst="rect">
            <a:avLst/>
          </a:prstGeom>
        </p:spPr>
      </p:pic>
      <p:pic>
        <p:nvPicPr>
          <p:cNvPr id="23" name="Graphic 22" descr="Badge with solid fill">
            <a:extLst>
              <a:ext uri="{FF2B5EF4-FFF2-40B4-BE49-F238E27FC236}">
                <a16:creationId xmlns:a16="http://schemas.microsoft.com/office/drawing/2014/main" id="{D6D47883-BBDF-E065-16C3-6BA988D361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42618" y="3077256"/>
            <a:ext cx="219916" cy="219916"/>
          </a:xfrm>
          <a:prstGeom prst="rect">
            <a:avLst/>
          </a:prstGeom>
        </p:spPr>
      </p:pic>
      <p:cxnSp>
        <p:nvCxnSpPr>
          <p:cNvPr id="52" name="Straight Arrow Connector 51">
            <a:extLst>
              <a:ext uri="{FF2B5EF4-FFF2-40B4-BE49-F238E27FC236}">
                <a16:creationId xmlns:a16="http://schemas.microsoft.com/office/drawing/2014/main" id="{3E219326-C5A4-5B14-3DCB-D5C9A3C6BEDE}"/>
              </a:ext>
            </a:extLst>
          </p:cNvPr>
          <p:cNvCxnSpPr>
            <a:cxnSpLocks/>
          </p:cNvCxnSpPr>
          <p:nvPr/>
        </p:nvCxnSpPr>
        <p:spPr>
          <a:xfrm flipH="1">
            <a:off x="4622147" y="2489506"/>
            <a:ext cx="1729624" cy="9551"/>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97A2F11-12E1-95EF-CB19-2D7DFB044A1D}"/>
              </a:ext>
            </a:extLst>
          </p:cNvPr>
          <p:cNvSpPr txBox="1"/>
          <p:nvPr/>
        </p:nvSpPr>
        <p:spPr>
          <a:xfrm>
            <a:off x="-4203" y="-218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pic>
        <p:nvPicPr>
          <p:cNvPr id="13" name="Graphic 12" descr="Hospital with solid fill">
            <a:extLst>
              <a:ext uri="{FF2B5EF4-FFF2-40B4-BE49-F238E27FC236}">
                <a16:creationId xmlns:a16="http://schemas.microsoft.com/office/drawing/2014/main" id="{67B25867-75B5-4CA0-1CC2-4DF810DFA1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88362" y="1952302"/>
            <a:ext cx="914400" cy="914400"/>
          </a:xfrm>
          <a:prstGeom prst="rect">
            <a:avLst/>
          </a:prstGeom>
        </p:spPr>
      </p:pic>
      <p:grpSp>
        <p:nvGrpSpPr>
          <p:cNvPr id="14" name="Group 13">
            <a:extLst>
              <a:ext uri="{FF2B5EF4-FFF2-40B4-BE49-F238E27FC236}">
                <a16:creationId xmlns:a16="http://schemas.microsoft.com/office/drawing/2014/main" id="{B0F13F30-06FC-9011-C905-EFE78B5BD67E}"/>
              </a:ext>
            </a:extLst>
          </p:cNvPr>
          <p:cNvGrpSpPr/>
          <p:nvPr/>
        </p:nvGrpSpPr>
        <p:grpSpPr>
          <a:xfrm>
            <a:off x="5076963" y="2571314"/>
            <a:ext cx="771525" cy="765912"/>
            <a:chOff x="7933620" y="5590249"/>
            <a:chExt cx="771525" cy="765912"/>
          </a:xfrm>
        </p:grpSpPr>
        <p:pic>
          <p:nvPicPr>
            <p:cNvPr id="15" name="Graphic 14" descr="Key outline">
              <a:extLst>
                <a:ext uri="{FF2B5EF4-FFF2-40B4-BE49-F238E27FC236}">
                  <a16:creationId xmlns:a16="http://schemas.microsoft.com/office/drawing/2014/main" id="{6DF51DE0-C044-5975-ED3B-94E97A15914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82138" y="5590249"/>
              <a:ext cx="474487" cy="474487"/>
            </a:xfrm>
            <a:prstGeom prst="rect">
              <a:avLst/>
            </a:prstGeom>
          </p:spPr>
        </p:pic>
        <p:sp>
          <p:nvSpPr>
            <p:cNvPr id="16" name="TextBox 15">
              <a:extLst>
                <a:ext uri="{FF2B5EF4-FFF2-40B4-BE49-F238E27FC236}">
                  <a16:creationId xmlns:a16="http://schemas.microsoft.com/office/drawing/2014/main" id="{452A0A0E-7E6E-DDE5-7EE5-16D7C0F260CE}"/>
                </a:ext>
              </a:extLst>
            </p:cNvPr>
            <p:cNvSpPr txBox="1"/>
            <p:nvPr/>
          </p:nvSpPr>
          <p:spPr>
            <a:xfrm>
              <a:off x="7933620" y="5894496"/>
              <a:ext cx="771525" cy="461665"/>
            </a:xfrm>
            <a:prstGeom prst="rect">
              <a:avLst/>
            </a:prstGeom>
            <a:noFill/>
          </p:spPr>
          <p:txBody>
            <a:bodyPr wrap="square" rtlCol="0">
              <a:spAutoFit/>
            </a:bodyPr>
            <a:lstStyle/>
            <a:p>
              <a:pPr algn="ctr"/>
              <a:r>
                <a:rPr lang="en-US" sz="1200"/>
                <a:t>Public Key</a:t>
              </a:r>
            </a:p>
          </p:txBody>
        </p:sp>
      </p:grpSp>
      <p:sp>
        <p:nvSpPr>
          <p:cNvPr id="17" name="Rectángulo: esquinas redondeadas 2">
            <a:extLst>
              <a:ext uri="{FF2B5EF4-FFF2-40B4-BE49-F238E27FC236}">
                <a16:creationId xmlns:a16="http://schemas.microsoft.com/office/drawing/2014/main" id="{71C5C971-42AB-55D7-EAC2-B2E40A179C8B}"/>
              </a:ext>
            </a:extLst>
          </p:cNvPr>
          <p:cNvSpPr/>
          <p:nvPr/>
        </p:nvSpPr>
        <p:spPr>
          <a:xfrm rot="5400000">
            <a:off x="7070306" y="1940225"/>
            <a:ext cx="247584" cy="10882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1400"/>
              <a:t>GDHCN</a:t>
            </a:r>
          </a:p>
        </p:txBody>
      </p:sp>
      <p:sp>
        <p:nvSpPr>
          <p:cNvPr id="21" name="Rectángulo: esquinas redondeadas 2">
            <a:extLst>
              <a:ext uri="{FF2B5EF4-FFF2-40B4-BE49-F238E27FC236}">
                <a16:creationId xmlns:a16="http://schemas.microsoft.com/office/drawing/2014/main" id="{4CE04917-F5C2-D1E7-C671-467CF7D50B01}"/>
              </a:ext>
            </a:extLst>
          </p:cNvPr>
          <p:cNvSpPr/>
          <p:nvPr/>
        </p:nvSpPr>
        <p:spPr>
          <a:xfrm rot="5400000">
            <a:off x="6963265" y="3579181"/>
            <a:ext cx="461665" cy="10882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1400" err="1"/>
              <a:t>Gazelle</a:t>
            </a:r>
            <a:r>
              <a:rPr lang="es-CL" sz="1400"/>
              <a:t> </a:t>
            </a:r>
            <a:r>
              <a:rPr lang="es-CL" sz="1400" err="1"/>
              <a:t>Truststore</a:t>
            </a:r>
            <a:endParaRPr lang="es-CL" sz="1400"/>
          </a:p>
        </p:txBody>
      </p:sp>
      <p:sp>
        <p:nvSpPr>
          <p:cNvPr id="24" name="TextBox 23">
            <a:extLst>
              <a:ext uri="{FF2B5EF4-FFF2-40B4-BE49-F238E27FC236}">
                <a16:creationId xmlns:a16="http://schemas.microsoft.com/office/drawing/2014/main" id="{17A16304-346E-F143-E521-AE34FD9BF916}"/>
              </a:ext>
            </a:extLst>
          </p:cNvPr>
          <p:cNvSpPr txBox="1"/>
          <p:nvPr/>
        </p:nvSpPr>
        <p:spPr>
          <a:xfrm>
            <a:off x="3240063" y="2764331"/>
            <a:ext cx="1410998" cy="276999"/>
          </a:xfrm>
          <a:prstGeom prst="rect">
            <a:avLst/>
          </a:prstGeom>
          <a:noFill/>
        </p:spPr>
        <p:txBody>
          <a:bodyPr wrap="square" rtlCol="0">
            <a:spAutoFit/>
          </a:bodyPr>
          <a:lstStyle/>
          <a:p>
            <a:pPr algn="ctr"/>
            <a:r>
              <a:rPr lang="en-US" sz="1200"/>
              <a:t>MoH</a:t>
            </a:r>
          </a:p>
        </p:txBody>
      </p:sp>
      <p:sp>
        <p:nvSpPr>
          <p:cNvPr id="3" name="TextBox 2">
            <a:extLst>
              <a:ext uri="{FF2B5EF4-FFF2-40B4-BE49-F238E27FC236}">
                <a16:creationId xmlns:a16="http://schemas.microsoft.com/office/drawing/2014/main" id="{18925A0C-6A02-1A10-2662-C14FBAD1B24F}"/>
              </a:ext>
            </a:extLst>
          </p:cNvPr>
          <p:cNvSpPr txBox="1"/>
          <p:nvPr/>
        </p:nvSpPr>
        <p:spPr>
          <a:xfrm>
            <a:off x="9329738" y="6581001"/>
            <a:ext cx="2862262" cy="276999"/>
          </a:xfrm>
          <a:prstGeom prst="rect">
            <a:avLst/>
          </a:prstGeom>
          <a:solidFill>
            <a:srgbClr val="C00000"/>
          </a:solidFill>
        </p:spPr>
        <p:txBody>
          <a:bodyPr wrap="square" rtlCol="0">
            <a:spAutoFit/>
          </a:bodyPr>
          <a:lstStyle/>
          <a:p>
            <a:pPr algn="ctr"/>
            <a:r>
              <a:rPr lang="en-US" sz="1200">
                <a:solidFill>
                  <a:schemeClr val="bg1"/>
                </a:solidFill>
              </a:rPr>
              <a:t>DEADLINE </a:t>
            </a:r>
            <a:r>
              <a:rPr lang="en-US" sz="1200" b="1">
                <a:solidFill>
                  <a:schemeClr val="bg1"/>
                </a:solidFill>
              </a:rPr>
              <a:t>Sept 15-2024</a:t>
            </a:r>
          </a:p>
        </p:txBody>
      </p:sp>
    </p:spTree>
    <p:extLst>
      <p:ext uri="{BB962C8B-B14F-4D97-AF65-F5344CB8AC3E}">
        <p14:creationId xmlns:p14="http://schemas.microsoft.com/office/powerpoint/2010/main" val="2651018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a:extLst>
              <a:ext uri="{FF2B5EF4-FFF2-40B4-BE49-F238E27FC236}">
                <a16:creationId xmlns:a16="http://schemas.microsoft.com/office/drawing/2014/main" id="{6EDC24B0-5B01-6028-470E-40C4693CC3B5}"/>
              </a:ext>
            </a:extLst>
          </p:cNvPr>
          <p:cNvSpPr txBox="1"/>
          <p:nvPr/>
        </p:nvSpPr>
        <p:spPr>
          <a:xfrm>
            <a:off x="-4203" y="-218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9" name="TextBox 8">
            <a:extLst>
              <a:ext uri="{FF2B5EF4-FFF2-40B4-BE49-F238E27FC236}">
                <a16:creationId xmlns:a16="http://schemas.microsoft.com/office/drawing/2014/main" id="{07F735FF-48F7-BEC5-621D-6D8E6F0468DE}"/>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pic>
        <p:nvPicPr>
          <p:cNvPr id="20" name="Graphic 19" descr="Male profile with solid fill">
            <a:extLst>
              <a:ext uri="{FF2B5EF4-FFF2-40B4-BE49-F238E27FC236}">
                <a16:creationId xmlns:a16="http://schemas.microsoft.com/office/drawing/2014/main" id="{9FE18DD3-3F15-5203-B1ED-92CD433886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7026" y="1333518"/>
            <a:ext cx="474487" cy="474487"/>
          </a:xfrm>
          <a:prstGeom prst="rect">
            <a:avLst/>
          </a:prstGeom>
        </p:spPr>
      </p:pic>
      <p:grpSp>
        <p:nvGrpSpPr>
          <p:cNvPr id="22" name="Group 21">
            <a:extLst>
              <a:ext uri="{FF2B5EF4-FFF2-40B4-BE49-F238E27FC236}">
                <a16:creationId xmlns:a16="http://schemas.microsoft.com/office/drawing/2014/main" id="{61957771-1C26-D72F-D284-57361CC08E97}"/>
              </a:ext>
            </a:extLst>
          </p:cNvPr>
          <p:cNvGrpSpPr/>
          <p:nvPr/>
        </p:nvGrpSpPr>
        <p:grpSpPr>
          <a:xfrm rot="10800000">
            <a:off x="2150582" y="1553612"/>
            <a:ext cx="1196766" cy="152128"/>
            <a:chOff x="8890408" y="1922283"/>
            <a:chExt cx="1097391" cy="86830"/>
          </a:xfrm>
        </p:grpSpPr>
        <p:cxnSp>
          <p:nvCxnSpPr>
            <p:cNvPr id="29" name="Straight Arrow Connector 28">
              <a:extLst>
                <a:ext uri="{FF2B5EF4-FFF2-40B4-BE49-F238E27FC236}">
                  <a16:creationId xmlns:a16="http://schemas.microsoft.com/office/drawing/2014/main" id="{86ECF590-CA7F-A53F-0532-2CBB39828EC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8D17FFD-6C13-374B-E5F4-2659336FB7D5}"/>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23" name="Rectángulo: esquinas redondeadas 2">
            <a:extLst>
              <a:ext uri="{FF2B5EF4-FFF2-40B4-BE49-F238E27FC236}">
                <a16:creationId xmlns:a16="http://schemas.microsoft.com/office/drawing/2014/main" id="{2EAF9DE2-DF1F-14DE-13DC-115E3E889B42}"/>
              </a:ext>
            </a:extLst>
          </p:cNvPr>
          <p:cNvSpPr/>
          <p:nvPr/>
        </p:nvSpPr>
        <p:spPr>
          <a:xfrm rot="10800000">
            <a:off x="3624184" y="2238708"/>
            <a:ext cx="247584" cy="127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(Proxy)</a:t>
            </a:r>
          </a:p>
        </p:txBody>
      </p:sp>
      <p:sp>
        <p:nvSpPr>
          <p:cNvPr id="33" name="CuadroTexto 336">
            <a:extLst>
              <a:ext uri="{FF2B5EF4-FFF2-40B4-BE49-F238E27FC236}">
                <a16:creationId xmlns:a16="http://schemas.microsoft.com/office/drawing/2014/main" id="{7CC55CC8-5B83-4E8D-9CD5-929CFE9CCBDA}"/>
              </a:ext>
            </a:extLst>
          </p:cNvPr>
          <p:cNvSpPr txBox="1"/>
          <p:nvPr/>
        </p:nvSpPr>
        <p:spPr>
          <a:xfrm>
            <a:off x="2268296" y="1226949"/>
            <a:ext cx="1612597" cy="261610"/>
          </a:xfrm>
          <a:prstGeom prst="rect">
            <a:avLst/>
          </a:prstGeom>
          <a:noFill/>
        </p:spPr>
        <p:txBody>
          <a:bodyPr wrap="square" rtlCol="0">
            <a:spAutoFit/>
          </a:bodyPr>
          <a:lstStyle/>
          <a:p>
            <a:pPr algn="ctr"/>
            <a:r>
              <a:rPr lang="es-CL" sz="1050"/>
              <a:t>ITI 78 </a:t>
            </a:r>
            <a:r>
              <a:rPr lang="es-CL" sz="1050" err="1"/>
              <a:t>PDQm</a:t>
            </a:r>
            <a:endParaRPr lang="es-CL" sz="1050"/>
          </a:p>
        </p:txBody>
      </p:sp>
      <p:pic>
        <p:nvPicPr>
          <p:cNvPr id="35" name="Graphic 34" descr="Badge 1 with solid fill">
            <a:extLst>
              <a:ext uri="{FF2B5EF4-FFF2-40B4-BE49-F238E27FC236}">
                <a16:creationId xmlns:a16="http://schemas.microsoft.com/office/drawing/2014/main" id="{9B7F5A1B-FFDD-FAB3-2829-928C170B41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28744" y="1239038"/>
            <a:ext cx="219916" cy="219916"/>
          </a:xfrm>
          <a:prstGeom prst="rect">
            <a:avLst/>
          </a:prstGeom>
        </p:spPr>
      </p:pic>
      <p:cxnSp>
        <p:nvCxnSpPr>
          <p:cNvPr id="37" name="Straight Connector 36">
            <a:extLst>
              <a:ext uri="{FF2B5EF4-FFF2-40B4-BE49-F238E27FC236}">
                <a16:creationId xmlns:a16="http://schemas.microsoft.com/office/drawing/2014/main" id="{9AE5BA44-3292-95B7-E432-96F7D5D216F7}"/>
              </a:ext>
            </a:extLst>
          </p:cNvPr>
          <p:cNvCxnSpPr>
            <a:cxnSpLocks/>
          </p:cNvCxnSpPr>
          <p:nvPr/>
        </p:nvCxnSpPr>
        <p:spPr>
          <a:xfrm>
            <a:off x="2599889"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7A52EF0-E4AF-C7AF-9563-F69394EA950B}"/>
              </a:ext>
            </a:extLst>
          </p:cNvPr>
          <p:cNvCxnSpPr>
            <a:cxnSpLocks/>
          </p:cNvCxnSpPr>
          <p:nvPr/>
        </p:nvCxnSpPr>
        <p:spPr>
          <a:xfrm>
            <a:off x="7160530"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3" name="Graphic 42" descr="Server with solid fill">
            <a:extLst>
              <a:ext uri="{FF2B5EF4-FFF2-40B4-BE49-F238E27FC236}">
                <a16:creationId xmlns:a16="http://schemas.microsoft.com/office/drawing/2014/main" id="{69DE8FBF-44B8-3A8F-3750-904682C8D2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29467" y="421578"/>
            <a:ext cx="474487" cy="474487"/>
          </a:xfrm>
          <a:prstGeom prst="rect">
            <a:avLst/>
          </a:prstGeom>
        </p:spPr>
      </p:pic>
      <p:sp>
        <p:nvSpPr>
          <p:cNvPr id="44" name="TextBox 43">
            <a:extLst>
              <a:ext uri="{FF2B5EF4-FFF2-40B4-BE49-F238E27FC236}">
                <a16:creationId xmlns:a16="http://schemas.microsoft.com/office/drawing/2014/main" id="{F2C71020-4CDA-67B8-EDCC-B1FB31B11E4B}"/>
              </a:ext>
            </a:extLst>
          </p:cNvPr>
          <p:cNvSpPr txBox="1"/>
          <p:nvPr/>
        </p:nvSpPr>
        <p:spPr>
          <a:xfrm>
            <a:off x="5523468" y="825014"/>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52" name="Straight Connector 51">
            <a:extLst>
              <a:ext uri="{FF2B5EF4-FFF2-40B4-BE49-F238E27FC236}">
                <a16:creationId xmlns:a16="http://schemas.microsoft.com/office/drawing/2014/main" id="{EFF6389A-762B-A522-B704-10E4DDF87BD0}"/>
              </a:ext>
            </a:extLst>
          </p:cNvPr>
          <p:cNvCxnSpPr>
            <a:cxnSpLocks/>
          </p:cNvCxnSpPr>
          <p:nvPr/>
        </p:nvCxnSpPr>
        <p:spPr>
          <a:xfrm>
            <a:off x="1364239" y="1082311"/>
            <a:ext cx="744183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61" name="Group 60">
            <a:extLst>
              <a:ext uri="{FF2B5EF4-FFF2-40B4-BE49-F238E27FC236}">
                <a16:creationId xmlns:a16="http://schemas.microsoft.com/office/drawing/2014/main" id="{229350E7-3BC3-4B34-2616-AF3E9C016FE9}"/>
              </a:ext>
            </a:extLst>
          </p:cNvPr>
          <p:cNvGrpSpPr/>
          <p:nvPr/>
        </p:nvGrpSpPr>
        <p:grpSpPr>
          <a:xfrm>
            <a:off x="7425476" y="313764"/>
            <a:ext cx="1246328" cy="770640"/>
            <a:chOff x="4288681" y="307778"/>
            <a:chExt cx="1246328" cy="770640"/>
          </a:xfrm>
        </p:grpSpPr>
        <p:sp>
          <p:nvSpPr>
            <p:cNvPr id="62" name="TextBox 61">
              <a:extLst>
                <a:ext uri="{FF2B5EF4-FFF2-40B4-BE49-F238E27FC236}">
                  <a16:creationId xmlns:a16="http://schemas.microsoft.com/office/drawing/2014/main" id="{17D6B1EF-149C-DF9E-9720-B2AE46B77EC8}"/>
                </a:ext>
              </a:extLst>
            </p:cNvPr>
            <p:cNvSpPr txBox="1"/>
            <p:nvPr/>
          </p:nvSpPr>
          <p:spPr>
            <a:xfrm>
              <a:off x="4288681" y="801419"/>
              <a:ext cx="1246328" cy="276999"/>
            </a:xfrm>
            <a:prstGeom prst="rect">
              <a:avLst/>
            </a:prstGeom>
            <a:noFill/>
          </p:spPr>
          <p:txBody>
            <a:bodyPr wrap="square" rtlCol="0">
              <a:spAutoFit/>
            </a:bodyPr>
            <a:lstStyle/>
            <a:p>
              <a:pPr algn="ctr"/>
              <a:r>
                <a:rPr lang="es-AR" sz="1200" err="1"/>
                <a:t>Wallet</a:t>
              </a:r>
              <a:endParaRPr lang="en-US" sz="1200"/>
            </a:p>
          </p:txBody>
        </p:sp>
        <p:grpSp>
          <p:nvGrpSpPr>
            <p:cNvPr id="64" name="Group 63">
              <a:extLst>
                <a:ext uri="{FF2B5EF4-FFF2-40B4-BE49-F238E27FC236}">
                  <a16:creationId xmlns:a16="http://schemas.microsoft.com/office/drawing/2014/main" id="{A36D2C8B-A81C-FF2A-DF36-E41282986247}"/>
                </a:ext>
              </a:extLst>
            </p:cNvPr>
            <p:cNvGrpSpPr/>
            <p:nvPr/>
          </p:nvGrpSpPr>
          <p:grpSpPr>
            <a:xfrm>
              <a:off x="4608423" y="307778"/>
              <a:ext cx="526271" cy="548120"/>
              <a:chOff x="4608423" y="307778"/>
              <a:chExt cx="526271" cy="548120"/>
            </a:xfrm>
          </p:grpSpPr>
          <p:pic>
            <p:nvPicPr>
              <p:cNvPr id="66" name="Graphic 65" descr="Wallet outline">
                <a:extLst>
                  <a:ext uri="{FF2B5EF4-FFF2-40B4-BE49-F238E27FC236}">
                    <a16:creationId xmlns:a16="http://schemas.microsoft.com/office/drawing/2014/main" id="{C55CECEF-3CB5-0B17-8A62-0AD2AAAFF4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77495" y="398699"/>
                <a:ext cx="457199" cy="457199"/>
              </a:xfrm>
              <a:prstGeom prst="rect">
                <a:avLst/>
              </a:prstGeom>
            </p:spPr>
          </p:pic>
          <p:pic>
            <p:nvPicPr>
              <p:cNvPr id="67" name="Graphic 66" descr="Male profile with solid fill">
                <a:extLst>
                  <a:ext uri="{FF2B5EF4-FFF2-40B4-BE49-F238E27FC236}">
                    <a16:creationId xmlns:a16="http://schemas.microsoft.com/office/drawing/2014/main" id="{5EAE85AC-D249-C833-B703-D81C1D8B6A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8423" y="307778"/>
                <a:ext cx="327478" cy="327478"/>
              </a:xfrm>
              <a:prstGeom prst="rect">
                <a:avLst/>
              </a:prstGeom>
            </p:spPr>
          </p:pic>
        </p:grpSp>
      </p:grpSp>
      <p:pic>
        <p:nvPicPr>
          <p:cNvPr id="68" name="Graphic 67" descr="Server with solid fill">
            <a:extLst>
              <a:ext uri="{FF2B5EF4-FFF2-40B4-BE49-F238E27FC236}">
                <a16:creationId xmlns:a16="http://schemas.microsoft.com/office/drawing/2014/main" id="{071631D9-8F0B-14AA-42AA-6B59173A449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21185" y="431203"/>
            <a:ext cx="474487" cy="474487"/>
          </a:xfrm>
          <a:prstGeom prst="rect">
            <a:avLst/>
          </a:prstGeom>
        </p:spPr>
      </p:pic>
      <p:sp>
        <p:nvSpPr>
          <p:cNvPr id="85" name="TextBox 84">
            <a:extLst>
              <a:ext uri="{FF2B5EF4-FFF2-40B4-BE49-F238E27FC236}">
                <a16:creationId xmlns:a16="http://schemas.microsoft.com/office/drawing/2014/main" id="{E8582557-6466-7CC9-7CB5-BB9757C6E6B5}"/>
              </a:ext>
            </a:extLst>
          </p:cNvPr>
          <p:cNvSpPr txBox="1"/>
          <p:nvPr/>
        </p:nvSpPr>
        <p:spPr>
          <a:xfrm>
            <a:off x="3115186" y="834639"/>
            <a:ext cx="1246328" cy="276999"/>
          </a:xfrm>
          <a:prstGeom prst="rect">
            <a:avLst/>
          </a:prstGeom>
          <a:noFill/>
        </p:spPr>
        <p:txBody>
          <a:bodyPr wrap="square" rtlCol="0">
            <a:spAutoFit/>
          </a:bodyPr>
          <a:lstStyle/>
          <a:p>
            <a:pPr algn="ctr"/>
            <a:r>
              <a:rPr lang="es-AR" sz="1200" err="1"/>
              <a:t>Gazelle</a:t>
            </a:r>
            <a:endParaRPr lang="en-US" sz="1200"/>
          </a:p>
        </p:txBody>
      </p:sp>
      <p:cxnSp>
        <p:nvCxnSpPr>
          <p:cNvPr id="86" name="Straight Connector 85">
            <a:extLst>
              <a:ext uri="{FF2B5EF4-FFF2-40B4-BE49-F238E27FC236}">
                <a16:creationId xmlns:a16="http://schemas.microsoft.com/office/drawing/2014/main" id="{6314909F-1595-F5BF-EA3E-1C8831117062}"/>
              </a:ext>
            </a:extLst>
          </p:cNvPr>
          <p:cNvCxnSpPr>
            <a:cxnSpLocks/>
          </p:cNvCxnSpPr>
          <p:nvPr/>
        </p:nvCxnSpPr>
        <p:spPr>
          <a:xfrm>
            <a:off x="5195240" y="963513"/>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016E97A1-A7F7-5ED7-B6B0-FC52B351D948}"/>
              </a:ext>
            </a:extLst>
          </p:cNvPr>
          <p:cNvCxnSpPr>
            <a:cxnSpLocks/>
          </p:cNvCxnSpPr>
          <p:nvPr/>
        </p:nvCxnSpPr>
        <p:spPr>
          <a:xfrm>
            <a:off x="1764269" y="1882912"/>
            <a:ext cx="0" cy="7411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1" name="Graphic 100" descr="Paper with solid fill">
            <a:extLst>
              <a:ext uri="{FF2B5EF4-FFF2-40B4-BE49-F238E27FC236}">
                <a16:creationId xmlns:a16="http://schemas.microsoft.com/office/drawing/2014/main" id="{56A0BD7F-3756-49B4-1AD5-1B623AD83EF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27026" y="4221658"/>
            <a:ext cx="474487" cy="474487"/>
          </a:xfrm>
          <a:prstGeom prst="rect">
            <a:avLst/>
          </a:prstGeom>
        </p:spPr>
      </p:pic>
      <p:cxnSp>
        <p:nvCxnSpPr>
          <p:cNvPr id="120" name="Straight Arrow Connector 119">
            <a:extLst>
              <a:ext uri="{FF2B5EF4-FFF2-40B4-BE49-F238E27FC236}">
                <a16:creationId xmlns:a16="http://schemas.microsoft.com/office/drawing/2014/main" id="{E0CB305B-F3C4-D632-1B7F-B01F3455EE7D}"/>
              </a:ext>
            </a:extLst>
          </p:cNvPr>
          <p:cNvCxnSpPr>
            <a:cxnSpLocks/>
          </p:cNvCxnSpPr>
          <p:nvPr/>
        </p:nvCxnSpPr>
        <p:spPr>
          <a:xfrm flipH="1">
            <a:off x="1759508" y="3506685"/>
            <a:ext cx="9523" cy="599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22" name="Group 121">
            <a:extLst>
              <a:ext uri="{FF2B5EF4-FFF2-40B4-BE49-F238E27FC236}">
                <a16:creationId xmlns:a16="http://schemas.microsoft.com/office/drawing/2014/main" id="{EF81B5E5-2F92-B039-B716-0722240D068B}"/>
              </a:ext>
            </a:extLst>
          </p:cNvPr>
          <p:cNvGrpSpPr/>
          <p:nvPr/>
        </p:nvGrpSpPr>
        <p:grpSpPr>
          <a:xfrm>
            <a:off x="5358798" y="2711946"/>
            <a:ext cx="1410998" cy="865101"/>
            <a:chOff x="9654474" y="2613286"/>
            <a:chExt cx="1410998" cy="865101"/>
          </a:xfrm>
        </p:grpSpPr>
        <p:pic>
          <p:nvPicPr>
            <p:cNvPr id="123" name="Graphic 122" descr="Server with solid fill">
              <a:extLst>
                <a:ext uri="{FF2B5EF4-FFF2-40B4-BE49-F238E27FC236}">
                  <a16:creationId xmlns:a16="http://schemas.microsoft.com/office/drawing/2014/main" id="{6841D3FB-9E07-8E9B-3684-04755E221FC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42808" y="2613286"/>
              <a:ext cx="474487" cy="474487"/>
            </a:xfrm>
            <a:prstGeom prst="rect">
              <a:avLst/>
            </a:prstGeom>
          </p:spPr>
        </p:pic>
        <p:sp>
          <p:nvSpPr>
            <p:cNvPr id="124" name="TextBox 123">
              <a:extLst>
                <a:ext uri="{FF2B5EF4-FFF2-40B4-BE49-F238E27FC236}">
                  <a16:creationId xmlns:a16="http://schemas.microsoft.com/office/drawing/2014/main" id="{B81196D7-4CC9-F84A-47BD-DCE541DA1065}"/>
                </a:ext>
              </a:extLst>
            </p:cNvPr>
            <p:cNvSpPr txBox="1"/>
            <p:nvPr/>
          </p:nvSpPr>
          <p:spPr>
            <a:xfrm>
              <a:off x="9654474" y="3016722"/>
              <a:ext cx="1410998" cy="461665"/>
            </a:xfrm>
            <a:prstGeom prst="rect">
              <a:avLst/>
            </a:prstGeom>
            <a:noFill/>
          </p:spPr>
          <p:txBody>
            <a:bodyPr wrap="square" rtlCol="0">
              <a:spAutoFit/>
            </a:bodyPr>
            <a:lstStyle/>
            <a:p>
              <a:pPr algn="ctr"/>
              <a:r>
                <a:rPr lang="en-US" sz="1200"/>
                <a:t>Snowstorm</a:t>
              </a:r>
              <a:br>
                <a:rPr lang="en-US" sz="1200"/>
              </a:br>
              <a:r>
                <a:rPr lang="en-US" sz="1200"/>
                <a:t> Server</a:t>
              </a:r>
            </a:p>
          </p:txBody>
        </p:sp>
      </p:grpSp>
      <p:pic>
        <p:nvPicPr>
          <p:cNvPr id="126" name="Graphic 125" descr="Badge with solid fill">
            <a:extLst>
              <a:ext uri="{FF2B5EF4-FFF2-40B4-BE49-F238E27FC236}">
                <a16:creationId xmlns:a16="http://schemas.microsoft.com/office/drawing/2014/main" id="{8B1E3448-129C-668E-D842-F067A20931F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85307" y="2703730"/>
            <a:ext cx="219916" cy="219916"/>
          </a:xfrm>
          <a:prstGeom prst="rect">
            <a:avLst/>
          </a:prstGeom>
        </p:spPr>
      </p:pic>
      <p:sp>
        <p:nvSpPr>
          <p:cNvPr id="127" name="CuadroTexto 336">
            <a:extLst>
              <a:ext uri="{FF2B5EF4-FFF2-40B4-BE49-F238E27FC236}">
                <a16:creationId xmlns:a16="http://schemas.microsoft.com/office/drawing/2014/main" id="{8385C4CC-F4BA-AA87-DA97-E2618F5B3C63}"/>
              </a:ext>
            </a:extLst>
          </p:cNvPr>
          <p:cNvSpPr txBox="1"/>
          <p:nvPr/>
        </p:nvSpPr>
        <p:spPr>
          <a:xfrm>
            <a:off x="2196461" y="2769096"/>
            <a:ext cx="1654587" cy="261610"/>
          </a:xfrm>
          <a:prstGeom prst="rect">
            <a:avLst/>
          </a:prstGeom>
          <a:noFill/>
        </p:spPr>
        <p:txBody>
          <a:bodyPr wrap="square" rtlCol="0">
            <a:spAutoFit/>
          </a:bodyPr>
          <a:lstStyle/>
          <a:p>
            <a:pPr algn="ctr"/>
            <a:r>
              <a:rPr lang="es-CL" sz="1050"/>
              <a:t>ITI 98 y 101 SVCM</a:t>
            </a:r>
          </a:p>
        </p:txBody>
      </p:sp>
      <p:grpSp>
        <p:nvGrpSpPr>
          <p:cNvPr id="128" name="Group 127">
            <a:extLst>
              <a:ext uri="{FF2B5EF4-FFF2-40B4-BE49-F238E27FC236}">
                <a16:creationId xmlns:a16="http://schemas.microsoft.com/office/drawing/2014/main" id="{98DB9932-CE09-597C-62FB-47D7C04FD18D}"/>
              </a:ext>
            </a:extLst>
          </p:cNvPr>
          <p:cNvGrpSpPr/>
          <p:nvPr/>
        </p:nvGrpSpPr>
        <p:grpSpPr>
          <a:xfrm rot="10800000">
            <a:off x="2148982" y="3063175"/>
            <a:ext cx="1196766" cy="152128"/>
            <a:chOff x="8890408" y="1922283"/>
            <a:chExt cx="1097391" cy="86830"/>
          </a:xfrm>
        </p:grpSpPr>
        <p:cxnSp>
          <p:nvCxnSpPr>
            <p:cNvPr id="129" name="Straight Arrow Connector 128">
              <a:extLst>
                <a:ext uri="{FF2B5EF4-FFF2-40B4-BE49-F238E27FC236}">
                  <a16:creationId xmlns:a16="http://schemas.microsoft.com/office/drawing/2014/main" id="{2634B849-0078-359B-3EB7-A8A0F983EC0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FAEDE805-CEEB-40F4-9D41-02F3BB74BB80}"/>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31" name="Group 130">
            <a:extLst>
              <a:ext uri="{FF2B5EF4-FFF2-40B4-BE49-F238E27FC236}">
                <a16:creationId xmlns:a16="http://schemas.microsoft.com/office/drawing/2014/main" id="{4305198D-7867-2186-DC3A-0E1DA4112744}"/>
              </a:ext>
            </a:extLst>
          </p:cNvPr>
          <p:cNvGrpSpPr/>
          <p:nvPr/>
        </p:nvGrpSpPr>
        <p:grpSpPr>
          <a:xfrm rot="10800000">
            <a:off x="4056219" y="3063175"/>
            <a:ext cx="1492103" cy="160150"/>
            <a:chOff x="8890408" y="1922283"/>
            <a:chExt cx="1097391" cy="86830"/>
          </a:xfrm>
        </p:grpSpPr>
        <p:cxnSp>
          <p:nvCxnSpPr>
            <p:cNvPr id="133" name="Straight Arrow Connector 132">
              <a:extLst>
                <a:ext uri="{FF2B5EF4-FFF2-40B4-BE49-F238E27FC236}">
                  <a16:creationId xmlns:a16="http://schemas.microsoft.com/office/drawing/2014/main" id="{4F94289F-8A9E-00C2-719C-1E1F870F6C20}"/>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B368C093-F2A1-9FDB-5FE4-4DD02344E33E}"/>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37" name="Rectángulo: esquinas redondeadas 2">
            <a:extLst>
              <a:ext uri="{FF2B5EF4-FFF2-40B4-BE49-F238E27FC236}">
                <a16:creationId xmlns:a16="http://schemas.microsoft.com/office/drawing/2014/main" id="{021677D1-D55A-7AA7-8DFD-44B48A424EE5}"/>
              </a:ext>
            </a:extLst>
          </p:cNvPr>
          <p:cNvSpPr/>
          <p:nvPr/>
        </p:nvSpPr>
        <p:spPr>
          <a:xfrm rot="10800000">
            <a:off x="3632206" y="3798339"/>
            <a:ext cx="247584" cy="11750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(EVS Client)</a:t>
            </a:r>
          </a:p>
        </p:txBody>
      </p:sp>
      <p:grpSp>
        <p:nvGrpSpPr>
          <p:cNvPr id="138" name="Group 137">
            <a:extLst>
              <a:ext uri="{FF2B5EF4-FFF2-40B4-BE49-F238E27FC236}">
                <a16:creationId xmlns:a16="http://schemas.microsoft.com/office/drawing/2014/main" id="{52949857-7BF0-BFF6-1780-87A9ECA876BF}"/>
              </a:ext>
            </a:extLst>
          </p:cNvPr>
          <p:cNvGrpSpPr/>
          <p:nvPr/>
        </p:nvGrpSpPr>
        <p:grpSpPr>
          <a:xfrm rot="10800000">
            <a:off x="2147376" y="4418734"/>
            <a:ext cx="1196766" cy="152128"/>
            <a:chOff x="8890408" y="1922283"/>
            <a:chExt cx="1097391" cy="86830"/>
          </a:xfrm>
        </p:grpSpPr>
        <p:cxnSp>
          <p:nvCxnSpPr>
            <p:cNvPr id="139" name="Straight Arrow Connector 138">
              <a:extLst>
                <a:ext uri="{FF2B5EF4-FFF2-40B4-BE49-F238E27FC236}">
                  <a16:creationId xmlns:a16="http://schemas.microsoft.com/office/drawing/2014/main" id="{7DD9C709-653B-E851-1232-7F5A3F65FCCE}"/>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0BCA6EFA-F15B-2D72-7347-3D75333D3686}"/>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pic>
        <p:nvPicPr>
          <p:cNvPr id="141" name="Graphic 140" descr="Badge 3 with solid fill">
            <a:extLst>
              <a:ext uri="{FF2B5EF4-FFF2-40B4-BE49-F238E27FC236}">
                <a16:creationId xmlns:a16="http://schemas.microsoft.com/office/drawing/2014/main" id="{C9CF8AD0-FD2E-D31C-BAAD-5452685D3F1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69417" y="4047120"/>
            <a:ext cx="229363" cy="229363"/>
          </a:xfrm>
          <a:prstGeom prst="rect">
            <a:avLst/>
          </a:prstGeom>
        </p:spPr>
      </p:pic>
      <p:sp>
        <p:nvSpPr>
          <p:cNvPr id="143" name="ZoneTexte 38">
            <a:extLst>
              <a:ext uri="{FF2B5EF4-FFF2-40B4-BE49-F238E27FC236}">
                <a16:creationId xmlns:a16="http://schemas.microsoft.com/office/drawing/2014/main" id="{44AFCF17-9FDE-0173-466E-FE98E5701FC3}"/>
              </a:ext>
            </a:extLst>
          </p:cNvPr>
          <p:cNvSpPr txBox="1"/>
          <p:nvPr/>
        </p:nvSpPr>
        <p:spPr>
          <a:xfrm>
            <a:off x="2363653" y="4081578"/>
            <a:ext cx="1436952" cy="30777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700">
                <a:solidFill>
                  <a:schemeClr val="tx1"/>
                </a:solidFill>
                <a:hlinkClick r:id="rId16">
                  <a:extLst>
                    <a:ext uri="{A12FA001-AC4F-418D-AE19-62706E023703}">
                      <ahyp:hlinkClr xmlns:ahyp="http://schemas.microsoft.com/office/drawing/2018/hyperlinkcolor" val="tx"/>
                    </a:ext>
                  </a:extLst>
                </a:hlinkClick>
              </a:rPr>
              <a:t>CONTENT_CREATOR_</a:t>
            </a:r>
            <a:br>
              <a:rPr lang="fr-FR" sz="700">
                <a:solidFill>
                  <a:schemeClr val="tx1"/>
                </a:solidFill>
                <a:hlinkClick r:id="rId16">
                  <a:extLst>
                    <a:ext uri="{A12FA001-AC4F-418D-AE19-62706E023703}">
                      <ahyp:hlinkClr xmlns:ahyp="http://schemas.microsoft.com/office/drawing/2018/hyperlinkcolor" val="tx"/>
                    </a:ext>
                  </a:extLst>
                </a:hlinkClick>
              </a:rPr>
            </a:br>
            <a:r>
              <a:rPr lang="fr-FR" sz="700">
                <a:solidFill>
                  <a:schemeClr val="tx1"/>
                </a:solidFill>
                <a:hlinkClick r:id="rId16">
                  <a:extLst>
                    <a:ext uri="{A12FA001-AC4F-418D-AE19-62706E023703}">
                      <ahyp:hlinkClr xmlns:ahyp="http://schemas.microsoft.com/office/drawing/2018/hyperlinkcolor" val="tx"/>
                    </a:ext>
                  </a:extLst>
                </a:hlinkClick>
              </a:rPr>
              <a:t>IPS_FHIR</a:t>
            </a:r>
            <a:r>
              <a:rPr lang="fr-FR" sz="700">
                <a:solidFill>
                  <a:schemeClr val="tx1"/>
                </a:solidFill>
              </a:rPr>
              <a:t> </a:t>
            </a:r>
          </a:p>
        </p:txBody>
      </p:sp>
      <p:pic>
        <p:nvPicPr>
          <p:cNvPr id="144" name="Graphic 143" descr="Paper with solid fill">
            <a:extLst>
              <a:ext uri="{FF2B5EF4-FFF2-40B4-BE49-F238E27FC236}">
                <a16:creationId xmlns:a16="http://schemas.microsoft.com/office/drawing/2014/main" id="{51FF3E68-7C52-D8E6-F139-958DB12D662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27026" y="5461715"/>
            <a:ext cx="474487" cy="474487"/>
          </a:xfrm>
          <a:prstGeom prst="rect">
            <a:avLst/>
          </a:prstGeom>
        </p:spPr>
      </p:pic>
      <p:cxnSp>
        <p:nvCxnSpPr>
          <p:cNvPr id="146" name="Straight Arrow Connector 145">
            <a:extLst>
              <a:ext uri="{FF2B5EF4-FFF2-40B4-BE49-F238E27FC236}">
                <a16:creationId xmlns:a16="http://schemas.microsoft.com/office/drawing/2014/main" id="{04388E09-1479-06B1-8F75-ABD9304C7E76}"/>
              </a:ext>
            </a:extLst>
          </p:cNvPr>
          <p:cNvCxnSpPr>
            <a:cxnSpLocks/>
          </p:cNvCxnSpPr>
          <p:nvPr/>
        </p:nvCxnSpPr>
        <p:spPr>
          <a:xfrm flipH="1">
            <a:off x="1763520" y="4973420"/>
            <a:ext cx="1499" cy="3724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554DEB0D-2E25-EA51-B815-3D4D9D1AC6EB}"/>
              </a:ext>
            </a:extLst>
          </p:cNvPr>
          <p:cNvCxnSpPr>
            <a:cxnSpLocks/>
          </p:cNvCxnSpPr>
          <p:nvPr/>
        </p:nvCxnSpPr>
        <p:spPr>
          <a:xfrm>
            <a:off x="2185307" y="5770636"/>
            <a:ext cx="1158835"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152" name="Graphic 151" descr="Badge 4 with solid fill">
            <a:extLst>
              <a:ext uri="{FF2B5EF4-FFF2-40B4-BE49-F238E27FC236}">
                <a16:creationId xmlns:a16="http://schemas.microsoft.com/office/drawing/2014/main" id="{A29E3AF1-E6FD-67DB-2B74-B98DB9F3E86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174535" y="5453040"/>
            <a:ext cx="229363" cy="229363"/>
          </a:xfrm>
          <a:prstGeom prst="rect">
            <a:avLst/>
          </a:prstGeom>
        </p:spPr>
      </p:pic>
      <p:sp>
        <p:nvSpPr>
          <p:cNvPr id="154" name="Rectángulo: esquinas redondeadas 2">
            <a:extLst>
              <a:ext uri="{FF2B5EF4-FFF2-40B4-BE49-F238E27FC236}">
                <a16:creationId xmlns:a16="http://schemas.microsoft.com/office/drawing/2014/main" id="{FA48340D-6D34-A98D-C180-96DBB8DA90BA}"/>
              </a:ext>
            </a:extLst>
          </p:cNvPr>
          <p:cNvSpPr/>
          <p:nvPr/>
        </p:nvSpPr>
        <p:spPr>
          <a:xfrm rot="10800000">
            <a:off x="3632205" y="5250080"/>
            <a:ext cx="247584" cy="11750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(Proxy)</a:t>
            </a:r>
          </a:p>
        </p:txBody>
      </p:sp>
      <p:sp>
        <p:nvSpPr>
          <p:cNvPr id="156" name="CuadroTexto 336">
            <a:extLst>
              <a:ext uri="{FF2B5EF4-FFF2-40B4-BE49-F238E27FC236}">
                <a16:creationId xmlns:a16="http://schemas.microsoft.com/office/drawing/2014/main" id="{C2A1C8A8-B403-4D8D-ED7E-628297317737}"/>
              </a:ext>
            </a:extLst>
          </p:cNvPr>
          <p:cNvSpPr txBox="1"/>
          <p:nvPr/>
        </p:nvSpPr>
        <p:spPr>
          <a:xfrm>
            <a:off x="2236968" y="5443606"/>
            <a:ext cx="1519029" cy="261610"/>
          </a:xfrm>
          <a:prstGeom prst="rect">
            <a:avLst/>
          </a:prstGeom>
          <a:noFill/>
        </p:spPr>
        <p:txBody>
          <a:bodyPr wrap="square" rtlCol="0">
            <a:spAutoFit/>
          </a:bodyPr>
          <a:lstStyle/>
          <a:p>
            <a:pPr algn="ctr"/>
            <a:r>
              <a:rPr lang="es-CL" sz="1050"/>
              <a:t>ITI 65 MHD</a:t>
            </a:r>
          </a:p>
        </p:txBody>
      </p:sp>
      <p:grpSp>
        <p:nvGrpSpPr>
          <p:cNvPr id="157" name="Group 156">
            <a:extLst>
              <a:ext uri="{FF2B5EF4-FFF2-40B4-BE49-F238E27FC236}">
                <a16:creationId xmlns:a16="http://schemas.microsoft.com/office/drawing/2014/main" id="{7D7BEEC5-2B19-560F-B94C-1B4119DD6E76}"/>
              </a:ext>
            </a:extLst>
          </p:cNvPr>
          <p:cNvGrpSpPr/>
          <p:nvPr/>
        </p:nvGrpSpPr>
        <p:grpSpPr>
          <a:xfrm>
            <a:off x="5678534" y="5338085"/>
            <a:ext cx="771525" cy="865101"/>
            <a:chOff x="9920140" y="3585579"/>
            <a:chExt cx="771525" cy="865101"/>
          </a:xfrm>
        </p:grpSpPr>
        <p:pic>
          <p:nvPicPr>
            <p:cNvPr id="158" name="Graphic 157" descr="Server with solid fill">
              <a:extLst>
                <a:ext uri="{FF2B5EF4-FFF2-40B4-BE49-F238E27FC236}">
                  <a16:creationId xmlns:a16="http://schemas.microsoft.com/office/drawing/2014/main" id="{4619AD1A-C1EC-B437-33EE-E7861966BA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88738" y="3585579"/>
              <a:ext cx="474487" cy="474487"/>
            </a:xfrm>
            <a:prstGeom prst="rect">
              <a:avLst/>
            </a:prstGeom>
          </p:spPr>
        </p:pic>
        <p:sp>
          <p:nvSpPr>
            <p:cNvPr id="160" name="TextBox 159">
              <a:extLst>
                <a:ext uri="{FF2B5EF4-FFF2-40B4-BE49-F238E27FC236}">
                  <a16:creationId xmlns:a16="http://schemas.microsoft.com/office/drawing/2014/main" id="{6371A101-F1B6-75DB-B1D9-144FD1E5AB4B}"/>
                </a:ext>
              </a:extLst>
            </p:cNvPr>
            <p:cNvSpPr txBox="1"/>
            <p:nvPr/>
          </p:nvSpPr>
          <p:spPr>
            <a:xfrm>
              <a:off x="9920140" y="3989015"/>
              <a:ext cx="771525" cy="461665"/>
            </a:xfrm>
            <a:prstGeom prst="rect">
              <a:avLst/>
            </a:prstGeom>
            <a:noFill/>
          </p:spPr>
          <p:txBody>
            <a:bodyPr wrap="square" rtlCol="0">
              <a:spAutoFit/>
            </a:bodyPr>
            <a:lstStyle/>
            <a:p>
              <a:pPr algn="ctr"/>
              <a:r>
                <a:rPr lang="en-US" sz="1200"/>
                <a:t>FHIR Server</a:t>
              </a:r>
            </a:p>
          </p:txBody>
        </p:sp>
      </p:grpSp>
      <p:cxnSp>
        <p:nvCxnSpPr>
          <p:cNvPr id="161" name="Straight Arrow Connector 160">
            <a:extLst>
              <a:ext uri="{FF2B5EF4-FFF2-40B4-BE49-F238E27FC236}">
                <a16:creationId xmlns:a16="http://schemas.microsoft.com/office/drawing/2014/main" id="{C762B05F-02B8-024A-A31F-67D5BD21A6F6}"/>
              </a:ext>
            </a:extLst>
          </p:cNvPr>
          <p:cNvCxnSpPr>
            <a:cxnSpLocks/>
          </p:cNvCxnSpPr>
          <p:nvPr/>
        </p:nvCxnSpPr>
        <p:spPr>
          <a:xfrm>
            <a:off x="4148214" y="5770636"/>
            <a:ext cx="1383311"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 name="Rectangle: Rounded Corners 1">
            <a:extLst>
              <a:ext uri="{FF2B5EF4-FFF2-40B4-BE49-F238E27FC236}">
                <a16:creationId xmlns:a16="http://schemas.microsoft.com/office/drawing/2014/main" id="{07AB668E-15C1-C3AC-71B2-41E720EEF4E2}"/>
              </a:ext>
            </a:extLst>
          </p:cNvPr>
          <p:cNvSpPr/>
          <p:nvPr/>
        </p:nvSpPr>
        <p:spPr>
          <a:xfrm>
            <a:off x="7814290" y="6510502"/>
            <a:ext cx="4377710" cy="32997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983951A-97EF-E82E-6733-D60BE442DB46}"/>
              </a:ext>
            </a:extLst>
          </p:cNvPr>
          <p:cNvSpPr txBox="1"/>
          <p:nvPr/>
        </p:nvSpPr>
        <p:spPr>
          <a:xfrm>
            <a:off x="8878185" y="6498860"/>
            <a:ext cx="3307135" cy="369332"/>
          </a:xfrm>
          <a:prstGeom prst="rect">
            <a:avLst/>
          </a:prstGeom>
          <a:noFill/>
        </p:spPr>
        <p:txBody>
          <a:bodyPr wrap="square" rtlCol="0">
            <a:spAutoFit/>
          </a:bodyPr>
          <a:lstStyle/>
          <a:p>
            <a:pPr algn="ctr"/>
            <a:r>
              <a:rPr lang="es-AR">
                <a:solidFill>
                  <a:schemeClr val="bg1"/>
                </a:solidFill>
              </a:rPr>
              <a:t>Digital </a:t>
            </a:r>
            <a:r>
              <a:rPr lang="es-AR" err="1">
                <a:solidFill>
                  <a:schemeClr val="bg1"/>
                </a:solidFill>
              </a:rPr>
              <a:t>vaccination</a:t>
            </a:r>
            <a:r>
              <a:rPr lang="es-AR">
                <a:solidFill>
                  <a:schemeClr val="bg1"/>
                </a:solidFill>
              </a:rPr>
              <a:t> </a:t>
            </a:r>
            <a:r>
              <a:rPr lang="es-AR" err="1">
                <a:solidFill>
                  <a:schemeClr val="bg1"/>
                </a:solidFill>
              </a:rPr>
              <a:t>certificates</a:t>
            </a:r>
            <a:endParaRPr lang="es-AR">
              <a:solidFill>
                <a:schemeClr val="bg1"/>
              </a:solidFill>
            </a:endParaRPr>
          </a:p>
        </p:txBody>
      </p:sp>
      <p:sp>
        <p:nvSpPr>
          <p:cNvPr id="4" name="Google Shape;298;p4">
            <a:extLst>
              <a:ext uri="{FF2B5EF4-FFF2-40B4-BE49-F238E27FC236}">
                <a16:creationId xmlns:a16="http://schemas.microsoft.com/office/drawing/2014/main" id="{31B2B556-779E-CB53-582E-F36BFC1AE37D}"/>
              </a:ext>
            </a:extLst>
          </p:cNvPr>
          <p:cNvSpPr txBox="1"/>
          <p:nvPr/>
        </p:nvSpPr>
        <p:spPr>
          <a:xfrm>
            <a:off x="6933352" y="5741521"/>
            <a:ext cx="5291076" cy="804283"/>
          </a:xfrm>
          <a:prstGeom prst="rect">
            <a:avLst/>
          </a:prstGeom>
          <a:noFill/>
          <a:ln>
            <a:noFill/>
          </a:ln>
        </p:spPr>
        <p:txBody>
          <a:bodyPr spcFirstLastPara="1" wrap="square" lIns="91425" tIns="45700" rIns="91425" bIns="45700" anchor="b" anchorCtr="0">
            <a:normAutofit/>
          </a:bodyPr>
          <a:lstStyle/>
          <a:p>
            <a:pPr algn="r">
              <a:lnSpc>
                <a:spcPct val="90000"/>
              </a:lnSpc>
              <a:buSzPts val="5128"/>
            </a:pPr>
            <a:r>
              <a:rPr lang="es-419" sz="2400" b="1">
                <a:solidFill>
                  <a:srgbClr val="156082"/>
                </a:solidFill>
                <a:latin typeface="Poppins Light"/>
                <a:ea typeface="Calibri"/>
                <a:cs typeface="Calibri"/>
                <a:sym typeface="Calibri"/>
              </a:rPr>
              <a:t>2nd </a:t>
            </a:r>
            <a:r>
              <a:rPr lang="es-419" sz="2400" b="1" err="1">
                <a:solidFill>
                  <a:srgbClr val="156082"/>
                </a:solidFill>
                <a:latin typeface="Poppins Light"/>
                <a:ea typeface="Calibri"/>
                <a:cs typeface="Calibri"/>
                <a:sym typeface="Calibri"/>
              </a:rPr>
              <a:t>Track</a:t>
            </a:r>
            <a:r>
              <a:rPr lang="es-419" sz="2400" b="1">
                <a:solidFill>
                  <a:srgbClr val="156082"/>
                </a:solidFill>
                <a:latin typeface="Poppins Light"/>
                <a:ea typeface="Calibri"/>
                <a:cs typeface="Calibri"/>
                <a:sym typeface="Calibri"/>
              </a:rPr>
              <a:t>: 2.a </a:t>
            </a:r>
            <a:r>
              <a:rPr lang="es-419" sz="2400" b="1" err="1">
                <a:solidFill>
                  <a:srgbClr val="156082"/>
                </a:solidFill>
                <a:latin typeface="Poppins Light"/>
                <a:ea typeface="Calibri"/>
                <a:cs typeface="Calibri"/>
                <a:sym typeface="Calibri"/>
              </a:rPr>
              <a:t>Generate</a:t>
            </a:r>
            <a:r>
              <a:rPr lang="es-419" sz="2400" b="1">
                <a:solidFill>
                  <a:srgbClr val="156082"/>
                </a:solidFill>
                <a:latin typeface="Poppins Light"/>
                <a:ea typeface="Calibri"/>
                <a:cs typeface="Calibri"/>
                <a:sym typeface="Calibri"/>
              </a:rPr>
              <a:t> DVC</a:t>
            </a:r>
            <a:endParaRPr lang="es-419" sz="2000" b="1" i="0" u="none" strike="noStrike" cap="none">
              <a:solidFill>
                <a:srgbClr val="156082"/>
              </a:solidFill>
              <a:ea typeface="Calibri"/>
            </a:endParaRPr>
          </a:p>
        </p:txBody>
      </p:sp>
      <p:grpSp>
        <p:nvGrpSpPr>
          <p:cNvPr id="5" name="Group 4">
            <a:extLst>
              <a:ext uri="{FF2B5EF4-FFF2-40B4-BE49-F238E27FC236}">
                <a16:creationId xmlns:a16="http://schemas.microsoft.com/office/drawing/2014/main" id="{780B5FAE-CEC9-CA96-BCCC-C30DF1D5C3CB}"/>
              </a:ext>
            </a:extLst>
          </p:cNvPr>
          <p:cNvGrpSpPr/>
          <p:nvPr/>
        </p:nvGrpSpPr>
        <p:grpSpPr>
          <a:xfrm>
            <a:off x="1411674" y="465714"/>
            <a:ext cx="771525" cy="633571"/>
            <a:chOff x="465693" y="491914"/>
            <a:chExt cx="771525" cy="633571"/>
          </a:xfrm>
        </p:grpSpPr>
        <p:pic>
          <p:nvPicPr>
            <p:cNvPr id="46" name="Graphic 45" descr="Computer with solid fill">
              <a:extLst>
                <a:ext uri="{FF2B5EF4-FFF2-40B4-BE49-F238E27FC236}">
                  <a16:creationId xmlns:a16="http://schemas.microsoft.com/office/drawing/2014/main" id="{F50EC8A7-AEE7-AB66-665F-9B7564E1601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28500" y="491914"/>
              <a:ext cx="445912" cy="445912"/>
            </a:xfrm>
            <a:prstGeom prst="rect">
              <a:avLst/>
            </a:prstGeom>
          </p:spPr>
        </p:pic>
        <p:sp>
          <p:nvSpPr>
            <p:cNvPr id="47" name="TextBox 46">
              <a:extLst>
                <a:ext uri="{FF2B5EF4-FFF2-40B4-BE49-F238E27FC236}">
                  <a16:creationId xmlns:a16="http://schemas.microsoft.com/office/drawing/2014/main" id="{7817FF94-F04A-5291-8EED-714F1B99A267}"/>
                </a:ext>
              </a:extLst>
            </p:cNvPr>
            <p:cNvSpPr txBox="1"/>
            <p:nvPr/>
          </p:nvSpPr>
          <p:spPr>
            <a:xfrm>
              <a:off x="465693" y="848486"/>
              <a:ext cx="771525" cy="276999"/>
            </a:xfrm>
            <a:prstGeom prst="rect">
              <a:avLst/>
            </a:prstGeom>
            <a:noFill/>
          </p:spPr>
          <p:txBody>
            <a:bodyPr wrap="square" rtlCol="0">
              <a:spAutoFit/>
            </a:bodyPr>
            <a:lstStyle/>
            <a:p>
              <a:pPr algn="ctr"/>
              <a:r>
                <a:rPr lang="en-US" sz="1200"/>
                <a:t>IR/IIS</a:t>
              </a:r>
            </a:p>
          </p:txBody>
        </p:sp>
      </p:grpSp>
      <p:pic>
        <p:nvPicPr>
          <p:cNvPr id="6" name="Graphic 5" descr="Needle with solid fill">
            <a:extLst>
              <a:ext uri="{FF2B5EF4-FFF2-40B4-BE49-F238E27FC236}">
                <a16:creationId xmlns:a16="http://schemas.microsoft.com/office/drawing/2014/main" id="{749BA075-4E9F-DB2D-2E91-3AB43BAF8D1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539076" y="2839108"/>
            <a:ext cx="474487" cy="474487"/>
          </a:xfrm>
          <a:prstGeom prst="rect">
            <a:avLst/>
          </a:prstGeom>
        </p:spPr>
      </p:pic>
      <p:sp>
        <p:nvSpPr>
          <p:cNvPr id="10" name="Rectángulo: esquinas redondeadas 2">
            <a:extLst>
              <a:ext uri="{FF2B5EF4-FFF2-40B4-BE49-F238E27FC236}">
                <a16:creationId xmlns:a16="http://schemas.microsoft.com/office/drawing/2014/main" id="{2F766949-7C47-F4FA-C7F4-9833C3F8BBC1}"/>
              </a:ext>
            </a:extLst>
          </p:cNvPr>
          <p:cNvSpPr/>
          <p:nvPr/>
        </p:nvSpPr>
        <p:spPr>
          <a:xfrm rot="10800000">
            <a:off x="3634160" y="1230436"/>
            <a:ext cx="247584" cy="7552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(PM)</a:t>
            </a:r>
          </a:p>
        </p:txBody>
      </p:sp>
      <p:sp>
        <p:nvSpPr>
          <p:cNvPr id="7" name="TextBox 6">
            <a:extLst>
              <a:ext uri="{FF2B5EF4-FFF2-40B4-BE49-F238E27FC236}">
                <a16:creationId xmlns:a16="http://schemas.microsoft.com/office/drawing/2014/main" id="{658BF03A-4DBA-F2E6-7109-0FA94E6A3E42}"/>
              </a:ext>
            </a:extLst>
          </p:cNvPr>
          <p:cNvSpPr txBox="1"/>
          <p:nvPr/>
        </p:nvSpPr>
        <p:spPr>
          <a:xfrm>
            <a:off x="1225760" y="4666192"/>
            <a:ext cx="1109184" cy="276999"/>
          </a:xfrm>
          <a:prstGeom prst="rect">
            <a:avLst/>
          </a:prstGeom>
          <a:noFill/>
        </p:spPr>
        <p:txBody>
          <a:bodyPr wrap="square" rtlCol="0">
            <a:spAutoFit/>
          </a:bodyPr>
          <a:lstStyle/>
          <a:p>
            <a:pPr algn="ctr"/>
            <a:r>
              <a:rPr lang="en-US" sz="1200" dirty="0"/>
              <a:t>IPS - DVC</a:t>
            </a:r>
          </a:p>
        </p:txBody>
      </p:sp>
      <p:sp>
        <p:nvSpPr>
          <p:cNvPr id="8" name="TextBox 7">
            <a:extLst>
              <a:ext uri="{FF2B5EF4-FFF2-40B4-BE49-F238E27FC236}">
                <a16:creationId xmlns:a16="http://schemas.microsoft.com/office/drawing/2014/main" id="{6935A385-F829-D937-C8A1-7B980D6CA5A1}"/>
              </a:ext>
            </a:extLst>
          </p:cNvPr>
          <p:cNvSpPr txBox="1"/>
          <p:nvPr/>
        </p:nvSpPr>
        <p:spPr>
          <a:xfrm>
            <a:off x="1225760" y="5971036"/>
            <a:ext cx="1109184" cy="276999"/>
          </a:xfrm>
          <a:prstGeom prst="rect">
            <a:avLst/>
          </a:prstGeom>
          <a:noFill/>
        </p:spPr>
        <p:txBody>
          <a:bodyPr wrap="square" rtlCol="0">
            <a:spAutoFit/>
          </a:bodyPr>
          <a:lstStyle/>
          <a:p>
            <a:pPr algn="ctr"/>
            <a:r>
              <a:rPr lang="en-US" sz="1200" dirty="0"/>
              <a:t>IPS - DVC</a:t>
            </a:r>
          </a:p>
        </p:txBody>
      </p:sp>
    </p:spTree>
    <p:extLst>
      <p:ext uri="{BB962C8B-B14F-4D97-AF65-F5344CB8AC3E}">
        <p14:creationId xmlns:p14="http://schemas.microsoft.com/office/powerpoint/2010/main" val="254539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a:extLst>
              <a:ext uri="{FF2B5EF4-FFF2-40B4-BE49-F238E27FC236}">
                <a16:creationId xmlns:a16="http://schemas.microsoft.com/office/drawing/2014/main" id="{6EDC24B0-5B01-6028-470E-40C4693CC3B5}"/>
              </a:ext>
            </a:extLst>
          </p:cNvPr>
          <p:cNvSpPr txBox="1"/>
          <p:nvPr/>
        </p:nvSpPr>
        <p:spPr>
          <a:xfrm>
            <a:off x="-4203" y="-218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8" name="TextBox 7">
            <a:extLst>
              <a:ext uri="{FF2B5EF4-FFF2-40B4-BE49-F238E27FC236}">
                <a16:creationId xmlns:a16="http://schemas.microsoft.com/office/drawing/2014/main" id="{4F7A7EE2-F86E-FDFE-282A-C32B90E6BD74}"/>
              </a:ext>
            </a:extLst>
          </p:cNvPr>
          <p:cNvSpPr txBox="1"/>
          <p:nvPr/>
        </p:nvSpPr>
        <p:spPr>
          <a:xfrm>
            <a:off x="7160486" y="6521164"/>
            <a:ext cx="6546112" cy="369332"/>
          </a:xfrm>
          <a:prstGeom prst="rect">
            <a:avLst/>
          </a:prstGeom>
          <a:noFill/>
        </p:spPr>
        <p:txBody>
          <a:bodyPr wrap="square" rtlCol="0">
            <a:spAutoFit/>
          </a:bodyPr>
          <a:lstStyle/>
          <a:p>
            <a:pPr algn="ctr"/>
            <a:r>
              <a:rPr lang="es-AR">
                <a:solidFill>
                  <a:schemeClr val="bg1"/>
                </a:solidFill>
              </a:rPr>
              <a:t>Cross-</a:t>
            </a:r>
            <a:r>
              <a:rPr lang="es-AR" err="1">
                <a:solidFill>
                  <a:schemeClr val="bg1"/>
                </a:solidFill>
              </a:rPr>
              <a:t>border</a:t>
            </a:r>
            <a:r>
              <a:rPr lang="es-AR">
                <a:solidFill>
                  <a:schemeClr val="bg1"/>
                </a:solidFill>
              </a:rPr>
              <a:t> </a:t>
            </a:r>
            <a:r>
              <a:rPr lang="es-AR" err="1">
                <a:solidFill>
                  <a:schemeClr val="bg1"/>
                </a:solidFill>
              </a:rPr>
              <a:t>continuity</a:t>
            </a:r>
            <a:r>
              <a:rPr lang="es-AR">
                <a:solidFill>
                  <a:schemeClr val="bg1"/>
                </a:solidFill>
              </a:rPr>
              <a:t> </a:t>
            </a:r>
            <a:r>
              <a:rPr lang="es-AR" err="1">
                <a:solidFill>
                  <a:schemeClr val="bg1"/>
                </a:solidFill>
              </a:rPr>
              <a:t>of</a:t>
            </a:r>
            <a:r>
              <a:rPr lang="es-AR">
                <a:solidFill>
                  <a:schemeClr val="bg1"/>
                </a:solidFill>
              </a:rPr>
              <a:t> care</a:t>
            </a:r>
          </a:p>
        </p:txBody>
      </p:sp>
      <p:sp>
        <p:nvSpPr>
          <p:cNvPr id="9" name="TextBox 8">
            <a:extLst>
              <a:ext uri="{FF2B5EF4-FFF2-40B4-BE49-F238E27FC236}">
                <a16:creationId xmlns:a16="http://schemas.microsoft.com/office/drawing/2014/main" id="{07F735FF-48F7-BEC5-621D-6D8E6F0468DE}"/>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pic>
        <p:nvPicPr>
          <p:cNvPr id="20" name="Graphic 19" descr="Male profile with solid fill">
            <a:extLst>
              <a:ext uri="{FF2B5EF4-FFF2-40B4-BE49-F238E27FC236}">
                <a16:creationId xmlns:a16="http://schemas.microsoft.com/office/drawing/2014/main" id="{9FE18DD3-3F15-5203-B1ED-92CD433886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7026" y="1333518"/>
            <a:ext cx="474487" cy="474487"/>
          </a:xfrm>
          <a:prstGeom prst="rect">
            <a:avLst/>
          </a:prstGeom>
        </p:spPr>
      </p:pic>
      <p:grpSp>
        <p:nvGrpSpPr>
          <p:cNvPr id="22" name="Group 21">
            <a:extLst>
              <a:ext uri="{FF2B5EF4-FFF2-40B4-BE49-F238E27FC236}">
                <a16:creationId xmlns:a16="http://schemas.microsoft.com/office/drawing/2014/main" id="{61957771-1C26-D72F-D284-57361CC08E97}"/>
              </a:ext>
            </a:extLst>
          </p:cNvPr>
          <p:cNvGrpSpPr/>
          <p:nvPr/>
        </p:nvGrpSpPr>
        <p:grpSpPr>
          <a:xfrm rot="10800000">
            <a:off x="2150582" y="1553612"/>
            <a:ext cx="1196766" cy="152128"/>
            <a:chOff x="8890408" y="1922283"/>
            <a:chExt cx="1097391" cy="86830"/>
          </a:xfrm>
        </p:grpSpPr>
        <p:cxnSp>
          <p:nvCxnSpPr>
            <p:cNvPr id="29" name="Straight Arrow Connector 28">
              <a:extLst>
                <a:ext uri="{FF2B5EF4-FFF2-40B4-BE49-F238E27FC236}">
                  <a16:creationId xmlns:a16="http://schemas.microsoft.com/office/drawing/2014/main" id="{86ECF590-CA7F-A53F-0532-2CBB39828EC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8D17FFD-6C13-374B-E5F4-2659336FB7D5}"/>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23" name="Rectángulo: esquinas redondeadas 2">
            <a:extLst>
              <a:ext uri="{FF2B5EF4-FFF2-40B4-BE49-F238E27FC236}">
                <a16:creationId xmlns:a16="http://schemas.microsoft.com/office/drawing/2014/main" id="{2EAF9DE2-DF1F-14DE-13DC-115E3E889B42}"/>
              </a:ext>
            </a:extLst>
          </p:cNvPr>
          <p:cNvSpPr/>
          <p:nvPr/>
        </p:nvSpPr>
        <p:spPr>
          <a:xfrm rot="10800000">
            <a:off x="3624184" y="1178312"/>
            <a:ext cx="247584" cy="10120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(Proxy)</a:t>
            </a:r>
          </a:p>
        </p:txBody>
      </p:sp>
      <p:cxnSp>
        <p:nvCxnSpPr>
          <p:cNvPr id="37" name="Straight Connector 36">
            <a:extLst>
              <a:ext uri="{FF2B5EF4-FFF2-40B4-BE49-F238E27FC236}">
                <a16:creationId xmlns:a16="http://schemas.microsoft.com/office/drawing/2014/main" id="{9AE5BA44-3292-95B7-E432-96F7D5D216F7}"/>
              </a:ext>
            </a:extLst>
          </p:cNvPr>
          <p:cNvCxnSpPr>
            <a:cxnSpLocks/>
          </p:cNvCxnSpPr>
          <p:nvPr/>
        </p:nvCxnSpPr>
        <p:spPr>
          <a:xfrm>
            <a:off x="2599889"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7A52EF0-E4AF-C7AF-9563-F69394EA950B}"/>
              </a:ext>
            </a:extLst>
          </p:cNvPr>
          <p:cNvCxnSpPr>
            <a:cxnSpLocks/>
          </p:cNvCxnSpPr>
          <p:nvPr/>
        </p:nvCxnSpPr>
        <p:spPr>
          <a:xfrm>
            <a:off x="7160530"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3" name="Graphic 42" descr="Server with solid fill">
            <a:extLst>
              <a:ext uri="{FF2B5EF4-FFF2-40B4-BE49-F238E27FC236}">
                <a16:creationId xmlns:a16="http://schemas.microsoft.com/office/drawing/2014/main" id="{69DE8FBF-44B8-3A8F-3750-904682C8D2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9467" y="421578"/>
            <a:ext cx="474487" cy="474487"/>
          </a:xfrm>
          <a:prstGeom prst="rect">
            <a:avLst/>
          </a:prstGeom>
        </p:spPr>
      </p:pic>
      <p:sp>
        <p:nvSpPr>
          <p:cNvPr id="44" name="TextBox 43">
            <a:extLst>
              <a:ext uri="{FF2B5EF4-FFF2-40B4-BE49-F238E27FC236}">
                <a16:creationId xmlns:a16="http://schemas.microsoft.com/office/drawing/2014/main" id="{F2C71020-4CDA-67B8-EDCC-B1FB31B11E4B}"/>
              </a:ext>
            </a:extLst>
          </p:cNvPr>
          <p:cNvSpPr txBox="1"/>
          <p:nvPr/>
        </p:nvSpPr>
        <p:spPr>
          <a:xfrm>
            <a:off x="5523468" y="825014"/>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52" name="Straight Connector 51">
            <a:extLst>
              <a:ext uri="{FF2B5EF4-FFF2-40B4-BE49-F238E27FC236}">
                <a16:creationId xmlns:a16="http://schemas.microsoft.com/office/drawing/2014/main" id="{EFF6389A-762B-A522-B704-10E4DDF87BD0}"/>
              </a:ext>
            </a:extLst>
          </p:cNvPr>
          <p:cNvCxnSpPr>
            <a:cxnSpLocks/>
          </p:cNvCxnSpPr>
          <p:nvPr/>
        </p:nvCxnSpPr>
        <p:spPr>
          <a:xfrm>
            <a:off x="1364239" y="1082311"/>
            <a:ext cx="744183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61" name="Group 60">
            <a:extLst>
              <a:ext uri="{FF2B5EF4-FFF2-40B4-BE49-F238E27FC236}">
                <a16:creationId xmlns:a16="http://schemas.microsoft.com/office/drawing/2014/main" id="{229350E7-3BC3-4B34-2616-AF3E9C016FE9}"/>
              </a:ext>
            </a:extLst>
          </p:cNvPr>
          <p:cNvGrpSpPr/>
          <p:nvPr/>
        </p:nvGrpSpPr>
        <p:grpSpPr>
          <a:xfrm>
            <a:off x="1149792" y="342639"/>
            <a:ext cx="1246328" cy="732140"/>
            <a:chOff x="4288681" y="307778"/>
            <a:chExt cx="1246328" cy="732140"/>
          </a:xfrm>
        </p:grpSpPr>
        <p:sp>
          <p:nvSpPr>
            <p:cNvPr id="62" name="TextBox 61">
              <a:extLst>
                <a:ext uri="{FF2B5EF4-FFF2-40B4-BE49-F238E27FC236}">
                  <a16:creationId xmlns:a16="http://schemas.microsoft.com/office/drawing/2014/main" id="{17D6B1EF-149C-DF9E-9720-B2AE46B77EC8}"/>
                </a:ext>
              </a:extLst>
            </p:cNvPr>
            <p:cNvSpPr txBox="1"/>
            <p:nvPr/>
          </p:nvSpPr>
          <p:spPr>
            <a:xfrm>
              <a:off x="4288681" y="762919"/>
              <a:ext cx="1246328" cy="276999"/>
            </a:xfrm>
            <a:prstGeom prst="rect">
              <a:avLst/>
            </a:prstGeom>
            <a:noFill/>
          </p:spPr>
          <p:txBody>
            <a:bodyPr wrap="square" rtlCol="0">
              <a:spAutoFit/>
            </a:bodyPr>
            <a:lstStyle/>
            <a:p>
              <a:pPr algn="ctr"/>
              <a:r>
                <a:rPr lang="es-AR" sz="1200" err="1"/>
                <a:t>Wallet</a:t>
              </a:r>
              <a:endParaRPr lang="en-US" sz="1200"/>
            </a:p>
          </p:txBody>
        </p:sp>
        <p:grpSp>
          <p:nvGrpSpPr>
            <p:cNvPr id="64" name="Group 63">
              <a:extLst>
                <a:ext uri="{FF2B5EF4-FFF2-40B4-BE49-F238E27FC236}">
                  <a16:creationId xmlns:a16="http://schemas.microsoft.com/office/drawing/2014/main" id="{A36D2C8B-A81C-FF2A-DF36-E41282986247}"/>
                </a:ext>
              </a:extLst>
            </p:cNvPr>
            <p:cNvGrpSpPr/>
            <p:nvPr/>
          </p:nvGrpSpPr>
          <p:grpSpPr>
            <a:xfrm>
              <a:off x="4608423" y="307778"/>
              <a:ext cx="526271" cy="548120"/>
              <a:chOff x="4608423" y="307778"/>
              <a:chExt cx="526271" cy="548120"/>
            </a:xfrm>
          </p:grpSpPr>
          <p:pic>
            <p:nvPicPr>
              <p:cNvPr id="66" name="Graphic 65" descr="Wallet outline">
                <a:extLst>
                  <a:ext uri="{FF2B5EF4-FFF2-40B4-BE49-F238E27FC236}">
                    <a16:creationId xmlns:a16="http://schemas.microsoft.com/office/drawing/2014/main" id="{C55CECEF-3CB5-0B17-8A62-0AD2AAAFF4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7495" y="398699"/>
                <a:ext cx="457199" cy="457199"/>
              </a:xfrm>
              <a:prstGeom prst="rect">
                <a:avLst/>
              </a:prstGeom>
            </p:spPr>
          </p:pic>
          <p:pic>
            <p:nvPicPr>
              <p:cNvPr id="67" name="Graphic 66" descr="Male profile with solid fill">
                <a:extLst>
                  <a:ext uri="{FF2B5EF4-FFF2-40B4-BE49-F238E27FC236}">
                    <a16:creationId xmlns:a16="http://schemas.microsoft.com/office/drawing/2014/main" id="{5EAE85AC-D249-C833-B703-D81C1D8B6A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8423" y="307778"/>
                <a:ext cx="327478" cy="327478"/>
              </a:xfrm>
              <a:prstGeom prst="rect">
                <a:avLst/>
              </a:prstGeom>
            </p:spPr>
          </p:pic>
        </p:grpSp>
      </p:grpSp>
      <p:pic>
        <p:nvPicPr>
          <p:cNvPr id="68" name="Graphic 67" descr="Server with solid fill">
            <a:extLst>
              <a:ext uri="{FF2B5EF4-FFF2-40B4-BE49-F238E27FC236}">
                <a16:creationId xmlns:a16="http://schemas.microsoft.com/office/drawing/2014/main" id="{071631D9-8F0B-14AA-42AA-6B59173A44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21185" y="431203"/>
            <a:ext cx="474487" cy="474487"/>
          </a:xfrm>
          <a:prstGeom prst="rect">
            <a:avLst/>
          </a:prstGeom>
        </p:spPr>
      </p:pic>
      <p:sp>
        <p:nvSpPr>
          <p:cNvPr id="85" name="TextBox 84">
            <a:extLst>
              <a:ext uri="{FF2B5EF4-FFF2-40B4-BE49-F238E27FC236}">
                <a16:creationId xmlns:a16="http://schemas.microsoft.com/office/drawing/2014/main" id="{E8582557-6466-7CC9-7CB5-BB9757C6E6B5}"/>
              </a:ext>
            </a:extLst>
          </p:cNvPr>
          <p:cNvSpPr txBox="1"/>
          <p:nvPr/>
        </p:nvSpPr>
        <p:spPr>
          <a:xfrm>
            <a:off x="3115186" y="834639"/>
            <a:ext cx="1246328" cy="276999"/>
          </a:xfrm>
          <a:prstGeom prst="rect">
            <a:avLst/>
          </a:prstGeom>
          <a:noFill/>
        </p:spPr>
        <p:txBody>
          <a:bodyPr wrap="square" rtlCol="0">
            <a:spAutoFit/>
          </a:bodyPr>
          <a:lstStyle/>
          <a:p>
            <a:pPr algn="ctr"/>
            <a:r>
              <a:rPr lang="es-AR" sz="1200" err="1"/>
              <a:t>Gazelle</a:t>
            </a:r>
            <a:endParaRPr lang="en-US" sz="1200"/>
          </a:p>
        </p:txBody>
      </p:sp>
      <p:cxnSp>
        <p:nvCxnSpPr>
          <p:cNvPr id="86" name="Straight Connector 85">
            <a:extLst>
              <a:ext uri="{FF2B5EF4-FFF2-40B4-BE49-F238E27FC236}">
                <a16:creationId xmlns:a16="http://schemas.microsoft.com/office/drawing/2014/main" id="{6314909F-1595-F5BF-EA3E-1C8831117062}"/>
              </a:ext>
            </a:extLst>
          </p:cNvPr>
          <p:cNvCxnSpPr>
            <a:cxnSpLocks/>
          </p:cNvCxnSpPr>
          <p:nvPr/>
        </p:nvCxnSpPr>
        <p:spPr>
          <a:xfrm>
            <a:off x="4896855" y="963513"/>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016E97A1-A7F7-5ED7-B6B0-FC52B351D948}"/>
              </a:ext>
            </a:extLst>
          </p:cNvPr>
          <p:cNvCxnSpPr>
            <a:cxnSpLocks/>
          </p:cNvCxnSpPr>
          <p:nvPr/>
        </p:nvCxnSpPr>
        <p:spPr>
          <a:xfrm>
            <a:off x="1764269" y="1882912"/>
            <a:ext cx="0" cy="7411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0" name="TextBox 109">
            <a:extLst>
              <a:ext uri="{FF2B5EF4-FFF2-40B4-BE49-F238E27FC236}">
                <a16:creationId xmlns:a16="http://schemas.microsoft.com/office/drawing/2014/main" id="{8C31F120-5197-D112-3B34-40884E6CB9F4}"/>
              </a:ext>
            </a:extLst>
          </p:cNvPr>
          <p:cNvSpPr txBox="1"/>
          <p:nvPr/>
        </p:nvSpPr>
        <p:spPr>
          <a:xfrm>
            <a:off x="1352431" y="3329044"/>
            <a:ext cx="800898" cy="276999"/>
          </a:xfrm>
          <a:prstGeom prst="rect">
            <a:avLst/>
          </a:prstGeom>
          <a:noFill/>
        </p:spPr>
        <p:txBody>
          <a:bodyPr wrap="square" rtlCol="0">
            <a:spAutoFit/>
          </a:bodyPr>
          <a:lstStyle/>
          <a:p>
            <a:pPr algn="ctr"/>
            <a:r>
              <a:rPr lang="es-AR" sz="1200"/>
              <a:t>DVC</a:t>
            </a:r>
            <a:endParaRPr lang="en-US" sz="1200"/>
          </a:p>
        </p:txBody>
      </p:sp>
      <p:cxnSp>
        <p:nvCxnSpPr>
          <p:cNvPr id="120" name="Straight Arrow Connector 119">
            <a:extLst>
              <a:ext uri="{FF2B5EF4-FFF2-40B4-BE49-F238E27FC236}">
                <a16:creationId xmlns:a16="http://schemas.microsoft.com/office/drawing/2014/main" id="{E0CB305B-F3C4-D632-1B7F-B01F3455EE7D}"/>
              </a:ext>
            </a:extLst>
          </p:cNvPr>
          <p:cNvCxnSpPr>
            <a:cxnSpLocks/>
          </p:cNvCxnSpPr>
          <p:nvPr/>
        </p:nvCxnSpPr>
        <p:spPr>
          <a:xfrm>
            <a:off x="1759508" y="3783434"/>
            <a:ext cx="0" cy="322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38" name="Group 137">
            <a:extLst>
              <a:ext uri="{FF2B5EF4-FFF2-40B4-BE49-F238E27FC236}">
                <a16:creationId xmlns:a16="http://schemas.microsoft.com/office/drawing/2014/main" id="{52949857-7BF0-BFF6-1780-87A9ECA876BF}"/>
              </a:ext>
            </a:extLst>
          </p:cNvPr>
          <p:cNvGrpSpPr/>
          <p:nvPr/>
        </p:nvGrpSpPr>
        <p:grpSpPr>
          <a:xfrm rot="10800000">
            <a:off x="2147376" y="3023070"/>
            <a:ext cx="3596482" cy="120453"/>
            <a:chOff x="8890408" y="1922283"/>
            <a:chExt cx="1097391" cy="86830"/>
          </a:xfrm>
        </p:grpSpPr>
        <p:cxnSp>
          <p:nvCxnSpPr>
            <p:cNvPr id="139" name="Straight Arrow Connector 138">
              <a:extLst>
                <a:ext uri="{FF2B5EF4-FFF2-40B4-BE49-F238E27FC236}">
                  <a16:creationId xmlns:a16="http://schemas.microsoft.com/office/drawing/2014/main" id="{7DD9C709-653B-E851-1232-7F5A3F65FCCE}"/>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0BCA6EFA-F15B-2D72-7347-3D75333D3686}"/>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6" name="CuadroTexto 336">
            <a:extLst>
              <a:ext uri="{FF2B5EF4-FFF2-40B4-BE49-F238E27FC236}">
                <a16:creationId xmlns:a16="http://schemas.microsoft.com/office/drawing/2014/main" id="{C2A1C8A8-B403-4D8D-ED7E-628297317737}"/>
              </a:ext>
            </a:extLst>
          </p:cNvPr>
          <p:cNvSpPr txBox="1"/>
          <p:nvPr/>
        </p:nvSpPr>
        <p:spPr>
          <a:xfrm>
            <a:off x="2236968" y="1237356"/>
            <a:ext cx="1519029" cy="261610"/>
          </a:xfrm>
          <a:prstGeom prst="rect">
            <a:avLst/>
          </a:prstGeom>
          <a:noFill/>
        </p:spPr>
        <p:txBody>
          <a:bodyPr wrap="square" rtlCol="0">
            <a:spAutoFit/>
          </a:bodyPr>
          <a:lstStyle/>
          <a:p>
            <a:pPr algn="ctr"/>
            <a:r>
              <a:rPr lang="es-CL" sz="1050"/>
              <a:t>ITI 68 MHD</a:t>
            </a:r>
          </a:p>
        </p:txBody>
      </p:sp>
      <p:grpSp>
        <p:nvGrpSpPr>
          <p:cNvPr id="157" name="Group 156">
            <a:extLst>
              <a:ext uri="{FF2B5EF4-FFF2-40B4-BE49-F238E27FC236}">
                <a16:creationId xmlns:a16="http://schemas.microsoft.com/office/drawing/2014/main" id="{7D7BEEC5-2B19-560F-B94C-1B4119DD6E76}"/>
              </a:ext>
            </a:extLst>
          </p:cNvPr>
          <p:cNvGrpSpPr/>
          <p:nvPr/>
        </p:nvGrpSpPr>
        <p:grpSpPr>
          <a:xfrm>
            <a:off x="5775488" y="1189400"/>
            <a:ext cx="771525" cy="865101"/>
            <a:chOff x="9920140" y="3585579"/>
            <a:chExt cx="771525" cy="865101"/>
          </a:xfrm>
        </p:grpSpPr>
        <p:pic>
          <p:nvPicPr>
            <p:cNvPr id="158" name="Graphic 157" descr="Server with solid fill">
              <a:extLst>
                <a:ext uri="{FF2B5EF4-FFF2-40B4-BE49-F238E27FC236}">
                  <a16:creationId xmlns:a16="http://schemas.microsoft.com/office/drawing/2014/main" id="{4619AD1A-C1EC-B437-33EE-E7861966BA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88738" y="3585579"/>
              <a:ext cx="474487" cy="474487"/>
            </a:xfrm>
            <a:prstGeom prst="rect">
              <a:avLst/>
            </a:prstGeom>
          </p:spPr>
        </p:pic>
        <p:sp>
          <p:nvSpPr>
            <p:cNvPr id="160" name="TextBox 159">
              <a:extLst>
                <a:ext uri="{FF2B5EF4-FFF2-40B4-BE49-F238E27FC236}">
                  <a16:creationId xmlns:a16="http://schemas.microsoft.com/office/drawing/2014/main" id="{6371A101-F1B6-75DB-B1D9-144FD1E5AB4B}"/>
                </a:ext>
              </a:extLst>
            </p:cNvPr>
            <p:cNvSpPr txBox="1"/>
            <p:nvPr/>
          </p:nvSpPr>
          <p:spPr>
            <a:xfrm>
              <a:off x="9920140" y="3989015"/>
              <a:ext cx="771525" cy="461665"/>
            </a:xfrm>
            <a:prstGeom prst="rect">
              <a:avLst/>
            </a:prstGeom>
            <a:noFill/>
          </p:spPr>
          <p:txBody>
            <a:bodyPr wrap="square" rtlCol="0">
              <a:spAutoFit/>
            </a:bodyPr>
            <a:lstStyle/>
            <a:p>
              <a:pPr algn="ctr"/>
              <a:r>
                <a:rPr lang="en-US" sz="1200"/>
                <a:t>FHIR Server</a:t>
              </a:r>
            </a:p>
          </p:txBody>
        </p:sp>
      </p:grpSp>
      <p:grpSp>
        <p:nvGrpSpPr>
          <p:cNvPr id="167" name="Group 166">
            <a:extLst>
              <a:ext uri="{FF2B5EF4-FFF2-40B4-BE49-F238E27FC236}">
                <a16:creationId xmlns:a16="http://schemas.microsoft.com/office/drawing/2014/main" id="{3447BE0B-4FAA-D27A-DBA2-E19451B65DE4}"/>
              </a:ext>
            </a:extLst>
          </p:cNvPr>
          <p:cNvGrpSpPr/>
          <p:nvPr/>
        </p:nvGrpSpPr>
        <p:grpSpPr>
          <a:xfrm rot="10800000">
            <a:off x="3953861" y="1549666"/>
            <a:ext cx="1821623" cy="154005"/>
            <a:chOff x="8890408" y="1922283"/>
            <a:chExt cx="1097391" cy="86830"/>
          </a:xfrm>
        </p:grpSpPr>
        <p:cxnSp>
          <p:nvCxnSpPr>
            <p:cNvPr id="168" name="Straight Arrow Connector 167">
              <a:extLst>
                <a:ext uri="{FF2B5EF4-FFF2-40B4-BE49-F238E27FC236}">
                  <a16:creationId xmlns:a16="http://schemas.microsoft.com/office/drawing/2014/main" id="{00AB20A9-2A9A-BA8A-AD8F-A6136216C63B}"/>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A1ED9CD-CE67-D90F-5BF6-6FF45C99A4D6}"/>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 name="Group 4">
            <a:extLst>
              <a:ext uri="{FF2B5EF4-FFF2-40B4-BE49-F238E27FC236}">
                <a16:creationId xmlns:a16="http://schemas.microsoft.com/office/drawing/2014/main" id="{0A439EED-FEDF-B607-76D1-C4B928C14D9D}"/>
              </a:ext>
            </a:extLst>
          </p:cNvPr>
          <p:cNvGrpSpPr/>
          <p:nvPr/>
        </p:nvGrpSpPr>
        <p:grpSpPr>
          <a:xfrm>
            <a:off x="7837620" y="497900"/>
            <a:ext cx="771525" cy="584411"/>
            <a:chOff x="1379057" y="497900"/>
            <a:chExt cx="771525" cy="584411"/>
          </a:xfrm>
        </p:grpSpPr>
        <p:pic>
          <p:nvPicPr>
            <p:cNvPr id="6" name="Graphic 5" descr="Computer with solid fill">
              <a:extLst>
                <a:ext uri="{FF2B5EF4-FFF2-40B4-BE49-F238E27FC236}">
                  <a16:creationId xmlns:a16="http://schemas.microsoft.com/office/drawing/2014/main" id="{0B48DF34-C363-8287-87B2-F63AC3EEAAC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41864" y="497900"/>
              <a:ext cx="445912" cy="445912"/>
            </a:xfrm>
            <a:prstGeom prst="rect">
              <a:avLst/>
            </a:prstGeom>
          </p:spPr>
        </p:pic>
        <p:sp>
          <p:nvSpPr>
            <p:cNvPr id="10" name="TextBox 9">
              <a:extLst>
                <a:ext uri="{FF2B5EF4-FFF2-40B4-BE49-F238E27FC236}">
                  <a16:creationId xmlns:a16="http://schemas.microsoft.com/office/drawing/2014/main" id="{10677C94-146D-CE0C-DAB9-D5ED6EEC3195}"/>
                </a:ext>
              </a:extLst>
            </p:cNvPr>
            <p:cNvSpPr txBox="1"/>
            <p:nvPr/>
          </p:nvSpPr>
          <p:spPr>
            <a:xfrm>
              <a:off x="1379057" y="805312"/>
              <a:ext cx="771525" cy="276999"/>
            </a:xfrm>
            <a:prstGeom prst="rect">
              <a:avLst/>
            </a:prstGeom>
            <a:noFill/>
          </p:spPr>
          <p:txBody>
            <a:bodyPr wrap="square" rtlCol="0">
              <a:spAutoFit/>
            </a:bodyPr>
            <a:lstStyle/>
            <a:p>
              <a:pPr algn="ctr"/>
              <a:r>
                <a:rPr lang="en-US" sz="1200"/>
                <a:t>EHR</a:t>
              </a:r>
            </a:p>
          </p:txBody>
        </p:sp>
      </p:grpSp>
      <p:pic>
        <p:nvPicPr>
          <p:cNvPr id="76" name="Graphic 75" descr="Badge 5 with solid fill">
            <a:extLst>
              <a:ext uri="{FF2B5EF4-FFF2-40B4-BE49-F238E27FC236}">
                <a16:creationId xmlns:a16="http://schemas.microsoft.com/office/drawing/2014/main" id="{AACA91F7-DBF8-9CF0-8C00-3E8CE57A4D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26103" y="1233484"/>
            <a:ext cx="229360" cy="229360"/>
          </a:xfrm>
          <a:prstGeom prst="rect">
            <a:avLst/>
          </a:prstGeom>
        </p:spPr>
      </p:pic>
      <p:pic>
        <p:nvPicPr>
          <p:cNvPr id="16" name="Graphic 15" descr="Checklist with solid fill">
            <a:extLst>
              <a:ext uri="{FF2B5EF4-FFF2-40B4-BE49-F238E27FC236}">
                <a16:creationId xmlns:a16="http://schemas.microsoft.com/office/drawing/2014/main" id="{0E1EB183-8711-C575-9111-9D5F3B0B838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22167" y="2734961"/>
            <a:ext cx="674682" cy="674682"/>
          </a:xfrm>
          <a:prstGeom prst="rect">
            <a:avLst/>
          </a:prstGeom>
        </p:spPr>
      </p:pic>
      <p:pic>
        <p:nvPicPr>
          <p:cNvPr id="36" name="Graphic 35" descr="Badge 6 with solid fill">
            <a:extLst>
              <a:ext uri="{FF2B5EF4-FFF2-40B4-BE49-F238E27FC236}">
                <a16:creationId xmlns:a16="http://schemas.microsoft.com/office/drawing/2014/main" id="{D8CB586D-01C1-8133-E366-8A2F2E6F586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14229" y="2716769"/>
            <a:ext cx="229363" cy="229363"/>
          </a:xfrm>
          <a:prstGeom prst="rect">
            <a:avLst/>
          </a:prstGeom>
        </p:spPr>
      </p:pic>
      <p:pic>
        <p:nvPicPr>
          <p:cNvPr id="38" name="Graphic 37" descr="Badge 7 with solid fill">
            <a:extLst>
              <a:ext uri="{FF2B5EF4-FFF2-40B4-BE49-F238E27FC236}">
                <a16:creationId xmlns:a16="http://schemas.microsoft.com/office/drawing/2014/main" id="{685D83D1-5E6B-4ACB-14AA-5EE8D54F25A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06479" y="4052630"/>
            <a:ext cx="229363" cy="229363"/>
          </a:xfrm>
          <a:prstGeom prst="rect">
            <a:avLst/>
          </a:prstGeom>
        </p:spPr>
      </p:pic>
      <p:grpSp>
        <p:nvGrpSpPr>
          <p:cNvPr id="159" name="Group 158">
            <a:extLst>
              <a:ext uri="{FF2B5EF4-FFF2-40B4-BE49-F238E27FC236}">
                <a16:creationId xmlns:a16="http://schemas.microsoft.com/office/drawing/2014/main" id="{47612B13-4747-755B-ACB2-D4D0E38768D9}"/>
              </a:ext>
            </a:extLst>
          </p:cNvPr>
          <p:cNvGrpSpPr/>
          <p:nvPr/>
        </p:nvGrpSpPr>
        <p:grpSpPr>
          <a:xfrm>
            <a:off x="5790992" y="2819895"/>
            <a:ext cx="771525" cy="865101"/>
            <a:chOff x="9951380" y="5155481"/>
            <a:chExt cx="771525" cy="865101"/>
          </a:xfrm>
        </p:grpSpPr>
        <p:pic>
          <p:nvPicPr>
            <p:cNvPr id="104" name="Graphic 103" descr="Server with solid fill">
              <a:extLst>
                <a:ext uri="{FF2B5EF4-FFF2-40B4-BE49-F238E27FC236}">
                  <a16:creationId xmlns:a16="http://schemas.microsoft.com/office/drawing/2014/main" id="{0FF28DD7-6688-E095-34C5-A4898CB46B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19978" y="5155481"/>
              <a:ext cx="474487" cy="474487"/>
            </a:xfrm>
            <a:prstGeom prst="rect">
              <a:avLst/>
            </a:prstGeom>
          </p:spPr>
        </p:pic>
        <p:sp>
          <p:nvSpPr>
            <p:cNvPr id="105" name="TextBox 104">
              <a:extLst>
                <a:ext uri="{FF2B5EF4-FFF2-40B4-BE49-F238E27FC236}">
                  <a16:creationId xmlns:a16="http://schemas.microsoft.com/office/drawing/2014/main" id="{57A26B78-6E84-2200-C58D-05F6727D66D9}"/>
                </a:ext>
              </a:extLst>
            </p:cNvPr>
            <p:cNvSpPr txBox="1"/>
            <p:nvPr/>
          </p:nvSpPr>
          <p:spPr>
            <a:xfrm>
              <a:off x="9951380" y="5558917"/>
              <a:ext cx="771525" cy="461665"/>
            </a:xfrm>
            <a:prstGeom prst="rect">
              <a:avLst/>
            </a:prstGeom>
            <a:noFill/>
          </p:spPr>
          <p:txBody>
            <a:bodyPr wrap="square" rtlCol="0">
              <a:spAutoFit/>
            </a:bodyPr>
            <a:lstStyle/>
            <a:p>
              <a:pPr algn="ctr"/>
              <a:r>
                <a:rPr lang="en-US" sz="1200"/>
                <a:t>DVC Payload</a:t>
              </a:r>
            </a:p>
          </p:txBody>
        </p:sp>
      </p:grpSp>
      <p:pic>
        <p:nvPicPr>
          <p:cNvPr id="114" name="Graphic 113" descr="Qr Code with solid fill">
            <a:extLst>
              <a:ext uri="{FF2B5EF4-FFF2-40B4-BE49-F238E27FC236}">
                <a16:creationId xmlns:a16="http://schemas.microsoft.com/office/drawing/2014/main" id="{89E79A03-7736-DA4A-4230-7FF68CA13BA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517102" y="4154559"/>
            <a:ext cx="474487" cy="474487"/>
          </a:xfrm>
          <a:prstGeom prst="rect">
            <a:avLst/>
          </a:prstGeom>
        </p:spPr>
      </p:pic>
      <p:sp>
        <p:nvSpPr>
          <p:cNvPr id="19" name="TextBox 18">
            <a:extLst>
              <a:ext uri="{FF2B5EF4-FFF2-40B4-BE49-F238E27FC236}">
                <a16:creationId xmlns:a16="http://schemas.microsoft.com/office/drawing/2014/main" id="{8F9B3026-9A08-E190-459C-9D5D55EDF7C6}"/>
              </a:ext>
            </a:extLst>
          </p:cNvPr>
          <p:cNvSpPr txBox="1"/>
          <p:nvPr/>
        </p:nvSpPr>
        <p:spPr>
          <a:xfrm>
            <a:off x="1372183" y="4569388"/>
            <a:ext cx="800898" cy="276999"/>
          </a:xfrm>
          <a:prstGeom prst="rect">
            <a:avLst/>
          </a:prstGeom>
          <a:noFill/>
        </p:spPr>
        <p:txBody>
          <a:bodyPr wrap="square" rtlCol="0">
            <a:spAutoFit/>
          </a:bodyPr>
          <a:lstStyle/>
          <a:p>
            <a:pPr algn="ctr"/>
            <a:r>
              <a:rPr lang="es-AR" sz="1200"/>
              <a:t>DCC</a:t>
            </a:r>
            <a:endParaRPr lang="en-US" sz="1200"/>
          </a:p>
        </p:txBody>
      </p:sp>
      <p:sp>
        <p:nvSpPr>
          <p:cNvPr id="24" name="CuadroTexto 336">
            <a:extLst>
              <a:ext uri="{FF2B5EF4-FFF2-40B4-BE49-F238E27FC236}">
                <a16:creationId xmlns:a16="http://schemas.microsoft.com/office/drawing/2014/main" id="{3D2E1362-8739-72B0-2CDE-E10EA3962F4D}"/>
              </a:ext>
            </a:extLst>
          </p:cNvPr>
          <p:cNvSpPr txBox="1"/>
          <p:nvPr/>
        </p:nvSpPr>
        <p:spPr>
          <a:xfrm>
            <a:off x="2200156" y="2747831"/>
            <a:ext cx="1519029" cy="261610"/>
          </a:xfrm>
          <a:prstGeom prst="rect">
            <a:avLst/>
          </a:prstGeom>
          <a:noFill/>
        </p:spPr>
        <p:txBody>
          <a:bodyPr wrap="square" rtlCol="0">
            <a:spAutoFit/>
          </a:bodyPr>
          <a:lstStyle/>
          <a:p>
            <a:pPr algn="ctr"/>
            <a:r>
              <a:rPr lang="es-CL" sz="1050"/>
              <a:t>Api DVC </a:t>
            </a:r>
            <a:r>
              <a:rPr lang="es-CL" sz="1050" err="1"/>
              <a:t>Generator</a:t>
            </a:r>
            <a:endParaRPr lang="es-CL" sz="1050"/>
          </a:p>
        </p:txBody>
      </p:sp>
      <p:grpSp>
        <p:nvGrpSpPr>
          <p:cNvPr id="25" name="Group 24">
            <a:extLst>
              <a:ext uri="{FF2B5EF4-FFF2-40B4-BE49-F238E27FC236}">
                <a16:creationId xmlns:a16="http://schemas.microsoft.com/office/drawing/2014/main" id="{F84F8255-30E0-094E-F3B9-438D542E4F4F}"/>
              </a:ext>
            </a:extLst>
          </p:cNvPr>
          <p:cNvGrpSpPr/>
          <p:nvPr/>
        </p:nvGrpSpPr>
        <p:grpSpPr>
          <a:xfrm>
            <a:off x="5796341" y="3567168"/>
            <a:ext cx="771525" cy="775537"/>
            <a:chOff x="7933620" y="5590249"/>
            <a:chExt cx="771525" cy="775537"/>
          </a:xfrm>
        </p:grpSpPr>
        <p:pic>
          <p:nvPicPr>
            <p:cNvPr id="26" name="Graphic 25" descr="Key outline">
              <a:extLst>
                <a:ext uri="{FF2B5EF4-FFF2-40B4-BE49-F238E27FC236}">
                  <a16:creationId xmlns:a16="http://schemas.microsoft.com/office/drawing/2014/main" id="{EEDD012B-B69F-A473-B171-60033BE6091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082138" y="5590249"/>
              <a:ext cx="474487" cy="474487"/>
            </a:xfrm>
            <a:prstGeom prst="rect">
              <a:avLst/>
            </a:prstGeom>
          </p:spPr>
        </p:pic>
        <p:sp>
          <p:nvSpPr>
            <p:cNvPr id="27" name="TextBox 26">
              <a:extLst>
                <a:ext uri="{FF2B5EF4-FFF2-40B4-BE49-F238E27FC236}">
                  <a16:creationId xmlns:a16="http://schemas.microsoft.com/office/drawing/2014/main" id="{F7040576-0C9E-63D2-6341-017E95343A0B}"/>
                </a:ext>
              </a:extLst>
            </p:cNvPr>
            <p:cNvSpPr txBox="1"/>
            <p:nvPr/>
          </p:nvSpPr>
          <p:spPr>
            <a:xfrm>
              <a:off x="7933620" y="5904121"/>
              <a:ext cx="771525" cy="461665"/>
            </a:xfrm>
            <a:prstGeom prst="rect">
              <a:avLst/>
            </a:prstGeom>
            <a:noFill/>
          </p:spPr>
          <p:txBody>
            <a:bodyPr wrap="square" rtlCol="0">
              <a:spAutoFit/>
            </a:bodyPr>
            <a:lstStyle/>
            <a:p>
              <a:pPr algn="ctr"/>
              <a:r>
                <a:rPr lang="en-US" sz="1200"/>
                <a:t>Private Key</a:t>
              </a:r>
            </a:p>
          </p:txBody>
        </p:sp>
      </p:grpSp>
      <p:sp>
        <p:nvSpPr>
          <p:cNvPr id="28" name="CuadroTexto 336">
            <a:extLst>
              <a:ext uri="{FF2B5EF4-FFF2-40B4-BE49-F238E27FC236}">
                <a16:creationId xmlns:a16="http://schemas.microsoft.com/office/drawing/2014/main" id="{66D6B1B6-65C9-E4CD-4F17-7AE57FB1C654}"/>
              </a:ext>
            </a:extLst>
          </p:cNvPr>
          <p:cNvSpPr txBox="1"/>
          <p:nvPr/>
        </p:nvSpPr>
        <p:spPr>
          <a:xfrm>
            <a:off x="2136508" y="4286787"/>
            <a:ext cx="1706425" cy="253916"/>
          </a:xfrm>
          <a:prstGeom prst="rect">
            <a:avLst/>
          </a:prstGeom>
          <a:noFill/>
        </p:spPr>
        <p:txBody>
          <a:bodyPr wrap="square" rtlCol="0">
            <a:spAutoFit/>
          </a:bodyPr>
          <a:lstStyle/>
          <a:p>
            <a:pPr algn="ctr"/>
            <a:r>
              <a:rPr lang="es-CL" sz="1050"/>
              <a:t>WHO Universal </a:t>
            </a:r>
            <a:r>
              <a:rPr lang="es-CL" sz="1050" err="1"/>
              <a:t>Validator</a:t>
            </a:r>
            <a:endParaRPr lang="es-CL" sz="1050"/>
          </a:p>
        </p:txBody>
      </p:sp>
      <p:sp>
        <p:nvSpPr>
          <p:cNvPr id="2" name="Rectangle: Rounded Corners 1">
            <a:extLst>
              <a:ext uri="{FF2B5EF4-FFF2-40B4-BE49-F238E27FC236}">
                <a16:creationId xmlns:a16="http://schemas.microsoft.com/office/drawing/2014/main" id="{682B8F44-B73D-CF3E-4088-A5AA90D2E841}"/>
              </a:ext>
            </a:extLst>
          </p:cNvPr>
          <p:cNvSpPr/>
          <p:nvPr/>
        </p:nvSpPr>
        <p:spPr>
          <a:xfrm>
            <a:off x="7814290" y="6510502"/>
            <a:ext cx="4377710" cy="32997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5F31352-775F-D1A1-AEF1-BC94F2B573ED}"/>
              </a:ext>
            </a:extLst>
          </p:cNvPr>
          <p:cNvSpPr txBox="1"/>
          <p:nvPr/>
        </p:nvSpPr>
        <p:spPr>
          <a:xfrm>
            <a:off x="8878185" y="6498860"/>
            <a:ext cx="3307135" cy="369332"/>
          </a:xfrm>
          <a:prstGeom prst="rect">
            <a:avLst/>
          </a:prstGeom>
          <a:noFill/>
        </p:spPr>
        <p:txBody>
          <a:bodyPr wrap="square" rtlCol="0">
            <a:spAutoFit/>
          </a:bodyPr>
          <a:lstStyle/>
          <a:p>
            <a:pPr algn="ctr"/>
            <a:r>
              <a:rPr lang="es-AR">
                <a:solidFill>
                  <a:schemeClr val="bg1"/>
                </a:solidFill>
              </a:rPr>
              <a:t>Digital </a:t>
            </a:r>
            <a:r>
              <a:rPr lang="es-AR" err="1">
                <a:solidFill>
                  <a:schemeClr val="bg1"/>
                </a:solidFill>
              </a:rPr>
              <a:t>vaccination</a:t>
            </a:r>
            <a:r>
              <a:rPr lang="es-AR">
                <a:solidFill>
                  <a:schemeClr val="bg1"/>
                </a:solidFill>
              </a:rPr>
              <a:t> </a:t>
            </a:r>
            <a:r>
              <a:rPr lang="es-AR" err="1">
                <a:solidFill>
                  <a:schemeClr val="bg1"/>
                </a:solidFill>
              </a:rPr>
              <a:t>certificates</a:t>
            </a:r>
            <a:endParaRPr lang="es-AR">
              <a:solidFill>
                <a:schemeClr val="bg1"/>
              </a:solidFill>
            </a:endParaRPr>
          </a:p>
        </p:txBody>
      </p:sp>
      <p:sp>
        <p:nvSpPr>
          <p:cNvPr id="4" name="Google Shape;298;p4">
            <a:extLst>
              <a:ext uri="{FF2B5EF4-FFF2-40B4-BE49-F238E27FC236}">
                <a16:creationId xmlns:a16="http://schemas.microsoft.com/office/drawing/2014/main" id="{99979E6E-995E-C63C-B09C-1B18B6403457}"/>
              </a:ext>
            </a:extLst>
          </p:cNvPr>
          <p:cNvSpPr txBox="1"/>
          <p:nvPr/>
        </p:nvSpPr>
        <p:spPr>
          <a:xfrm>
            <a:off x="6933352" y="5741521"/>
            <a:ext cx="5291076" cy="804283"/>
          </a:xfrm>
          <a:prstGeom prst="rect">
            <a:avLst/>
          </a:prstGeom>
          <a:noFill/>
          <a:ln>
            <a:noFill/>
          </a:ln>
        </p:spPr>
        <p:txBody>
          <a:bodyPr spcFirstLastPara="1" wrap="square" lIns="91425" tIns="45700" rIns="91425" bIns="45700" anchor="b" anchorCtr="0">
            <a:normAutofit/>
          </a:bodyPr>
          <a:lstStyle/>
          <a:p>
            <a:pPr algn="r">
              <a:lnSpc>
                <a:spcPct val="90000"/>
              </a:lnSpc>
              <a:buSzPts val="5128"/>
            </a:pPr>
            <a:r>
              <a:rPr lang="es-419" sz="2400" b="1">
                <a:solidFill>
                  <a:srgbClr val="156082"/>
                </a:solidFill>
                <a:latin typeface="Poppins Light"/>
                <a:ea typeface="Calibri"/>
                <a:cs typeface="Calibri"/>
                <a:sym typeface="Calibri"/>
              </a:rPr>
              <a:t>2nd </a:t>
            </a:r>
            <a:r>
              <a:rPr lang="es-419" sz="2400" b="1" err="1">
                <a:solidFill>
                  <a:srgbClr val="156082"/>
                </a:solidFill>
                <a:latin typeface="Poppins Light"/>
                <a:ea typeface="Calibri"/>
                <a:cs typeface="Calibri"/>
                <a:sym typeface="Calibri"/>
              </a:rPr>
              <a:t>Track</a:t>
            </a:r>
            <a:r>
              <a:rPr lang="es-419" sz="2400" b="1">
                <a:solidFill>
                  <a:srgbClr val="156082"/>
                </a:solidFill>
                <a:latin typeface="Poppins Light"/>
                <a:ea typeface="Calibri"/>
                <a:cs typeface="Calibri"/>
                <a:sym typeface="Calibri"/>
              </a:rPr>
              <a:t>: 2.a </a:t>
            </a:r>
            <a:r>
              <a:rPr lang="es-419" sz="2400" b="1" err="1">
                <a:solidFill>
                  <a:srgbClr val="156082"/>
                </a:solidFill>
                <a:latin typeface="Poppins Light"/>
                <a:ea typeface="Calibri"/>
                <a:cs typeface="Calibri"/>
                <a:sym typeface="Calibri"/>
              </a:rPr>
              <a:t>Generate</a:t>
            </a:r>
            <a:r>
              <a:rPr lang="es-419" sz="2400" b="1">
                <a:solidFill>
                  <a:srgbClr val="156082"/>
                </a:solidFill>
                <a:latin typeface="Poppins Light"/>
                <a:ea typeface="Calibri"/>
                <a:cs typeface="Calibri"/>
                <a:sym typeface="Calibri"/>
              </a:rPr>
              <a:t> DVC</a:t>
            </a:r>
            <a:endParaRPr lang="es-419" sz="2000" b="1" i="0" u="none" strike="noStrike" cap="none">
              <a:solidFill>
                <a:srgbClr val="156082"/>
              </a:solidFill>
              <a:ea typeface="Calibri"/>
            </a:endParaRPr>
          </a:p>
        </p:txBody>
      </p:sp>
      <p:sp>
        <p:nvSpPr>
          <p:cNvPr id="11" name="Rectángulo: esquinas redondeadas 2">
            <a:extLst>
              <a:ext uri="{FF2B5EF4-FFF2-40B4-BE49-F238E27FC236}">
                <a16:creationId xmlns:a16="http://schemas.microsoft.com/office/drawing/2014/main" id="{B0CB6569-1DD2-EAA4-1235-01244632AAA2}"/>
              </a:ext>
            </a:extLst>
          </p:cNvPr>
          <p:cNvSpPr/>
          <p:nvPr/>
        </p:nvSpPr>
        <p:spPr>
          <a:xfrm rot="5400000">
            <a:off x="4089709" y="3629249"/>
            <a:ext cx="415787" cy="10882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Manual </a:t>
            </a:r>
            <a:r>
              <a:rPr lang="es-CL" sz="900" err="1"/>
              <a:t>Verification</a:t>
            </a:r>
            <a:endParaRPr lang="es-CL" sz="900"/>
          </a:p>
        </p:txBody>
      </p:sp>
      <p:cxnSp>
        <p:nvCxnSpPr>
          <p:cNvPr id="12" name="Connector: Elbow 11">
            <a:extLst>
              <a:ext uri="{FF2B5EF4-FFF2-40B4-BE49-F238E27FC236}">
                <a16:creationId xmlns:a16="http://schemas.microsoft.com/office/drawing/2014/main" id="{FE1B5A99-AC2B-1010-B06D-CF58FF066620}"/>
              </a:ext>
            </a:extLst>
          </p:cNvPr>
          <p:cNvCxnSpPr>
            <a:cxnSpLocks/>
            <a:stCxn id="11" idx="3"/>
          </p:cNvCxnSpPr>
          <p:nvPr/>
        </p:nvCxnSpPr>
        <p:spPr>
          <a:xfrm rot="5400000">
            <a:off x="3172750" y="3444534"/>
            <a:ext cx="188120" cy="2061587"/>
          </a:xfrm>
          <a:prstGeom prst="bentConnector4">
            <a:avLst>
              <a:gd name="adj1" fmla="val 70353"/>
              <a:gd name="adj2" fmla="val -5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8026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a:extLst>
              <a:ext uri="{FF2B5EF4-FFF2-40B4-BE49-F238E27FC236}">
                <a16:creationId xmlns:a16="http://schemas.microsoft.com/office/drawing/2014/main" id="{6EDC24B0-5B01-6028-470E-40C4693CC3B5}"/>
              </a:ext>
            </a:extLst>
          </p:cNvPr>
          <p:cNvSpPr txBox="1"/>
          <p:nvPr/>
        </p:nvSpPr>
        <p:spPr>
          <a:xfrm>
            <a:off x="-4203" y="-218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9" name="TextBox 8">
            <a:extLst>
              <a:ext uri="{FF2B5EF4-FFF2-40B4-BE49-F238E27FC236}">
                <a16:creationId xmlns:a16="http://schemas.microsoft.com/office/drawing/2014/main" id="{07F735FF-48F7-BEC5-621D-6D8E6F0468DE}"/>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cxnSp>
        <p:nvCxnSpPr>
          <p:cNvPr id="37" name="Straight Connector 36">
            <a:extLst>
              <a:ext uri="{FF2B5EF4-FFF2-40B4-BE49-F238E27FC236}">
                <a16:creationId xmlns:a16="http://schemas.microsoft.com/office/drawing/2014/main" id="{9AE5BA44-3292-95B7-E432-96F7D5D216F7}"/>
              </a:ext>
            </a:extLst>
          </p:cNvPr>
          <p:cNvCxnSpPr>
            <a:cxnSpLocks/>
          </p:cNvCxnSpPr>
          <p:nvPr/>
        </p:nvCxnSpPr>
        <p:spPr>
          <a:xfrm>
            <a:off x="2599889"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7A52EF0-E4AF-C7AF-9563-F69394EA950B}"/>
              </a:ext>
            </a:extLst>
          </p:cNvPr>
          <p:cNvCxnSpPr>
            <a:cxnSpLocks/>
          </p:cNvCxnSpPr>
          <p:nvPr/>
        </p:nvCxnSpPr>
        <p:spPr>
          <a:xfrm>
            <a:off x="7160530"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3" name="Graphic 42" descr="Server with solid fill">
            <a:extLst>
              <a:ext uri="{FF2B5EF4-FFF2-40B4-BE49-F238E27FC236}">
                <a16:creationId xmlns:a16="http://schemas.microsoft.com/office/drawing/2014/main" id="{69DE8FBF-44B8-3A8F-3750-904682C8D2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29467" y="421578"/>
            <a:ext cx="474487" cy="474487"/>
          </a:xfrm>
          <a:prstGeom prst="rect">
            <a:avLst/>
          </a:prstGeom>
        </p:spPr>
      </p:pic>
      <p:sp>
        <p:nvSpPr>
          <p:cNvPr id="44" name="TextBox 43">
            <a:extLst>
              <a:ext uri="{FF2B5EF4-FFF2-40B4-BE49-F238E27FC236}">
                <a16:creationId xmlns:a16="http://schemas.microsoft.com/office/drawing/2014/main" id="{F2C71020-4CDA-67B8-EDCC-B1FB31B11E4B}"/>
              </a:ext>
            </a:extLst>
          </p:cNvPr>
          <p:cNvSpPr txBox="1"/>
          <p:nvPr/>
        </p:nvSpPr>
        <p:spPr>
          <a:xfrm>
            <a:off x="5523468" y="825014"/>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52" name="Straight Connector 51">
            <a:extLst>
              <a:ext uri="{FF2B5EF4-FFF2-40B4-BE49-F238E27FC236}">
                <a16:creationId xmlns:a16="http://schemas.microsoft.com/office/drawing/2014/main" id="{EFF6389A-762B-A522-B704-10E4DDF87BD0}"/>
              </a:ext>
            </a:extLst>
          </p:cNvPr>
          <p:cNvCxnSpPr>
            <a:cxnSpLocks/>
          </p:cNvCxnSpPr>
          <p:nvPr/>
        </p:nvCxnSpPr>
        <p:spPr>
          <a:xfrm>
            <a:off x="1364239" y="1082311"/>
            <a:ext cx="744183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61" name="Group 60">
            <a:extLst>
              <a:ext uri="{FF2B5EF4-FFF2-40B4-BE49-F238E27FC236}">
                <a16:creationId xmlns:a16="http://schemas.microsoft.com/office/drawing/2014/main" id="{229350E7-3BC3-4B34-2616-AF3E9C016FE9}"/>
              </a:ext>
            </a:extLst>
          </p:cNvPr>
          <p:cNvGrpSpPr/>
          <p:nvPr/>
        </p:nvGrpSpPr>
        <p:grpSpPr>
          <a:xfrm>
            <a:off x="7403121" y="303787"/>
            <a:ext cx="1246328" cy="732140"/>
            <a:chOff x="4288681" y="307778"/>
            <a:chExt cx="1246328" cy="732140"/>
          </a:xfrm>
        </p:grpSpPr>
        <p:sp>
          <p:nvSpPr>
            <p:cNvPr id="62" name="TextBox 61">
              <a:extLst>
                <a:ext uri="{FF2B5EF4-FFF2-40B4-BE49-F238E27FC236}">
                  <a16:creationId xmlns:a16="http://schemas.microsoft.com/office/drawing/2014/main" id="{17D6B1EF-149C-DF9E-9720-B2AE46B77EC8}"/>
                </a:ext>
              </a:extLst>
            </p:cNvPr>
            <p:cNvSpPr txBox="1"/>
            <p:nvPr/>
          </p:nvSpPr>
          <p:spPr>
            <a:xfrm>
              <a:off x="4288681" y="762919"/>
              <a:ext cx="1246328" cy="276999"/>
            </a:xfrm>
            <a:prstGeom prst="rect">
              <a:avLst/>
            </a:prstGeom>
            <a:noFill/>
          </p:spPr>
          <p:txBody>
            <a:bodyPr wrap="square" rtlCol="0">
              <a:spAutoFit/>
            </a:bodyPr>
            <a:lstStyle/>
            <a:p>
              <a:pPr algn="ctr"/>
              <a:r>
                <a:rPr lang="es-AR" sz="1200" err="1"/>
                <a:t>Wallet</a:t>
              </a:r>
              <a:endParaRPr lang="en-US" sz="1200"/>
            </a:p>
          </p:txBody>
        </p:sp>
        <p:grpSp>
          <p:nvGrpSpPr>
            <p:cNvPr id="64" name="Group 63">
              <a:extLst>
                <a:ext uri="{FF2B5EF4-FFF2-40B4-BE49-F238E27FC236}">
                  <a16:creationId xmlns:a16="http://schemas.microsoft.com/office/drawing/2014/main" id="{A36D2C8B-A81C-FF2A-DF36-E41282986247}"/>
                </a:ext>
              </a:extLst>
            </p:cNvPr>
            <p:cNvGrpSpPr/>
            <p:nvPr/>
          </p:nvGrpSpPr>
          <p:grpSpPr>
            <a:xfrm>
              <a:off x="4608423" y="307778"/>
              <a:ext cx="526271" cy="548120"/>
              <a:chOff x="4608423" y="307778"/>
              <a:chExt cx="526271" cy="548120"/>
            </a:xfrm>
          </p:grpSpPr>
          <p:pic>
            <p:nvPicPr>
              <p:cNvPr id="66" name="Graphic 65" descr="Wallet outline">
                <a:extLst>
                  <a:ext uri="{FF2B5EF4-FFF2-40B4-BE49-F238E27FC236}">
                    <a16:creationId xmlns:a16="http://schemas.microsoft.com/office/drawing/2014/main" id="{C55CECEF-3CB5-0B17-8A62-0AD2AAAFF4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77495" y="398699"/>
                <a:ext cx="457199" cy="457199"/>
              </a:xfrm>
              <a:prstGeom prst="rect">
                <a:avLst/>
              </a:prstGeom>
            </p:spPr>
          </p:pic>
          <p:pic>
            <p:nvPicPr>
              <p:cNvPr id="67" name="Graphic 66" descr="Male profile with solid fill">
                <a:extLst>
                  <a:ext uri="{FF2B5EF4-FFF2-40B4-BE49-F238E27FC236}">
                    <a16:creationId xmlns:a16="http://schemas.microsoft.com/office/drawing/2014/main" id="{5EAE85AC-D249-C833-B703-D81C1D8B6A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08423" y="307778"/>
                <a:ext cx="327478" cy="327478"/>
              </a:xfrm>
              <a:prstGeom prst="rect">
                <a:avLst/>
              </a:prstGeom>
            </p:spPr>
          </p:pic>
        </p:grpSp>
      </p:grpSp>
      <p:pic>
        <p:nvPicPr>
          <p:cNvPr id="68" name="Graphic 67" descr="Server with solid fill">
            <a:extLst>
              <a:ext uri="{FF2B5EF4-FFF2-40B4-BE49-F238E27FC236}">
                <a16:creationId xmlns:a16="http://schemas.microsoft.com/office/drawing/2014/main" id="{071631D9-8F0B-14AA-42AA-6B59173A44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21185" y="431203"/>
            <a:ext cx="474487" cy="474487"/>
          </a:xfrm>
          <a:prstGeom prst="rect">
            <a:avLst/>
          </a:prstGeom>
        </p:spPr>
      </p:pic>
      <p:sp>
        <p:nvSpPr>
          <p:cNvPr id="85" name="TextBox 84">
            <a:extLst>
              <a:ext uri="{FF2B5EF4-FFF2-40B4-BE49-F238E27FC236}">
                <a16:creationId xmlns:a16="http://schemas.microsoft.com/office/drawing/2014/main" id="{E8582557-6466-7CC9-7CB5-BB9757C6E6B5}"/>
              </a:ext>
            </a:extLst>
          </p:cNvPr>
          <p:cNvSpPr txBox="1"/>
          <p:nvPr/>
        </p:nvSpPr>
        <p:spPr>
          <a:xfrm>
            <a:off x="3115186" y="834639"/>
            <a:ext cx="1246328" cy="276999"/>
          </a:xfrm>
          <a:prstGeom prst="rect">
            <a:avLst/>
          </a:prstGeom>
          <a:noFill/>
        </p:spPr>
        <p:txBody>
          <a:bodyPr wrap="square" rtlCol="0">
            <a:spAutoFit/>
          </a:bodyPr>
          <a:lstStyle/>
          <a:p>
            <a:pPr algn="ctr"/>
            <a:r>
              <a:rPr lang="es-AR" sz="1200" err="1"/>
              <a:t>Gazelle</a:t>
            </a:r>
            <a:endParaRPr lang="en-US" sz="1200"/>
          </a:p>
        </p:txBody>
      </p:sp>
      <p:cxnSp>
        <p:nvCxnSpPr>
          <p:cNvPr id="86" name="Straight Connector 85">
            <a:extLst>
              <a:ext uri="{FF2B5EF4-FFF2-40B4-BE49-F238E27FC236}">
                <a16:creationId xmlns:a16="http://schemas.microsoft.com/office/drawing/2014/main" id="{6314909F-1595-F5BF-EA3E-1C8831117062}"/>
              </a:ext>
            </a:extLst>
          </p:cNvPr>
          <p:cNvCxnSpPr>
            <a:cxnSpLocks/>
          </p:cNvCxnSpPr>
          <p:nvPr/>
        </p:nvCxnSpPr>
        <p:spPr>
          <a:xfrm>
            <a:off x="4896855" y="963513"/>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E0CB305B-F3C4-D632-1B7F-B01F3455EE7D}"/>
              </a:ext>
            </a:extLst>
          </p:cNvPr>
          <p:cNvCxnSpPr>
            <a:cxnSpLocks/>
          </p:cNvCxnSpPr>
          <p:nvPr/>
        </p:nvCxnSpPr>
        <p:spPr>
          <a:xfrm>
            <a:off x="1835026" y="2014081"/>
            <a:ext cx="0" cy="322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554DEB0D-2E25-EA51-B815-3D4D9D1AC6EB}"/>
              </a:ext>
            </a:extLst>
          </p:cNvPr>
          <p:cNvCxnSpPr>
            <a:cxnSpLocks/>
          </p:cNvCxnSpPr>
          <p:nvPr/>
        </p:nvCxnSpPr>
        <p:spPr>
          <a:xfrm>
            <a:off x="2240573" y="1523173"/>
            <a:ext cx="537951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0A439EED-FEDF-B607-76D1-C4B928C14D9D}"/>
              </a:ext>
            </a:extLst>
          </p:cNvPr>
          <p:cNvGrpSpPr/>
          <p:nvPr/>
        </p:nvGrpSpPr>
        <p:grpSpPr>
          <a:xfrm>
            <a:off x="1469048" y="505186"/>
            <a:ext cx="771525" cy="584411"/>
            <a:chOff x="1379057" y="497900"/>
            <a:chExt cx="771525" cy="584411"/>
          </a:xfrm>
        </p:grpSpPr>
        <p:pic>
          <p:nvPicPr>
            <p:cNvPr id="6" name="Graphic 5" descr="Computer with solid fill">
              <a:extLst>
                <a:ext uri="{FF2B5EF4-FFF2-40B4-BE49-F238E27FC236}">
                  <a16:creationId xmlns:a16="http://schemas.microsoft.com/office/drawing/2014/main" id="{0B48DF34-C363-8287-87B2-F63AC3EEAAC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41864" y="497900"/>
              <a:ext cx="445912" cy="445912"/>
            </a:xfrm>
            <a:prstGeom prst="rect">
              <a:avLst/>
            </a:prstGeom>
          </p:spPr>
        </p:pic>
        <p:sp>
          <p:nvSpPr>
            <p:cNvPr id="10" name="TextBox 9">
              <a:extLst>
                <a:ext uri="{FF2B5EF4-FFF2-40B4-BE49-F238E27FC236}">
                  <a16:creationId xmlns:a16="http://schemas.microsoft.com/office/drawing/2014/main" id="{10677C94-146D-CE0C-DAB9-D5ED6EEC3195}"/>
                </a:ext>
              </a:extLst>
            </p:cNvPr>
            <p:cNvSpPr txBox="1"/>
            <p:nvPr/>
          </p:nvSpPr>
          <p:spPr>
            <a:xfrm>
              <a:off x="1379057" y="805312"/>
              <a:ext cx="771525" cy="276999"/>
            </a:xfrm>
            <a:prstGeom prst="rect">
              <a:avLst/>
            </a:prstGeom>
            <a:noFill/>
          </p:spPr>
          <p:txBody>
            <a:bodyPr wrap="square" rtlCol="0">
              <a:spAutoFit/>
            </a:bodyPr>
            <a:lstStyle/>
            <a:p>
              <a:pPr algn="ctr"/>
              <a:r>
                <a:rPr lang="en-US" sz="1200"/>
                <a:t>EHR</a:t>
              </a:r>
            </a:p>
          </p:txBody>
        </p:sp>
      </p:grpSp>
      <p:grpSp>
        <p:nvGrpSpPr>
          <p:cNvPr id="4" name="Group 3">
            <a:extLst>
              <a:ext uri="{FF2B5EF4-FFF2-40B4-BE49-F238E27FC236}">
                <a16:creationId xmlns:a16="http://schemas.microsoft.com/office/drawing/2014/main" id="{88EF1609-AB59-DCAF-09D7-8F5AD71D256B}"/>
              </a:ext>
            </a:extLst>
          </p:cNvPr>
          <p:cNvGrpSpPr/>
          <p:nvPr/>
        </p:nvGrpSpPr>
        <p:grpSpPr>
          <a:xfrm>
            <a:off x="7620085" y="1271029"/>
            <a:ext cx="800898" cy="691828"/>
            <a:chOff x="1372183" y="5453959"/>
            <a:chExt cx="800898" cy="691828"/>
          </a:xfrm>
        </p:grpSpPr>
        <p:pic>
          <p:nvPicPr>
            <p:cNvPr id="2" name="Graphic 1" descr="Qr Code with solid fill">
              <a:extLst>
                <a:ext uri="{FF2B5EF4-FFF2-40B4-BE49-F238E27FC236}">
                  <a16:creationId xmlns:a16="http://schemas.microsoft.com/office/drawing/2014/main" id="{89E79A03-7736-DA4A-4230-7FF68CA13B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17102" y="5453959"/>
              <a:ext cx="474487" cy="474487"/>
            </a:xfrm>
            <a:prstGeom prst="rect">
              <a:avLst/>
            </a:prstGeom>
          </p:spPr>
        </p:pic>
        <p:sp>
          <p:nvSpPr>
            <p:cNvPr id="3" name="TextBox 2">
              <a:extLst>
                <a:ext uri="{FF2B5EF4-FFF2-40B4-BE49-F238E27FC236}">
                  <a16:creationId xmlns:a16="http://schemas.microsoft.com/office/drawing/2014/main" id="{8F9B3026-9A08-E190-459C-9D5D55EDF7C6}"/>
                </a:ext>
              </a:extLst>
            </p:cNvPr>
            <p:cNvSpPr txBox="1"/>
            <p:nvPr/>
          </p:nvSpPr>
          <p:spPr>
            <a:xfrm>
              <a:off x="1372183" y="5868788"/>
              <a:ext cx="800898" cy="276999"/>
            </a:xfrm>
            <a:prstGeom prst="rect">
              <a:avLst/>
            </a:prstGeom>
            <a:noFill/>
          </p:spPr>
          <p:txBody>
            <a:bodyPr wrap="square" rtlCol="0">
              <a:spAutoFit/>
            </a:bodyPr>
            <a:lstStyle/>
            <a:p>
              <a:pPr algn="ctr"/>
              <a:r>
                <a:rPr lang="es-AR" sz="1200"/>
                <a:t>DCC</a:t>
              </a:r>
              <a:endParaRPr lang="en-US" sz="1200"/>
            </a:p>
          </p:txBody>
        </p:sp>
      </p:grpSp>
      <p:pic>
        <p:nvPicPr>
          <p:cNvPr id="11" name="Graphic 10" descr="Badge 1 with solid fill">
            <a:extLst>
              <a:ext uri="{FF2B5EF4-FFF2-40B4-BE49-F238E27FC236}">
                <a16:creationId xmlns:a16="http://schemas.microsoft.com/office/drawing/2014/main" id="{5E5765B2-9FE8-AD3B-CC16-B35F3C384CE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365130" y="1242067"/>
            <a:ext cx="219916" cy="219916"/>
          </a:xfrm>
          <a:prstGeom prst="rect">
            <a:avLst/>
          </a:prstGeom>
        </p:spPr>
      </p:pic>
      <p:pic>
        <p:nvPicPr>
          <p:cNvPr id="13" name="Graphic 12" descr="Eye Scan outline">
            <a:extLst>
              <a:ext uri="{FF2B5EF4-FFF2-40B4-BE49-F238E27FC236}">
                <a16:creationId xmlns:a16="http://schemas.microsoft.com/office/drawing/2014/main" id="{FB66D3D6-F9B1-6F6B-53EF-93EF8753294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570615" y="1198770"/>
            <a:ext cx="496171" cy="496171"/>
          </a:xfrm>
          <a:prstGeom prst="rect">
            <a:avLst/>
          </a:prstGeom>
        </p:spPr>
      </p:pic>
      <p:sp>
        <p:nvSpPr>
          <p:cNvPr id="14" name="TextBox 13">
            <a:extLst>
              <a:ext uri="{FF2B5EF4-FFF2-40B4-BE49-F238E27FC236}">
                <a16:creationId xmlns:a16="http://schemas.microsoft.com/office/drawing/2014/main" id="{D3253CF6-9B44-DBCB-5BEE-A2BE9B98CC4C}"/>
              </a:ext>
            </a:extLst>
          </p:cNvPr>
          <p:cNvSpPr txBox="1"/>
          <p:nvPr/>
        </p:nvSpPr>
        <p:spPr>
          <a:xfrm>
            <a:off x="1195536" y="1596789"/>
            <a:ext cx="1246328" cy="276999"/>
          </a:xfrm>
          <a:prstGeom prst="rect">
            <a:avLst/>
          </a:prstGeom>
          <a:noFill/>
        </p:spPr>
        <p:txBody>
          <a:bodyPr wrap="square" rtlCol="0">
            <a:spAutoFit/>
          </a:bodyPr>
          <a:lstStyle/>
          <a:p>
            <a:pPr algn="ctr"/>
            <a:r>
              <a:rPr lang="es-AR" sz="1200" err="1"/>
              <a:t>Scan</a:t>
            </a:r>
            <a:endParaRPr lang="en-US" sz="1200"/>
          </a:p>
        </p:txBody>
      </p:sp>
      <p:pic>
        <p:nvPicPr>
          <p:cNvPr id="18" name="Graphic 17" descr="Badge with solid fill">
            <a:extLst>
              <a:ext uri="{FF2B5EF4-FFF2-40B4-BE49-F238E27FC236}">
                <a16:creationId xmlns:a16="http://schemas.microsoft.com/office/drawing/2014/main" id="{5FE4CCD7-CFA8-D192-4A7B-75F08F03CDD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365130" y="2333223"/>
            <a:ext cx="219916" cy="219916"/>
          </a:xfrm>
          <a:prstGeom prst="rect">
            <a:avLst/>
          </a:prstGeom>
        </p:spPr>
      </p:pic>
      <p:pic>
        <p:nvPicPr>
          <p:cNvPr id="51" name="Graphic 50" descr="Eye with solid fill">
            <a:extLst>
              <a:ext uri="{FF2B5EF4-FFF2-40B4-BE49-F238E27FC236}">
                <a16:creationId xmlns:a16="http://schemas.microsoft.com/office/drawing/2014/main" id="{9392F7A7-E3FD-F20B-6283-FCC24E303B7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580333" y="2421825"/>
            <a:ext cx="485016" cy="485016"/>
          </a:xfrm>
          <a:prstGeom prst="rect">
            <a:avLst/>
          </a:prstGeom>
        </p:spPr>
      </p:pic>
      <p:sp>
        <p:nvSpPr>
          <p:cNvPr id="58" name="Rectángulo: esquinas redondeadas 2">
            <a:extLst>
              <a:ext uri="{FF2B5EF4-FFF2-40B4-BE49-F238E27FC236}">
                <a16:creationId xmlns:a16="http://schemas.microsoft.com/office/drawing/2014/main" id="{B6562F60-FC58-46B7-730C-01B405856BC9}"/>
              </a:ext>
            </a:extLst>
          </p:cNvPr>
          <p:cNvSpPr/>
          <p:nvPr/>
        </p:nvSpPr>
        <p:spPr>
          <a:xfrm rot="5400000">
            <a:off x="3451144" y="2294277"/>
            <a:ext cx="415787" cy="10882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Manual </a:t>
            </a:r>
            <a:r>
              <a:rPr lang="es-CL" sz="900" err="1"/>
              <a:t>Verification</a:t>
            </a:r>
            <a:endParaRPr lang="es-CL" sz="900"/>
          </a:p>
        </p:txBody>
      </p:sp>
      <p:cxnSp>
        <p:nvCxnSpPr>
          <p:cNvPr id="60" name="Connector: Elbow 59">
            <a:extLst>
              <a:ext uri="{FF2B5EF4-FFF2-40B4-BE49-F238E27FC236}">
                <a16:creationId xmlns:a16="http://schemas.microsoft.com/office/drawing/2014/main" id="{69B1E7D1-711F-72F9-3CAF-C25DDFAD0F04}"/>
              </a:ext>
            </a:extLst>
          </p:cNvPr>
          <p:cNvCxnSpPr>
            <a:cxnSpLocks/>
            <a:stCxn id="58" idx="3"/>
          </p:cNvCxnSpPr>
          <p:nvPr/>
        </p:nvCxnSpPr>
        <p:spPr>
          <a:xfrm rot="5400000">
            <a:off x="2864059" y="2426842"/>
            <a:ext cx="175526" cy="1414432"/>
          </a:xfrm>
          <a:prstGeom prst="bentConnector4">
            <a:avLst>
              <a:gd name="adj1" fmla="val 97335"/>
              <a:gd name="adj2" fmla="val 867"/>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FF27522D-C9B7-1A6F-0343-FCDB4B5BBEE4}"/>
              </a:ext>
            </a:extLst>
          </p:cNvPr>
          <p:cNvSpPr/>
          <p:nvPr/>
        </p:nvSpPr>
        <p:spPr>
          <a:xfrm>
            <a:off x="7814290" y="6510502"/>
            <a:ext cx="4377710" cy="32997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0F22AD8-B10D-D303-765B-0FC02BEB19C7}"/>
              </a:ext>
            </a:extLst>
          </p:cNvPr>
          <p:cNvSpPr txBox="1"/>
          <p:nvPr/>
        </p:nvSpPr>
        <p:spPr>
          <a:xfrm>
            <a:off x="8878185" y="6498860"/>
            <a:ext cx="3307135" cy="369332"/>
          </a:xfrm>
          <a:prstGeom prst="rect">
            <a:avLst/>
          </a:prstGeom>
          <a:noFill/>
        </p:spPr>
        <p:txBody>
          <a:bodyPr wrap="square" rtlCol="0">
            <a:spAutoFit/>
          </a:bodyPr>
          <a:lstStyle/>
          <a:p>
            <a:pPr algn="ctr"/>
            <a:r>
              <a:rPr lang="es-AR">
                <a:solidFill>
                  <a:schemeClr val="bg1"/>
                </a:solidFill>
              </a:rPr>
              <a:t>Digital </a:t>
            </a:r>
            <a:r>
              <a:rPr lang="es-AR" err="1">
                <a:solidFill>
                  <a:schemeClr val="bg1"/>
                </a:solidFill>
              </a:rPr>
              <a:t>vaccination</a:t>
            </a:r>
            <a:r>
              <a:rPr lang="es-AR">
                <a:solidFill>
                  <a:schemeClr val="bg1"/>
                </a:solidFill>
              </a:rPr>
              <a:t> </a:t>
            </a:r>
            <a:r>
              <a:rPr lang="es-AR" err="1">
                <a:solidFill>
                  <a:schemeClr val="bg1"/>
                </a:solidFill>
              </a:rPr>
              <a:t>certificates</a:t>
            </a:r>
            <a:endParaRPr lang="es-AR">
              <a:solidFill>
                <a:schemeClr val="bg1"/>
              </a:solidFill>
            </a:endParaRPr>
          </a:p>
        </p:txBody>
      </p:sp>
      <p:sp>
        <p:nvSpPr>
          <p:cNvPr id="19" name="Google Shape;298;p4">
            <a:extLst>
              <a:ext uri="{FF2B5EF4-FFF2-40B4-BE49-F238E27FC236}">
                <a16:creationId xmlns:a16="http://schemas.microsoft.com/office/drawing/2014/main" id="{16AAE11F-882A-54F3-BADF-C4E0FF9B9535}"/>
              </a:ext>
            </a:extLst>
          </p:cNvPr>
          <p:cNvSpPr txBox="1"/>
          <p:nvPr/>
        </p:nvSpPr>
        <p:spPr>
          <a:xfrm>
            <a:off x="4896855" y="5695960"/>
            <a:ext cx="7435170"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a:solidFill>
                  <a:srgbClr val="156082"/>
                </a:solidFill>
                <a:latin typeface="Poppins Light"/>
                <a:ea typeface="Calibri"/>
                <a:cs typeface="Calibri"/>
                <a:sym typeface="Calibri"/>
              </a:rPr>
              <a:t>2nd </a:t>
            </a:r>
            <a:r>
              <a:rPr lang="es-419" sz="2400" b="1" err="1">
                <a:solidFill>
                  <a:srgbClr val="156082"/>
                </a:solidFill>
                <a:latin typeface="Poppins Light"/>
                <a:ea typeface="Calibri"/>
                <a:cs typeface="Calibri"/>
                <a:sym typeface="Calibri"/>
              </a:rPr>
              <a:t>Track</a:t>
            </a:r>
            <a:r>
              <a:rPr lang="es-419" sz="2400" b="1">
                <a:solidFill>
                  <a:srgbClr val="156082"/>
                </a:solidFill>
                <a:latin typeface="Poppins Light"/>
                <a:ea typeface="Calibri"/>
                <a:cs typeface="Calibri"/>
                <a:sym typeface="Calibri"/>
              </a:rPr>
              <a:t>: 2.b </a:t>
            </a:r>
            <a:r>
              <a:rPr lang="es-419" sz="2400" b="1" err="1">
                <a:solidFill>
                  <a:srgbClr val="156082"/>
                </a:solidFill>
                <a:latin typeface="Poppins Light"/>
                <a:ea typeface="Calibri"/>
                <a:cs typeface="Calibri"/>
                <a:sym typeface="Calibri"/>
              </a:rPr>
              <a:t>Person-Mediated</a:t>
            </a:r>
            <a:r>
              <a:rPr lang="es-419" sz="2400" b="1">
                <a:solidFill>
                  <a:srgbClr val="156082"/>
                </a:solidFill>
                <a:latin typeface="Poppins Light"/>
                <a:ea typeface="Calibri"/>
                <a:cs typeface="Calibri"/>
                <a:sym typeface="Calibri"/>
              </a:rPr>
              <a:t> Data Exchange</a:t>
            </a:r>
            <a:endParaRPr lang="es-419" sz="2000" b="1" i="0" u="none" strike="noStrike" cap="none">
              <a:solidFill>
                <a:srgbClr val="156082"/>
              </a:solidFill>
              <a:ea typeface="Calibri"/>
            </a:endParaRPr>
          </a:p>
        </p:txBody>
      </p:sp>
      <p:pic>
        <p:nvPicPr>
          <p:cNvPr id="20" name="Graphic 19" descr="Paper with solid fill">
            <a:extLst>
              <a:ext uri="{FF2B5EF4-FFF2-40B4-BE49-F238E27FC236}">
                <a16:creationId xmlns:a16="http://schemas.microsoft.com/office/drawing/2014/main" id="{B5E0F8CA-6892-19A4-1C8A-DBD8AB55CE5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593701" y="2947115"/>
            <a:ext cx="474487" cy="474487"/>
          </a:xfrm>
          <a:prstGeom prst="rect">
            <a:avLst/>
          </a:prstGeom>
        </p:spPr>
      </p:pic>
      <p:sp>
        <p:nvSpPr>
          <p:cNvPr id="21" name="TextBox 20">
            <a:extLst>
              <a:ext uri="{FF2B5EF4-FFF2-40B4-BE49-F238E27FC236}">
                <a16:creationId xmlns:a16="http://schemas.microsoft.com/office/drawing/2014/main" id="{2799A726-42E9-DC1B-D48E-5813479C065E}"/>
              </a:ext>
            </a:extLst>
          </p:cNvPr>
          <p:cNvSpPr txBox="1"/>
          <p:nvPr/>
        </p:nvSpPr>
        <p:spPr>
          <a:xfrm>
            <a:off x="1430495" y="3363289"/>
            <a:ext cx="800898" cy="276999"/>
          </a:xfrm>
          <a:prstGeom prst="rect">
            <a:avLst/>
          </a:prstGeom>
          <a:noFill/>
        </p:spPr>
        <p:txBody>
          <a:bodyPr wrap="square" rtlCol="0">
            <a:spAutoFit/>
          </a:bodyPr>
          <a:lstStyle/>
          <a:p>
            <a:pPr algn="ctr"/>
            <a:r>
              <a:rPr lang="en-US" sz="1200"/>
              <a:t>DVC</a:t>
            </a:r>
          </a:p>
        </p:txBody>
      </p:sp>
    </p:spTree>
    <p:extLst>
      <p:ext uri="{BB962C8B-B14F-4D97-AF65-F5344CB8AC3E}">
        <p14:creationId xmlns:p14="http://schemas.microsoft.com/office/powerpoint/2010/main" val="20026807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B9CEAB8A-99A2-630B-64FF-88DD2F2D2EF3}"/>
              </a:ext>
            </a:extLst>
          </p:cNvPr>
          <p:cNvSpPr/>
          <p:nvPr/>
        </p:nvSpPr>
        <p:spPr>
          <a:xfrm>
            <a:off x="3827072" y="2287981"/>
            <a:ext cx="413586" cy="413586"/>
          </a:xfrm>
          <a:prstGeom prst="ellipse">
            <a:avLst/>
          </a:prstGeom>
          <a:scene3d>
            <a:camera prst="orthographicFront">
              <a:rot lat="0" lon="0" rev="0"/>
            </a:camera>
            <a:lightRig rig="contrasting" dir="t">
              <a:rot lat="0" lon="0" rev="1200000"/>
            </a:lightRig>
          </a:scene3d>
          <a:sp3d z="-300000" prstMaterial="plastic"/>
        </p:spPr>
        <p:style>
          <a:lnRef idx="1">
            <a:schemeClr val="accent4">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8" name="Chord 17">
            <a:extLst>
              <a:ext uri="{FF2B5EF4-FFF2-40B4-BE49-F238E27FC236}">
                <a16:creationId xmlns:a16="http://schemas.microsoft.com/office/drawing/2014/main" id="{1687D53D-0BC5-943E-F0F3-44436307AC96}"/>
              </a:ext>
            </a:extLst>
          </p:cNvPr>
          <p:cNvSpPr/>
          <p:nvPr/>
        </p:nvSpPr>
        <p:spPr>
          <a:xfrm>
            <a:off x="3868431" y="2329339"/>
            <a:ext cx="330868" cy="330868"/>
          </a:xfrm>
          <a:prstGeom prst="chord">
            <a:avLst>
              <a:gd name="adj1" fmla="val 1800000"/>
              <a:gd name="adj2" fmla="val 900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4">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a:lstStyle/>
          <a:p>
            <a:endParaRPr lang="en-US"/>
          </a:p>
        </p:txBody>
      </p:sp>
      <p:sp>
        <p:nvSpPr>
          <p:cNvPr id="19" name="Freeform: Shape 18">
            <a:extLst>
              <a:ext uri="{FF2B5EF4-FFF2-40B4-BE49-F238E27FC236}">
                <a16:creationId xmlns:a16="http://schemas.microsoft.com/office/drawing/2014/main" id="{E468678A-9018-7423-6741-31446709A5A6}"/>
              </a:ext>
            </a:extLst>
          </p:cNvPr>
          <p:cNvSpPr/>
          <p:nvPr/>
        </p:nvSpPr>
        <p:spPr>
          <a:xfrm>
            <a:off x="4326822" y="2287981"/>
            <a:ext cx="1223525" cy="413586"/>
          </a:xfrm>
          <a:custGeom>
            <a:avLst/>
            <a:gdLst>
              <a:gd name="connsiteX0" fmla="*/ 0 w 1223525"/>
              <a:gd name="connsiteY0" fmla="*/ 0 h 413586"/>
              <a:gd name="connsiteX1" fmla="*/ 1223525 w 1223525"/>
              <a:gd name="connsiteY1" fmla="*/ 0 h 413586"/>
              <a:gd name="connsiteX2" fmla="*/ 1223525 w 1223525"/>
              <a:gd name="connsiteY2" fmla="*/ 413586 h 413586"/>
              <a:gd name="connsiteX3" fmla="*/ 0 w 1223525"/>
              <a:gd name="connsiteY3" fmla="*/ 413586 h 413586"/>
              <a:gd name="connsiteX4" fmla="*/ 0 w 1223525"/>
              <a:gd name="connsiteY4" fmla="*/ 0 h 41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525" h="413586">
                <a:moveTo>
                  <a:pt x="0" y="0"/>
                </a:moveTo>
                <a:lnTo>
                  <a:pt x="1223525" y="0"/>
                </a:lnTo>
                <a:lnTo>
                  <a:pt x="1223525" y="413586"/>
                </a:lnTo>
                <a:lnTo>
                  <a:pt x="0" y="41358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666750">
              <a:lnSpc>
                <a:spcPct val="90000"/>
              </a:lnSpc>
              <a:spcBef>
                <a:spcPct val="0"/>
              </a:spcBef>
              <a:spcAft>
                <a:spcPct val="35000"/>
              </a:spcAft>
              <a:buNone/>
            </a:pPr>
            <a:r>
              <a:rPr lang="es-AR" sz="1500" kern="1200"/>
              <a:t>IPS </a:t>
            </a:r>
            <a:br>
              <a:rPr lang="es-AR" sz="1500" kern="1200"/>
            </a:br>
            <a:r>
              <a:rPr lang="es-AR" sz="1500" kern="1200" err="1"/>
              <a:t>Save</a:t>
            </a:r>
            <a:endParaRPr lang="en-US" sz="1500" kern="1200"/>
          </a:p>
        </p:txBody>
      </p:sp>
      <p:sp>
        <p:nvSpPr>
          <p:cNvPr id="20" name="Oval 19">
            <a:extLst>
              <a:ext uri="{FF2B5EF4-FFF2-40B4-BE49-F238E27FC236}">
                <a16:creationId xmlns:a16="http://schemas.microsoft.com/office/drawing/2014/main" id="{23B17176-2329-3E78-5DD3-C89D45867269}"/>
              </a:ext>
            </a:extLst>
          </p:cNvPr>
          <p:cNvSpPr/>
          <p:nvPr/>
        </p:nvSpPr>
        <p:spPr>
          <a:xfrm>
            <a:off x="5636511" y="2287981"/>
            <a:ext cx="413586" cy="413586"/>
          </a:xfrm>
          <a:prstGeom prst="ellipse">
            <a:avLst/>
          </a:prstGeom>
          <a:scene3d>
            <a:camera prst="orthographicFront">
              <a:rot lat="0" lon="0" rev="0"/>
            </a:camera>
            <a:lightRig rig="contrasting" dir="t">
              <a:rot lat="0" lon="0" rev="1200000"/>
            </a:lightRig>
          </a:scene3d>
          <a:sp3d z="-300000" prstMaterial="plastic"/>
        </p:spPr>
        <p:style>
          <a:lnRef idx="1">
            <a:schemeClr val="accent4">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1" name="Chord 20">
            <a:extLst>
              <a:ext uri="{FF2B5EF4-FFF2-40B4-BE49-F238E27FC236}">
                <a16:creationId xmlns:a16="http://schemas.microsoft.com/office/drawing/2014/main" id="{642066DA-5B61-F3F8-E4C1-40F5930DD8EF}"/>
              </a:ext>
            </a:extLst>
          </p:cNvPr>
          <p:cNvSpPr/>
          <p:nvPr/>
        </p:nvSpPr>
        <p:spPr>
          <a:xfrm>
            <a:off x="5677870" y="2329339"/>
            <a:ext cx="330868" cy="330868"/>
          </a:xfrm>
          <a:prstGeom prst="chord">
            <a:avLst>
              <a:gd name="adj1" fmla="val 0"/>
              <a:gd name="adj2" fmla="val 1080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4">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a:lstStyle/>
          <a:p>
            <a:endParaRPr lang="en-US"/>
          </a:p>
        </p:txBody>
      </p:sp>
      <p:sp>
        <p:nvSpPr>
          <p:cNvPr id="22" name="Freeform: Shape 21">
            <a:extLst>
              <a:ext uri="{FF2B5EF4-FFF2-40B4-BE49-F238E27FC236}">
                <a16:creationId xmlns:a16="http://schemas.microsoft.com/office/drawing/2014/main" id="{C9A2EDC6-CEB5-36FE-B4F4-05408B08E9F7}"/>
              </a:ext>
            </a:extLst>
          </p:cNvPr>
          <p:cNvSpPr/>
          <p:nvPr/>
        </p:nvSpPr>
        <p:spPr>
          <a:xfrm>
            <a:off x="6136261" y="2287981"/>
            <a:ext cx="1223525" cy="413586"/>
          </a:xfrm>
          <a:custGeom>
            <a:avLst/>
            <a:gdLst>
              <a:gd name="connsiteX0" fmla="*/ 0 w 1223525"/>
              <a:gd name="connsiteY0" fmla="*/ 0 h 413586"/>
              <a:gd name="connsiteX1" fmla="*/ 1223525 w 1223525"/>
              <a:gd name="connsiteY1" fmla="*/ 0 h 413586"/>
              <a:gd name="connsiteX2" fmla="*/ 1223525 w 1223525"/>
              <a:gd name="connsiteY2" fmla="*/ 413586 h 413586"/>
              <a:gd name="connsiteX3" fmla="*/ 0 w 1223525"/>
              <a:gd name="connsiteY3" fmla="*/ 413586 h 413586"/>
              <a:gd name="connsiteX4" fmla="*/ 0 w 1223525"/>
              <a:gd name="connsiteY4" fmla="*/ 0 h 41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525" h="413586">
                <a:moveTo>
                  <a:pt x="0" y="0"/>
                </a:moveTo>
                <a:lnTo>
                  <a:pt x="1223525" y="0"/>
                </a:lnTo>
                <a:lnTo>
                  <a:pt x="1223525" y="413586"/>
                </a:lnTo>
                <a:lnTo>
                  <a:pt x="0" y="41358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666750">
              <a:lnSpc>
                <a:spcPct val="90000"/>
              </a:lnSpc>
              <a:spcBef>
                <a:spcPct val="0"/>
              </a:spcBef>
              <a:spcAft>
                <a:spcPct val="35000"/>
              </a:spcAft>
              <a:buNone/>
            </a:pPr>
            <a:r>
              <a:rPr lang="es-AR" sz="1500" kern="1200" err="1"/>
              <a:t>Generate</a:t>
            </a:r>
            <a:r>
              <a:rPr lang="es-AR" sz="1500" kern="1200"/>
              <a:t> </a:t>
            </a:r>
            <a:br>
              <a:rPr lang="es-AR" sz="1500" kern="1200"/>
            </a:br>
            <a:r>
              <a:rPr lang="es-AR" sz="1500"/>
              <a:t>VHL</a:t>
            </a:r>
            <a:endParaRPr lang="en-US" sz="1500" kern="1200"/>
          </a:p>
        </p:txBody>
      </p:sp>
      <p:sp>
        <p:nvSpPr>
          <p:cNvPr id="23" name="Oval 22">
            <a:extLst>
              <a:ext uri="{FF2B5EF4-FFF2-40B4-BE49-F238E27FC236}">
                <a16:creationId xmlns:a16="http://schemas.microsoft.com/office/drawing/2014/main" id="{A394D5BB-604B-1D34-ABC5-ADDBA0E5E284}"/>
              </a:ext>
            </a:extLst>
          </p:cNvPr>
          <p:cNvSpPr/>
          <p:nvPr/>
        </p:nvSpPr>
        <p:spPr>
          <a:xfrm>
            <a:off x="7445950" y="2287981"/>
            <a:ext cx="413586" cy="413586"/>
          </a:xfrm>
          <a:prstGeom prst="ellipse">
            <a:avLst/>
          </a:prstGeom>
          <a:scene3d>
            <a:camera prst="orthographicFront">
              <a:rot lat="0" lon="0" rev="0"/>
            </a:camera>
            <a:lightRig rig="contrasting" dir="t">
              <a:rot lat="0" lon="0" rev="1200000"/>
            </a:lightRig>
          </a:scene3d>
          <a:sp3d z="-300000" prstMaterial="plastic"/>
        </p:spPr>
        <p:style>
          <a:lnRef idx="1">
            <a:schemeClr val="accent4">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4" name="Chord 23">
            <a:extLst>
              <a:ext uri="{FF2B5EF4-FFF2-40B4-BE49-F238E27FC236}">
                <a16:creationId xmlns:a16="http://schemas.microsoft.com/office/drawing/2014/main" id="{F9CD62D6-9EAB-4EC9-9E25-1BD8E371ABDB}"/>
              </a:ext>
            </a:extLst>
          </p:cNvPr>
          <p:cNvSpPr/>
          <p:nvPr/>
        </p:nvSpPr>
        <p:spPr>
          <a:xfrm>
            <a:off x="7487309" y="2329339"/>
            <a:ext cx="330868" cy="330868"/>
          </a:xfrm>
          <a:prstGeom prst="chord">
            <a:avLst>
              <a:gd name="adj1" fmla="val 19800000"/>
              <a:gd name="adj2" fmla="val 1260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4">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a:lstStyle/>
          <a:p>
            <a:endParaRPr lang="en-US"/>
          </a:p>
        </p:txBody>
      </p:sp>
      <p:sp>
        <p:nvSpPr>
          <p:cNvPr id="25" name="Freeform: Shape 24">
            <a:extLst>
              <a:ext uri="{FF2B5EF4-FFF2-40B4-BE49-F238E27FC236}">
                <a16:creationId xmlns:a16="http://schemas.microsoft.com/office/drawing/2014/main" id="{64AE7968-762A-B281-0865-953A104F8B17}"/>
              </a:ext>
            </a:extLst>
          </p:cNvPr>
          <p:cNvSpPr/>
          <p:nvPr/>
        </p:nvSpPr>
        <p:spPr>
          <a:xfrm>
            <a:off x="7945700" y="2287981"/>
            <a:ext cx="1223525" cy="413586"/>
          </a:xfrm>
          <a:custGeom>
            <a:avLst/>
            <a:gdLst>
              <a:gd name="connsiteX0" fmla="*/ 0 w 1223525"/>
              <a:gd name="connsiteY0" fmla="*/ 0 h 413586"/>
              <a:gd name="connsiteX1" fmla="*/ 1223525 w 1223525"/>
              <a:gd name="connsiteY1" fmla="*/ 0 h 413586"/>
              <a:gd name="connsiteX2" fmla="*/ 1223525 w 1223525"/>
              <a:gd name="connsiteY2" fmla="*/ 413586 h 413586"/>
              <a:gd name="connsiteX3" fmla="*/ 0 w 1223525"/>
              <a:gd name="connsiteY3" fmla="*/ 413586 h 413586"/>
              <a:gd name="connsiteX4" fmla="*/ 0 w 1223525"/>
              <a:gd name="connsiteY4" fmla="*/ 0 h 41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525" h="413586">
                <a:moveTo>
                  <a:pt x="0" y="0"/>
                </a:moveTo>
                <a:lnTo>
                  <a:pt x="1223525" y="0"/>
                </a:lnTo>
                <a:lnTo>
                  <a:pt x="1223525" y="413586"/>
                </a:lnTo>
                <a:lnTo>
                  <a:pt x="0" y="41358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666750">
              <a:lnSpc>
                <a:spcPct val="90000"/>
              </a:lnSpc>
              <a:spcBef>
                <a:spcPct val="0"/>
              </a:spcBef>
              <a:spcAft>
                <a:spcPct val="35000"/>
              </a:spcAft>
              <a:buNone/>
            </a:pPr>
            <a:r>
              <a:rPr lang="es-AR" sz="1500" kern="1200"/>
              <a:t>MHDS </a:t>
            </a:r>
            <a:br>
              <a:rPr lang="es-AR" sz="1500" kern="1200"/>
            </a:br>
            <a:r>
              <a:rPr lang="es-AR" sz="1500" kern="1200" err="1"/>
              <a:t>Find</a:t>
            </a:r>
            <a:endParaRPr lang="en-US" sz="1500" kern="1200"/>
          </a:p>
        </p:txBody>
      </p:sp>
      <p:sp>
        <p:nvSpPr>
          <p:cNvPr id="26" name="Oval 25">
            <a:extLst>
              <a:ext uri="{FF2B5EF4-FFF2-40B4-BE49-F238E27FC236}">
                <a16:creationId xmlns:a16="http://schemas.microsoft.com/office/drawing/2014/main" id="{D757010A-4DE1-E341-D1F7-A1B5B473F278}"/>
              </a:ext>
            </a:extLst>
          </p:cNvPr>
          <p:cNvSpPr/>
          <p:nvPr/>
        </p:nvSpPr>
        <p:spPr>
          <a:xfrm>
            <a:off x="9255389" y="2287981"/>
            <a:ext cx="413586" cy="413586"/>
          </a:xfrm>
          <a:prstGeom prst="ellipse">
            <a:avLst/>
          </a:prstGeom>
          <a:scene3d>
            <a:camera prst="orthographicFront">
              <a:rot lat="0" lon="0" rev="0"/>
            </a:camera>
            <a:lightRig rig="contrasting" dir="t">
              <a:rot lat="0" lon="0" rev="1200000"/>
            </a:lightRig>
          </a:scene3d>
          <a:sp3d z="-300000" prstMaterial="plastic"/>
        </p:spPr>
        <p:style>
          <a:lnRef idx="1">
            <a:schemeClr val="accent4">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7" name="Chord 26">
            <a:extLst>
              <a:ext uri="{FF2B5EF4-FFF2-40B4-BE49-F238E27FC236}">
                <a16:creationId xmlns:a16="http://schemas.microsoft.com/office/drawing/2014/main" id="{865F7158-E976-AE17-2222-55104F6214F8}"/>
              </a:ext>
            </a:extLst>
          </p:cNvPr>
          <p:cNvSpPr/>
          <p:nvPr/>
        </p:nvSpPr>
        <p:spPr>
          <a:xfrm>
            <a:off x="9296748" y="2329339"/>
            <a:ext cx="330868" cy="330868"/>
          </a:xfrm>
          <a:prstGeom prst="chord">
            <a:avLst>
              <a:gd name="adj1" fmla="val 16200000"/>
              <a:gd name="adj2" fmla="val 1620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4">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a:lstStyle/>
          <a:p>
            <a:endParaRPr lang="en-US"/>
          </a:p>
        </p:txBody>
      </p:sp>
      <p:sp>
        <p:nvSpPr>
          <p:cNvPr id="28" name="Freeform: Shape 27">
            <a:extLst>
              <a:ext uri="{FF2B5EF4-FFF2-40B4-BE49-F238E27FC236}">
                <a16:creationId xmlns:a16="http://schemas.microsoft.com/office/drawing/2014/main" id="{9DD64834-3D9D-8F2F-611E-CE04E19712F8}"/>
              </a:ext>
            </a:extLst>
          </p:cNvPr>
          <p:cNvSpPr/>
          <p:nvPr/>
        </p:nvSpPr>
        <p:spPr>
          <a:xfrm>
            <a:off x="9755139" y="2287981"/>
            <a:ext cx="1223525" cy="413586"/>
          </a:xfrm>
          <a:custGeom>
            <a:avLst/>
            <a:gdLst>
              <a:gd name="connsiteX0" fmla="*/ 0 w 1223525"/>
              <a:gd name="connsiteY0" fmla="*/ 0 h 413586"/>
              <a:gd name="connsiteX1" fmla="*/ 1223525 w 1223525"/>
              <a:gd name="connsiteY1" fmla="*/ 0 h 413586"/>
              <a:gd name="connsiteX2" fmla="*/ 1223525 w 1223525"/>
              <a:gd name="connsiteY2" fmla="*/ 413586 h 413586"/>
              <a:gd name="connsiteX3" fmla="*/ 0 w 1223525"/>
              <a:gd name="connsiteY3" fmla="*/ 413586 h 413586"/>
              <a:gd name="connsiteX4" fmla="*/ 0 w 1223525"/>
              <a:gd name="connsiteY4" fmla="*/ 0 h 41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525" h="413586">
                <a:moveTo>
                  <a:pt x="0" y="0"/>
                </a:moveTo>
                <a:lnTo>
                  <a:pt x="1223525" y="0"/>
                </a:lnTo>
                <a:lnTo>
                  <a:pt x="1223525" y="413586"/>
                </a:lnTo>
                <a:lnTo>
                  <a:pt x="0" y="413586"/>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666750">
              <a:lnSpc>
                <a:spcPct val="90000"/>
              </a:lnSpc>
              <a:spcBef>
                <a:spcPct val="0"/>
              </a:spcBef>
              <a:spcAft>
                <a:spcPct val="35000"/>
              </a:spcAft>
              <a:buNone/>
            </a:pPr>
            <a:r>
              <a:rPr lang="es-AR" sz="1500" kern="1200"/>
              <a:t>IPS QR </a:t>
            </a:r>
            <a:br>
              <a:rPr lang="es-AR" sz="1500" kern="1200"/>
            </a:br>
            <a:r>
              <a:rPr lang="es-AR" sz="1500" kern="1200" err="1"/>
              <a:t>Find</a:t>
            </a:r>
            <a:r>
              <a:rPr lang="es-AR" sz="1500" kern="1200"/>
              <a:t> </a:t>
            </a:r>
            <a:endParaRPr lang="en-US" sz="1500" kern="1200"/>
          </a:p>
        </p:txBody>
      </p:sp>
      <p:sp>
        <p:nvSpPr>
          <p:cNvPr id="2" name="Freeform 8">
            <a:extLst>
              <a:ext uri="{FF2B5EF4-FFF2-40B4-BE49-F238E27FC236}">
                <a16:creationId xmlns:a16="http://schemas.microsoft.com/office/drawing/2014/main" id="{0A72D9AB-8C6E-9A56-5F52-244FB2B8FDF8}"/>
              </a:ext>
            </a:extLst>
          </p:cNvPr>
          <p:cNvSpPr>
            <a:spLocks noChangeArrowheads="1"/>
          </p:cNvSpPr>
          <p:nvPr/>
        </p:nvSpPr>
        <p:spPr bwMode="auto">
          <a:xfrm>
            <a:off x="154247" y="1888219"/>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4" name="Freeform 9">
            <a:extLst>
              <a:ext uri="{FF2B5EF4-FFF2-40B4-BE49-F238E27FC236}">
                <a16:creationId xmlns:a16="http://schemas.microsoft.com/office/drawing/2014/main" id="{9F4C4C2F-190B-81AE-0BF6-787AC0433FEB}"/>
              </a:ext>
            </a:extLst>
          </p:cNvPr>
          <p:cNvSpPr>
            <a:spLocks noChangeArrowheads="1"/>
          </p:cNvSpPr>
          <p:nvPr/>
        </p:nvSpPr>
        <p:spPr bwMode="auto">
          <a:xfrm>
            <a:off x="483230" y="2217204"/>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5" name="Freeform 11">
            <a:extLst>
              <a:ext uri="{FF2B5EF4-FFF2-40B4-BE49-F238E27FC236}">
                <a16:creationId xmlns:a16="http://schemas.microsoft.com/office/drawing/2014/main" id="{E20E0969-E323-0F89-5593-6F0532FEB867}"/>
              </a:ext>
            </a:extLst>
          </p:cNvPr>
          <p:cNvSpPr>
            <a:spLocks noChangeArrowheads="1"/>
          </p:cNvSpPr>
          <p:nvPr/>
        </p:nvSpPr>
        <p:spPr bwMode="auto">
          <a:xfrm>
            <a:off x="1143268" y="2877240"/>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6" name="Freeform 12">
            <a:extLst>
              <a:ext uri="{FF2B5EF4-FFF2-40B4-BE49-F238E27FC236}">
                <a16:creationId xmlns:a16="http://schemas.microsoft.com/office/drawing/2014/main" id="{5CA2C495-E11D-31DE-2D62-785AD4121EB3}"/>
              </a:ext>
            </a:extLst>
          </p:cNvPr>
          <p:cNvSpPr>
            <a:spLocks noChangeArrowheads="1"/>
          </p:cNvSpPr>
          <p:nvPr/>
        </p:nvSpPr>
        <p:spPr bwMode="auto">
          <a:xfrm>
            <a:off x="1143268" y="2877240"/>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7" name="TextBox 90">
            <a:extLst>
              <a:ext uri="{FF2B5EF4-FFF2-40B4-BE49-F238E27FC236}">
                <a16:creationId xmlns:a16="http://schemas.microsoft.com/office/drawing/2014/main" id="{821FC6ED-056F-EBE7-0602-310A87E528EB}"/>
              </a:ext>
            </a:extLst>
          </p:cNvPr>
          <p:cNvSpPr txBox="1"/>
          <p:nvPr/>
        </p:nvSpPr>
        <p:spPr>
          <a:xfrm rot="16200000">
            <a:off x="502620" y="3394750"/>
            <a:ext cx="744756" cy="292388"/>
          </a:xfrm>
          <a:prstGeom prst="rect">
            <a:avLst/>
          </a:prstGeom>
          <a:noFill/>
        </p:spPr>
        <p:txBody>
          <a:bodyPr wrap="none" rtlCol="0" anchor="b" anchorCtr="0">
            <a:prstTxWarp prst="textArchUp">
              <a:avLst/>
            </a:prstTxWarp>
            <a:spAutoFit/>
          </a:bodyPr>
          <a:lstStyle/>
          <a:p>
            <a:pPr algn="ctr"/>
            <a:r>
              <a:rPr lang="en-US" sz="1600" b="1">
                <a:solidFill>
                  <a:schemeClr val="bg1"/>
                </a:solidFill>
                <a:latin typeface="Poppins SemiBold" pitchFamily="2" charset="77"/>
                <a:ea typeface="League Spartan" charset="0"/>
                <a:cs typeface="Poppins SemiBold" pitchFamily="2" charset="77"/>
              </a:rPr>
              <a:t>Track 1</a:t>
            </a:r>
          </a:p>
        </p:txBody>
      </p:sp>
      <p:sp>
        <p:nvSpPr>
          <p:cNvPr id="8" name="TextBox 90">
            <a:extLst>
              <a:ext uri="{FF2B5EF4-FFF2-40B4-BE49-F238E27FC236}">
                <a16:creationId xmlns:a16="http://schemas.microsoft.com/office/drawing/2014/main" id="{1E3F771F-7050-70DF-FF71-5FB3589B93CE}"/>
              </a:ext>
            </a:extLst>
          </p:cNvPr>
          <p:cNvSpPr txBox="1"/>
          <p:nvPr/>
        </p:nvSpPr>
        <p:spPr>
          <a:xfrm rot="16200000">
            <a:off x="-82443" y="3370393"/>
            <a:ext cx="1256915" cy="292388"/>
          </a:xfrm>
          <a:prstGeom prst="rect">
            <a:avLst/>
          </a:prstGeom>
          <a:noFill/>
        </p:spPr>
        <p:txBody>
          <a:bodyPr wrap="none" rtlCol="0" anchor="b" anchorCtr="0">
            <a:prstTxWarp prst="textArchUp">
              <a:avLst/>
            </a:prstTxWarp>
            <a:spAutoFit/>
          </a:bodyPr>
          <a:lstStyle/>
          <a:p>
            <a:pPr algn="ctr"/>
            <a:r>
              <a:rPr lang="en-US" sz="1600" b="1">
                <a:solidFill>
                  <a:schemeClr val="bg1"/>
                </a:solidFill>
                <a:latin typeface="Poppins SemiBold" pitchFamily="2" charset="77"/>
                <a:ea typeface="League Spartan" charset="0"/>
                <a:cs typeface="Poppins SemiBold" pitchFamily="2" charset="77"/>
              </a:rPr>
              <a:t>Track 2</a:t>
            </a:r>
          </a:p>
        </p:txBody>
      </p:sp>
      <p:sp>
        <p:nvSpPr>
          <p:cNvPr id="9" name="Elipse 18">
            <a:extLst>
              <a:ext uri="{FF2B5EF4-FFF2-40B4-BE49-F238E27FC236}">
                <a16:creationId xmlns:a16="http://schemas.microsoft.com/office/drawing/2014/main" id="{328CA7D7-516E-9EB6-D231-9154397EDE34}"/>
              </a:ext>
            </a:extLst>
          </p:cNvPr>
          <p:cNvSpPr/>
          <p:nvPr/>
        </p:nvSpPr>
        <p:spPr>
          <a:xfrm>
            <a:off x="833167" y="2550944"/>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0" name="Imagen 19">
            <a:extLst>
              <a:ext uri="{FF2B5EF4-FFF2-40B4-BE49-F238E27FC236}">
                <a16:creationId xmlns:a16="http://schemas.microsoft.com/office/drawing/2014/main" id="{D417CC2E-75AD-45C8-2F91-464FD7B09881}"/>
              </a:ext>
            </a:extLst>
          </p:cNvPr>
          <p:cNvPicPr>
            <a:picLocks noChangeAspect="1"/>
          </p:cNvPicPr>
          <p:nvPr/>
        </p:nvPicPr>
        <p:blipFill>
          <a:blip r:embed="rId2"/>
          <a:stretch>
            <a:fillRect/>
          </a:stretch>
        </p:blipFill>
        <p:spPr>
          <a:xfrm>
            <a:off x="1159127" y="2885698"/>
            <a:ext cx="1320073" cy="1320073"/>
          </a:xfrm>
          <a:prstGeom prst="rect">
            <a:avLst/>
          </a:prstGeom>
        </p:spPr>
      </p:pic>
      <p:sp>
        <p:nvSpPr>
          <p:cNvPr id="11" name="Rectangle: Rounded Corners 10">
            <a:extLst>
              <a:ext uri="{FF2B5EF4-FFF2-40B4-BE49-F238E27FC236}">
                <a16:creationId xmlns:a16="http://schemas.microsoft.com/office/drawing/2014/main" id="{9190FC13-AED0-67D8-A303-8AE1B3A9E2F3}"/>
              </a:ext>
            </a:extLst>
          </p:cNvPr>
          <p:cNvSpPr/>
          <p:nvPr/>
        </p:nvSpPr>
        <p:spPr>
          <a:xfrm>
            <a:off x="4181748" y="3365028"/>
            <a:ext cx="8010252" cy="32997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D04EED0-E3A6-F306-DADF-180A1A261040}"/>
              </a:ext>
            </a:extLst>
          </p:cNvPr>
          <p:cNvSpPr/>
          <p:nvPr/>
        </p:nvSpPr>
        <p:spPr>
          <a:xfrm>
            <a:off x="4199598" y="2957352"/>
            <a:ext cx="7992402"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9A05F7-21BA-D32D-D787-0EECFE24F1E8}"/>
              </a:ext>
            </a:extLst>
          </p:cNvPr>
          <p:cNvSpPr/>
          <p:nvPr/>
        </p:nvSpPr>
        <p:spPr>
          <a:xfrm>
            <a:off x="3815118" y="4034399"/>
            <a:ext cx="413586" cy="413586"/>
          </a:xfrm>
          <a:prstGeom prst="ellipse">
            <a:avLst/>
          </a:prstGeom>
          <a:scene3d>
            <a:camera prst="orthographicFront">
              <a:rot lat="0" lon="0" rev="0"/>
            </a:camera>
            <a:lightRig rig="contrasting" dir="t">
              <a:rot lat="0" lon="0" rev="1200000"/>
            </a:lightRig>
          </a:scene3d>
          <a:sp3d z="-300000" prstMaterial="plastic"/>
        </p:spPr>
        <p:style>
          <a:lnRef idx="1">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1" name="Chord 30">
            <a:extLst>
              <a:ext uri="{FF2B5EF4-FFF2-40B4-BE49-F238E27FC236}">
                <a16:creationId xmlns:a16="http://schemas.microsoft.com/office/drawing/2014/main" id="{CC104315-7D54-54C1-3F90-4057F9C86576}"/>
              </a:ext>
            </a:extLst>
          </p:cNvPr>
          <p:cNvSpPr/>
          <p:nvPr/>
        </p:nvSpPr>
        <p:spPr>
          <a:xfrm>
            <a:off x="3856477" y="4075757"/>
            <a:ext cx="330868" cy="330868"/>
          </a:xfrm>
          <a:prstGeom prst="chord">
            <a:avLst>
              <a:gd name="adj1" fmla="val 1800000"/>
              <a:gd name="adj2" fmla="val 900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endParaRPr lang="en-US"/>
          </a:p>
        </p:txBody>
      </p:sp>
      <p:sp>
        <p:nvSpPr>
          <p:cNvPr id="32" name="Freeform: Shape 31">
            <a:extLst>
              <a:ext uri="{FF2B5EF4-FFF2-40B4-BE49-F238E27FC236}">
                <a16:creationId xmlns:a16="http://schemas.microsoft.com/office/drawing/2014/main" id="{9A9F816A-5755-3B18-B7BC-ED800B759EEB}"/>
              </a:ext>
            </a:extLst>
          </p:cNvPr>
          <p:cNvSpPr/>
          <p:nvPr/>
        </p:nvSpPr>
        <p:spPr>
          <a:xfrm>
            <a:off x="4314868" y="4034399"/>
            <a:ext cx="1223525" cy="413586"/>
          </a:xfrm>
          <a:custGeom>
            <a:avLst/>
            <a:gdLst>
              <a:gd name="connsiteX0" fmla="*/ 0 w 1223525"/>
              <a:gd name="connsiteY0" fmla="*/ 0 h 413586"/>
              <a:gd name="connsiteX1" fmla="*/ 1223525 w 1223525"/>
              <a:gd name="connsiteY1" fmla="*/ 0 h 413586"/>
              <a:gd name="connsiteX2" fmla="*/ 1223525 w 1223525"/>
              <a:gd name="connsiteY2" fmla="*/ 413586 h 413586"/>
              <a:gd name="connsiteX3" fmla="*/ 0 w 1223525"/>
              <a:gd name="connsiteY3" fmla="*/ 413586 h 413586"/>
              <a:gd name="connsiteX4" fmla="*/ 0 w 1223525"/>
              <a:gd name="connsiteY4" fmla="*/ 0 h 41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525" h="413586">
                <a:moveTo>
                  <a:pt x="0" y="0"/>
                </a:moveTo>
                <a:lnTo>
                  <a:pt x="1223525" y="0"/>
                </a:lnTo>
                <a:lnTo>
                  <a:pt x="1223525" y="413586"/>
                </a:lnTo>
                <a:lnTo>
                  <a:pt x="0" y="413586"/>
                </a:lnTo>
                <a:lnTo>
                  <a:pt x="0" y="0"/>
                </a:lnTo>
                <a:close/>
              </a:path>
            </a:pathLst>
          </a:custGeom>
        </p:spPr>
        <p:style>
          <a:lnRef idx="1">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b" anchorCtr="0">
            <a:noAutofit/>
          </a:bodyPr>
          <a:lstStyle/>
          <a:p>
            <a:pPr marL="0" lvl="0" indent="0" algn="l" defTabSz="533400">
              <a:lnSpc>
                <a:spcPct val="90000"/>
              </a:lnSpc>
              <a:spcBef>
                <a:spcPct val="0"/>
              </a:spcBef>
              <a:spcAft>
                <a:spcPct val="35000"/>
              </a:spcAft>
              <a:buNone/>
            </a:pPr>
            <a:r>
              <a:rPr lang="es-AR" sz="1500" kern="1200" err="1"/>
              <a:t>Onboard</a:t>
            </a:r>
            <a:r>
              <a:rPr lang="es-AR" sz="1500" kern="1200"/>
              <a:t> GDHCN</a:t>
            </a:r>
            <a:endParaRPr lang="en-US" sz="1500" kern="1200"/>
          </a:p>
        </p:txBody>
      </p:sp>
      <p:sp>
        <p:nvSpPr>
          <p:cNvPr id="33" name="Oval 32">
            <a:extLst>
              <a:ext uri="{FF2B5EF4-FFF2-40B4-BE49-F238E27FC236}">
                <a16:creationId xmlns:a16="http://schemas.microsoft.com/office/drawing/2014/main" id="{46C413AF-FC9B-3C20-B7C0-3561DD4019A0}"/>
              </a:ext>
            </a:extLst>
          </p:cNvPr>
          <p:cNvSpPr/>
          <p:nvPr/>
        </p:nvSpPr>
        <p:spPr>
          <a:xfrm>
            <a:off x="5624557" y="4034399"/>
            <a:ext cx="413586" cy="413586"/>
          </a:xfrm>
          <a:prstGeom prst="ellipse">
            <a:avLst/>
          </a:prstGeom>
          <a:scene3d>
            <a:camera prst="orthographicFront">
              <a:rot lat="0" lon="0" rev="0"/>
            </a:camera>
            <a:lightRig rig="contrasting" dir="t">
              <a:rot lat="0" lon="0" rev="1200000"/>
            </a:lightRig>
          </a:scene3d>
          <a:sp3d z="-300000" prstMaterial="plastic"/>
        </p:spPr>
        <p:style>
          <a:lnRef idx="1">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4" name="Chord 33">
            <a:extLst>
              <a:ext uri="{FF2B5EF4-FFF2-40B4-BE49-F238E27FC236}">
                <a16:creationId xmlns:a16="http://schemas.microsoft.com/office/drawing/2014/main" id="{FAA5B5E8-3A3E-CA9D-3A75-2DACEDF1D930}"/>
              </a:ext>
            </a:extLst>
          </p:cNvPr>
          <p:cNvSpPr/>
          <p:nvPr/>
        </p:nvSpPr>
        <p:spPr>
          <a:xfrm>
            <a:off x="5665916" y="4075757"/>
            <a:ext cx="330868" cy="330868"/>
          </a:xfrm>
          <a:prstGeom prst="chord">
            <a:avLst>
              <a:gd name="adj1" fmla="val 0"/>
              <a:gd name="adj2" fmla="val 1080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endParaRPr lang="en-US"/>
          </a:p>
        </p:txBody>
      </p:sp>
      <p:sp>
        <p:nvSpPr>
          <p:cNvPr id="35" name="Freeform: Shape 34">
            <a:extLst>
              <a:ext uri="{FF2B5EF4-FFF2-40B4-BE49-F238E27FC236}">
                <a16:creationId xmlns:a16="http://schemas.microsoft.com/office/drawing/2014/main" id="{F5306167-FAEC-C98B-C3D8-A745C7BFFCCB}"/>
              </a:ext>
            </a:extLst>
          </p:cNvPr>
          <p:cNvSpPr/>
          <p:nvPr/>
        </p:nvSpPr>
        <p:spPr>
          <a:xfrm>
            <a:off x="6124307" y="4034399"/>
            <a:ext cx="1223525" cy="413586"/>
          </a:xfrm>
          <a:custGeom>
            <a:avLst/>
            <a:gdLst>
              <a:gd name="connsiteX0" fmla="*/ 0 w 1223525"/>
              <a:gd name="connsiteY0" fmla="*/ 0 h 413586"/>
              <a:gd name="connsiteX1" fmla="*/ 1223525 w 1223525"/>
              <a:gd name="connsiteY1" fmla="*/ 0 h 413586"/>
              <a:gd name="connsiteX2" fmla="*/ 1223525 w 1223525"/>
              <a:gd name="connsiteY2" fmla="*/ 413586 h 413586"/>
              <a:gd name="connsiteX3" fmla="*/ 0 w 1223525"/>
              <a:gd name="connsiteY3" fmla="*/ 413586 h 413586"/>
              <a:gd name="connsiteX4" fmla="*/ 0 w 1223525"/>
              <a:gd name="connsiteY4" fmla="*/ 0 h 41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525" h="413586">
                <a:moveTo>
                  <a:pt x="0" y="0"/>
                </a:moveTo>
                <a:lnTo>
                  <a:pt x="1223525" y="0"/>
                </a:lnTo>
                <a:lnTo>
                  <a:pt x="1223525" y="413586"/>
                </a:lnTo>
                <a:lnTo>
                  <a:pt x="0" y="413586"/>
                </a:lnTo>
                <a:lnTo>
                  <a:pt x="0" y="0"/>
                </a:lnTo>
                <a:close/>
              </a:path>
            </a:pathLst>
          </a:custGeom>
        </p:spPr>
        <p:style>
          <a:lnRef idx="1">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b" anchorCtr="0">
            <a:noAutofit/>
          </a:bodyPr>
          <a:lstStyle/>
          <a:p>
            <a:pPr marL="0" lvl="0" indent="0" algn="l" defTabSz="533400">
              <a:lnSpc>
                <a:spcPct val="90000"/>
              </a:lnSpc>
              <a:spcBef>
                <a:spcPct val="0"/>
              </a:spcBef>
              <a:spcAft>
                <a:spcPct val="35000"/>
              </a:spcAft>
              <a:buNone/>
            </a:pPr>
            <a:r>
              <a:rPr lang="es-AR" sz="1500"/>
              <a:t>DCC</a:t>
            </a:r>
            <a:r>
              <a:rPr lang="es-AR" sz="1500" kern="1200"/>
              <a:t> </a:t>
            </a:r>
            <a:r>
              <a:rPr lang="es-AR" sz="1500" kern="1200" err="1"/>
              <a:t>generate</a:t>
            </a:r>
            <a:endParaRPr lang="en-US" sz="1500" kern="1200"/>
          </a:p>
        </p:txBody>
      </p:sp>
      <p:sp>
        <p:nvSpPr>
          <p:cNvPr id="36" name="Oval 35">
            <a:extLst>
              <a:ext uri="{FF2B5EF4-FFF2-40B4-BE49-F238E27FC236}">
                <a16:creationId xmlns:a16="http://schemas.microsoft.com/office/drawing/2014/main" id="{1BCA52F4-7047-147F-2C57-D46A9AC23700}"/>
              </a:ext>
            </a:extLst>
          </p:cNvPr>
          <p:cNvSpPr/>
          <p:nvPr/>
        </p:nvSpPr>
        <p:spPr>
          <a:xfrm>
            <a:off x="7433996" y="4034399"/>
            <a:ext cx="413586" cy="413586"/>
          </a:xfrm>
          <a:prstGeom prst="ellipse">
            <a:avLst/>
          </a:prstGeom>
          <a:scene3d>
            <a:camera prst="orthographicFront">
              <a:rot lat="0" lon="0" rev="0"/>
            </a:camera>
            <a:lightRig rig="contrasting" dir="t">
              <a:rot lat="0" lon="0" rev="1200000"/>
            </a:lightRig>
          </a:scene3d>
          <a:sp3d z="-300000" prstMaterial="plastic"/>
        </p:spPr>
        <p:style>
          <a:lnRef idx="1">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7" name="Chord 36">
            <a:extLst>
              <a:ext uri="{FF2B5EF4-FFF2-40B4-BE49-F238E27FC236}">
                <a16:creationId xmlns:a16="http://schemas.microsoft.com/office/drawing/2014/main" id="{5F59DB11-3D7E-AE10-0E60-B77B6351B421}"/>
              </a:ext>
            </a:extLst>
          </p:cNvPr>
          <p:cNvSpPr/>
          <p:nvPr/>
        </p:nvSpPr>
        <p:spPr>
          <a:xfrm>
            <a:off x="7475355" y="4075757"/>
            <a:ext cx="330868" cy="330868"/>
          </a:xfrm>
          <a:prstGeom prst="chord">
            <a:avLst>
              <a:gd name="adj1" fmla="val 19800000"/>
              <a:gd name="adj2" fmla="val 1260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endParaRPr lang="en-US"/>
          </a:p>
        </p:txBody>
      </p:sp>
      <p:sp>
        <p:nvSpPr>
          <p:cNvPr id="38" name="Freeform: Shape 37">
            <a:extLst>
              <a:ext uri="{FF2B5EF4-FFF2-40B4-BE49-F238E27FC236}">
                <a16:creationId xmlns:a16="http://schemas.microsoft.com/office/drawing/2014/main" id="{C9B6EA31-1890-1057-A3D2-035D5EF6FBDC}"/>
              </a:ext>
            </a:extLst>
          </p:cNvPr>
          <p:cNvSpPr/>
          <p:nvPr/>
        </p:nvSpPr>
        <p:spPr>
          <a:xfrm>
            <a:off x="7933746" y="4034399"/>
            <a:ext cx="1223525" cy="413586"/>
          </a:xfrm>
          <a:custGeom>
            <a:avLst/>
            <a:gdLst>
              <a:gd name="connsiteX0" fmla="*/ 0 w 1223525"/>
              <a:gd name="connsiteY0" fmla="*/ 0 h 413586"/>
              <a:gd name="connsiteX1" fmla="*/ 1223525 w 1223525"/>
              <a:gd name="connsiteY1" fmla="*/ 0 h 413586"/>
              <a:gd name="connsiteX2" fmla="*/ 1223525 w 1223525"/>
              <a:gd name="connsiteY2" fmla="*/ 413586 h 413586"/>
              <a:gd name="connsiteX3" fmla="*/ 0 w 1223525"/>
              <a:gd name="connsiteY3" fmla="*/ 413586 h 413586"/>
              <a:gd name="connsiteX4" fmla="*/ 0 w 1223525"/>
              <a:gd name="connsiteY4" fmla="*/ 0 h 41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525" h="413586">
                <a:moveTo>
                  <a:pt x="0" y="0"/>
                </a:moveTo>
                <a:lnTo>
                  <a:pt x="1223525" y="0"/>
                </a:lnTo>
                <a:lnTo>
                  <a:pt x="1223525" y="413586"/>
                </a:lnTo>
                <a:lnTo>
                  <a:pt x="0" y="413586"/>
                </a:lnTo>
                <a:lnTo>
                  <a:pt x="0" y="0"/>
                </a:lnTo>
                <a:close/>
              </a:path>
            </a:pathLst>
          </a:custGeom>
        </p:spPr>
        <p:style>
          <a:lnRef idx="1">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b" anchorCtr="0">
            <a:noAutofit/>
          </a:bodyPr>
          <a:lstStyle/>
          <a:p>
            <a:pPr marL="0" lvl="0" indent="0" algn="l" defTabSz="533400">
              <a:lnSpc>
                <a:spcPct val="90000"/>
              </a:lnSpc>
              <a:spcBef>
                <a:spcPct val="0"/>
              </a:spcBef>
              <a:spcAft>
                <a:spcPct val="35000"/>
              </a:spcAft>
              <a:buNone/>
            </a:pPr>
            <a:r>
              <a:rPr lang="es-AR" sz="1500" kern="1200" err="1"/>
              <a:t>Verifier</a:t>
            </a:r>
            <a:r>
              <a:rPr lang="es-AR" sz="1500" kern="1200"/>
              <a:t> </a:t>
            </a:r>
            <a:br>
              <a:rPr lang="es-AR" sz="1500" kern="1200"/>
            </a:br>
            <a:r>
              <a:rPr lang="es-AR" sz="1500"/>
              <a:t>DVC</a:t>
            </a:r>
            <a:endParaRPr lang="en-US" sz="1500" kern="1200"/>
          </a:p>
        </p:txBody>
      </p:sp>
      <p:sp>
        <p:nvSpPr>
          <p:cNvPr id="39" name="Oval 38">
            <a:extLst>
              <a:ext uri="{FF2B5EF4-FFF2-40B4-BE49-F238E27FC236}">
                <a16:creationId xmlns:a16="http://schemas.microsoft.com/office/drawing/2014/main" id="{8D2A6035-B7F2-8D40-62C3-831C0CF51B47}"/>
              </a:ext>
            </a:extLst>
          </p:cNvPr>
          <p:cNvSpPr/>
          <p:nvPr/>
        </p:nvSpPr>
        <p:spPr>
          <a:xfrm>
            <a:off x="9243435" y="4034399"/>
            <a:ext cx="413586" cy="413586"/>
          </a:xfrm>
          <a:prstGeom prst="ellipse">
            <a:avLst/>
          </a:prstGeom>
          <a:scene3d>
            <a:camera prst="orthographicFront">
              <a:rot lat="0" lon="0" rev="0"/>
            </a:camera>
            <a:lightRig rig="contrasting" dir="t">
              <a:rot lat="0" lon="0" rev="1200000"/>
            </a:lightRig>
          </a:scene3d>
          <a:sp3d z="-300000" prstMaterial="plastic"/>
        </p:spPr>
        <p:style>
          <a:lnRef idx="1">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40" name="Chord 39">
            <a:extLst>
              <a:ext uri="{FF2B5EF4-FFF2-40B4-BE49-F238E27FC236}">
                <a16:creationId xmlns:a16="http://schemas.microsoft.com/office/drawing/2014/main" id="{98E48987-70BA-BC11-AD4A-05A10906C109}"/>
              </a:ext>
            </a:extLst>
          </p:cNvPr>
          <p:cNvSpPr/>
          <p:nvPr/>
        </p:nvSpPr>
        <p:spPr>
          <a:xfrm>
            <a:off x="9284794" y="4075757"/>
            <a:ext cx="330868" cy="330868"/>
          </a:xfrm>
          <a:prstGeom prst="chord">
            <a:avLst>
              <a:gd name="adj1" fmla="val 16200000"/>
              <a:gd name="adj2" fmla="val 16200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a:lstStyle/>
          <a:p>
            <a:endParaRPr lang="en-US"/>
          </a:p>
        </p:txBody>
      </p:sp>
      <p:sp>
        <p:nvSpPr>
          <p:cNvPr id="41" name="Freeform: Shape 40">
            <a:extLst>
              <a:ext uri="{FF2B5EF4-FFF2-40B4-BE49-F238E27FC236}">
                <a16:creationId xmlns:a16="http://schemas.microsoft.com/office/drawing/2014/main" id="{33A36ED6-EDBB-D8E3-66CD-ED43F20C11F9}"/>
              </a:ext>
            </a:extLst>
          </p:cNvPr>
          <p:cNvSpPr/>
          <p:nvPr/>
        </p:nvSpPr>
        <p:spPr>
          <a:xfrm>
            <a:off x="9743185" y="4034399"/>
            <a:ext cx="1223525" cy="413586"/>
          </a:xfrm>
          <a:custGeom>
            <a:avLst/>
            <a:gdLst>
              <a:gd name="connsiteX0" fmla="*/ 0 w 1223525"/>
              <a:gd name="connsiteY0" fmla="*/ 0 h 413586"/>
              <a:gd name="connsiteX1" fmla="*/ 1223525 w 1223525"/>
              <a:gd name="connsiteY1" fmla="*/ 0 h 413586"/>
              <a:gd name="connsiteX2" fmla="*/ 1223525 w 1223525"/>
              <a:gd name="connsiteY2" fmla="*/ 413586 h 413586"/>
              <a:gd name="connsiteX3" fmla="*/ 0 w 1223525"/>
              <a:gd name="connsiteY3" fmla="*/ 413586 h 413586"/>
              <a:gd name="connsiteX4" fmla="*/ 0 w 1223525"/>
              <a:gd name="connsiteY4" fmla="*/ 0 h 413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525" h="413586">
                <a:moveTo>
                  <a:pt x="0" y="0"/>
                </a:moveTo>
                <a:lnTo>
                  <a:pt x="1223525" y="0"/>
                </a:lnTo>
                <a:lnTo>
                  <a:pt x="1223525" y="413586"/>
                </a:lnTo>
                <a:lnTo>
                  <a:pt x="0" y="413586"/>
                </a:lnTo>
                <a:lnTo>
                  <a:pt x="0" y="0"/>
                </a:lnTo>
                <a:close/>
              </a:path>
            </a:pathLst>
          </a:custGeom>
        </p:spPr>
        <p:style>
          <a:lnRef idx="1">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30480" tIns="30480" rIns="30480" bIns="30480" numCol="1" spcCol="1270" anchor="b" anchorCtr="0">
            <a:noAutofit/>
          </a:bodyPr>
          <a:lstStyle/>
          <a:p>
            <a:pPr marL="0" lvl="0" indent="0" algn="l" defTabSz="533400">
              <a:lnSpc>
                <a:spcPct val="90000"/>
              </a:lnSpc>
              <a:spcBef>
                <a:spcPct val="0"/>
              </a:spcBef>
              <a:spcAft>
                <a:spcPct val="35000"/>
              </a:spcAft>
              <a:buNone/>
            </a:pPr>
            <a:r>
              <a:rPr lang="es-AR" sz="1500" kern="1200" err="1"/>
              <a:t>Verifier</a:t>
            </a:r>
            <a:r>
              <a:rPr lang="es-AR" sz="1500" kern="1200"/>
              <a:t> GDHCN</a:t>
            </a:r>
            <a:endParaRPr lang="en-US" sz="1500" kern="1200"/>
          </a:p>
        </p:txBody>
      </p:sp>
      <p:pic>
        <p:nvPicPr>
          <p:cNvPr id="14" name="Imagen 4">
            <a:extLst>
              <a:ext uri="{FF2B5EF4-FFF2-40B4-BE49-F238E27FC236}">
                <a16:creationId xmlns:a16="http://schemas.microsoft.com/office/drawing/2014/main" id="{23CD23F6-4C33-D3D3-09D9-E3DF43911E2A}"/>
              </a:ext>
            </a:extLst>
          </p:cNvPr>
          <p:cNvPicPr>
            <a:picLocks noChangeAspect="1"/>
          </p:cNvPicPr>
          <p:nvPr/>
        </p:nvPicPr>
        <p:blipFill>
          <a:blip r:embed="rId2"/>
          <a:stretch>
            <a:fillRect/>
          </a:stretch>
        </p:blipFill>
        <p:spPr>
          <a:xfrm>
            <a:off x="1" y="4507"/>
            <a:ext cx="877824" cy="856165"/>
          </a:xfrm>
          <a:prstGeom prst="rect">
            <a:avLst/>
          </a:prstGeom>
        </p:spPr>
      </p:pic>
      <p:sp>
        <p:nvSpPr>
          <p:cNvPr id="15" name="Google Shape;298;p4">
            <a:extLst>
              <a:ext uri="{FF2B5EF4-FFF2-40B4-BE49-F238E27FC236}">
                <a16:creationId xmlns:a16="http://schemas.microsoft.com/office/drawing/2014/main" id="{D48F0741-A2D7-1AC1-FDDC-0DA4C68B01FC}"/>
              </a:ext>
            </a:extLst>
          </p:cNvPr>
          <p:cNvSpPr txBox="1"/>
          <p:nvPr/>
        </p:nvSpPr>
        <p:spPr>
          <a:xfrm>
            <a:off x="971274" y="-80236"/>
            <a:ext cx="7219739" cy="685301"/>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ES" sz="3000">
                <a:solidFill>
                  <a:srgbClr val="1491BE"/>
                </a:solidFill>
                <a:latin typeface="Poppins Light"/>
                <a:ea typeface="Calibri"/>
                <a:cs typeface="Calibri"/>
                <a:sym typeface="Calibri"/>
              </a:rPr>
              <a:t>Hitos verificables en el </a:t>
            </a:r>
            <a:r>
              <a:rPr lang="es-ES" sz="3000" err="1">
                <a:solidFill>
                  <a:srgbClr val="1491BE"/>
                </a:solidFill>
                <a:latin typeface="Poppins Light"/>
                <a:ea typeface="Calibri"/>
                <a:cs typeface="Calibri"/>
                <a:sym typeface="Calibri"/>
              </a:rPr>
              <a:t>conectatón</a:t>
            </a:r>
            <a:endParaRPr lang="es-419" sz="3000" b="0" i="0" u="none" strike="noStrike" cap="none">
              <a:solidFill>
                <a:srgbClr val="1491BE"/>
              </a:solidFill>
              <a:latin typeface="Poppins Light"/>
              <a:ea typeface="Calibri"/>
              <a:cs typeface="Calibri"/>
            </a:endParaRPr>
          </a:p>
        </p:txBody>
      </p:sp>
      <p:cxnSp>
        <p:nvCxnSpPr>
          <p:cNvPr id="43" name="Straight Connector 42">
            <a:extLst>
              <a:ext uri="{FF2B5EF4-FFF2-40B4-BE49-F238E27FC236}">
                <a16:creationId xmlns:a16="http://schemas.microsoft.com/office/drawing/2014/main" id="{3FA42D92-A1A9-65F0-F6EA-EF459C45F1DA}"/>
              </a:ext>
            </a:extLst>
          </p:cNvPr>
          <p:cNvCxnSpPr>
            <a:cxnSpLocks/>
          </p:cNvCxnSpPr>
          <p:nvPr/>
        </p:nvCxnSpPr>
        <p:spPr>
          <a:xfrm>
            <a:off x="4040373" y="1020726"/>
            <a:ext cx="0" cy="1010092"/>
          </a:xfrm>
          <a:prstGeom prst="line">
            <a:avLst/>
          </a:prstGeom>
          <a:ln>
            <a:solidFill>
              <a:srgbClr val="1491BE"/>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838AFF45-782D-707F-07DB-71952BA1FAD2}"/>
              </a:ext>
            </a:extLst>
          </p:cNvPr>
          <p:cNvCxnSpPr>
            <a:cxnSpLocks/>
          </p:cNvCxnSpPr>
          <p:nvPr/>
        </p:nvCxnSpPr>
        <p:spPr>
          <a:xfrm>
            <a:off x="5846727" y="1020726"/>
            <a:ext cx="0" cy="1010092"/>
          </a:xfrm>
          <a:prstGeom prst="line">
            <a:avLst/>
          </a:prstGeom>
          <a:ln>
            <a:solidFill>
              <a:srgbClr val="1491BE"/>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03A0533D-19AB-BC5E-002D-F41C17A193E6}"/>
              </a:ext>
            </a:extLst>
          </p:cNvPr>
          <p:cNvCxnSpPr>
            <a:cxnSpLocks/>
          </p:cNvCxnSpPr>
          <p:nvPr/>
        </p:nvCxnSpPr>
        <p:spPr>
          <a:xfrm>
            <a:off x="7653081" y="1020726"/>
            <a:ext cx="0" cy="1010092"/>
          </a:xfrm>
          <a:prstGeom prst="line">
            <a:avLst/>
          </a:prstGeom>
          <a:ln>
            <a:solidFill>
              <a:srgbClr val="1491BE"/>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B9CF324F-C84E-92DF-C281-ACCFB40EA050}"/>
              </a:ext>
            </a:extLst>
          </p:cNvPr>
          <p:cNvCxnSpPr>
            <a:cxnSpLocks/>
          </p:cNvCxnSpPr>
          <p:nvPr/>
        </p:nvCxnSpPr>
        <p:spPr>
          <a:xfrm>
            <a:off x="9459434" y="1020726"/>
            <a:ext cx="0" cy="1010092"/>
          </a:xfrm>
          <a:prstGeom prst="line">
            <a:avLst/>
          </a:prstGeom>
          <a:ln>
            <a:solidFill>
              <a:srgbClr val="1491BE"/>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EC87D33F-6B02-FD14-5F48-B5618B04D3CA}"/>
              </a:ext>
            </a:extLst>
          </p:cNvPr>
          <p:cNvCxnSpPr>
            <a:cxnSpLocks/>
          </p:cNvCxnSpPr>
          <p:nvPr/>
        </p:nvCxnSpPr>
        <p:spPr>
          <a:xfrm>
            <a:off x="4040373" y="4692219"/>
            <a:ext cx="0" cy="1010092"/>
          </a:xfrm>
          <a:prstGeom prst="line">
            <a:avLst/>
          </a:prstGeom>
          <a:ln>
            <a:solidFill>
              <a:srgbClr val="234166"/>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19612FF2-9D5F-55A2-FBB7-7B62AAEA8C7B}"/>
              </a:ext>
            </a:extLst>
          </p:cNvPr>
          <p:cNvCxnSpPr>
            <a:cxnSpLocks/>
          </p:cNvCxnSpPr>
          <p:nvPr/>
        </p:nvCxnSpPr>
        <p:spPr>
          <a:xfrm>
            <a:off x="5846727" y="4692219"/>
            <a:ext cx="0" cy="1010092"/>
          </a:xfrm>
          <a:prstGeom prst="line">
            <a:avLst/>
          </a:prstGeom>
          <a:ln>
            <a:solidFill>
              <a:srgbClr val="234166"/>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2C89DF15-37F1-AFFB-783D-19ABAFCD66BE}"/>
              </a:ext>
            </a:extLst>
          </p:cNvPr>
          <p:cNvCxnSpPr>
            <a:cxnSpLocks/>
          </p:cNvCxnSpPr>
          <p:nvPr/>
        </p:nvCxnSpPr>
        <p:spPr>
          <a:xfrm>
            <a:off x="7653081" y="4692219"/>
            <a:ext cx="0" cy="1010092"/>
          </a:xfrm>
          <a:prstGeom prst="line">
            <a:avLst/>
          </a:prstGeom>
          <a:ln>
            <a:solidFill>
              <a:srgbClr val="234166"/>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5CFD031D-66C2-B565-B0F7-4DCA43A3B18A}"/>
              </a:ext>
            </a:extLst>
          </p:cNvPr>
          <p:cNvCxnSpPr>
            <a:cxnSpLocks/>
          </p:cNvCxnSpPr>
          <p:nvPr/>
        </p:nvCxnSpPr>
        <p:spPr>
          <a:xfrm>
            <a:off x="9459434" y="4692219"/>
            <a:ext cx="0" cy="1010092"/>
          </a:xfrm>
          <a:prstGeom prst="line">
            <a:avLst/>
          </a:prstGeom>
          <a:ln>
            <a:solidFill>
              <a:srgbClr val="234166"/>
            </a:solidFill>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A67B0992-E6D6-7DBC-F997-FD6C1EE9FB46}"/>
              </a:ext>
            </a:extLst>
          </p:cNvPr>
          <p:cNvSpPr txBox="1"/>
          <p:nvPr/>
        </p:nvSpPr>
        <p:spPr>
          <a:xfrm>
            <a:off x="4033865" y="5319598"/>
            <a:ext cx="1504528" cy="400110"/>
          </a:xfrm>
          <a:prstGeom prst="rect">
            <a:avLst/>
          </a:prstGeom>
          <a:noFill/>
        </p:spPr>
        <p:txBody>
          <a:bodyPr wrap="square" rtlCol="0">
            <a:spAutoFit/>
          </a:bodyPr>
          <a:lstStyle/>
          <a:p>
            <a:r>
              <a:rPr lang="en-US" sz="1000" i="1" err="1"/>
              <a:t>Nodo</a:t>
            </a:r>
            <a:r>
              <a:rPr lang="en-US" sz="1000" i="1"/>
              <a:t> de </a:t>
            </a:r>
            <a:r>
              <a:rPr lang="en-US" sz="1000" i="1" err="1"/>
              <a:t>país</a:t>
            </a:r>
            <a:r>
              <a:rPr lang="en-US" sz="1000" i="1"/>
              <a:t> de </a:t>
            </a:r>
            <a:r>
              <a:rPr lang="en-US" sz="1000" i="1" err="1"/>
              <a:t>inicio</a:t>
            </a:r>
            <a:r>
              <a:rPr lang="en-US" sz="1000" i="1"/>
              <a:t>
</a:t>
            </a:r>
            <a:r>
              <a:rPr lang="en-US" sz="1000" i="1" err="1"/>
              <a:t>Enviar</a:t>
            </a:r>
            <a:r>
              <a:rPr lang="en-US" sz="1000" i="1"/>
              <a:t> PK X.509</a:t>
            </a:r>
            <a:endParaRPr lang="en-US"/>
          </a:p>
        </p:txBody>
      </p:sp>
      <p:sp>
        <p:nvSpPr>
          <p:cNvPr id="53" name="TextBox 52">
            <a:extLst>
              <a:ext uri="{FF2B5EF4-FFF2-40B4-BE49-F238E27FC236}">
                <a16:creationId xmlns:a16="http://schemas.microsoft.com/office/drawing/2014/main" id="{27D94147-3E52-7F86-7235-0BD6D4C3E20A}"/>
              </a:ext>
            </a:extLst>
          </p:cNvPr>
          <p:cNvSpPr txBox="1"/>
          <p:nvPr/>
        </p:nvSpPr>
        <p:spPr>
          <a:xfrm>
            <a:off x="5843304" y="5378677"/>
            <a:ext cx="1290919" cy="400110"/>
          </a:xfrm>
          <a:prstGeom prst="rect">
            <a:avLst/>
          </a:prstGeom>
          <a:noFill/>
        </p:spPr>
        <p:txBody>
          <a:bodyPr wrap="square" lIns="91440" tIns="45720" rIns="91440" bIns="45720" rtlCol="0" anchor="t">
            <a:spAutoFit/>
          </a:bodyPr>
          <a:lstStyle/>
          <a:p>
            <a:r>
              <a:rPr lang="es-ES" sz="1000" i="1"/>
              <a:t>Generar un DVC a partir de IR</a:t>
            </a:r>
            <a:endParaRPr lang="en-US"/>
          </a:p>
        </p:txBody>
      </p:sp>
      <p:sp>
        <p:nvSpPr>
          <p:cNvPr id="54" name="TextBox 53">
            <a:extLst>
              <a:ext uri="{FF2B5EF4-FFF2-40B4-BE49-F238E27FC236}">
                <a16:creationId xmlns:a16="http://schemas.microsoft.com/office/drawing/2014/main" id="{F22F1F7D-D500-E365-D4D2-2488772AA8C7}"/>
              </a:ext>
            </a:extLst>
          </p:cNvPr>
          <p:cNvSpPr txBox="1"/>
          <p:nvPr/>
        </p:nvSpPr>
        <p:spPr>
          <a:xfrm>
            <a:off x="7651369" y="5061696"/>
            <a:ext cx="1368804" cy="707886"/>
          </a:xfrm>
          <a:prstGeom prst="rect">
            <a:avLst/>
          </a:prstGeom>
          <a:noFill/>
        </p:spPr>
        <p:txBody>
          <a:bodyPr wrap="square" lIns="91440" tIns="45720" rIns="91440" bIns="45720" rtlCol="0" anchor="t">
            <a:spAutoFit/>
          </a:bodyPr>
          <a:lstStyle/>
          <a:p>
            <a:r>
              <a:rPr lang="es-ES" sz="1000" i="1"/>
              <a:t>Verifique DVC en la billetera ciudadana de otro país desde EHR</a:t>
            </a:r>
            <a:endParaRPr lang="en-US"/>
          </a:p>
        </p:txBody>
      </p:sp>
      <p:sp>
        <p:nvSpPr>
          <p:cNvPr id="55" name="TextBox 54">
            <a:extLst>
              <a:ext uri="{FF2B5EF4-FFF2-40B4-BE49-F238E27FC236}">
                <a16:creationId xmlns:a16="http://schemas.microsoft.com/office/drawing/2014/main" id="{9B15ACD2-6D5D-E70A-54FF-CE97D67CBF42}"/>
              </a:ext>
            </a:extLst>
          </p:cNvPr>
          <p:cNvSpPr txBox="1"/>
          <p:nvPr/>
        </p:nvSpPr>
        <p:spPr>
          <a:xfrm>
            <a:off x="9459434" y="5195851"/>
            <a:ext cx="1148305" cy="553998"/>
          </a:xfrm>
          <a:prstGeom prst="rect">
            <a:avLst/>
          </a:prstGeom>
          <a:noFill/>
        </p:spPr>
        <p:txBody>
          <a:bodyPr wrap="square" rtlCol="0">
            <a:spAutoFit/>
          </a:bodyPr>
          <a:lstStyle/>
          <a:p>
            <a:r>
              <a:rPr lang="es-ES" sz="1000" i="1"/>
              <a:t>Comprobar PK de otro país en GDHCN</a:t>
            </a:r>
            <a:endParaRPr lang="en-US"/>
          </a:p>
        </p:txBody>
      </p:sp>
      <p:sp>
        <p:nvSpPr>
          <p:cNvPr id="56" name="TextBox 55">
            <a:extLst>
              <a:ext uri="{FF2B5EF4-FFF2-40B4-BE49-F238E27FC236}">
                <a16:creationId xmlns:a16="http://schemas.microsoft.com/office/drawing/2014/main" id="{CFB1F258-D772-3F54-0B33-6CB1EA0B1D53}"/>
              </a:ext>
            </a:extLst>
          </p:cNvPr>
          <p:cNvSpPr txBox="1"/>
          <p:nvPr/>
        </p:nvSpPr>
        <p:spPr>
          <a:xfrm>
            <a:off x="4040769" y="934048"/>
            <a:ext cx="1441556" cy="707886"/>
          </a:xfrm>
          <a:prstGeom prst="rect">
            <a:avLst/>
          </a:prstGeom>
          <a:noFill/>
        </p:spPr>
        <p:txBody>
          <a:bodyPr wrap="square" rtlCol="0">
            <a:spAutoFit/>
          </a:bodyPr>
          <a:lstStyle/>
          <a:p>
            <a:r>
              <a:rPr lang="es-ES" sz="1000" i="1"/>
              <a:t>Generar un IPS_LAC a partir de EHR
Enviar IPS al nodo de país</a:t>
            </a:r>
            <a:endParaRPr lang="en-US"/>
          </a:p>
        </p:txBody>
      </p:sp>
      <p:sp>
        <p:nvSpPr>
          <p:cNvPr id="57" name="TextBox 56">
            <a:extLst>
              <a:ext uri="{FF2B5EF4-FFF2-40B4-BE49-F238E27FC236}">
                <a16:creationId xmlns:a16="http://schemas.microsoft.com/office/drawing/2014/main" id="{B2C06C32-833F-6EE4-458C-DCD34442B492}"/>
              </a:ext>
            </a:extLst>
          </p:cNvPr>
          <p:cNvSpPr txBox="1"/>
          <p:nvPr/>
        </p:nvSpPr>
        <p:spPr>
          <a:xfrm>
            <a:off x="5850208" y="934048"/>
            <a:ext cx="1485913" cy="553998"/>
          </a:xfrm>
          <a:prstGeom prst="rect">
            <a:avLst/>
          </a:prstGeom>
          <a:noFill/>
        </p:spPr>
        <p:txBody>
          <a:bodyPr wrap="square" lIns="91440" tIns="45720" rIns="91440" bIns="45720" rtlCol="0" anchor="t">
            <a:spAutoFit/>
          </a:bodyPr>
          <a:lstStyle/>
          <a:p>
            <a:r>
              <a:rPr lang="es-ES" sz="1000" i="1"/>
              <a:t>Generar VHL para IPS-LAC desde la Billetera Ciudadana</a:t>
            </a:r>
            <a:endParaRPr lang="en-US"/>
          </a:p>
        </p:txBody>
      </p:sp>
      <p:sp>
        <p:nvSpPr>
          <p:cNvPr id="58" name="TextBox 57">
            <a:extLst>
              <a:ext uri="{FF2B5EF4-FFF2-40B4-BE49-F238E27FC236}">
                <a16:creationId xmlns:a16="http://schemas.microsoft.com/office/drawing/2014/main" id="{E224F8C3-5E44-AC45-3161-FBD8302A8F04}"/>
              </a:ext>
            </a:extLst>
          </p:cNvPr>
          <p:cNvSpPr txBox="1"/>
          <p:nvPr/>
        </p:nvSpPr>
        <p:spPr>
          <a:xfrm>
            <a:off x="7658273" y="934048"/>
            <a:ext cx="1794258" cy="707886"/>
          </a:xfrm>
          <a:prstGeom prst="rect">
            <a:avLst/>
          </a:prstGeom>
          <a:noFill/>
        </p:spPr>
        <p:txBody>
          <a:bodyPr wrap="square" rtlCol="0">
            <a:spAutoFit/>
          </a:bodyPr>
          <a:lstStyle/>
          <a:p>
            <a:r>
              <a:rPr lang="es-ES" sz="1000" i="1"/>
              <a:t>Encontrar un paciente en la región
Recuperar el IPS de otro país
Mostrar en el visor de EHR</a:t>
            </a:r>
            <a:endParaRPr lang="en-US"/>
          </a:p>
        </p:txBody>
      </p:sp>
      <p:sp>
        <p:nvSpPr>
          <p:cNvPr id="59" name="TextBox 58">
            <a:extLst>
              <a:ext uri="{FF2B5EF4-FFF2-40B4-BE49-F238E27FC236}">
                <a16:creationId xmlns:a16="http://schemas.microsoft.com/office/drawing/2014/main" id="{8476F2FD-0AFA-7142-3B97-7039FD0C9A7E}"/>
              </a:ext>
            </a:extLst>
          </p:cNvPr>
          <p:cNvSpPr txBox="1"/>
          <p:nvPr/>
        </p:nvSpPr>
        <p:spPr>
          <a:xfrm>
            <a:off x="9466338" y="934048"/>
            <a:ext cx="1148305" cy="553998"/>
          </a:xfrm>
          <a:prstGeom prst="rect">
            <a:avLst/>
          </a:prstGeom>
          <a:noFill/>
        </p:spPr>
        <p:txBody>
          <a:bodyPr wrap="square" rtlCol="0">
            <a:spAutoFit/>
          </a:bodyPr>
          <a:lstStyle/>
          <a:p>
            <a:r>
              <a:rPr lang="es-ES" sz="1000" i="1"/>
              <a:t>Lectura SHL
Mostrar IPS en el visor de EHR</a:t>
            </a:r>
            <a:endParaRPr lang="en-US"/>
          </a:p>
        </p:txBody>
      </p:sp>
      <p:sp>
        <p:nvSpPr>
          <p:cNvPr id="60" name="TextBox 59">
            <a:extLst>
              <a:ext uri="{FF2B5EF4-FFF2-40B4-BE49-F238E27FC236}">
                <a16:creationId xmlns:a16="http://schemas.microsoft.com/office/drawing/2014/main" id="{6AED5AFD-B5C3-71F5-8C33-B0801174165E}"/>
              </a:ext>
            </a:extLst>
          </p:cNvPr>
          <p:cNvSpPr txBox="1"/>
          <p:nvPr/>
        </p:nvSpPr>
        <p:spPr>
          <a:xfrm>
            <a:off x="3402419" y="2935668"/>
            <a:ext cx="8789581" cy="369332"/>
          </a:xfrm>
          <a:prstGeom prst="rect">
            <a:avLst/>
          </a:prstGeom>
          <a:noFill/>
        </p:spPr>
        <p:txBody>
          <a:bodyPr wrap="square" rtlCol="0">
            <a:spAutoFit/>
          </a:bodyPr>
          <a:lstStyle/>
          <a:p>
            <a:pPr algn="ctr"/>
            <a:r>
              <a:rPr lang="es-ES">
                <a:solidFill>
                  <a:schemeClr val="bg1"/>
                </a:solidFill>
              </a:rPr>
              <a:t>Continuidad transfronteriza de la atención</a:t>
            </a:r>
            <a:endParaRPr lang="es-AR">
              <a:solidFill>
                <a:schemeClr val="bg1"/>
              </a:solidFill>
            </a:endParaRPr>
          </a:p>
        </p:txBody>
      </p:sp>
      <p:sp>
        <p:nvSpPr>
          <p:cNvPr id="61" name="TextBox 60">
            <a:extLst>
              <a:ext uri="{FF2B5EF4-FFF2-40B4-BE49-F238E27FC236}">
                <a16:creationId xmlns:a16="http://schemas.microsoft.com/office/drawing/2014/main" id="{74ABF3F3-DCF0-AD74-6354-E0120FB36D5E}"/>
              </a:ext>
            </a:extLst>
          </p:cNvPr>
          <p:cNvSpPr txBox="1"/>
          <p:nvPr/>
        </p:nvSpPr>
        <p:spPr>
          <a:xfrm>
            <a:off x="3395330" y="3353883"/>
            <a:ext cx="8789581" cy="369332"/>
          </a:xfrm>
          <a:prstGeom prst="rect">
            <a:avLst/>
          </a:prstGeom>
          <a:noFill/>
        </p:spPr>
        <p:txBody>
          <a:bodyPr wrap="square" rtlCol="0">
            <a:spAutoFit/>
          </a:bodyPr>
          <a:lstStyle/>
          <a:p>
            <a:pPr algn="ctr"/>
            <a:r>
              <a:rPr lang="es-AR">
                <a:solidFill>
                  <a:schemeClr val="bg1"/>
                </a:solidFill>
              </a:rPr>
              <a:t>Certificados digitales de vacunación</a:t>
            </a:r>
          </a:p>
        </p:txBody>
      </p:sp>
      <p:grpSp>
        <p:nvGrpSpPr>
          <p:cNvPr id="29" name="Group 28">
            <a:extLst>
              <a:ext uri="{FF2B5EF4-FFF2-40B4-BE49-F238E27FC236}">
                <a16:creationId xmlns:a16="http://schemas.microsoft.com/office/drawing/2014/main" id="{57A4BB13-28FC-8F05-C9E3-C0F6DAC636CC}"/>
              </a:ext>
            </a:extLst>
          </p:cNvPr>
          <p:cNvGrpSpPr/>
          <p:nvPr/>
        </p:nvGrpSpPr>
        <p:grpSpPr>
          <a:xfrm>
            <a:off x="4037580" y="4843600"/>
            <a:ext cx="769098" cy="377140"/>
            <a:chOff x="10787224" y="572360"/>
            <a:chExt cx="769098" cy="377140"/>
          </a:xfrm>
        </p:grpSpPr>
        <p:sp>
          <p:nvSpPr>
            <p:cNvPr id="42" name="Oval 41">
              <a:extLst>
                <a:ext uri="{FF2B5EF4-FFF2-40B4-BE49-F238E27FC236}">
                  <a16:creationId xmlns:a16="http://schemas.microsoft.com/office/drawing/2014/main" id="{33170F26-6193-9489-2DAF-B785D23BF0F3}"/>
                </a:ext>
              </a:extLst>
            </p:cNvPr>
            <p:cNvSpPr/>
            <p:nvPr/>
          </p:nvSpPr>
          <p:spPr>
            <a:xfrm>
              <a:off x="10966710" y="860672"/>
              <a:ext cx="410127" cy="8882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DDF60E03-96A2-C7E1-5E83-6B9F23D9D5F5}"/>
                </a:ext>
              </a:extLst>
            </p:cNvPr>
            <p:cNvSpPr txBox="1"/>
            <p:nvPr/>
          </p:nvSpPr>
          <p:spPr>
            <a:xfrm>
              <a:off x="10787224" y="572360"/>
              <a:ext cx="769098" cy="369332"/>
            </a:xfrm>
            <a:prstGeom prst="rect">
              <a:avLst/>
            </a:prstGeom>
            <a:noFill/>
          </p:spPr>
          <p:txBody>
            <a:bodyPr wrap="square" rtlCol="0">
              <a:spAutoFit/>
            </a:bodyPr>
            <a:lstStyle/>
            <a:p>
              <a:pPr algn="ctr"/>
              <a:r>
                <a:rPr lang="es-AR" spc="-100"/>
                <a:t>30</a:t>
              </a:r>
              <a:r>
                <a:rPr lang="es-AR" sz="1200" spc="-100"/>
                <a:t>%</a:t>
              </a:r>
              <a:endParaRPr lang="en-US" spc="-100"/>
            </a:p>
          </p:txBody>
        </p:sp>
      </p:grpSp>
      <p:grpSp>
        <p:nvGrpSpPr>
          <p:cNvPr id="62" name="Group 61">
            <a:extLst>
              <a:ext uri="{FF2B5EF4-FFF2-40B4-BE49-F238E27FC236}">
                <a16:creationId xmlns:a16="http://schemas.microsoft.com/office/drawing/2014/main" id="{A1CE66C0-C0F8-B58B-5FED-416BFCB00F57}"/>
              </a:ext>
            </a:extLst>
          </p:cNvPr>
          <p:cNvGrpSpPr/>
          <p:nvPr/>
        </p:nvGrpSpPr>
        <p:grpSpPr>
          <a:xfrm>
            <a:off x="7639520" y="4655030"/>
            <a:ext cx="769098" cy="377140"/>
            <a:chOff x="10787224" y="572360"/>
            <a:chExt cx="769098" cy="377140"/>
          </a:xfrm>
        </p:grpSpPr>
        <p:sp>
          <p:nvSpPr>
            <p:cNvPr id="63" name="Oval 62">
              <a:extLst>
                <a:ext uri="{FF2B5EF4-FFF2-40B4-BE49-F238E27FC236}">
                  <a16:creationId xmlns:a16="http://schemas.microsoft.com/office/drawing/2014/main" id="{4B05A330-2D1B-01D8-9D51-3EA6AEEB800B}"/>
                </a:ext>
              </a:extLst>
            </p:cNvPr>
            <p:cNvSpPr/>
            <p:nvPr/>
          </p:nvSpPr>
          <p:spPr>
            <a:xfrm>
              <a:off x="10966710" y="860672"/>
              <a:ext cx="410127" cy="8882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1E102C0-B58F-B441-93B8-61BDF6DFD4AA}"/>
                </a:ext>
              </a:extLst>
            </p:cNvPr>
            <p:cNvSpPr txBox="1"/>
            <p:nvPr/>
          </p:nvSpPr>
          <p:spPr>
            <a:xfrm>
              <a:off x="10787224" y="572360"/>
              <a:ext cx="769098" cy="369332"/>
            </a:xfrm>
            <a:prstGeom prst="rect">
              <a:avLst/>
            </a:prstGeom>
            <a:noFill/>
          </p:spPr>
          <p:txBody>
            <a:bodyPr wrap="square" rtlCol="0">
              <a:spAutoFit/>
            </a:bodyPr>
            <a:lstStyle/>
            <a:p>
              <a:pPr algn="ctr"/>
              <a:r>
                <a:rPr lang="es-AR" spc="-100"/>
                <a:t>20</a:t>
              </a:r>
              <a:r>
                <a:rPr lang="es-AR" sz="1200" spc="-100"/>
                <a:t>%</a:t>
              </a:r>
              <a:endParaRPr lang="en-US" spc="-100"/>
            </a:p>
          </p:txBody>
        </p:sp>
      </p:grpSp>
      <p:grpSp>
        <p:nvGrpSpPr>
          <p:cNvPr id="65" name="Group 64">
            <a:extLst>
              <a:ext uri="{FF2B5EF4-FFF2-40B4-BE49-F238E27FC236}">
                <a16:creationId xmlns:a16="http://schemas.microsoft.com/office/drawing/2014/main" id="{50EB00D5-ED04-E9F3-3395-4FCD22E1094B}"/>
              </a:ext>
            </a:extLst>
          </p:cNvPr>
          <p:cNvGrpSpPr/>
          <p:nvPr/>
        </p:nvGrpSpPr>
        <p:grpSpPr>
          <a:xfrm>
            <a:off x="9498746" y="4799186"/>
            <a:ext cx="769098" cy="377140"/>
            <a:chOff x="10787224" y="572360"/>
            <a:chExt cx="769098" cy="377140"/>
          </a:xfrm>
        </p:grpSpPr>
        <p:sp>
          <p:nvSpPr>
            <p:cNvPr id="66" name="Oval 65">
              <a:extLst>
                <a:ext uri="{FF2B5EF4-FFF2-40B4-BE49-F238E27FC236}">
                  <a16:creationId xmlns:a16="http://schemas.microsoft.com/office/drawing/2014/main" id="{EDC6EBE9-0834-6AB1-4D6A-D7DC7E70172E}"/>
                </a:ext>
              </a:extLst>
            </p:cNvPr>
            <p:cNvSpPr/>
            <p:nvPr/>
          </p:nvSpPr>
          <p:spPr>
            <a:xfrm>
              <a:off x="10966710" y="860672"/>
              <a:ext cx="410127" cy="8882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E2DB1391-D7A0-E537-EC68-4115E1898D6F}"/>
                </a:ext>
              </a:extLst>
            </p:cNvPr>
            <p:cNvSpPr txBox="1"/>
            <p:nvPr/>
          </p:nvSpPr>
          <p:spPr>
            <a:xfrm>
              <a:off x="10787224" y="572360"/>
              <a:ext cx="769098" cy="369332"/>
            </a:xfrm>
            <a:prstGeom prst="rect">
              <a:avLst/>
            </a:prstGeom>
            <a:noFill/>
          </p:spPr>
          <p:txBody>
            <a:bodyPr wrap="square" rtlCol="0">
              <a:spAutoFit/>
            </a:bodyPr>
            <a:lstStyle/>
            <a:p>
              <a:pPr algn="ctr"/>
              <a:r>
                <a:rPr lang="es-AR" spc="-100"/>
                <a:t>20</a:t>
              </a:r>
              <a:r>
                <a:rPr lang="es-AR" sz="1200" spc="-100"/>
                <a:t>%</a:t>
              </a:r>
              <a:endParaRPr lang="en-US" spc="-100"/>
            </a:p>
          </p:txBody>
        </p:sp>
      </p:grpSp>
      <p:grpSp>
        <p:nvGrpSpPr>
          <p:cNvPr id="71" name="Group 70">
            <a:extLst>
              <a:ext uri="{FF2B5EF4-FFF2-40B4-BE49-F238E27FC236}">
                <a16:creationId xmlns:a16="http://schemas.microsoft.com/office/drawing/2014/main" id="{7A9137EB-58B3-29E0-DD2A-118BB13277B0}"/>
              </a:ext>
            </a:extLst>
          </p:cNvPr>
          <p:cNvGrpSpPr/>
          <p:nvPr/>
        </p:nvGrpSpPr>
        <p:grpSpPr>
          <a:xfrm>
            <a:off x="5941856" y="1415631"/>
            <a:ext cx="769098" cy="377140"/>
            <a:chOff x="5878058" y="1394365"/>
            <a:chExt cx="769098" cy="377140"/>
          </a:xfrm>
        </p:grpSpPr>
        <p:sp>
          <p:nvSpPr>
            <p:cNvPr id="69" name="Oval 68">
              <a:extLst>
                <a:ext uri="{FF2B5EF4-FFF2-40B4-BE49-F238E27FC236}">
                  <a16:creationId xmlns:a16="http://schemas.microsoft.com/office/drawing/2014/main" id="{8D31AFCD-F5DB-4671-E4B3-70F23B1CD7C6}"/>
                </a:ext>
              </a:extLst>
            </p:cNvPr>
            <p:cNvSpPr/>
            <p:nvPr/>
          </p:nvSpPr>
          <p:spPr>
            <a:xfrm>
              <a:off x="6057544" y="1682677"/>
              <a:ext cx="410127" cy="88828"/>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1D4AC0D-30EB-17BB-28E8-876D20E06CCE}"/>
                </a:ext>
              </a:extLst>
            </p:cNvPr>
            <p:cNvSpPr txBox="1"/>
            <p:nvPr/>
          </p:nvSpPr>
          <p:spPr>
            <a:xfrm>
              <a:off x="5878058" y="1394365"/>
              <a:ext cx="769098" cy="369332"/>
            </a:xfrm>
            <a:prstGeom prst="rect">
              <a:avLst/>
            </a:prstGeom>
            <a:noFill/>
          </p:spPr>
          <p:txBody>
            <a:bodyPr wrap="square" rtlCol="0">
              <a:spAutoFit/>
            </a:bodyPr>
            <a:lstStyle/>
            <a:p>
              <a:pPr algn="ctr"/>
              <a:r>
                <a:rPr lang="es-AR" spc="-100"/>
                <a:t>30</a:t>
              </a:r>
              <a:r>
                <a:rPr lang="es-AR" sz="1200" spc="-100"/>
                <a:t>%</a:t>
              </a:r>
              <a:endParaRPr lang="en-US" spc="-100"/>
            </a:p>
          </p:txBody>
        </p:sp>
      </p:grpSp>
      <p:grpSp>
        <p:nvGrpSpPr>
          <p:cNvPr id="72" name="Group 71">
            <a:extLst>
              <a:ext uri="{FF2B5EF4-FFF2-40B4-BE49-F238E27FC236}">
                <a16:creationId xmlns:a16="http://schemas.microsoft.com/office/drawing/2014/main" id="{0CB403CB-06B7-016F-530C-C4F47CBD7A14}"/>
              </a:ext>
            </a:extLst>
          </p:cNvPr>
          <p:cNvGrpSpPr/>
          <p:nvPr/>
        </p:nvGrpSpPr>
        <p:grpSpPr>
          <a:xfrm>
            <a:off x="4148494" y="1536131"/>
            <a:ext cx="769098" cy="377140"/>
            <a:chOff x="5878058" y="1394365"/>
            <a:chExt cx="769098" cy="377140"/>
          </a:xfrm>
        </p:grpSpPr>
        <p:sp>
          <p:nvSpPr>
            <p:cNvPr id="73" name="Oval 72">
              <a:extLst>
                <a:ext uri="{FF2B5EF4-FFF2-40B4-BE49-F238E27FC236}">
                  <a16:creationId xmlns:a16="http://schemas.microsoft.com/office/drawing/2014/main" id="{4D438F4C-F7F7-F31D-C8D5-3548B35BAD1F}"/>
                </a:ext>
              </a:extLst>
            </p:cNvPr>
            <p:cNvSpPr/>
            <p:nvPr/>
          </p:nvSpPr>
          <p:spPr>
            <a:xfrm>
              <a:off x="6057544" y="1682677"/>
              <a:ext cx="410127" cy="88828"/>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155E36D5-4999-38E0-51D3-1658E7A2FCAC}"/>
                </a:ext>
              </a:extLst>
            </p:cNvPr>
            <p:cNvSpPr txBox="1"/>
            <p:nvPr/>
          </p:nvSpPr>
          <p:spPr>
            <a:xfrm>
              <a:off x="5878058" y="1394365"/>
              <a:ext cx="769098" cy="369332"/>
            </a:xfrm>
            <a:prstGeom prst="rect">
              <a:avLst/>
            </a:prstGeom>
            <a:noFill/>
          </p:spPr>
          <p:txBody>
            <a:bodyPr wrap="square" rtlCol="0">
              <a:spAutoFit/>
            </a:bodyPr>
            <a:lstStyle/>
            <a:p>
              <a:pPr algn="ctr"/>
              <a:r>
                <a:rPr lang="es-AR" spc="-100"/>
                <a:t>30</a:t>
              </a:r>
              <a:r>
                <a:rPr lang="es-AR" sz="1200" spc="-100"/>
                <a:t>%</a:t>
              </a:r>
              <a:endParaRPr lang="en-US" spc="-100"/>
            </a:p>
          </p:txBody>
        </p:sp>
      </p:grpSp>
      <p:grpSp>
        <p:nvGrpSpPr>
          <p:cNvPr id="75" name="Group 74">
            <a:extLst>
              <a:ext uri="{FF2B5EF4-FFF2-40B4-BE49-F238E27FC236}">
                <a16:creationId xmlns:a16="http://schemas.microsoft.com/office/drawing/2014/main" id="{E46AD66C-CE58-B723-6DA3-B12F72201096}"/>
              </a:ext>
            </a:extLst>
          </p:cNvPr>
          <p:cNvGrpSpPr/>
          <p:nvPr/>
        </p:nvGrpSpPr>
        <p:grpSpPr>
          <a:xfrm>
            <a:off x="7837996" y="1554074"/>
            <a:ext cx="769098" cy="377140"/>
            <a:chOff x="5878058" y="1394365"/>
            <a:chExt cx="769098" cy="377140"/>
          </a:xfrm>
        </p:grpSpPr>
        <p:sp>
          <p:nvSpPr>
            <p:cNvPr id="76" name="Oval 75">
              <a:extLst>
                <a:ext uri="{FF2B5EF4-FFF2-40B4-BE49-F238E27FC236}">
                  <a16:creationId xmlns:a16="http://schemas.microsoft.com/office/drawing/2014/main" id="{84CA42C0-B91F-4BF0-C75D-395F863F3E08}"/>
                </a:ext>
              </a:extLst>
            </p:cNvPr>
            <p:cNvSpPr/>
            <p:nvPr/>
          </p:nvSpPr>
          <p:spPr>
            <a:xfrm>
              <a:off x="6057544" y="1682677"/>
              <a:ext cx="410127" cy="88828"/>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E7317B99-EC05-A88F-6347-7962F6438B8F}"/>
                </a:ext>
              </a:extLst>
            </p:cNvPr>
            <p:cNvSpPr txBox="1"/>
            <p:nvPr/>
          </p:nvSpPr>
          <p:spPr>
            <a:xfrm>
              <a:off x="5878058" y="1394365"/>
              <a:ext cx="769098" cy="369332"/>
            </a:xfrm>
            <a:prstGeom prst="rect">
              <a:avLst/>
            </a:prstGeom>
            <a:noFill/>
          </p:spPr>
          <p:txBody>
            <a:bodyPr wrap="square" rtlCol="0">
              <a:spAutoFit/>
            </a:bodyPr>
            <a:lstStyle/>
            <a:p>
              <a:pPr algn="ctr"/>
              <a:r>
                <a:rPr lang="es-AR" spc="-100"/>
                <a:t>20</a:t>
              </a:r>
              <a:r>
                <a:rPr lang="es-AR" sz="1200" spc="-100"/>
                <a:t>%</a:t>
              </a:r>
              <a:endParaRPr lang="en-US" spc="-100"/>
            </a:p>
          </p:txBody>
        </p:sp>
      </p:grpSp>
      <p:grpSp>
        <p:nvGrpSpPr>
          <p:cNvPr id="78" name="Group 77">
            <a:extLst>
              <a:ext uri="{FF2B5EF4-FFF2-40B4-BE49-F238E27FC236}">
                <a16:creationId xmlns:a16="http://schemas.microsoft.com/office/drawing/2014/main" id="{88FEBF95-3A96-4707-2CEF-2E6E4CA13D25}"/>
              </a:ext>
            </a:extLst>
          </p:cNvPr>
          <p:cNvGrpSpPr/>
          <p:nvPr/>
        </p:nvGrpSpPr>
        <p:grpSpPr>
          <a:xfrm>
            <a:off x="9528586" y="1440435"/>
            <a:ext cx="769098" cy="377140"/>
            <a:chOff x="5878058" y="1394365"/>
            <a:chExt cx="769098" cy="377140"/>
          </a:xfrm>
        </p:grpSpPr>
        <p:sp>
          <p:nvSpPr>
            <p:cNvPr id="79" name="Oval 78">
              <a:extLst>
                <a:ext uri="{FF2B5EF4-FFF2-40B4-BE49-F238E27FC236}">
                  <a16:creationId xmlns:a16="http://schemas.microsoft.com/office/drawing/2014/main" id="{FC2F993C-4901-AB9F-D49A-D303500BE92C}"/>
                </a:ext>
              </a:extLst>
            </p:cNvPr>
            <p:cNvSpPr/>
            <p:nvPr/>
          </p:nvSpPr>
          <p:spPr>
            <a:xfrm>
              <a:off x="6057544" y="1682677"/>
              <a:ext cx="410127" cy="88828"/>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E99D7B0-DB1D-8AF0-7BB0-137FA19574B8}"/>
                </a:ext>
              </a:extLst>
            </p:cNvPr>
            <p:cNvSpPr txBox="1"/>
            <p:nvPr/>
          </p:nvSpPr>
          <p:spPr>
            <a:xfrm>
              <a:off x="5878058" y="1394365"/>
              <a:ext cx="769098" cy="369332"/>
            </a:xfrm>
            <a:prstGeom prst="rect">
              <a:avLst/>
            </a:prstGeom>
            <a:noFill/>
          </p:spPr>
          <p:txBody>
            <a:bodyPr wrap="square" rtlCol="0">
              <a:spAutoFit/>
            </a:bodyPr>
            <a:lstStyle/>
            <a:p>
              <a:pPr algn="ctr"/>
              <a:r>
                <a:rPr lang="es-AR" spc="-100"/>
                <a:t>20</a:t>
              </a:r>
              <a:r>
                <a:rPr lang="es-AR" sz="1200" spc="-100"/>
                <a:t>%</a:t>
              </a:r>
              <a:endParaRPr lang="en-US" spc="-100"/>
            </a:p>
          </p:txBody>
        </p:sp>
      </p:grpSp>
    </p:spTree>
    <p:extLst>
      <p:ext uri="{BB962C8B-B14F-4D97-AF65-F5344CB8AC3E}">
        <p14:creationId xmlns:p14="http://schemas.microsoft.com/office/powerpoint/2010/main" val="1852808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CFAF4881-9D0D-D87B-2E23-5F584CA0EC03}"/>
              </a:ext>
            </a:extLst>
          </p:cNvPr>
          <p:cNvCxnSpPr>
            <a:cxnSpLocks/>
          </p:cNvCxnSpPr>
          <p:nvPr/>
        </p:nvCxnSpPr>
        <p:spPr>
          <a:xfrm flipV="1">
            <a:off x="7577493" y="1444860"/>
            <a:ext cx="0" cy="4898645"/>
          </a:xfrm>
          <a:prstGeom prst="line">
            <a:avLst/>
          </a:prstGeom>
          <a:solidFill>
            <a:srgbClr val="E9486C"/>
          </a:solidFill>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à coins arrondis 31">
            <a:extLst>
              <a:ext uri="{FF2B5EF4-FFF2-40B4-BE49-F238E27FC236}">
                <a16:creationId xmlns:a16="http://schemas.microsoft.com/office/drawing/2014/main" id="{CE3B3BE0-98A2-B290-7745-2EE77901E3AF}"/>
              </a:ext>
            </a:extLst>
          </p:cNvPr>
          <p:cNvSpPr/>
          <p:nvPr/>
        </p:nvSpPr>
        <p:spPr>
          <a:xfrm>
            <a:off x="7037501" y="1217467"/>
            <a:ext cx="1076820" cy="499647"/>
          </a:xfrm>
          <a:prstGeom prst="roundRect">
            <a:avLst/>
          </a:prstGeom>
          <a:solidFill>
            <a:srgbClr val="E9486C"/>
          </a:solidFill>
        </p:spPr>
        <p:style>
          <a:lnRef idx="1">
            <a:schemeClr val="accent4"/>
          </a:lnRef>
          <a:fillRef idx="3">
            <a:schemeClr val="accent4"/>
          </a:fillRef>
          <a:effectRef idx="2">
            <a:schemeClr val="accent4"/>
          </a:effectRef>
          <a:fontRef idx="minor">
            <a:schemeClr val="lt1"/>
          </a:fontRef>
        </p:style>
        <p:txBody>
          <a:bodyPr rtlCol="0" anchor="ctr">
            <a:noAutofit/>
          </a:bodyPr>
          <a:lstStyle/>
          <a:p>
            <a:pPr algn="ctr" defTabSz="857250" fontAlgn="base">
              <a:spcBef>
                <a:spcPct val="0"/>
              </a:spcBef>
              <a:spcAft>
                <a:spcPct val="0"/>
              </a:spcAft>
              <a:buClrTx/>
            </a:pPr>
            <a:r>
              <a:rPr lang="fr-FR" sz="105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2nd</a:t>
            </a:r>
            <a:r>
              <a:rPr lang="fr-FR" sz="1050" b="1" kern="1200">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 </a:t>
            </a:r>
            <a:r>
              <a:rPr lang="fr-FR" sz="1200" b="1" kern="1200">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DEADLINE</a:t>
            </a:r>
          </a:p>
          <a:p>
            <a:pPr algn="ctr" defTabSz="857250" fontAlgn="base">
              <a:spcBef>
                <a:spcPct val="0"/>
              </a:spcBef>
              <a:spcAft>
                <a:spcPct val="0"/>
              </a:spcAft>
              <a:buClrTx/>
            </a:pPr>
            <a:r>
              <a:rPr lang="fr-FR" sz="9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rPr>
              <a:t>15</a:t>
            </a:r>
            <a:r>
              <a:rPr lang="fr-FR" sz="900" kern="12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rPr>
              <a:t> Sep.</a:t>
            </a:r>
          </a:p>
        </p:txBody>
      </p:sp>
      <p:sp>
        <p:nvSpPr>
          <p:cNvPr id="17" name="Rectangle à coins arrondis 31">
            <a:extLst>
              <a:ext uri="{FF2B5EF4-FFF2-40B4-BE49-F238E27FC236}">
                <a16:creationId xmlns:a16="http://schemas.microsoft.com/office/drawing/2014/main" id="{E472327C-48A1-66F4-AFBE-231CFCB7A6C7}"/>
              </a:ext>
            </a:extLst>
          </p:cNvPr>
          <p:cNvSpPr/>
          <p:nvPr/>
        </p:nvSpPr>
        <p:spPr>
          <a:xfrm>
            <a:off x="7037501" y="6202449"/>
            <a:ext cx="1076820" cy="499647"/>
          </a:xfrm>
          <a:prstGeom prst="roundRect">
            <a:avLst/>
          </a:prstGeom>
          <a:solidFill>
            <a:srgbClr val="E9486C"/>
          </a:solidFill>
        </p:spPr>
        <p:style>
          <a:lnRef idx="1">
            <a:schemeClr val="accent4"/>
          </a:lnRef>
          <a:fillRef idx="3">
            <a:schemeClr val="accent4"/>
          </a:fillRef>
          <a:effectRef idx="2">
            <a:schemeClr val="accent4"/>
          </a:effectRef>
          <a:fontRef idx="minor">
            <a:schemeClr val="lt1"/>
          </a:fontRef>
        </p:style>
        <p:txBody>
          <a:bodyPr rtlCol="0" anchor="ctr">
            <a:noAutofit/>
          </a:bodyPr>
          <a:lstStyle/>
          <a:p>
            <a:pPr algn="ctr" defTabSz="857250" fontAlgn="base">
              <a:spcBef>
                <a:spcPct val="0"/>
              </a:spcBef>
              <a:spcAft>
                <a:spcPct val="0"/>
              </a:spcAft>
              <a:buClrTx/>
            </a:pPr>
            <a:r>
              <a:rPr lang="fr-FR" sz="105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GDHCN</a:t>
            </a:r>
            <a:br>
              <a:rPr lang="fr-FR" sz="105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br>
            <a:r>
              <a:rPr lang="fr-FR" sz="1050" b="1" err="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Onboard</a:t>
            </a:r>
            <a:endParaRPr lang="fr-FR" sz="900" kern="12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cxnSp>
        <p:nvCxnSpPr>
          <p:cNvPr id="244" name="Straight Connector 243">
            <a:extLst>
              <a:ext uri="{FF2B5EF4-FFF2-40B4-BE49-F238E27FC236}">
                <a16:creationId xmlns:a16="http://schemas.microsoft.com/office/drawing/2014/main" id="{65F76696-F1FA-2C55-7732-CB702F0CE3AF}"/>
              </a:ext>
            </a:extLst>
          </p:cNvPr>
          <p:cNvCxnSpPr>
            <a:cxnSpLocks/>
          </p:cNvCxnSpPr>
          <p:nvPr/>
        </p:nvCxnSpPr>
        <p:spPr>
          <a:xfrm flipV="1">
            <a:off x="9466780" y="1463353"/>
            <a:ext cx="0" cy="4880152"/>
          </a:xfrm>
          <a:prstGeom prst="line">
            <a:avLst/>
          </a:prstGeom>
          <a:solidFill>
            <a:srgbClr val="E9486C"/>
          </a:solidFill>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C60B8DBD-3AF8-A94F-D351-648F5B98BF8F}"/>
              </a:ext>
            </a:extLst>
          </p:cNvPr>
          <p:cNvCxnSpPr>
            <a:cxnSpLocks/>
          </p:cNvCxnSpPr>
          <p:nvPr/>
        </p:nvCxnSpPr>
        <p:spPr>
          <a:xfrm flipV="1">
            <a:off x="2851614" y="1444860"/>
            <a:ext cx="0" cy="4898645"/>
          </a:xfrm>
          <a:prstGeom prst="line">
            <a:avLst/>
          </a:prstGeom>
          <a:solidFill>
            <a:srgbClr val="E9486C"/>
          </a:solidFill>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6A7B16B-2CD4-151E-7235-3F989E6B6DC1}"/>
              </a:ext>
            </a:extLst>
          </p:cNvPr>
          <p:cNvCxnSpPr>
            <a:cxnSpLocks/>
          </p:cNvCxnSpPr>
          <p:nvPr/>
        </p:nvCxnSpPr>
        <p:spPr>
          <a:xfrm flipV="1">
            <a:off x="11492797" y="758283"/>
            <a:ext cx="0" cy="6099717"/>
          </a:xfrm>
          <a:prstGeom prst="line">
            <a:avLst/>
          </a:prstGeom>
          <a:ln w="76200">
            <a:solidFill>
              <a:srgbClr val="1491BE"/>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248" name="Diagramme 24">
            <a:extLst>
              <a:ext uri="{FF2B5EF4-FFF2-40B4-BE49-F238E27FC236}">
                <a16:creationId xmlns:a16="http://schemas.microsoft.com/office/drawing/2014/main" id="{4D4067BB-FF23-FC3C-5578-1BC4AC2DBF19}"/>
              </a:ext>
            </a:extLst>
          </p:cNvPr>
          <p:cNvGraphicFramePr/>
          <p:nvPr/>
        </p:nvGraphicFramePr>
        <p:xfrm>
          <a:off x="60960" y="860673"/>
          <a:ext cx="13583921" cy="271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1" name="Rectangle à coins arrondis 31">
            <a:extLst>
              <a:ext uri="{FF2B5EF4-FFF2-40B4-BE49-F238E27FC236}">
                <a16:creationId xmlns:a16="http://schemas.microsoft.com/office/drawing/2014/main" id="{94ECD267-333A-6A6B-0C35-1368DBD757B6}"/>
              </a:ext>
            </a:extLst>
          </p:cNvPr>
          <p:cNvSpPr/>
          <p:nvPr/>
        </p:nvSpPr>
        <p:spPr>
          <a:xfrm>
            <a:off x="11043854" y="522239"/>
            <a:ext cx="897887" cy="499647"/>
          </a:xfrm>
          <a:prstGeom prst="roundRect">
            <a:avLst/>
          </a:prstGeom>
          <a:solidFill>
            <a:srgbClr val="1491BE"/>
          </a:solidFill>
          <a:ln w="28575">
            <a:solidFill>
              <a:schemeClr val="bg1"/>
            </a:solidFill>
          </a:ln>
        </p:spPr>
        <p:style>
          <a:lnRef idx="1">
            <a:schemeClr val="accent4"/>
          </a:lnRef>
          <a:fillRef idx="3">
            <a:schemeClr val="accent4"/>
          </a:fillRef>
          <a:effectRef idx="2">
            <a:schemeClr val="accent4"/>
          </a:effectRef>
          <a:fontRef idx="minor">
            <a:schemeClr val="lt1"/>
          </a:fontRef>
        </p:style>
        <p:txBody>
          <a:bodyPr lIns="91440" tIns="45720" rIns="91440" bIns="45720" rtlCol="0" anchor="ctr">
            <a:noAutofit/>
          </a:bodyPr>
          <a:lstStyle/>
          <a:p>
            <a:pPr algn="ctr" defTabSz="857250" fontAlgn="base">
              <a:spcBef>
                <a:spcPct val="0"/>
              </a:spcBef>
              <a:spcAft>
                <a:spcPct val="0"/>
              </a:spcAft>
              <a:buClrTx/>
            </a:pPr>
            <a:r>
              <a:rPr lang="fr-FR" sz="1200" b="1">
                <a:solidFill>
                  <a:srgbClr val="FFFFFF"/>
                </a:solidFill>
                <a:latin typeface="Urbanist Black"/>
                <a:ea typeface="Urbanist Black" panose="020B0A04040200000203" pitchFamily="34" charset="77"/>
                <a:cs typeface="Urbanist Black" panose="020B0A04040200000203" pitchFamily="34" charset="77"/>
              </a:rPr>
              <a:t>EVENTO</a:t>
            </a:r>
            <a:endParaRPr lang="fr-FR" sz="1200" b="1" kern="1200">
              <a:solidFill>
                <a:srgbClr val="FFFFFF"/>
              </a:solidFill>
              <a:latin typeface="Urbanist Black"/>
              <a:ea typeface="Urbanist Black" panose="020B0A04040200000203" pitchFamily="34" charset="77"/>
              <a:cs typeface="Urbanist Black" panose="020B0A04040200000203" pitchFamily="34" charset="77"/>
            </a:endParaRPr>
          </a:p>
          <a:p>
            <a:pPr algn="ctr" defTabSz="857250" fontAlgn="base">
              <a:spcBef>
                <a:spcPct val="0"/>
              </a:spcBef>
              <a:spcAft>
                <a:spcPct val="0"/>
              </a:spcAft>
              <a:buClrTx/>
            </a:pPr>
            <a:endParaRPr lang="fr-FR" sz="900" kern="12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254" name="Rectangle à coins arrondis 31">
            <a:extLst>
              <a:ext uri="{FF2B5EF4-FFF2-40B4-BE49-F238E27FC236}">
                <a16:creationId xmlns:a16="http://schemas.microsoft.com/office/drawing/2014/main" id="{7DBAB235-502A-5DF3-D14B-45C2054203F1}"/>
              </a:ext>
            </a:extLst>
          </p:cNvPr>
          <p:cNvSpPr/>
          <p:nvPr/>
        </p:nvSpPr>
        <p:spPr>
          <a:xfrm>
            <a:off x="2311622" y="1217467"/>
            <a:ext cx="1076820" cy="499647"/>
          </a:xfrm>
          <a:prstGeom prst="roundRect">
            <a:avLst/>
          </a:prstGeom>
          <a:solidFill>
            <a:srgbClr val="E9486C"/>
          </a:solidFill>
        </p:spPr>
        <p:style>
          <a:lnRef idx="1">
            <a:schemeClr val="accent4"/>
          </a:lnRef>
          <a:fillRef idx="3">
            <a:schemeClr val="accent4"/>
          </a:fillRef>
          <a:effectRef idx="2">
            <a:schemeClr val="accent4"/>
          </a:effectRef>
          <a:fontRef idx="minor">
            <a:schemeClr val="lt1"/>
          </a:fontRef>
        </p:style>
        <p:txBody>
          <a:bodyPr rtlCol="0" anchor="ctr">
            <a:noAutofit/>
          </a:bodyPr>
          <a:lstStyle/>
          <a:p>
            <a:pPr algn="ctr" defTabSz="857250" fontAlgn="base">
              <a:spcBef>
                <a:spcPct val="0"/>
              </a:spcBef>
              <a:spcAft>
                <a:spcPct val="0"/>
              </a:spcAft>
              <a:buClrTx/>
            </a:pPr>
            <a:r>
              <a:rPr lang="fr-FR" sz="1050" b="1" kern="1200">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1</a:t>
            </a:r>
            <a:r>
              <a:rPr lang="fr-FR" sz="105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st</a:t>
            </a:r>
            <a:r>
              <a:rPr lang="fr-FR" sz="1050" b="1" kern="1200">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 </a:t>
            </a:r>
            <a:r>
              <a:rPr lang="fr-FR" sz="1200" b="1" kern="1200">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DEADLINE</a:t>
            </a:r>
          </a:p>
          <a:p>
            <a:pPr algn="ctr" defTabSz="857250" fontAlgn="base">
              <a:spcBef>
                <a:spcPct val="0"/>
              </a:spcBef>
              <a:spcAft>
                <a:spcPct val="0"/>
              </a:spcAft>
              <a:buClrTx/>
            </a:pPr>
            <a:r>
              <a:rPr lang="fr-FR" sz="9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rPr>
              <a:t>1</a:t>
            </a:r>
            <a:r>
              <a:rPr lang="fr-FR" sz="900" kern="12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rPr>
              <a:t>0 Aug.</a:t>
            </a:r>
          </a:p>
        </p:txBody>
      </p:sp>
      <p:sp>
        <p:nvSpPr>
          <p:cNvPr id="256" name="Rectangle à coins arrondis 31">
            <a:extLst>
              <a:ext uri="{FF2B5EF4-FFF2-40B4-BE49-F238E27FC236}">
                <a16:creationId xmlns:a16="http://schemas.microsoft.com/office/drawing/2014/main" id="{59E18494-B0A5-89F1-4B5E-52740E9CCAE2}"/>
              </a:ext>
            </a:extLst>
          </p:cNvPr>
          <p:cNvSpPr/>
          <p:nvPr/>
        </p:nvSpPr>
        <p:spPr>
          <a:xfrm>
            <a:off x="8951794" y="1217467"/>
            <a:ext cx="1076820" cy="499647"/>
          </a:xfrm>
          <a:prstGeom prst="roundRect">
            <a:avLst/>
          </a:prstGeom>
          <a:solidFill>
            <a:srgbClr val="E9486C"/>
          </a:solidFill>
          <a:ln>
            <a:solidFill>
              <a:schemeClr val="accent5">
                <a:lumMod val="50000"/>
              </a:schemeClr>
            </a:solidFill>
          </a:ln>
        </p:spPr>
        <p:style>
          <a:lnRef idx="1">
            <a:schemeClr val="accent4"/>
          </a:lnRef>
          <a:fillRef idx="3">
            <a:schemeClr val="accent4"/>
          </a:fillRef>
          <a:effectRef idx="2">
            <a:schemeClr val="accent4"/>
          </a:effectRef>
          <a:fontRef idx="minor">
            <a:schemeClr val="lt1"/>
          </a:fontRef>
        </p:style>
        <p:txBody>
          <a:bodyPr rtlCol="0" anchor="ctr">
            <a:noAutofit/>
          </a:bodyPr>
          <a:lstStyle/>
          <a:p>
            <a:pPr algn="ctr" defTabSz="857250" fontAlgn="base">
              <a:spcBef>
                <a:spcPct val="0"/>
              </a:spcBef>
              <a:spcAft>
                <a:spcPct val="0"/>
              </a:spcAft>
              <a:buClrTx/>
            </a:pPr>
            <a:r>
              <a:rPr lang="fr-FR" sz="105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3r</a:t>
            </a:r>
            <a:r>
              <a:rPr lang="fr-FR" sz="1050" b="1" kern="1200">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d </a:t>
            </a:r>
            <a:r>
              <a:rPr lang="fr-FR" sz="1200" b="1" kern="1200">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DEADLINE</a:t>
            </a:r>
          </a:p>
          <a:p>
            <a:pPr algn="ctr" defTabSz="857250" fontAlgn="base">
              <a:spcBef>
                <a:spcPct val="0"/>
              </a:spcBef>
              <a:spcAft>
                <a:spcPct val="0"/>
              </a:spcAft>
              <a:buClrTx/>
            </a:pPr>
            <a:r>
              <a:rPr lang="fr-FR" sz="9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rPr>
              <a:t>30</a:t>
            </a:r>
            <a:r>
              <a:rPr lang="fr-FR" sz="900" kern="12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rPr>
              <a:t> Sept.</a:t>
            </a:r>
          </a:p>
        </p:txBody>
      </p:sp>
      <p:sp>
        <p:nvSpPr>
          <p:cNvPr id="257" name="Rectangle à coins arrondis 20">
            <a:extLst>
              <a:ext uri="{FF2B5EF4-FFF2-40B4-BE49-F238E27FC236}">
                <a16:creationId xmlns:a16="http://schemas.microsoft.com/office/drawing/2014/main" id="{B3D1CE4C-5EF7-66A1-8622-E0F644D44715}"/>
              </a:ext>
            </a:extLst>
          </p:cNvPr>
          <p:cNvSpPr/>
          <p:nvPr/>
        </p:nvSpPr>
        <p:spPr>
          <a:xfrm>
            <a:off x="176126" y="1981620"/>
            <a:ext cx="7352431" cy="851320"/>
          </a:xfrm>
          <a:prstGeom prst="roundRect">
            <a:avLst/>
          </a:prstGeom>
          <a:solidFill>
            <a:schemeClr val="tx1">
              <a:lumMod val="75000"/>
              <a:lumOff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noAutofit/>
          </a:bodyPr>
          <a:lstStyle/>
          <a:p>
            <a:pPr algn="ctr" defTabSz="857250" fontAlgn="base">
              <a:spcBef>
                <a:spcPct val="0"/>
              </a:spcBef>
              <a:spcAft>
                <a:spcPct val="0"/>
              </a:spcAft>
              <a:buClrTx/>
            </a:pPr>
            <a:r>
              <a:rPr lang="es-ES" sz="120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SQUAD para apoyar a los países
Argentina – Bahamas – Barbados - Belice – Brasil - Chile – Colombia – Costa Rica - Ecuador – El Salvador – Guatemala – Honduras – Panamá – Paraguay – Perú – Surinam – Uruguay
1 de julio - 15 de septiembre</a:t>
            </a:r>
            <a:endParaRPr lang="fr-FR" sz="1200" kern="12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259" name="Ellipse 34">
            <a:extLst>
              <a:ext uri="{FF2B5EF4-FFF2-40B4-BE49-F238E27FC236}">
                <a16:creationId xmlns:a16="http://schemas.microsoft.com/office/drawing/2014/main" id="{CF1F5656-C96B-0709-000E-2F5AE86F25DB}"/>
              </a:ext>
            </a:extLst>
          </p:cNvPr>
          <p:cNvSpPr/>
          <p:nvPr/>
        </p:nvSpPr>
        <p:spPr>
          <a:xfrm>
            <a:off x="282146" y="3239714"/>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FHIR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3</a:t>
            </a: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 </a:t>
            </a:r>
            <a:r>
              <a:rPr lang="fr-FR" sz="1000" kern="1200"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Jul</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261" name="Rectangle à coins arrondis 31">
            <a:extLst>
              <a:ext uri="{FF2B5EF4-FFF2-40B4-BE49-F238E27FC236}">
                <a16:creationId xmlns:a16="http://schemas.microsoft.com/office/drawing/2014/main" id="{704BCB46-8D2D-4B3A-A40E-59C7BDABE59E}"/>
              </a:ext>
            </a:extLst>
          </p:cNvPr>
          <p:cNvSpPr/>
          <p:nvPr/>
        </p:nvSpPr>
        <p:spPr>
          <a:xfrm>
            <a:off x="2311622" y="6202449"/>
            <a:ext cx="1076820" cy="499647"/>
          </a:xfrm>
          <a:prstGeom prst="roundRect">
            <a:avLst/>
          </a:prstGeom>
          <a:solidFill>
            <a:srgbClr val="E9486C"/>
          </a:solidFill>
        </p:spPr>
        <p:style>
          <a:lnRef idx="1">
            <a:schemeClr val="accent4"/>
          </a:lnRef>
          <a:fillRef idx="3">
            <a:schemeClr val="accent4"/>
          </a:fillRef>
          <a:effectRef idx="2">
            <a:schemeClr val="accent4"/>
          </a:effectRef>
          <a:fontRef idx="minor">
            <a:schemeClr val="lt1"/>
          </a:fontRef>
        </p:style>
        <p:txBody>
          <a:bodyPr rtlCol="0" anchor="ctr">
            <a:noAutofit/>
          </a:bodyPr>
          <a:lstStyle/>
          <a:p>
            <a:pPr algn="ctr" defTabSz="857250" fontAlgn="base">
              <a:spcBef>
                <a:spcPct val="0"/>
              </a:spcBef>
              <a:spcAft>
                <a:spcPct val="0"/>
              </a:spcAft>
              <a:buClrTx/>
            </a:pPr>
            <a:r>
              <a:rPr lang="fr-FR" sz="105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Country Node Published</a:t>
            </a:r>
            <a:endParaRPr lang="fr-FR" sz="900" kern="12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262" name="Rectangle à coins arrondis 31">
            <a:extLst>
              <a:ext uri="{FF2B5EF4-FFF2-40B4-BE49-F238E27FC236}">
                <a16:creationId xmlns:a16="http://schemas.microsoft.com/office/drawing/2014/main" id="{C179E234-C2B4-D0D8-807E-987A65AF9CB7}"/>
              </a:ext>
            </a:extLst>
          </p:cNvPr>
          <p:cNvSpPr/>
          <p:nvPr/>
        </p:nvSpPr>
        <p:spPr>
          <a:xfrm>
            <a:off x="8951794" y="6196236"/>
            <a:ext cx="1076820" cy="499647"/>
          </a:xfrm>
          <a:prstGeom prst="roundRect">
            <a:avLst/>
          </a:prstGeom>
          <a:solidFill>
            <a:srgbClr val="E9486C"/>
          </a:solidFill>
        </p:spPr>
        <p:style>
          <a:lnRef idx="1">
            <a:schemeClr val="accent4"/>
          </a:lnRef>
          <a:fillRef idx="3">
            <a:schemeClr val="accent4"/>
          </a:fillRef>
          <a:effectRef idx="2">
            <a:schemeClr val="accent4"/>
          </a:effectRef>
          <a:fontRef idx="minor">
            <a:schemeClr val="lt1"/>
          </a:fontRef>
        </p:style>
        <p:txBody>
          <a:bodyPr rtlCol="0" anchor="ctr">
            <a:noAutofit/>
          </a:bodyPr>
          <a:lstStyle/>
          <a:p>
            <a:pPr algn="ctr" defTabSz="857250" fontAlgn="base">
              <a:spcBef>
                <a:spcPct val="0"/>
              </a:spcBef>
              <a:spcAft>
                <a:spcPct val="0"/>
              </a:spcAft>
              <a:buClrTx/>
            </a:pPr>
            <a:r>
              <a:rPr lang="fr-FR" sz="1050" b="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Registration </a:t>
            </a:r>
            <a:r>
              <a:rPr lang="fr-FR" sz="1050" b="1" err="1">
                <a:solidFill>
                  <a:srgbClr val="FFFFFF"/>
                </a:solidFill>
                <a:latin typeface="Urbanist Black" panose="020B0A04040200000203" pitchFamily="34" charset="77"/>
                <a:ea typeface="Urbanist Black" panose="020B0A04040200000203" pitchFamily="34" charset="77"/>
                <a:cs typeface="Urbanist Black" panose="020B0A04040200000203" pitchFamily="34" charset="77"/>
              </a:rPr>
              <a:t>Done</a:t>
            </a:r>
            <a:endParaRPr lang="fr-FR" sz="900" kern="1200">
              <a:solidFill>
                <a:srgbClr val="FFFFFF"/>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263" name="Pentagon 262">
            <a:extLst>
              <a:ext uri="{FF2B5EF4-FFF2-40B4-BE49-F238E27FC236}">
                <a16:creationId xmlns:a16="http://schemas.microsoft.com/office/drawing/2014/main" id="{6BB3E9F4-7AE1-55DA-EEB0-975E9FB8828A}"/>
              </a:ext>
            </a:extLst>
          </p:cNvPr>
          <p:cNvSpPr/>
          <p:nvPr/>
        </p:nvSpPr>
        <p:spPr>
          <a:xfrm>
            <a:off x="10930896" y="3229964"/>
            <a:ext cx="1115078" cy="1018527"/>
          </a:xfrm>
          <a:prstGeom prst="pentagon">
            <a:avLst/>
          </a:prstGeom>
          <a:solidFill>
            <a:srgbClr val="1491BE"/>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700">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264" name="TextBox 263">
            <a:extLst>
              <a:ext uri="{FF2B5EF4-FFF2-40B4-BE49-F238E27FC236}">
                <a16:creationId xmlns:a16="http://schemas.microsoft.com/office/drawing/2014/main" id="{67C65312-911D-8064-812A-8CA416BFB4D1}"/>
              </a:ext>
            </a:extLst>
          </p:cNvPr>
          <p:cNvSpPr txBox="1"/>
          <p:nvPr/>
        </p:nvSpPr>
        <p:spPr>
          <a:xfrm>
            <a:off x="10605431" y="3417338"/>
            <a:ext cx="1725367" cy="600164"/>
          </a:xfrm>
          <a:prstGeom prst="rect">
            <a:avLst/>
          </a:prstGeom>
          <a:noFill/>
        </p:spPr>
        <p:txBody>
          <a:bodyPr wrap="square">
            <a:spAutoFit/>
          </a:bodyPr>
          <a:lstStyle/>
          <a:p>
            <a:pPr algn="ctr"/>
            <a:r>
              <a:rPr lang="es-AR" sz="1100" b="1">
                <a:solidFill>
                  <a:schemeClr val="bg1"/>
                </a:solidFill>
                <a:latin typeface="Urbanist Black" panose="020B0A04040200000203" pitchFamily="34" charset="77"/>
                <a:ea typeface="Urbanist Black" panose="020B0A04040200000203" pitchFamily="34" charset="77"/>
                <a:cs typeface="Urbanist Black" panose="020B0A04040200000203" pitchFamily="34" charset="77"/>
              </a:rPr>
              <a:t>Monitores</a:t>
            </a:r>
            <a:br>
              <a:rPr lang="es-AR" sz="1100" b="1">
                <a:solidFill>
                  <a:schemeClr val="bg1"/>
                </a:solidFill>
                <a:latin typeface="Urbanist Black" panose="020B0A04040200000203" pitchFamily="34" charset="77"/>
                <a:ea typeface="Urbanist Black" panose="020B0A04040200000203" pitchFamily="34" charset="77"/>
                <a:cs typeface="Urbanist Black" panose="020B0A04040200000203" pitchFamily="34" charset="77"/>
              </a:rPr>
            </a:br>
            <a:r>
              <a:rPr lang="es-AR" sz="1100" b="1">
                <a:solidFill>
                  <a:schemeClr val="bg1"/>
                </a:solidFill>
                <a:latin typeface="Urbanist Black" panose="020B0A04040200000203" pitchFamily="34" charset="77"/>
                <a:ea typeface="Urbanist Black" panose="020B0A04040200000203" pitchFamily="34" charset="77"/>
                <a:cs typeface="Urbanist Black" panose="020B0A04040200000203" pitchFamily="34" charset="77"/>
              </a:rPr>
              <a:t>&amp;</a:t>
            </a:r>
            <a:br>
              <a:rPr lang="es-AR" sz="1100" b="1">
                <a:solidFill>
                  <a:schemeClr val="bg1"/>
                </a:solidFill>
                <a:latin typeface="Urbanist Black" panose="020B0A04040200000203" pitchFamily="34" charset="77"/>
                <a:ea typeface="Urbanist Black" panose="020B0A04040200000203" pitchFamily="34" charset="77"/>
                <a:cs typeface="Urbanist Black" panose="020B0A04040200000203" pitchFamily="34" charset="77"/>
              </a:rPr>
            </a:br>
            <a:r>
              <a:rPr lang="es-AR" sz="1100" b="1">
                <a:solidFill>
                  <a:schemeClr val="bg1"/>
                </a:solidFill>
                <a:latin typeface="Urbanist Black" panose="020B0A04040200000203" pitchFamily="34" charset="77"/>
                <a:ea typeface="Urbanist Black" panose="020B0A04040200000203" pitchFamily="34" charset="77"/>
                <a:cs typeface="Urbanist Black" panose="020B0A04040200000203" pitchFamily="34" charset="77"/>
              </a:rPr>
              <a:t> Equipo de País</a:t>
            </a:r>
            <a:endParaRPr lang="en-US" sz="1100" b="1">
              <a:solidFill>
                <a:schemeClr val="bg1"/>
              </a:solidFill>
              <a:latin typeface="Urbanist Black" panose="020B0A04040200000203" pitchFamily="34" charset="77"/>
              <a:ea typeface="Urbanist Black" panose="020B0A04040200000203" pitchFamily="34" charset="77"/>
              <a:cs typeface="Urbanist Black" panose="020B0A04040200000203" pitchFamily="34" charset="77"/>
            </a:endParaRPr>
          </a:p>
        </p:txBody>
      </p:sp>
      <p:pic>
        <p:nvPicPr>
          <p:cNvPr id="4" name="Imagen 4">
            <a:extLst>
              <a:ext uri="{FF2B5EF4-FFF2-40B4-BE49-F238E27FC236}">
                <a16:creationId xmlns:a16="http://schemas.microsoft.com/office/drawing/2014/main" id="{8184B984-4056-76B4-A472-AA5045072EDF}"/>
              </a:ext>
            </a:extLst>
          </p:cNvPr>
          <p:cNvPicPr>
            <a:picLocks noChangeAspect="1"/>
          </p:cNvPicPr>
          <p:nvPr/>
        </p:nvPicPr>
        <p:blipFill>
          <a:blip r:embed="rId7"/>
          <a:stretch>
            <a:fillRect/>
          </a:stretch>
        </p:blipFill>
        <p:spPr>
          <a:xfrm>
            <a:off x="1" y="4507"/>
            <a:ext cx="877824" cy="856165"/>
          </a:xfrm>
          <a:prstGeom prst="rect">
            <a:avLst/>
          </a:prstGeom>
        </p:spPr>
      </p:pic>
      <p:sp>
        <p:nvSpPr>
          <p:cNvPr id="7" name="Google Shape;298;p4">
            <a:extLst>
              <a:ext uri="{FF2B5EF4-FFF2-40B4-BE49-F238E27FC236}">
                <a16:creationId xmlns:a16="http://schemas.microsoft.com/office/drawing/2014/main" id="{240EB4CC-60B8-065B-EA91-88A9704BE771}"/>
              </a:ext>
            </a:extLst>
          </p:cNvPr>
          <p:cNvSpPr txBox="1"/>
          <p:nvPr/>
        </p:nvSpPr>
        <p:spPr>
          <a:xfrm>
            <a:off x="782926" y="-46394"/>
            <a:ext cx="7219739" cy="685301"/>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3000">
                <a:solidFill>
                  <a:srgbClr val="1491BE"/>
                </a:solidFill>
                <a:latin typeface="Poppins Light"/>
                <a:ea typeface="Calibri"/>
                <a:cs typeface="Calibri"/>
                <a:sym typeface="Calibri"/>
              </a:rPr>
              <a:t>Camino a la </a:t>
            </a:r>
            <a:r>
              <a:rPr lang="es-419" sz="3000" b="1" err="1">
                <a:solidFill>
                  <a:srgbClr val="1491BE"/>
                </a:solidFill>
                <a:latin typeface="Poppins Light"/>
                <a:ea typeface="Calibri"/>
                <a:cs typeface="Calibri"/>
                <a:sym typeface="Calibri"/>
              </a:rPr>
              <a:t>Conectatón</a:t>
            </a:r>
            <a:r>
              <a:rPr lang="es-419" sz="3000" b="1">
                <a:solidFill>
                  <a:srgbClr val="1491BE"/>
                </a:solidFill>
                <a:latin typeface="Poppins Light"/>
                <a:ea typeface="Calibri"/>
                <a:cs typeface="Calibri"/>
                <a:sym typeface="Calibri"/>
              </a:rPr>
              <a:t> 2024</a:t>
            </a:r>
            <a:endParaRPr lang="es-419" sz="3000" b="1" i="0" u="none" strike="noStrike" cap="none">
              <a:solidFill>
                <a:srgbClr val="1491BE"/>
              </a:solidFill>
              <a:latin typeface="Poppins Light"/>
              <a:ea typeface="Calibri"/>
              <a:cs typeface="Calibri"/>
            </a:endParaRPr>
          </a:p>
        </p:txBody>
      </p:sp>
      <p:sp>
        <p:nvSpPr>
          <p:cNvPr id="8" name="Ellipse 34">
            <a:extLst>
              <a:ext uri="{FF2B5EF4-FFF2-40B4-BE49-F238E27FC236}">
                <a16:creationId xmlns:a16="http://schemas.microsoft.com/office/drawing/2014/main" id="{A2579504-6B18-E85D-13D1-E8F3EBA886E0}"/>
              </a:ext>
            </a:extLst>
          </p:cNvPr>
          <p:cNvSpPr/>
          <p:nvPr/>
        </p:nvSpPr>
        <p:spPr>
          <a:xfrm>
            <a:off x="607954" y="3949267"/>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FHIR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11</a:t>
            </a: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 </a:t>
            </a:r>
            <a:r>
              <a:rPr lang="fr-FR" sz="1000" kern="1200"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Jul</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9" name="Ellipse 34">
            <a:extLst>
              <a:ext uri="{FF2B5EF4-FFF2-40B4-BE49-F238E27FC236}">
                <a16:creationId xmlns:a16="http://schemas.microsoft.com/office/drawing/2014/main" id="{AF2F640E-A399-19FE-327C-67DB23BD436C}"/>
              </a:ext>
            </a:extLst>
          </p:cNvPr>
          <p:cNvSpPr/>
          <p:nvPr/>
        </p:nvSpPr>
        <p:spPr>
          <a:xfrm>
            <a:off x="1153277" y="3239714"/>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IPS</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18</a:t>
            </a: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 </a:t>
            </a:r>
            <a:r>
              <a:rPr lang="fr-FR" sz="1000" kern="1200"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Jul</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10" name="Ellipse 34">
            <a:extLst>
              <a:ext uri="{FF2B5EF4-FFF2-40B4-BE49-F238E27FC236}">
                <a16:creationId xmlns:a16="http://schemas.microsoft.com/office/drawing/2014/main" id="{CBFBDC2F-8C78-A29F-F6FA-5ADE27C4922E}"/>
              </a:ext>
            </a:extLst>
          </p:cNvPr>
          <p:cNvSpPr/>
          <p:nvPr/>
        </p:nvSpPr>
        <p:spPr>
          <a:xfrm>
            <a:off x="2482941" y="3523927"/>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#5</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10 </a:t>
            </a:r>
            <a:r>
              <a:rPr lang="fr-FR" sz="1000" kern="1200"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Aug</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11" name="Ellipse 34">
            <a:extLst>
              <a:ext uri="{FF2B5EF4-FFF2-40B4-BE49-F238E27FC236}">
                <a16:creationId xmlns:a16="http://schemas.microsoft.com/office/drawing/2014/main" id="{F6AC9471-0108-FD17-6376-A8116364AC9A}"/>
              </a:ext>
            </a:extLst>
          </p:cNvPr>
          <p:cNvSpPr/>
          <p:nvPr/>
        </p:nvSpPr>
        <p:spPr>
          <a:xfrm>
            <a:off x="3937605" y="3239714"/>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#6</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2</a:t>
            </a: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0 </a:t>
            </a:r>
            <a:r>
              <a:rPr lang="fr-FR" sz="1000" kern="1200"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Aug</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12" name="Ellipse 34">
            <a:extLst>
              <a:ext uri="{FF2B5EF4-FFF2-40B4-BE49-F238E27FC236}">
                <a16:creationId xmlns:a16="http://schemas.microsoft.com/office/drawing/2014/main" id="{572BD4CF-0FE4-E7DC-B566-091C38903B87}"/>
              </a:ext>
            </a:extLst>
          </p:cNvPr>
          <p:cNvSpPr/>
          <p:nvPr/>
        </p:nvSpPr>
        <p:spPr>
          <a:xfrm>
            <a:off x="5027590" y="3758345"/>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#7</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30 </a:t>
            </a:r>
            <a:r>
              <a:rPr lang="fr-FR" sz="1000"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Aug</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13" name="Ellipse 34">
            <a:extLst>
              <a:ext uri="{FF2B5EF4-FFF2-40B4-BE49-F238E27FC236}">
                <a16:creationId xmlns:a16="http://schemas.microsoft.com/office/drawing/2014/main" id="{91B9637E-F69E-A340-946A-97B9B4C7CA44}"/>
              </a:ext>
            </a:extLst>
          </p:cNvPr>
          <p:cNvSpPr/>
          <p:nvPr/>
        </p:nvSpPr>
        <p:spPr>
          <a:xfrm>
            <a:off x="6668269" y="3239714"/>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#8</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10 </a:t>
            </a:r>
            <a:r>
              <a:rPr lang="fr-FR" sz="10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Sept</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14" name="Ellipse 34">
            <a:extLst>
              <a:ext uri="{FF2B5EF4-FFF2-40B4-BE49-F238E27FC236}">
                <a16:creationId xmlns:a16="http://schemas.microsoft.com/office/drawing/2014/main" id="{4FAFCCC1-EEA3-9F82-2C5B-7642DD9F1024}"/>
              </a:ext>
            </a:extLst>
          </p:cNvPr>
          <p:cNvSpPr/>
          <p:nvPr/>
        </p:nvSpPr>
        <p:spPr>
          <a:xfrm>
            <a:off x="7577493" y="3758345"/>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#9</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2</a:t>
            </a: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0 </a:t>
            </a:r>
            <a:r>
              <a:rPr lang="fr-FR" sz="10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Sept</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18" name="Ellipse 34">
            <a:extLst>
              <a:ext uri="{FF2B5EF4-FFF2-40B4-BE49-F238E27FC236}">
                <a16:creationId xmlns:a16="http://schemas.microsoft.com/office/drawing/2014/main" id="{CFA09F9A-403B-AE58-5315-196173194007}"/>
              </a:ext>
            </a:extLst>
          </p:cNvPr>
          <p:cNvSpPr/>
          <p:nvPr/>
        </p:nvSpPr>
        <p:spPr>
          <a:xfrm>
            <a:off x="1504541" y="3949267"/>
            <a:ext cx="662279" cy="568427"/>
          </a:xfrm>
          <a:prstGeom prst="plaque">
            <a:avLst/>
          </a:prstGeom>
          <a:solidFill>
            <a:schemeClr val="accent5">
              <a:lumMod val="20000"/>
              <a:lumOff val="80000"/>
            </a:schemeClr>
          </a:solidFill>
          <a:ln w="2857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0" tIns="0" rIns="0" bIns="0" anchor="ctr" anchorCtr="0">
            <a:normAutofit fontScale="92500"/>
          </a:bodyPr>
          <a:lstStyle/>
          <a:p>
            <a:pPr algn="ctr" defTabSz="857250" fontAlgn="base">
              <a:spcBef>
                <a:spcPct val="0"/>
              </a:spcBef>
              <a:spcAft>
                <a:spcPct val="0"/>
              </a:spcAft>
              <a:buClrTx/>
            </a:pP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Workshop </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GDHCN</a:t>
            </a:r>
            <a:b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br>
            <a:r>
              <a:rPr lang="fr-FR" sz="10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25</a:t>
            </a:r>
            <a:r>
              <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 </a:t>
            </a:r>
            <a:r>
              <a:rPr lang="fr-FR" sz="1000" kern="1200"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Jul</a:t>
            </a:r>
            <a:endParaRPr lang="fr-FR" sz="1000"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2" name="Rectangle à coins arrondis 31">
            <a:extLst>
              <a:ext uri="{FF2B5EF4-FFF2-40B4-BE49-F238E27FC236}">
                <a16:creationId xmlns:a16="http://schemas.microsoft.com/office/drawing/2014/main" id="{B309F61B-4E6B-5C97-2356-05E98A2445A0}"/>
              </a:ext>
            </a:extLst>
          </p:cNvPr>
          <p:cNvSpPr/>
          <p:nvPr/>
        </p:nvSpPr>
        <p:spPr>
          <a:xfrm>
            <a:off x="3839622" y="4459658"/>
            <a:ext cx="1106345" cy="851321"/>
          </a:xfrm>
          <a:prstGeom prst="roundRect">
            <a:avLst/>
          </a:prstGeom>
          <a:solidFill>
            <a:srgbClr val="1491BE"/>
          </a:solidFill>
          <a:ln>
            <a:solidFill>
              <a:srgbClr val="1491BE"/>
            </a:solidFill>
          </a:ln>
        </p:spPr>
        <p:style>
          <a:lnRef idx="1">
            <a:schemeClr val="accent4"/>
          </a:lnRef>
          <a:fillRef idx="3">
            <a:schemeClr val="accent4"/>
          </a:fillRef>
          <a:effectRef idx="2">
            <a:schemeClr val="accent4"/>
          </a:effectRef>
          <a:fontRef idx="minor">
            <a:schemeClr val="lt1"/>
          </a:fontRef>
        </p:style>
        <p:txBody>
          <a:bodyPr rtlCol="0" anchor="ctr">
            <a:noAutofit/>
          </a:bodyPr>
          <a:lstStyle/>
          <a:p>
            <a:pPr algn="ctr" defTabSz="857250" fontAlgn="base">
              <a:spcBef>
                <a:spcPct val="0"/>
              </a:spcBef>
              <a:spcAft>
                <a:spcPct val="0"/>
              </a:spcAft>
              <a:buClrTx/>
            </a:pPr>
            <a:r>
              <a:rPr lang="fr-FR" sz="1100" b="1">
                <a:solidFill>
                  <a:schemeClr val="bg1"/>
                </a:solidFill>
                <a:latin typeface="Aptos Light" panose="020F0502020204030204" pitchFamily="34" charset="0"/>
                <a:ea typeface="Urbanist Black" panose="020B0A04040200000203" pitchFamily="34" charset="77"/>
                <a:cs typeface="Urbanist Black" panose="020B0A04040200000203" pitchFamily="34" charset="77"/>
              </a:rPr>
              <a:t>Ready-made </a:t>
            </a:r>
            <a:r>
              <a:rPr lang="fr-FR" sz="1100" b="1" err="1">
                <a:solidFill>
                  <a:schemeClr val="bg1"/>
                </a:solidFill>
                <a:latin typeface="Aptos Light" panose="020F0502020204030204" pitchFamily="34" charset="0"/>
                <a:ea typeface="Urbanist Black" panose="020B0A04040200000203" pitchFamily="34" charset="77"/>
                <a:cs typeface="Urbanist Black" panose="020B0A04040200000203" pitchFamily="34" charset="77"/>
              </a:rPr>
              <a:t>Entornos</a:t>
            </a:r>
            <a:r>
              <a:rPr lang="fr-FR" sz="1100" b="1">
                <a:solidFill>
                  <a:schemeClr val="bg1"/>
                </a:solidFill>
                <a:latin typeface="Aptos Light" panose="020F0502020204030204" pitchFamily="34" charset="0"/>
                <a:ea typeface="Urbanist Black" panose="020B0A04040200000203" pitchFamily="34" charset="77"/>
                <a:cs typeface="Urbanist Black" panose="020B0A04040200000203" pitchFamily="34" charset="77"/>
              </a:rPr>
              <a:t>
15 </a:t>
            </a:r>
            <a:r>
              <a:rPr lang="fr-FR" sz="1100" b="1" err="1">
                <a:solidFill>
                  <a:schemeClr val="bg1"/>
                </a:solidFill>
                <a:latin typeface="Aptos Light" panose="020F0502020204030204" pitchFamily="34" charset="0"/>
                <a:ea typeface="Urbanist Black" panose="020B0A04040200000203" pitchFamily="34" charset="77"/>
                <a:cs typeface="Urbanist Black" panose="020B0A04040200000203" pitchFamily="34" charset="77"/>
              </a:rPr>
              <a:t>Ago</a:t>
            </a:r>
            <a:endParaRPr lang="fr-FR" sz="800" b="1" kern="1200">
              <a:solidFill>
                <a:schemeClr val="bg1"/>
              </a:solidFill>
              <a:latin typeface="Aptos Light" panose="020F0502020204030204" pitchFamily="34" charset="0"/>
              <a:ea typeface="Urbanist Medium" panose="020B0A04040200000203" pitchFamily="34" charset="77"/>
              <a:cs typeface="Urbanist Medium" panose="020B0A04040200000203" pitchFamily="34" charset="77"/>
            </a:endParaRPr>
          </a:p>
        </p:txBody>
      </p:sp>
      <p:sp>
        <p:nvSpPr>
          <p:cNvPr id="3" name="Rectangle à coins arrondis 21">
            <a:extLst>
              <a:ext uri="{FF2B5EF4-FFF2-40B4-BE49-F238E27FC236}">
                <a16:creationId xmlns:a16="http://schemas.microsoft.com/office/drawing/2014/main" id="{7EDCE425-2190-565A-5C41-A3A3DDC26C0A}"/>
              </a:ext>
            </a:extLst>
          </p:cNvPr>
          <p:cNvSpPr/>
          <p:nvPr/>
        </p:nvSpPr>
        <p:spPr>
          <a:xfrm>
            <a:off x="10606091" y="5310979"/>
            <a:ext cx="1220552" cy="328055"/>
          </a:xfrm>
          <a:prstGeom prst="roundRect">
            <a:avLst/>
          </a:prstGeom>
          <a:solidFill>
            <a:srgbClr val="1491BE"/>
          </a:solid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defTabSz="857250" fontAlgn="base">
              <a:spcBef>
                <a:spcPct val="0"/>
              </a:spcBef>
              <a:spcAft>
                <a:spcPct val="0"/>
              </a:spcAft>
              <a:buClrTx/>
            </a:pPr>
            <a:r>
              <a:rPr lang="fr-FR" sz="1100" b="1" err="1">
                <a:solidFill>
                  <a:srgbClr val="FFFFFF"/>
                </a:solidFill>
                <a:latin typeface="+mj-lt"/>
                <a:ea typeface="Urbanist Black" panose="020B0A04040200000203" pitchFamily="34" charset="77"/>
                <a:cs typeface="Urbanist Black" panose="020B0A04040200000203" pitchFamily="34" charset="77"/>
              </a:rPr>
              <a:t>Conectividad</a:t>
            </a:r>
            <a:br>
              <a:rPr lang="fr-FR" sz="1100" b="1" kern="1200">
                <a:latin typeface="+mj-lt"/>
                <a:ea typeface="Urbanist Black" panose="020B0A04040200000203" pitchFamily="34" charset="77"/>
                <a:cs typeface="Urbanist Black" panose="020B0A04040200000203" pitchFamily="34" charset="77"/>
              </a:rPr>
            </a:br>
            <a:endParaRPr lang="fr-FR" sz="1100" b="1" kern="1200">
              <a:solidFill>
                <a:srgbClr val="FFFFFF"/>
              </a:solidFill>
              <a:latin typeface="+mj-lt"/>
              <a:ea typeface="Urbanist Black" panose="020B0A04040200000203" pitchFamily="34" charset="77"/>
              <a:cs typeface="Urbanist Black" panose="020B0A04040200000203" pitchFamily="34" charset="77"/>
            </a:endParaRPr>
          </a:p>
        </p:txBody>
      </p:sp>
      <p:sp>
        <p:nvSpPr>
          <p:cNvPr id="5" name="Rectangle à coins arrondis 20">
            <a:extLst>
              <a:ext uri="{FF2B5EF4-FFF2-40B4-BE49-F238E27FC236}">
                <a16:creationId xmlns:a16="http://schemas.microsoft.com/office/drawing/2014/main" id="{917A0717-B868-13CE-D9EC-6DEFE1395F91}"/>
              </a:ext>
            </a:extLst>
          </p:cNvPr>
          <p:cNvSpPr/>
          <p:nvPr/>
        </p:nvSpPr>
        <p:spPr>
          <a:xfrm>
            <a:off x="1962160" y="5320250"/>
            <a:ext cx="4706109" cy="328055"/>
          </a:xfrm>
          <a:prstGeom prst="roundRect">
            <a:avLst/>
          </a:prstGeom>
          <a:solidFill>
            <a:srgbClr val="1491BE"/>
          </a:solidFill>
          <a:ln>
            <a:noFill/>
          </a:ln>
        </p:spPr>
        <p:style>
          <a:lnRef idx="2">
            <a:schemeClr val="dk1">
              <a:shade val="50000"/>
            </a:schemeClr>
          </a:lnRef>
          <a:fillRef idx="1">
            <a:schemeClr val="dk1"/>
          </a:fillRef>
          <a:effectRef idx="0">
            <a:schemeClr val="dk1"/>
          </a:effectRef>
          <a:fontRef idx="minor">
            <a:schemeClr val="lt1"/>
          </a:fontRef>
        </p:style>
        <p:txBody>
          <a:bodyPr rtlCol="0" anchor="ctr">
            <a:noAutofit/>
          </a:bodyPr>
          <a:lstStyle/>
          <a:p>
            <a:pPr algn="ctr" defTabSz="857250" fontAlgn="base">
              <a:spcBef>
                <a:spcPct val="0"/>
              </a:spcBef>
              <a:spcAft>
                <a:spcPct val="0"/>
              </a:spcAft>
              <a:buClrTx/>
            </a:pPr>
            <a:r>
              <a:rPr lang="fr-FR" sz="1100" b="1" err="1">
                <a:solidFill>
                  <a:srgbClr val="FFFFFF"/>
                </a:solidFill>
                <a:latin typeface="+mj-lt"/>
                <a:ea typeface="Urbanist Black" panose="020B0A04040200000203" pitchFamily="34" charset="77"/>
                <a:cs typeface="Urbanist Black" panose="020B0A04040200000203" pitchFamily="34" charset="77"/>
              </a:rPr>
              <a:t>Fase</a:t>
            </a:r>
            <a:r>
              <a:rPr lang="fr-FR" sz="1100" b="1">
                <a:solidFill>
                  <a:srgbClr val="FFFFFF"/>
                </a:solidFill>
                <a:latin typeface="+mj-lt"/>
                <a:ea typeface="Urbanist Black" panose="020B0A04040200000203" pitchFamily="34" charset="77"/>
                <a:cs typeface="Urbanist Black" panose="020B0A04040200000203" pitchFamily="34" charset="77"/>
              </a:rPr>
              <a:t> de registro</a:t>
            </a:r>
            <a:r>
              <a:rPr lang="fr-FR" sz="1100" b="1" kern="1200">
                <a:solidFill>
                  <a:srgbClr val="FFFFFF"/>
                </a:solidFill>
                <a:latin typeface="+mj-lt"/>
                <a:ea typeface="Urbanist Black" panose="020B0A04040200000203" pitchFamily="34" charset="77"/>
                <a:cs typeface="Urbanist Black" panose="020B0A04040200000203" pitchFamily="34" charset="77"/>
              </a:rPr>
              <a:t>20 </a:t>
            </a:r>
            <a:r>
              <a:rPr lang="fr-FR" sz="1100" b="1" kern="1200" err="1">
                <a:solidFill>
                  <a:srgbClr val="FFFFFF"/>
                </a:solidFill>
                <a:latin typeface="+mj-lt"/>
                <a:ea typeface="Urbanist Black" panose="020B0A04040200000203" pitchFamily="34" charset="77"/>
                <a:cs typeface="Urbanist Black" panose="020B0A04040200000203" pitchFamily="34" charset="77"/>
              </a:rPr>
              <a:t>Jul</a:t>
            </a:r>
            <a:r>
              <a:rPr lang="fr-FR" sz="1100" b="1" kern="1200">
                <a:solidFill>
                  <a:srgbClr val="FFFFFF"/>
                </a:solidFill>
                <a:latin typeface="+mj-lt"/>
                <a:ea typeface="Urbanist Black" panose="020B0A04040200000203" pitchFamily="34" charset="77"/>
                <a:cs typeface="Urbanist Black" panose="020B0A04040200000203" pitchFamily="34" charset="77"/>
              </a:rPr>
              <a:t> – 10 Sept</a:t>
            </a:r>
          </a:p>
        </p:txBody>
      </p:sp>
      <p:sp>
        <p:nvSpPr>
          <p:cNvPr id="6" name="Rectangle à coins arrondis 21">
            <a:extLst>
              <a:ext uri="{FF2B5EF4-FFF2-40B4-BE49-F238E27FC236}">
                <a16:creationId xmlns:a16="http://schemas.microsoft.com/office/drawing/2014/main" id="{2FC83A13-B55C-E5AB-B53F-24D331C5126A}"/>
              </a:ext>
            </a:extLst>
          </p:cNvPr>
          <p:cNvSpPr/>
          <p:nvPr/>
        </p:nvSpPr>
        <p:spPr>
          <a:xfrm>
            <a:off x="7534637" y="5320250"/>
            <a:ext cx="2797816" cy="328055"/>
          </a:xfrm>
          <a:prstGeom prst="roundRect">
            <a:avLst/>
          </a:prstGeom>
          <a:solidFill>
            <a:srgbClr val="1491BE"/>
          </a:solid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pPr algn="ctr" defTabSz="857250" fontAlgn="base">
              <a:spcBef>
                <a:spcPct val="0"/>
              </a:spcBef>
              <a:spcAft>
                <a:spcPct val="0"/>
              </a:spcAft>
              <a:buClrTx/>
            </a:pPr>
            <a:r>
              <a:rPr lang="fr-FR" sz="1100" b="1">
                <a:solidFill>
                  <a:srgbClr val="FFFFFF"/>
                </a:solidFill>
                <a:latin typeface="+mj-lt"/>
                <a:ea typeface="Urbanist Medium" panose="020B0A04040200000203" pitchFamily="34" charset="77"/>
                <a:cs typeface="Urbanist Medium" panose="020B0A04040200000203" pitchFamily="34" charset="77"/>
              </a:rPr>
              <a:t>Pre-</a:t>
            </a:r>
            <a:r>
              <a:rPr lang="fr-FR" sz="1100" b="1" err="1">
                <a:solidFill>
                  <a:srgbClr val="FFFFFF"/>
                </a:solidFill>
                <a:latin typeface="+mj-lt"/>
                <a:ea typeface="Urbanist Medium" panose="020B0A04040200000203" pitchFamily="34" charset="77"/>
                <a:cs typeface="Urbanist Medium" panose="020B0A04040200000203" pitchFamily="34" charset="77"/>
              </a:rPr>
              <a:t>Conectatón</a:t>
            </a:r>
            <a:r>
              <a:rPr lang="fr-FR" sz="1100" b="1" kern="1200">
                <a:solidFill>
                  <a:srgbClr val="FFFFFF"/>
                </a:solidFill>
                <a:latin typeface="+mj-lt"/>
                <a:ea typeface="Urbanist Medium" panose="020B0A04040200000203" pitchFamily="34" charset="77"/>
                <a:cs typeface="Urbanist Medium" panose="020B0A04040200000203" pitchFamily="34" charset="77"/>
              </a:rPr>
              <a:t> </a:t>
            </a:r>
            <a:r>
              <a:rPr lang="fr-FR" sz="1100" b="1" kern="1200" err="1">
                <a:solidFill>
                  <a:srgbClr val="FFFFFF"/>
                </a:solidFill>
                <a:latin typeface="+mj-lt"/>
                <a:ea typeface="Urbanist Medium" panose="020B0A04040200000203" pitchFamily="34" charset="77"/>
                <a:cs typeface="Urbanist Medium" panose="020B0A04040200000203" pitchFamily="34" charset="77"/>
              </a:rPr>
              <a:t>Testing</a:t>
            </a:r>
            <a:endParaRPr lang="fr-FR" sz="1100" b="1" kern="1200">
              <a:solidFill>
                <a:srgbClr val="FFFFFF"/>
              </a:solidFill>
              <a:latin typeface="+mj-lt"/>
              <a:ea typeface="Urbanist Medium" panose="020B0A04040200000203" pitchFamily="34" charset="77"/>
              <a:cs typeface="Urbanist Medium" panose="020B0A04040200000203" pitchFamily="34" charset="77"/>
            </a:endParaRPr>
          </a:p>
          <a:p>
            <a:pPr algn="ctr" defTabSz="857250" fontAlgn="base">
              <a:spcBef>
                <a:spcPct val="0"/>
              </a:spcBef>
              <a:spcAft>
                <a:spcPct val="0"/>
              </a:spcAft>
              <a:buClrTx/>
            </a:pPr>
            <a:endParaRPr lang="fr-FR" sz="1100" b="1" kern="1200">
              <a:solidFill>
                <a:srgbClr val="FFFFFF"/>
              </a:solidFill>
              <a:latin typeface="+mj-lt"/>
              <a:ea typeface="Urbanist Medium" panose="020B0A04040200000203" pitchFamily="34" charset="77"/>
              <a:cs typeface="Urbanist Medium" panose="020B0A04040200000203" pitchFamily="34" charset="77"/>
            </a:endParaRPr>
          </a:p>
        </p:txBody>
      </p:sp>
      <p:sp>
        <p:nvSpPr>
          <p:cNvPr id="19" name="Ellipse 34">
            <a:extLst>
              <a:ext uri="{FF2B5EF4-FFF2-40B4-BE49-F238E27FC236}">
                <a16:creationId xmlns:a16="http://schemas.microsoft.com/office/drawing/2014/main" id="{8431A93E-75B7-DFA3-7EEC-87EBBB3EFCE6}"/>
              </a:ext>
            </a:extLst>
          </p:cNvPr>
          <p:cNvSpPr/>
          <p:nvPr/>
        </p:nvSpPr>
        <p:spPr>
          <a:xfrm>
            <a:off x="1205007" y="5101450"/>
            <a:ext cx="846703" cy="747078"/>
          </a:xfrm>
          <a:prstGeom prst="ellipse">
            <a:avLst/>
          </a:prstGeom>
        </p:spPr>
        <p:style>
          <a:lnRef idx="2">
            <a:schemeClr val="dk1"/>
          </a:lnRef>
          <a:fillRef idx="1">
            <a:schemeClr val="lt1"/>
          </a:fillRef>
          <a:effectRef idx="0">
            <a:schemeClr val="dk1"/>
          </a:effectRef>
          <a:fontRef idx="minor">
            <a:schemeClr val="dk1"/>
          </a:fontRef>
        </p:style>
        <p:txBody>
          <a:bodyPr lIns="0" tIns="0" rIns="0" bIns="0" anchor="ctr" anchorCtr="0">
            <a:normAutofit/>
          </a:bodyPr>
          <a:lstStyle/>
          <a:p>
            <a:pPr algn="ctr" defTabSz="857250" fontAlgn="base">
              <a:spcBef>
                <a:spcPct val="0"/>
              </a:spcBef>
              <a:spcAft>
                <a:spcPct val="0"/>
              </a:spcAft>
              <a:buClrTx/>
            </a:pPr>
            <a:r>
              <a:rPr lang="fr-FR" sz="1100" b="1"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Registro</a:t>
            </a:r>
            <a:endParaRPr lang="fr-FR" sz="1100" b="1"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
        <p:nvSpPr>
          <p:cNvPr id="20" name="Ellipse 35">
            <a:extLst>
              <a:ext uri="{FF2B5EF4-FFF2-40B4-BE49-F238E27FC236}">
                <a16:creationId xmlns:a16="http://schemas.microsoft.com/office/drawing/2014/main" id="{3CB7AAE7-5ACB-E86D-31C7-0EF15E4A973D}"/>
              </a:ext>
            </a:extLst>
          </p:cNvPr>
          <p:cNvSpPr/>
          <p:nvPr/>
        </p:nvSpPr>
        <p:spPr>
          <a:xfrm>
            <a:off x="9880729" y="5155100"/>
            <a:ext cx="850468" cy="754199"/>
          </a:xfrm>
          <a:prstGeom prst="ellipse">
            <a:avLst/>
          </a:prstGeom>
        </p:spPr>
        <p:style>
          <a:lnRef idx="2">
            <a:schemeClr val="dk1"/>
          </a:lnRef>
          <a:fillRef idx="1">
            <a:schemeClr val="lt1"/>
          </a:fillRef>
          <a:effectRef idx="0">
            <a:schemeClr val="dk1"/>
          </a:effectRef>
          <a:fontRef idx="minor">
            <a:schemeClr val="dk1"/>
          </a:fontRef>
        </p:style>
        <p:txBody>
          <a:bodyPr lIns="0" tIns="0" rIns="0" bIns="0" anchor="ctr" anchorCtr="0">
            <a:normAutofit/>
          </a:bodyPr>
          <a:lstStyle/>
          <a:p>
            <a:pPr algn="ctr" defTabSz="857250" fontAlgn="base">
              <a:spcBef>
                <a:spcPct val="0"/>
              </a:spcBef>
              <a:spcAft>
                <a:spcPct val="0"/>
              </a:spcAft>
              <a:buClrTx/>
            </a:pPr>
            <a:r>
              <a:rPr lang="fr-FR" sz="1050" b="1" kern="1200" err="1">
                <a:solidFill>
                  <a:srgbClr val="011892"/>
                </a:solidFill>
                <a:latin typeface="Urbanist Black" panose="020B0A04040200000203" pitchFamily="34" charset="77"/>
                <a:ea typeface="Urbanist Black" panose="020B0A04040200000203" pitchFamily="34" charset="77"/>
                <a:cs typeface="Urbanist Black" panose="020B0A04040200000203" pitchFamily="34" charset="77"/>
              </a:rPr>
              <a:t>Onboard</a:t>
            </a:r>
            <a:endParaRPr lang="fr-FR" sz="1050" b="1" kern="1200">
              <a:solidFill>
                <a:srgbClr val="011892"/>
              </a:solidFill>
              <a:latin typeface="Urbanist Black" panose="020B0A04040200000203" pitchFamily="34" charset="77"/>
              <a:ea typeface="Urbanist Black" panose="020B0A04040200000203" pitchFamily="34" charset="77"/>
              <a:cs typeface="Urbanist Black" panose="020B0A04040200000203" pitchFamily="34" charset="77"/>
            </a:endParaRPr>
          </a:p>
        </p:txBody>
      </p:sp>
      <p:sp>
        <p:nvSpPr>
          <p:cNvPr id="21" name="Ellipse 35">
            <a:extLst>
              <a:ext uri="{FF2B5EF4-FFF2-40B4-BE49-F238E27FC236}">
                <a16:creationId xmlns:a16="http://schemas.microsoft.com/office/drawing/2014/main" id="{767B0111-5D07-B9A1-232C-6FF7E0C73E61}"/>
              </a:ext>
            </a:extLst>
          </p:cNvPr>
          <p:cNvSpPr/>
          <p:nvPr/>
        </p:nvSpPr>
        <p:spPr>
          <a:xfrm>
            <a:off x="7330552" y="5101450"/>
            <a:ext cx="864711" cy="747078"/>
          </a:xfrm>
          <a:prstGeom prst="ellipse">
            <a:avLst/>
          </a:prstGeom>
        </p:spPr>
        <p:style>
          <a:lnRef idx="2">
            <a:schemeClr val="dk1"/>
          </a:lnRef>
          <a:fillRef idx="1">
            <a:schemeClr val="lt1"/>
          </a:fillRef>
          <a:effectRef idx="0">
            <a:schemeClr val="dk1"/>
          </a:effectRef>
          <a:fontRef idx="minor">
            <a:schemeClr val="dk1"/>
          </a:fontRef>
        </p:style>
        <p:txBody>
          <a:bodyPr lIns="0" tIns="0" rIns="0" bIns="0" anchor="ctr" anchorCtr="0">
            <a:normAutofit/>
          </a:bodyPr>
          <a:lstStyle/>
          <a:p>
            <a:pPr algn="ctr" defTabSz="857250" fontAlgn="base">
              <a:spcBef>
                <a:spcPct val="0"/>
              </a:spcBef>
              <a:spcAft>
                <a:spcPct val="0"/>
              </a:spcAft>
              <a:buClrTx/>
            </a:pPr>
            <a:r>
              <a:rPr lang="fr-FR" sz="1100" b="1"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Última</a:t>
            </a:r>
            <a:r>
              <a:rPr lang="fr-FR" sz="1100" b="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 </a:t>
            </a:r>
            <a:r>
              <a:rPr lang="fr-FR" sz="1100" b="1" err="1">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rPr>
              <a:t>prueba</a:t>
            </a:r>
            <a:endParaRPr lang="fr-FR" sz="1100" b="1" kern="1200">
              <a:solidFill>
                <a:srgbClr val="011892"/>
              </a:solidFill>
              <a:latin typeface="Urbanist Medium" panose="020B0A04040200000203" pitchFamily="34" charset="77"/>
              <a:ea typeface="Urbanist Medium" panose="020B0A04040200000203" pitchFamily="34" charset="77"/>
              <a:cs typeface="Urbanist Medium" panose="020B0A04040200000203" pitchFamily="34" charset="77"/>
            </a:endParaRPr>
          </a:p>
        </p:txBody>
      </p:sp>
    </p:spTree>
    <p:extLst>
      <p:ext uri="{BB962C8B-B14F-4D97-AF65-F5344CB8AC3E}">
        <p14:creationId xmlns:p14="http://schemas.microsoft.com/office/powerpoint/2010/main" val="19788186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98E3A8-9376-76DA-9B4C-6950FB1EF58E}"/>
              </a:ext>
            </a:extLst>
          </p:cNvPr>
          <p:cNvPicPr>
            <a:picLocks noChangeAspect="1"/>
          </p:cNvPicPr>
          <p:nvPr/>
        </p:nvPicPr>
        <p:blipFill>
          <a:blip r:embed="rId2"/>
          <a:stretch>
            <a:fillRect/>
          </a:stretch>
        </p:blipFill>
        <p:spPr>
          <a:xfrm>
            <a:off x="0" y="106998"/>
            <a:ext cx="12192000" cy="6644003"/>
          </a:xfrm>
          <a:prstGeom prst="rect">
            <a:avLst/>
          </a:prstGeom>
        </p:spPr>
      </p:pic>
    </p:spTree>
    <p:extLst>
      <p:ext uri="{BB962C8B-B14F-4D97-AF65-F5344CB8AC3E}">
        <p14:creationId xmlns:p14="http://schemas.microsoft.com/office/powerpoint/2010/main" val="3617318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A8ADCC-5C1C-F67D-9383-2AA62EDF60F0}"/>
              </a:ext>
            </a:extLst>
          </p:cNvPr>
          <p:cNvPicPr>
            <a:picLocks noChangeAspect="1"/>
          </p:cNvPicPr>
          <p:nvPr/>
        </p:nvPicPr>
        <p:blipFill>
          <a:blip r:embed="rId2"/>
          <a:stretch>
            <a:fillRect/>
          </a:stretch>
        </p:blipFill>
        <p:spPr>
          <a:xfrm>
            <a:off x="0" y="98502"/>
            <a:ext cx="12192000" cy="6660995"/>
          </a:xfrm>
          <a:prstGeom prst="rect">
            <a:avLst/>
          </a:prstGeom>
        </p:spPr>
      </p:pic>
    </p:spTree>
    <p:extLst>
      <p:ext uri="{BB962C8B-B14F-4D97-AF65-F5344CB8AC3E}">
        <p14:creationId xmlns:p14="http://schemas.microsoft.com/office/powerpoint/2010/main" val="19537718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226718" y="41288"/>
            <a:ext cx="10515600" cy="875493"/>
          </a:xfrm>
          <a:prstGeom prst="rect">
            <a:avLst/>
          </a:prstGeom>
          <a:noFill/>
          <a:ln>
            <a:noFill/>
          </a:ln>
        </p:spPr>
        <p:txBody>
          <a:bodyPr spcFirstLastPara="1" wrap="square" lIns="91425" tIns="45700" rIns="91425" bIns="45700" anchor="ctr" anchorCtr="0">
            <a:noAutofit/>
          </a:bodyPr>
          <a:lstStyle/>
          <a:p>
            <a:pPr lvl="0">
              <a:lnSpc>
                <a:spcPct val="110000"/>
              </a:lnSpc>
              <a:buClr>
                <a:srgbClr val="1391BF"/>
              </a:buClr>
              <a:buSzPts val="2400"/>
            </a:pPr>
            <a:r>
              <a:rPr lang="es-AR" sz="2400" b="1" i="0" u="none" strike="noStrike" cap="none" dirty="0">
                <a:solidFill>
                  <a:srgbClr val="1391BF"/>
                </a:solidFill>
                <a:latin typeface="Calibri" panose="020F0502020204030204" pitchFamily="34" charset="0"/>
                <a:ea typeface="Poppins"/>
                <a:cs typeface="Calibri" panose="020F0502020204030204" pitchFamily="34" charset="0"/>
                <a:sym typeface="Poppins"/>
              </a:rPr>
              <a:t>Tareas/Hitos </a:t>
            </a:r>
            <a:r>
              <a:rPr lang="es-AR" sz="2400" b="1" dirty="0">
                <a:solidFill>
                  <a:srgbClr val="1391BF"/>
                </a:solidFill>
                <a:latin typeface="Calibri" panose="020F0502020204030204" pitchFamily="34" charset="0"/>
                <a:ea typeface="Poppins"/>
                <a:cs typeface="Calibri" panose="020F0502020204030204" pitchFamily="34" charset="0"/>
                <a:sym typeface="Poppins"/>
              </a:rPr>
              <a:t>Septiembre</a:t>
            </a:r>
            <a:r>
              <a:rPr lang="es-AR" sz="2400" b="1" i="0" u="none" strike="noStrike" cap="none" dirty="0">
                <a:solidFill>
                  <a:srgbClr val="1391BF"/>
                </a:solidFill>
                <a:latin typeface="Calibri" panose="020F0502020204030204" pitchFamily="34" charset="0"/>
                <a:ea typeface="Poppins"/>
                <a:cs typeface="Calibri" panose="020F0502020204030204" pitchFamily="34" charset="0"/>
                <a:sym typeface="Poppins"/>
              </a:rPr>
              <a:t> 2024 por país</a:t>
            </a:r>
            <a:endParaRPr dirty="0">
              <a:latin typeface="Calibri" panose="020F0502020204030204" pitchFamily="34" charset="0"/>
              <a:cs typeface="Calibri" panose="020F0502020204030204" pitchFamily="34" charset="0"/>
            </a:endParaRPr>
          </a:p>
        </p:txBody>
      </p:sp>
      <p:pic>
        <p:nvPicPr>
          <p:cNvPr id="89" name="Google Shape;89;p1"/>
          <p:cNvPicPr preferRelativeResize="0"/>
          <p:nvPr/>
        </p:nvPicPr>
        <p:blipFill rotWithShape="1">
          <a:blip r:embed="rId3">
            <a:alphaModFix/>
          </a:blip>
          <a:srcRect/>
          <a:stretch/>
        </p:blipFill>
        <p:spPr>
          <a:xfrm>
            <a:off x="1174987" y="891186"/>
            <a:ext cx="9486900" cy="152400"/>
          </a:xfrm>
          <a:prstGeom prst="rect">
            <a:avLst/>
          </a:prstGeom>
          <a:noFill/>
          <a:ln>
            <a:noFill/>
          </a:ln>
        </p:spPr>
      </p:pic>
      <p:pic>
        <p:nvPicPr>
          <p:cNvPr id="90" name="Google Shape;90;p1"/>
          <p:cNvPicPr preferRelativeResize="0"/>
          <p:nvPr/>
        </p:nvPicPr>
        <p:blipFill rotWithShape="1">
          <a:blip r:embed="rId4">
            <a:alphaModFix/>
          </a:blip>
          <a:srcRect/>
          <a:stretch/>
        </p:blipFill>
        <p:spPr>
          <a:xfrm>
            <a:off x="10218039" y="41386"/>
            <a:ext cx="1912447" cy="742297"/>
          </a:xfrm>
          <a:prstGeom prst="rect">
            <a:avLst/>
          </a:prstGeom>
          <a:noFill/>
          <a:ln>
            <a:noFill/>
          </a:ln>
        </p:spPr>
      </p:pic>
      <p:sp>
        <p:nvSpPr>
          <p:cNvPr id="91" name="Google Shape;91;p1"/>
          <p:cNvSpPr/>
          <p:nvPr/>
        </p:nvSpPr>
        <p:spPr>
          <a:xfrm>
            <a:off x="2071543" y="3709351"/>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103D5E"/>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endParaRPr>
          </a:p>
        </p:txBody>
      </p:sp>
      <p:sp>
        <p:nvSpPr>
          <p:cNvPr id="92" name="Google Shape;92;p1"/>
          <p:cNvSpPr/>
          <p:nvPr/>
        </p:nvSpPr>
        <p:spPr>
          <a:xfrm rot="10800000" flipH="1">
            <a:off x="126311" y="2620494"/>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0A293F"/>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endParaRPr>
          </a:p>
        </p:txBody>
      </p:sp>
      <p:sp>
        <p:nvSpPr>
          <p:cNvPr id="93" name="Google Shape;93;p1"/>
          <p:cNvSpPr/>
          <p:nvPr/>
        </p:nvSpPr>
        <p:spPr>
          <a:xfrm>
            <a:off x="5956297" y="3727696"/>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1686C5"/>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endParaRPr>
          </a:p>
        </p:txBody>
      </p:sp>
      <p:sp>
        <p:nvSpPr>
          <p:cNvPr id="94" name="Google Shape;94;p1"/>
          <p:cNvSpPr/>
          <p:nvPr/>
        </p:nvSpPr>
        <p:spPr>
          <a:xfrm rot="10800000" flipH="1">
            <a:off x="7908528" y="2620494"/>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36A9E5"/>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endParaRPr>
          </a:p>
        </p:txBody>
      </p:sp>
      <p:sp>
        <p:nvSpPr>
          <p:cNvPr id="95" name="Google Shape;95;p1"/>
          <p:cNvSpPr txBox="1"/>
          <p:nvPr/>
        </p:nvSpPr>
        <p:spPr>
          <a:xfrm>
            <a:off x="383729" y="4343249"/>
            <a:ext cx="1649693" cy="318822"/>
          </a:xfrm>
          <a:prstGeom prst="rect">
            <a:avLst/>
          </a:prstGeom>
          <a:noFill/>
          <a:ln>
            <a:noFill/>
          </a:ln>
        </p:spPr>
        <p:txBody>
          <a:bodyPr spcFirstLastPara="1" wrap="square" lIns="0" tIns="0" rIns="0" bIns="0" anchor="t" anchorCtr="0">
            <a:noAutofit/>
          </a:bodyPr>
          <a:lstStyle/>
          <a:p>
            <a:pPr lvl="0" algn="ctr">
              <a:lnSpc>
                <a:spcPct val="90000"/>
              </a:lnSpc>
              <a:buClr>
                <a:srgbClr val="797979"/>
              </a:buClr>
              <a:buSzPts val="1600"/>
            </a:pPr>
            <a:r>
              <a:rPr lang="en-US" sz="1600" b="1" i="0" u="none" strike="noStrike" cap="none">
                <a:solidFill>
                  <a:srgbClr val="797979"/>
                </a:solidFill>
                <a:latin typeface="Calibri" panose="020F0502020204030204" pitchFamily="34" charset="0"/>
                <a:ea typeface="Calibri"/>
                <a:cs typeface="Calibri" panose="020F0502020204030204" pitchFamily="34" charset="0"/>
                <a:sym typeface="Calibri"/>
              </a:rPr>
              <a:t>IPS/MHD</a:t>
            </a:r>
            <a:endParaRPr lang="en-US" sz="1600" b="0" i="0" u="none" strike="noStrike" cap="none">
              <a:solidFill>
                <a:srgbClr val="797979"/>
              </a:solidFill>
              <a:latin typeface="Calibri" panose="020F0502020204030204" pitchFamily="34" charset="0"/>
              <a:ea typeface="Calibri"/>
              <a:cs typeface="Calibri" panose="020F0502020204030204" pitchFamily="34" charset="0"/>
              <a:sym typeface="Calibri"/>
            </a:endParaRPr>
          </a:p>
        </p:txBody>
      </p:sp>
      <p:sp>
        <p:nvSpPr>
          <p:cNvPr id="96" name="Google Shape;96;p1"/>
          <p:cNvSpPr/>
          <p:nvPr/>
        </p:nvSpPr>
        <p:spPr>
          <a:xfrm>
            <a:off x="674137" y="3146871"/>
            <a:ext cx="1148723" cy="1149022"/>
          </a:xfrm>
          <a:prstGeom prst="ellipse">
            <a:avLst/>
          </a:prstGeom>
          <a:solidFill>
            <a:srgbClr val="0A293F"/>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3199"/>
              <a:buFont typeface="Arial"/>
              <a:buNone/>
            </a:pPr>
            <a:endParaRPr lang="en-US" sz="3199" b="0" i="0" u="none" strike="noStrike" cap="none">
              <a:solidFill>
                <a:srgbClr val="FFFFFF"/>
              </a:solidFill>
              <a:latin typeface="Calibri" panose="020F0502020204030204" pitchFamily="34" charset="0"/>
              <a:ea typeface="Lato"/>
              <a:cs typeface="Calibri" panose="020F0502020204030204" pitchFamily="34" charset="0"/>
              <a:sym typeface="Lato"/>
            </a:endParaRPr>
          </a:p>
        </p:txBody>
      </p:sp>
      <p:sp>
        <p:nvSpPr>
          <p:cNvPr id="97" name="Google Shape;97;p1"/>
          <p:cNvSpPr/>
          <p:nvPr/>
        </p:nvSpPr>
        <p:spPr>
          <a:xfrm>
            <a:off x="4554099" y="3146871"/>
            <a:ext cx="1148723" cy="1149022"/>
          </a:xfrm>
          <a:prstGeom prst="ellipse">
            <a:avLst/>
          </a:prstGeom>
          <a:solidFill>
            <a:srgbClr val="185E90"/>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3199"/>
              <a:buFont typeface="Arial"/>
              <a:buNone/>
            </a:pPr>
            <a:endParaRPr lang="en-US" sz="3199" b="0" i="0" u="none" strike="noStrike" cap="none">
              <a:solidFill>
                <a:srgbClr val="FFFFFF"/>
              </a:solidFill>
              <a:latin typeface="Calibri" panose="020F0502020204030204" pitchFamily="34" charset="0"/>
              <a:ea typeface="Lato"/>
              <a:cs typeface="Calibri" panose="020F0502020204030204" pitchFamily="34" charset="0"/>
              <a:sym typeface="Lato"/>
            </a:endParaRPr>
          </a:p>
        </p:txBody>
      </p:sp>
      <p:sp>
        <p:nvSpPr>
          <p:cNvPr id="98" name="Google Shape;98;p1"/>
          <p:cNvSpPr/>
          <p:nvPr/>
        </p:nvSpPr>
        <p:spPr>
          <a:xfrm>
            <a:off x="6492978" y="3146871"/>
            <a:ext cx="1148723" cy="1149022"/>
          </a:xfrm>
          <a:prstGeom prst="ellipse">
            <a:avLst/>
          </a:prstGeom>
          <a:solidFill>
            <a:srgbClr val="1686C5"/>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3199"/>
              <a:buFont typeface="Arial"/>
              <a:buNone/>
            </a:pPr>
            <a:endParaRPr lang="en-US" sz="3199" b="0" i="0" u="none" strike="noStrike" cap="none">
              <a:solidFill>
                <a:srgbClr val="FFFFFF"/>
              </a:solidFill>
              <a:latin typeface="Calibri" panose="020F0502020204030204" pitchFamily="34" charset="0"/>
              <a:ea typeface="Lato"/>
              <a:cs typeface="Calibri" panose="020F0502020204030204" pitchFamily="34" charset="0"/>
              <a:sym typeface="Lato"/>
            </a:endParaRPr>
          </a:p>
        </p:txBody>
      </p:sp>
      <p:sp>
        <p:nvSpPr>
          <p:cNvPr id="99" name="Google Shape;99;p1"/>
          <p:cNvSpPr/>
          <p:nvPr/>
        </p:nvSpPr>
        <p:spPr>
          <a:xfrm>
            <a:off x="8431856" y="3146871"/>
            <a:ext cx="1148723" cy="1149022"/>
          </a:xfrm>
          <a:prstGeom prst="ellipse">
            <a:avLst/>
          </a:prstGeom>
          <a:solidFill>
            <a:srgbClr val="36A9E5"/>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3199"/>
              <a:buFont typeface="Arial"/>
              <a:buNone/>
            </a:pPr>
            <a:endParaRPr lang="en-US" sz="3199" b="0" i="0" u="none" strike="noStrike" cap="none">
              <a:solidFill>
                <a:srgbClr val="FFFFFF"/>
              </a:solidFill>
              <a:latin typeface="Calibri" panose="020F0502020204030204" pitchFamily="34" charset="0"/>
              <a:ea typeface="Lato"/>
              <a:cs typeface="Calibri" panose="020F0502020204030204" pitchFamily="34" charset="0"/>
              <a:sym typeface="Lato"/>
            </a:endParaRPr>
          </a:p>
        </p:txBody>
      </p:sp>
      <p:sp>
        <p:nvSpPr>
          <p:cNvPr id="100" name="Google Shape;100;p1"/>
          <p:cNvSpPr txBox="1"/>
          <p:nvPr/>
        </p:nvSpPr>
        <p:spPr>
          <a:xfrm>
            <a:off x="2358495" y="1840886"/>
            <a:ext cx="1649700" cy="47555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rgbClr val="797979"/>
              </a:buClr>
              <a:buSzPts val="1600"/>
              <a:buFont typeface="Arial"/>
              <a:buNone/>
            </a:pPr>
            <a:r>
              <a:rPr lang="en-US" sz="1600" b="1" dirty="0">
                <a:solidFill>
                  <a:srgbClr val="797979"/>
                </a:solidFill>
                <a:latin typeface="Calibri" panose="020F0502020204030204" pitchFamily="34" charset="0"/>
                <a:ea typeface="Calibri"/>
                <a:cs typeface="Calibri" panose="020F0502020204030204" pitchFamily="34" charset="0"/>
                <a:sym typeface="Calibri"/>
              </a:rPr>
              <a:t>WALLET + </a:t>
            </a:r>
            <a:br>
              <a:rPr lang="en-US" sz="1600" b="1" dirty="0">
                <a:solidFill>
                  <a:srgbClr val="797979"/>
                </a:solidFill>
                <a:latin typeface="Calibri" panose="020F0502020204030204" pitchFamily="34" charset="0"/>
                <a:ea typeface="Calibri"/>
                <a:cs typeface="Calibri" panose="020F0502020204030204" pitchFamily="34" charset="0"/>
                <a:sym typeface="Calibri"/>
              </a:rPr>
            </a:br>
            <a:r>
              <a:rPr lang="en-US" sz="1600" b="1" dirty="0">
                <a:solidFill>
                  <a:srgbClr val="797979"/>
                </a:solidFill>
                <a:latin typeface="Calibri" panose="020F0502020204030204" pitchFamily="34" charset="0"/>
                <a:ea typeface="Calibri"/>
                <a:cs typeface="Calibri" panose="020F0502020204030204" pitchFamily="34" charset="0"/>
                <a:sym typeface="Calibri"/>
              </a:rPr>
              <a:t>GDHCN</a:t>
            </a:r>
            <a:endParaRPr lang="en-US" sz="1600" b="0" i="0" u="none" strike="noStrike" cap="none" dirty="0">
              <a:solidFill>
                <a:srgbClr val="797979"/>
              </a:solidFill>
              <a:latin typeface="Calibri" panose="020F0502020204030204" pitchFamily="34" charset="0"/>
              <a:ea typeface="Calibri"/>
              <a:cs typeface="Calibri" panose="020F0502020204030204" pitchFamily="34" charset="0"/>
              <a:sym typeface="Calibri"/>
            </a:endParaRPr>
          </a:p>
        </p:txBody>
      </p:sp>
      <p:sp>
        <p:nvSpPr>
          <p:cNvPr id="101" name="Google Shape;101;p1"/>
          <p:cNvSpPr txBox="1"/>
          <p:nvPr/>
        </p:nvSpPr>
        <p:spPr>
          <a:xfrm>
            <a:off x="6109579" y="2106828"/>
            <a:ext cx="1881300" cy="318900"/>
          </a:xfrm>
          <a:prstGeom prst="rect">
            <a:avLst/>
          </a:prstGeom>
          <a:noFill/>
          <a:ln>
            <a:noFill/>
          </a:ln>
        </p:spPr>
        <p:txBody>
          <a:bodyPr spcFirstLastPara="1" wrap="square" lIns="0" tIns="0" rIns="0" bIns="0" anchor="t" anchorCtr="0">
            <a:noAutofit/>
          </a:bodyPr>
          <a:lstStyle/>
          <a:p>
            <a:pPr lvl="0" algn="ctr">
              <a:lnSpc>
                <a:spcPct val="90000"/>
              </a:lnSpc>
              <a:buClr>
                <a:srgbClr val="797979"/>
              </a:buClr>
              <a:buSzPts val="1600"/>
            </a:pPr>
            <a:r>
              <a:rPr lang="en-US" sz="1600" b="1" dirty="0">
                <a:solidFill>
                  <a:srgbClr val="797979"/>
                </a:solidFill>
                <a:latin typeface="Calibri" panose="020F0502020204030204" pitchFamily="34" charset="0"/>
                <a:ea typeface="Calibri"/>
                <a:cs typeface="Calibri" panose="020F0502020204030204" pitchFamily="34" charset="0"/>
                <a:sym typeface="Calibri"/>
              </a:rPr>
              <a:t>VHL</a:t>
            </a:r>
            <a:endParaRPr lang="en-US" sz="1600" b="0" i="0" u="none" strike="noStrike" cap="none" dirty="0">
              <a:solidFill>
                <a:srgbClr val="797979"/>
              </a:solidFill>
              <a:latin typeface="Calibri" panose="020F0502020204030204" pitchFamily="34" charset="0"/>
              <a:ea typeface="Calibri"/>
              <a:cs typeface="Calibri" panose="020F0502020204030204" pitchFamily="34" charset="0"/>
              <a:sym typeface="Calibri"/>
            </a:endParaRPr>
          </a:p>
        </p:txBody>
      </p:sp>
      <p:sp>
        <p:nvSpPr>
          <p:cNvPr id="102" name="Google Shape;102;p1"/>
          <p:cNvSpPr txBox="1"/>
          <p:nvPr/>
        </p:nvSpPr>
        <p:spPr>
          <a:xfrm>
            <a:off x="4304709" y="4487792"/>
            <a:ext cx="1649693" cy="465009"/>
          </a:xfrm>
          <a:prstGeom prst="rect">
            <a:avLst/>
          </a:prstGeom>
          <a:noFill/>
          <a:ln>
            <a:noFill/>
          </a:ln>
        </p:spPr>
        <p:txBody>
          <a:bodyPr spcFirstLastPara="1" wrap="square" lIns="0" tIns="0" rIns="0" bIns="0" anchor="t" anchorCtr="0">
            <a:noAutofit/>
          </a:bodyPr>
          <a:lstStyle/>
          <a:p>
            <a:pPr lvl="0" algn="ctr">
              <a:lnSpc>
                <a:spcPct val="90000"/>
              </a:lnSpc>
              <a:buClr>
                <a:srgbClr val="797979"/>
              </a:buClr>
              <a:buSzPts val="1600"/>
            </a:pPr>
            <a:r>
              <a:rPr lang="en-US" sz="1600" b="1" dirty="0">
                <a:solidFill>
                  <a:srgbClr val="797979"/>
                </a:solidFill>
                <a:latin typeface="Calibri" panose="020F0502020204030204" pitchFamily="34" charset="0"/>
                <a:ea typeface="Calibri"/>
                <a:cs typeface="Calibri" panose="020F0502020204030204" pitchFamily="34" charset="0"/>
                <a:sym typeface="Calibri"/>
              </a:rPr>
              <a:t>INMUNIZACIÓN</a:t>
            </a:r>
            <a:endParaRPr lang="en-US" sz="1600" b="0" i="0" u="none" strike="noStrike" cap="none" dirty="0">
              <a:solidFill>
                <a:srgbClr val="797979"/>
              </a:solidFill>
              <a:latin typeface="Calibri" panose="020F0502020204030204" pitchFamily="34" charset="0"/>
              <a:ea typeface="Calibri"/>
              <a:cs typeface="Calibri" panose="020F0502020204030204" pitchFamily="34" charset="0"/>
              <a:sym typeface="Calibri"/>
            </a:endParaRPr>
          </a:p>
        </p:txBody>
      </p:sp>
      <p:sp>
        <p:nvSpPr>
          <p:cNvPr id="103" name="Google Shape;103;p1"/>
          <p:cNvSpPr txBox="1"/>
          <p:nvPr/>
        </p:nvSpPr>
        <p:spPr>
          <a:xfrm>
            <a:off x="8037382" y="4420243"/>
            <a:ext cx="2007264" cy="318822"/>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rgbClr val="797979"/>
              </a:buClr>
              <a:buSzPts val="1600"/>
              <a:buFont typeface="Arial"/>
              <a:buNone/>
            </a:pPr>
            <a:r>
              <a:rPr lang="en-US" sz="1600" b="1" i="0" u="none" strike="noStrike" cap="none" dirty="0">
                <a:solidFill>
                  <a:srgbClr val="797979"/>
                </a:solidFill>
                <a:latin typeface="Calibri" panose="020F0502020204030204" pitchFamily="34" charset="0"/>
                <a:ea typeface="Calibri"/>
                <a:cs typeface="Calibri" panose="020F0502020204030204" pitchFamily="34" charset="0"/>
                <a:sym typeface="Calibri"/>
              </a:rPr>
              <a:t>VISUALIZACIÓN</a:t>
            </a:r>
            <a:endParaRPr lang="en-US" sz="1600" b="0" i="0" u="none" strike="noStrike" cap="none" dirty="0">
              <a:solidFill>
                <a:srgbClr val="797979"/>
              </a:solidFill>
              <a:latin typeface="Calibri" panose="020F0502020204030204" pitchFamily="34" charset="0"/>
              <a:ea typeface="Calibri"/>
              <a:cs typeface="Calibri" panose="020F0502020204030204" pitchFamily="34" charset="0"/>
              <a:sym typeface="Calibri"/>
            </a:endParaRPr>
          </a:p>
        </p:txBody>
      </p:sp>
      <p:sp>
        <p:nvSpPr>
          <p:cNvPr id="104" name="Google Shape;104;p1"/>
          <p:cNvSpPr/>
          <p:nvPr/>
        </p:nvSpPr>
        <p:spPr>
          <a:xfrm>
            <a:off x="9848357" y="3712598"/>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8ACDF0"/>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endParaRPr>
          </a:p>
        </p:txBody>
      </p:sp>
      <p:sp>
        <p:nvSpPr>
          <p:cNvPr id="105" name="Google Shape;105;p1"/>
          <p:cNvSpPr/>
          <p:nvPr/>
        </p:nvSpPr>
        <p:spPr>
          <a:xfrm>
            <a:off x="10384226" y="3174095"/>
            <a:ext cx="1148723" cy="1149022"/>
          </a:xfrm>
          <a:prstGeom prst="ellipse">
            <a:avLst/>
          </a:prstGeom>
          <a:solidFill>
            <a:srgbClr val="8ACDF0"/>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3199"/>
              <a:buFont typeface="Arial"/>
              <a:buNone/>
            </a:pPr>
            <a:endParaRPr lang="en-US" sz="3199" b="0" i="0" u="none" strike="noStrike" cap="none">
              <a:solidFill>
                <a:srgbClr val="FFFFFF"/>
              </a:solidFill>
              <a:latin typeface="Calibri" panose="020F0502020204030204" pitchFamily="34" charset="0"/>
              <a:ea typeface="Lato"/>
              <a:cs typeface="Calibri" panose="020F0502020204030204" pitchFamily="34" charset="0"/>
              <a:sym typeface="Lato"/>
            </a:endParaRPr>
          </a:p>
        </p:txBody>
      </p:sp>
      <p:sp>
        <p:nvSpPr>
          <p:cNvPr id="106" name="Google Shape;106;p1"/>
          <p:cNvSpPr txBox="1"/>
          <p:nvPr/>
        </p:nvSpPr>
        <p:spPr>
          <a:xfrm>
            <a:off x="9950788" y="2316436"/>
            <a:ext cx="2007264" cy="318822"/>
          </a:xfrm>
          <a:prstGeom prst="rect">
            <a:avLst/>
          </a:prstGeom>
          <a:noFill/>
          <a:ln>
            <a:noFill/>
          </a:ln>
        </p:spPr>
        <p:txBody>
          <a:bodyPr spcFirstLastPara="1" wrap="square" lIns="0" tIns="0" rIns="0" bIns="0" anchor="t" anchorCtr="0">
            <a:noAutofit/>
          </a:bodyPr>
          <a:lstStyle/>
          <a:p>
            <a:pPr algn="ctr">
              <a:lnSpc>
                <a:spcPct val="90000"/>
              </a:lnSpc>
            </a:pPr>
            <a:r>
              <a:rPr lang="en-US" sz="1600" b="1" dirty="0">
                <a:solidFill>
                  <a:srgbClr val="797979"/>
                </a:solidFill>
                <a:latin typeface="Calibri"/>
                <a:ea typeface="Calibri"/>
                <a:cs typeface="Calibri"/>
                <a:sym typeface="Calibri"/>
              </a:rPr>
              <a:t>TRACK 2</a:t>
            </a:r>
            <a:endParaRPr lang="es-ES" dirty="0"/>
          </a:p>
        </p:txBody>
      </p:sp>
      <p:sp>
        <p:nvSpPr>
          <p:cNvPr id="108" name="Google Shape;108;p1"/>
          <p:cNvSpPr/>
          <p:nvPr/>
        </p:nvSpPr>
        <p:spPr>
          <a:xfrm>
            <a:off x="2717926" y="3030391"/>
            <a:ext cx="1148643" cy="1148942"/>
          </a:xfrm>
          <a:prstGeom prst="ellipse">
            <a:avLst/>
          </a:prstGeom>
          <a:solidFill>
            <a:srgbClr val="103D5E"/>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3199"/>
              <a:buFont typeface="Arial"/>
              <a:buNone/>
            </a:pPr>
            <a:endParaRPr lang="en-US" sz="3199" b="0" i="0" u="none" strike="noStrike" cap="none">
              <a:solidFill>
                <a:srgbClr val="FFFFFF"/>
              </a:solidFill>
              <a:latin typeface="Calibri" panose="020F0502020204030204" pitchFamily="34" charset="0"/>
              <a:ea typeface="Lato"/>
              <a:cs typeface="Calibri" panose="020F0502020204030204" pitchFamily="34" charset="0"/>
              <a:sym typeface="Lato"/>
            </a:endParaRPr>
          </a:p>
        </p:txBody>
      </p:sp>
      <p:sp>
        <p:nvSpPr>
          <p:cNvPr id="110" name="Google Shape;110;p1"/>
          <p:cNvSpPr/>
          <p:nvPr/>
        </p:nvSpPr>
        <p:spPr>
          <a:xfrm rot="10800000" flipH="1">
            <a:off x="4017419" y="2620494"/>
            <a:ext cx="2222867" cy="1107202"/>
          </a:xfrm>
          <a:custGeom>
            <a:avLst/>
            <a:gdLst/>
            <a:ahLst/>
            <a:cxnLst/>
            <a:rect l="l" t="t" r="r" b="b"/>
            <a:pathLst>
              <a:path w="2223735" h="1107346" extrusionOk="0">
                <a:moveTo>
                  <a:pt x="0" y="0"/>
                </a:moveTo>
                <a:lnTo>
                  <a:pt x="280086" y="0"/>
                </a:lnTo>
                <a:lnTo>
                  <a:pt x="284141" y="80308"/>
                </a:lnTo>
                <a:cubicBezTo>
                  <a:pt x="326749" y="499860"/>
                  <a:pt x="681074" y="827260"/>
                  <a:pt x="1111867" y="827260"/>
                </a:cubicBezTo>
                <a:cubicBezTo>
                  <a:pt x="1542661" y="827260"/>
                  <a:pt x="1896986" y="499860"/>
                  <a:pt x="1939593" y="80308"/>
                </a:cubicBezTo>
                <a:lnTo>
                  <a:pt x="1943649" y="0"/>
                </a:lnTo>
                <a:lnTo>
                  <a:pt x="2223735" y="0"/>
                </a:lnTo>
                <a:lnTo>
                  <a:pt x="2218233" y="108945"/>
                </a:lnTo>
                <a:cubicBezTo>
                  <a:pt x="2161282" y="669732"/>
                  <a:pt x="1687680" y="1107346"/>
                  <a:pt x="1111867" y="1107346"/>
                </a:cubicBezTo>
                <a:cubicBezTo>
                  <a:pt x="536055" y="1107346"/>
                  <a:pt x="62452" y="669732"/>
                  <a:pt x="5501" y="108945"/>
                </a:cubicBezTo>
                <a:close/>
              </a:path>
            </a:pathLst>
          </a:custGeom>
          <a:solidFill>
            <a:srgbClr val="185E90"/>
          </a:solidFill>
          <a:ln>
            <a:noFill/>
          </a:ln>
        </p:spPr>
        <p:txBody>
          <a:bodyPr spcFirstLastPara="1" wrap="square" lIns="91400" tIns="45700" rIns="91400"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endParaRPr>
          </a:p>
        </p:txBody>
      </p:sp>
      <p:sp>
        <p:nvSpPr>
          <p:cNvPr id="111" name="Google Shape;111;p1"/>
          <p:cNvSpPr/>
          <p:nvPr/>
        </p:nvSpPr>
        <p:spPr>
          <a:xfrm>
            <a:off x="1946014" y="3457456"/>
            <a:ext cx="543677" cy="571426"/>
          </a:xfrm>
          <a:prstGeom prst="flowChartDecision">
            <a:avLst/>
          </a:prstGeom>
          <a:solidFill>
            <a:srgbClr val="36A9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Calibri"/>
              <a:buNone/>
            </a:pPr>
            <a:r>
              <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rPr>
              <a:t>1</a:t>
            </a:r>
            <a:endParaRPr lang="en-US">
              <a:latin typeface="Calibri" panose="020F0502020204030204" pitchFamily="34" charset="0"/>
              <a:cs typeface="Calibri" panose="020F0502020204030204" pitchFamily="34" charset="0"/>
            </a:endParaRPr>
          </a:p>
        </p:txBody>
      </p:sp>
      <p:sp>
        <p:nvSpPr>
          <p:cNvPr id="112" name="Google Shape;112;p1"/>
          <p:cNvSpPr/>
          <p:nvPr/>
        </p:nvSpPr>
        <p:spPr>
          <a:xfrm>
            <a:off x="3861734" y="3482980"/>
            <a:ext cx="543677" cy="571426"/>
          </a:xfrm>
          <a:prstGeom prst="flowChartDecision">
            <a:avLst/>
          </a:prstGeom>
          <a:solidFill>
            <a:srgbClr val="1686C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Calibri"/>
              <a:buNone/>
            </a:pPr>
            <a:r>
              <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rPr>
              <a:t>2</a:t>
            </a:r>
            <a:endParaRPr lang="en-US">
              <a:latin typeface="Calibri" panose="020F0502020204030204" pitchFamily="34" charset="0"/>
              <a:cs typeface="Calibri" panose="020F0502020204030204" pitchFamily="34" charset="0"/>
            </a:endParaRPr>
          </a:p>
        </p:txBody>
      </p:sp>
      <p:sp>
        <p:nvSpPr>
          <p:cNvPr id="113" name="Google Shape;113;p1"/>
          <p:cNvSpPr/>
          <p:nvPr/>
        </p:nvSpPr>
        <p:spPr>
          <a:xfrm>
            <a:off x="5836072" y="3488533"/>
            <a:ext cx="543677" cy="571426"/>
          </a:xfrm>
          <a:prstGeom prst="flowChartDecision">
            <a:avLst/>
          </a:prstGeom>
          <a:solidFill>
            <a:srgbClr val="103F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Calibri"/>
              <a:buNone/>
            </a:pPr>
            <a:r>
              <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rPr>
              <a:t>3</a:t>
            </a:r>
            <a:endParaRPr lang="en-US">
              <a:latin typeface="Calibri" panose="020F0502020204030204" pitchFamily="34" charset="0"/>
              <a:cs typeface="Calibri" panose="020F0502020204030204" pitchFamily="34" charset="0"/>
            </a:endParaRPr>
          </a:p>
        </p:txBody>
      </p:sp>
      <p:sp>
        <p:nvSpPr>
          <p:cNvPr id="114" name="Google Shape;114;p1"/>
          <p:cNvSpPr/>
          <p:nvPr/>
        </p:nvSpPr>
        <p:spPr>
          <a:xfrm>
            <a:off x="7869204" y="3490782"/>
            <a:ext cx="543677" cy="571426"/>
          </a:xfrm>
          <a:prstGeom prst="flowChartDecision">
            <a:avLst/>
          </a:prstGeom>
          <a:solidFill>
            <a:srgbClr val="103D5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Calibri"/>
              <a:buNone/>
            </a:pPr>
            <a:r>
              <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rPr>
              <a:t>4</a:t>
            </a:r>
            <a:endParaRPr lang="en-US">
              <a:latin typeface="Calibri" panose="020F0502020204030204" pitchFamily="34" charset="0"/>
              <a:cs typeface="Calibri" panose="020F0502020204030204" pitchFamily="34" charset="0"/>
            </a:endParaRPr>
          </a:p>
        </p:txBody>
      </p:sp>
      <p:sp>
        <p:nvSpPr>
          <p:cNvPr id="115" name="Google Shape;115;p1"/>
          <p:cNvSpPr/>
          <p:nvPr/>
        </p:nvSpPr>
        <p:spPr>
          <a:xfrm>
            <a:off x="9750902" y="3499970"/>
            <a:ext cx="543677" cy="571426"/>
          </a:xfrm>
          <a:prstGeom prst="flowChartDecision">
            <a:avLst/>
          </a:prstGeom>
          <a:solidFill>
            <a:srgbClr val="0A29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Calibri"/>
              <a:buNone/>
            </a:pPr>
            <a:r>
              <a:rPr lang="en-US" sz="2400" b="0" i="0" u="none" strike="noStrike" cap="none">
                <a:solidFill>
                  <a:srgbClr val="FFFFFF"/>
                </a:solidFill>
                <a:latin typeface="Calibri" panose="020F0502020204030204" pitchFamily="34" charset="0"/>
                <a:ea typeface="Calibri"/>
                <a:cs typeface="Calibri" panose="020F0502020204030204" pitchFamily="34" charset="0"/>
                <a:sym typeface="Calibri"/>
              </a:rPr>
              <a:t>5</a:t>
            </a:r>
            <a:endParaRPr lang="en-US">
              <a:latin typeface="Calibri" panose="020F0502020204030204" pitchFamily="34" charset="0"/>
              <a:cs typeface="Calibri" panose="020F0502020204030204" pitchFamily="34" charset="0"/>
            </a:endParaRPr>
          </a:p>
        </p:txBody>
      </p:sp>
      <p:cxnSp>
        <p:nvCxnSpPr>
          <p:cNvPr id="117" name="Google Shape;117;p1"/>
          <p:cNvCxnSpPr>
            <a:cxnSpLocks/>
            <a:stCxn id="111" idx="2"/>
          </p:cNvCxnSpPr>
          <p:nvPr/>
        </p:nvCxnSpPr>
        <p:spPr>
          <a:xfrm>
            <a:off x="2217853" y="4028882"/>
            <a:ext cx="9780" cy="1713139"/>
          </a:xfrm>
          <a:prstGeom prst="straightConnector1">
            <a:avLst/>
          </a:prstGeom>
          <a:noFill/>
          <a:ln w="9525" cap="flat" cmpd="sng">
            <a:solidFill>
              <a:srgbClr val="8ACDF0"/>
            </a:solidFill>
            <a:prstDash val="dash"/>
            <a:round/>
            <a:headEnd type="none" w="sm" len="sm"/>
            <a:tailEnd type="none" w="sm" len="sm"/>
          </a:ln>
        </p:spPr>
      </p:cxnSp>
      <p:cxnSp>
        <p:nvCxnSpPr>
          <p:cNvPr id="119" name="Google Shape;119;p1"/>
          <p:cNvCxnSpPr>
            <a:cxnSpLocks/>
            <a:stCxn id="8" idx="0"/>
            <a:endCxn id="112" idx="2"/>
          </p:cNvCxnSpPr>
          <p:nvPr/>
        </p:nvCxnSpPr>
        <p:spPr>
          <a:xfrm flipV="1">
            <a:off x="4120946" y="4054406"/>
            <a:ext cx="12627" cy="1702353"/>
          </a:xfrm>
          <a:prstGeom prst="straightConnector1">
            <a:avLst/>
          </a:prstGeom>
          <a:noFill/>
          <a:ln w="9525" cap="flat" cmpd="sng">
            <a:solidFill>
              <a:srgbClr val="3CABE9"/>
            </a:solidFill>
            <a:prstDash val="dash"/>
            <a:round/>
            <a:headEnd type="none" w="sm" len="sm"/>
            <a:tailEnd type="none" w="sm" len="sm"/>
          </a:ln>
        </p:spPr>
      </p:cxnSp>
      <p:cxnSp>
        <p:nvCxnSpPr>
          <p:cNvPr id="121" name="Google Shape;121;p1"/>
          <p:cNvCxnSpPr>
            <a:cxnSpLocks/>
          </p:cNvCxnSpPr>
          <p:nvPr/>
        </p:nvCxnSpPr>
        <p:spPr>
          <a:xfrm>
            <a:off x="6107911" y="3932363"/>
            <a:ext cx="4087" cy="1835033"/>
          </a:xfrm>
          <a:prstGeom prst="straightConnector1">
            <a:avLst/>
          </a:prstGeom>
          <a:noFill/>
          <a:ln w="9525" cap="flat" cmpd="sng">
            <a:solidFill>
              <a:srgbClr val="16527E"/>
            </a:solidFill>
            <a:prstDash val="dash"/>
            <a:round/>
            <a:headEnd type="none" w="sm" len="sm"/>
            <a:tailEnd type="none" w="sm" len="sm"/>
          </a:ln>
        </p:spPr>
      </p:cxnSp>
      <p:cxnSp>
        <p:nvCxnSpPr>
          <p:cNvPr id="123" name="Google Shape;123;p1"/>
          <p:cNvCxnSpPr>
            <a:stCxn id="124" idx="0"/>
            <a:endCxn id="114" idx="2"/>
          </p:cNvCxnSpPr>
          <p:nvPr/>
        </p:nvCxnSpPr>
        <p:spPr>
          <a:xfrm flipV="1">
            <a:off x="8125876" y="4062208"/>
            <a:ext cx="15167" cy="1732979"/>
          </a:xfrm>
          <a:prstGeom prst="straightConnector1">
            <a:avLst/>
          </a:prstGeom>
          <a:noFill/>
          <a:ln w="9525" cap="flat" cmpd="sng">
            <a:solidFill>
              <a:srgbClr val="16527E"/>
            </a:solidFill>
            <a:prstDash val="dash"/>
            <a:round/>
            <a:headEnd type="none" w="sm" len="sm"/>
            <a:tailEnd type="none" w="sm" len="sm"/>
          </a:ln>
        </p:spPr>
      </p:cxnSp>
      <p:cxnSp>
        <p:nvCxnSpPr>
          <p:cNvPr id="125" name="Google Shape;125;p1"/>
          <p:cNvCxnSpPr>
            <a:stCxn id="115" idx="2"/>
            <a:endCxn id="126" idx="0"/>
          </p:cNvCxnSpPr>
          <p:nvPr/>
        </p:nvCxnSpPr>
        <p:spPr>
          <a:xfrm>
            <a:off x="10022741" y="4071396"/>
            <a:ext cx="6566" cy="1690015"/>
          </a:xfrm>
          <a:prstGeom prst="straightConnector1">
            <a:avLst/>
          </a:prstGeom>
          <a:noFill/>
          <a:ln w="9525" cap="flat" cmpd="sng">
            <a:solidFill>
              <a:srgbClr val="000000"/>
            </a:solidFill>
            <a:prstDash val="dash"/>
            <a:round/>
            <a:headEnd type="none" w="sm" len="sm"/>
            <a:tailEnd type="none" w="sm" len="sm"/>
          </a:ln>
        </p:spPr>
      </p:cxnSp>
      <p:sp>
        <p:nvSpPr>
          <p:cNvPr id="120" name="Google Shape;120;p1"/>
          <p:cNvSpPr txBox="1"/>
          <p:nvPr/>
        </p:nvSpPr>
        <p:spPr>
          <a:xfrm>
            <a:off x="3455281" y="5795738"/>
            <a:ext cx="1372039" cy="461624"/>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lvl="0" algn="ctr"/>
            <a:r>
              <a:rPr lang="en-US" sz="1200" b="1" dirty="0" err="1">
                <a:solidFill>
                  <a:srgbClr val="1686C5"/>
                </a:solidFill>
                <a:latin typeface="Calibri" panose="020F0502020204030204" pitchFamily="34" charset="0"/>
                <a:ea typeface="Calibri"/>
                <a:cs typeface="Calibri" panose="020F0502020204030204" pitchFamily="34" charset="0"/>
                <a:sym typeface="Calibri"/>
              </a:rPr>
              <a:t>Mostrar</a:t>
            </a:r>
            <a:r>
              <a:rPr lang="en-US" sz="1200" b="1" dirty="0">
                <a:solidFill>
                  <a:srgbClr val="1686C5"/>
                </a:solidFill>
                <a:latin typeface="Calibri" panose="020F0502020204030204" pitchFamily="34" charset="0"/>
                <a:ea typeface="Calibri"/>
                <a:cs typeface="Calibri" panose="020F0502020204030204" pitchFamily="34" charset="0"/>
                <a:sym typeface="Calibri"/>
              </a:rPr>
              <a:t> IPS </a:t>
            </a:r>
            <a:r>
              <a:rPr lang="en-US" sz="1200" b="1" dirty="0" err="1">
                <a:solidFill>
                  <a:srgbClr val="1686C5"/>
                </a:solidFill>
                <a:latin typeface="Calibri" panose="020F0502020204030204" pitchFamily="34" charset="0"/>
                <a:ea typeface="Calibri"/>
                <a:cs typeface="Calibri" panose="020F0502020204030204" pitchFamily="34" charset="0"/>
                <a:sym typeface="Calibri"/>
              </a:rPr>
              <a:t>en</a:t>
            </a:r>
            <a:r>
              <a:rPr lang="en-US" sz="1200" b="1" dirty="0">
                <a:solidFill>
                  <a:srgbClr val="1686C5"/>
                </a:solidFill>
                <a:latin typeface="Calibri" panose="020F0502020204030204" pitchFamily="34" charset="0"/>
                <a:ea typeface="Calibri"/>
                <a:cs typeface="Calibri" panose="020F0502020204030204" pitchFamily="34" charset="0"/>
                <a:sym typeface="Calibri"/>
              </a:rPr>
              <a:t> wallet</a:t>
            </a:r>
            <a:endParaRPr lang="en-US" sz="1200" b="1" i="0" u="none" strike="noStrike" cap="none" dirty="0">
              <a:solidFill>
                <a:srgbClr val="1686C5"/>
              </a:solidFill>
              <a:latin typeface="Calibri" panose="020F0502020204030204" pitchFamily="34" charset="0"/>
              <a:ea typeface="Calibri"/>
              <a:cs typeface="Calibri" panose="020F0502020204030204" pitchFamily="34" charset="0"/>
              <a:sym typeface="Calibri"/>
            </a:endParaRPr>
          </a:p>
        </p:txBody>
      </p:sp>
      <p:sp>
        <p:nvSpPr>
          <p:cNvPr id="122" name="Google Shape;122;p1"/>
          <p:cNvSpPr txBox="1"/>
          <p:nvPr/>
        </p:nvSpPr>
        <p:spPr>
          <a:xfrm>
            <a:off x="5437044" y="5788570"/>
            <a:ext cx="1372039" cy="64629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lvl="0" algn="ctr"/>
            <a:r>
              <a:rPr lang="es-ES" sz="1200" b="1" dirty="0">
                <a:solidFill>
                  <a:srgbClr val="103F60"/>
                </a:solidFill>
                <a:latin typeface="Calibri" panose="020F0502020204030204" pitchFamily="34" charset="0"/>
                <a:ea typeface="Calibri"/>
                <a:cs typeface="Calibri" panose="020F0502020204030204" pitchFamily="34" charset="0"/>
                <a:sym typeface="Calibri"/>
              </a:rPr>
              <a:t>Generación y almacenamiento de IPS-DVC</a:t>
            </a:r>
            <a:endParaRPr lang="en-US" sz="1200" b="1" dirty="0">
              <a:solidFill>
                <a:srgbClr val="103F60"/>
              </a:solidFill>
              <a:latin typeface="Calibri" panose="020F0502020204030204" pitchFamily="34" charset="0"/>
              <a:ea typeface="Calibri"/>
              <a:cs typeface="Calibri" panose="020F0502020204030204" pitchFamily="34" charset="0"/>
              <a:sym typeface="Calibri"/>
            </a:endParaRPr>
          </a:p>
        </p:txBody>
      </p:sp>
      <p:sp>
        <p:nvSpPr>
          <p:cNvPr id="124" name="Google Shape;124;p1"/>
          <p:cNvSpPr txBox="1"/>
          <p:nvPr/>
        </p:nvSpPr>
        <p:spPr>
          <a:xfrm>
            <a:off x="7501051" y="5795187"/>
            <a:ext cx="1249650" cy="64629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lvl="0" algn="ctr"/>
            <a:r>
              <a:rPr lang="es-ES" sz="1200" b="1" dirty="0">
                <a:solidFill>
                  <a:srgbClr val="103D5E"/>
                </a:solidFill>
                <a:latin typeface="Calibri" panose="020F0502020204030204" pitchFamily="34" charset="0"/>
                <a:cs typeface="Calibri" panose="020F0502020204030204" pitchFamily="34" charset="0"/>
              </a:rPr>
              <a:t>BVSVHL + QR Almacenado en </a:t>
            </a:r>
            <a:r>
              <a:rPr lang="es-ES" sz="1200" b="1" dirty="0" err="1">
                <a:solidFill>
                  <a:srgbClr val="103D5E"/>
                </a:solidFill>
                <a:latin typeface="Calibri" panose="020F0502020204030204" pitchFamily="34" charset="0"/>
                <a:cs typeface="Calibri" panose="020F0502020204030204" pitchFamily="34" charset="0"/>
              </a:rPr>
              <a:t>Wallet</a:t>
            </a:r>
            <a:endParaRPr lang="en-US" sz="1200" b="1" dirty="0">
              <a:solidFill>
                <a:srgbClr val="103D5E"/>
              </a:solidFill>
              <a:latin typeface="Calibri" panose="020F0502020204030204" pitchFamily="34" charset="0"/>
              <a:cs typeface="Calibri" panose="020F0502020204030204" pitchFamily="34" charset="0"/>
            </a:endParaRPr>
          </a:p>
        </p:txBody>
      </p:sp>
      <p:sp>
        <p:nvSpPr>
          <p:cNvPr id="126" name="Google Shape;126;p1"/>
          <p:cNvSpPr txBox="1"/>
          <p:nvPr/>
        </p:nvSpPr>
        <p:spPr>
          <a:xfrm>
            <a:off x="9433057" y="5761411"/>
            <a:ext cx="1192500" cy="461624"/>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lvl="0" algn="ctr"/>
            <a:r>
              <a:rPr lang="es-AR" sz="1200" b="1" dirty="0">
                <a:solidFill>
                  <a:srgbClr val="0A293F"/>
                </a:solidFill>
                <a:latin typeface="Calibri" panose="020F0502020204030204" pitchFamily="34" charset="0"/>
                <a:ea typeface="Calibri"/>
                <a:cs typeface="Calibri" panose="020F0502020204030204" pitchFamily="34" charset="0"/>
                <a:sym typeface="Calibri"/>
              </a:rPr>
              <a:t>TRACK 1 
COMPLETADO</a:t>
            </a:r>
            <a:endParaRPr lang="en-US" sz="1200" b="1" i="0" u="none" strike="noStrike" cap="none" dirty="0">
              <a:solidFill>
                <a:srgbClr val="0A293F"/>
              </a:solidFill>
              <a:latin typeface="Calibri" panose="020F0502020204030204" pitchFamily="34" charset="0"/>
              <a:ea typeface="Calibri"/>
              <a:cs typeface="Calibri" panose="020F0502020204030204" pitchFamily="34" charset="0"/>
              <a:sym typeface="Calibri"/>
            </a:endParaRPr>
          </a:p>
        </p:txBody>
      </p:sp>
      <p:sp>
        <p:nvSpPr>
          <p:cNvPr id="127" name="Google Shape;127;p1"/>
          <p:cNvSpPr txBox="1"/>
          <p:nvPr/>
        </p:nvSpPr>
        <p:spPr>
          <a:xfrm>
            <a:off x="189845" y="4544852"/>
            <a:ext cx="1888431" cy="1121287"/>
          </a:xfrm>
          <a:prstGeom prst="rect">
            <a:avLst/>
          </a:prstGeom>
          <a:noFill/>
          <a:ln>
            <a:noFill/>
          </a:ln>
        </p:spPr>
        <p:txBody>
          <a:bodyPr spcFirstLastPara="1" wrap="square" lIns="91425" tIns="45700" rIns="91425" bIns="45700" anchor="t" anchorCtr="0">
            <a:noAutofit/>
          </a:bodyPr>
          <a:lstStyle/>
          <a:p>
            <a:pPr marL="171450" lvl="0" indent="-171450" algn="ctr">
              <a:buSzPts val="1200"/>
              <a:buFont typeface="Arial" panose="020B0604020202020204" pitchFamily="34" charset="0"/>
              <a:buChar char="•"/>
            </a:pPr>
            <a:r>
              <a:rPr lang="es-ES" sz="1100" dirty="0">
                <a:latin typeface="Calibri"/>
                <a:ea typeface="Calibri"/>
                <a:cs typeface="Calibri"/>
                <a:sym typeface="Calibri"/>
              </a:rPr>
              <a:t>Pruebas MPI.
Prueba de terminología
Prueba MHD</a:t>
            </a:r>
            <a:endParaRPr lang="en-US" sz="1100" dirty="0">
              <a:latin typeface="Calibri"/>
              <a:ea typeface="Calibri"/>
              <a:cs typeface="Calibri"/>
            </a:endParaRPr>
          </a:p>
        </p:txBody>
      </p:sp>
      <p:sp>
        <p:nvSpPr>
          <p:cNvPr id="128" name="Google Shape;128;p1"/>
          <p:cNvSpPr txBox="1"/>
          <p:nvPr/>
        </p:nvSpPr>
        <p:spPr>
          <a:xfrm>
            <a:off x="4299110" y="4720296"/>
            <a:ext cx="1477500" cy="742200"/>
          </a:xfrm>
          <a:prstGeom prst="rect">
            <a:avLst/>
          </a:prstGeom>
          <a:noFill/>
          <a:ln>
            <a:noFill/>
          </a:ln>
        </p:spPr>
        <p:txBody>
          <a:bodyPr spcFirstLastPara="1" wrap="square" lIns="91425" tIns="45700" rIns="91425" bIns="45700" anchor="t" anchorCtr="0">
            <a:noAutofit/>
          </a:bodyPr>
          <a:lstStyle/>
          <a:p>
            <a:pPr marL="171450" lvl="0" indent="-171450" algn="ctr">
              <a:buSzPts val="1200"/>
              <a:buFont typeface="Arial" panose="020B0604020202020204" pitchFamily="34" charset="0"/>
              <a:buChar char="•"/>
            </a:pPr>
            <a:r>
              <a:rPr lang="en-US" sz="1100" dirty="0" err="1">
                <a:latin typeface="Calibri" panose="020F0502020204030204" pitchFamily="34" charset="0"/>
                <a:ea typeface="Calibri"/>
                <a:cs typeface="Calibri" panose="020F0502020204030204" pitchFamily="34" charset="0"/>
                <a:sym typeface="Calibri"/>
              </a:rPr>
              <a:t>Vacuna</a:t>
            </a:r>
            <a:r>
              <a:rPr lang="en-US" sz="1100" dirty="0">
                <a:latin typeface="Calibri" panose="020F0502020204030204" pitchFamily="34" charset="0"/>
                <a:ea typeface="Calibri"/>
                <a:cs typeface="Calibri" panose="020F0502020204030204" pitchFamily="34" charset="0"/>
                <a:sym typeface="Calibri"/>
              </a:rPr>
              <a:t> a IPS-DVC </a:t>
            </a:r>
            <a:r>
              <a:rPr lang="en-US" sz="1100" dirty="0" err="1">
                <a:latin typeface="Calibri" panose="020F0502020204030204" pitchFamily="34" charset="0"/>
                <a:ea typeface="Calibri"/>
                <a:cs typeface="Calibri" panose="020F0502020204030204" pitchFamily="34" charset="0"/>
                <a:sym typeface="Calibri"/>
              </a:rPr>
              <a:t>desde</a:t>
            </a:r>
            <a:r>
              <a:rPr lang="en-US" sz="1100" dirty="0">
                <a:latin typeface="Calibri" panose="020F0502020204030204" pitchFamily="34" charset="0"/>
                <a:ea typeface="Calibri"/>
                <a:cs typeface="Calibri" panose="020F0502020204030204" pitchFamily="34" charset="0"/>
                <a:sym typeface="Calibri"/>
              </a:rPr>
              <a:t> </a:t>
            </a:r>
            <a:r>
              <a:rPr lang="en-US" sz="1100" dirty="0" err="1">
                <a:latin typeface="Calibri" panose="020F0502020204030204" pitchFamily="34" charset="0"/>
                <a:ea typeface="Calibri"/>
                <a:cs typeface="Calibri" panose="020F0502020204030204" pitchFamily="34" charset="0"/>
                <a:sym typeface="Calibri"/>
              </a:rPr>
              <a:t>plataformas</a:t>
            </a:r>
            <a:r>
              <a:rPr lang="en-US" sz="1100" dirty="0">
                <a:latin typeface="Calibri" panose="020F0502020204030204" pitchFamily="34" charset="0"/>
                <a:ea typeface="Calibri"/>
                <a:cs typeface="Calibri" panose="020F0502020204030204" pitchFamily="34" charset="0"/>
                <a:sym typeface="Calibri"/>
              </a:rPr>
              <a:t> </a:t>
            </a:r>
            <a:r>
              <a:rPr lang="en-US" sz="1100" dirty="0" err="1">
                <a:latin typeface="Calibri" panose="020F0502020204030204" pitchFamily="34" charset="0"/>
                <a:ea typeface="Calibri"/>
                <a:cs typeface="Calibri" panose="020F0502020204030204" pitchFamily="34" charset="0"/>
                <a:sym typeface="Calibri"/>
              </a:rPr>
              <a:t>nacionales</a:t>
            </a:r>
            <a:endParaRPr lang="en-US" sz="11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p:txBody>
      </p:sp>
      <p:sp>
        <p:nvSpPr>
          <p:cNvPr id="129" name="Google Shape;129;p1"/>
          <p:cNvSpPr txBox="1"/>
          <p:nvPr/>
        </p:nvSpPr>
        <p:spPr>
          <a:xfrm>
            <a:off x="2235184" y="2309900"/>
            <a:ext cx="1820221" cy="851537"/>
          </a:xfrm>
          <a:prstGeom prst="rect">
            <a:avLst/>
          </a:prstGeom>
          <a:noFill/>
          <a:ln>
            <a:noFill/>
          </a:ln>
        </p:spPr>
        <p:txBody>
          <a:bodyPr spcFirstLastPara="1" wrap="square" lIns="91425" tIns="45700" rIns="91425" bIns="45700" anchor="t" anchorCtr="0">
            <a:noAutofit/>
          </a:bodyPr>
          <a:lstStyle/>
          <a:p>
            <a:pPr marL="171450" lvl="0" indent="-171450" algn="ctr">
              <a:buSzPts val="1200"/>
              <a:buFont typeface="Arial" panose="020B0604020202020204" pitchFamily="34" charset="0"/>
              <a:buChar char="•"/>
            </a:pPr>
            <a:r>
              <a:rPr lang="es-ES" sz="1100" dirty="0">
                <a:latin typeface="Calibri" panose="020F0502020204030204" pitchFamily="34" charset="0"/>
                <a:ea typeface="Calibri"/>
                <a:cs typeface="Calibri" panose="020F0502020204030204" pitchFamily="34" charset="0"/>
                <a:sym typeface="Calibri"/>
              </a:rPr>
              <a:t>Generación/carga de llaves.
</a:t>
            </a:r>
            <a:r>
              <a:rPr lang="es-ES" sz="1100" dirty="0" err="1">
                <a:latin typeface="Calibri" panose="020F0502020204030204" pitchFamily="34" charset="0"/>
                <a:ea typeface="Calibri"/>
                <a:cs typeface="Calibri" panose="020F0502020204030204" pitchFamily="34" charset="0"/>
                <a:sym typeface="Calibri"/>
              </a:rPr>
              <a:t>Wallet</a:t>
            </a:r>
            <a:r>
              <a:rPr lang="es-ES" sz="1100" dirty="0">
                <a:latin typeface="Calibri" panose="020F0502020204030204" pitchFamily="34" charset="0"/>
                <a:ea typeface="Calibri"/>
                <a:cs typeface="Calibri" panose="020F0502020204030204" pitchFamily="34" charset="0"/>
                <a:sym typeface="Calibri"/>
              </a:rPr>
              <a:t> con captura de IPS y selección de datos</a:t>
            </a:r>
            <a:endParaRPr lang="en-US" sz="11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p:txBody>
      </p:sp>
      <p:sp>
        <p:nvSpPr>
          <p:cNvPr id="130" name="Google Shape;130;p1"/>
          <p:cNvSpPr txBox="1"/>
          <p:nvPr/>
        </p:nvSpPr>
        <p:spPr>
          <a:xfrm>
            <a:off x="6334706" y="2327740"/>
            <a:ext cx="1418400" cy="648300"/>
          </a:xfrm>
          <a:prstGeom prst="rect">
            <a:avLst/>
          </a:prstGeom>
          <a:noFill/>
          <a:ln>
            <a:noFill/>
          </a:ln>
        </p:spPr>
        <p:txBody>
          <a:bodyPr spcFirstLastPara="1" wrap="square" lIns="91425" tIns="45700" rIns="91425" bIns="45700" anchor="t" anchorCtr="0">
            <a:noAutofit/>
          </a:bodyPr>
          <a:lstStyle/>
          <a:p>
            <a:pPr lvl="0" algn="ctr">
              <a:buSzPts val="1200"/>
            </a:pPr>
            <a:r>
              <a:rPr lang="es-ES" sz="1100" dirty="0" err="1">
                <a:latin typeface="Calibri" panose="020F0502020204030204" pitchFamily="34" charset="0"/>
                <a:ea typeface="Calibri"/>
                <a:cs typeface="Calibri" panose="020F0502020204030204" pitchFamily="34" charset="0"/>
                <a:sym typeface="Calibri"/>
              </a:rPr>
              <a:t>Wallet</a:t>
            </a:r>
            <a:r>
              <a:rPr lang="es-ES" sz="1100" dirty="0">
                <a:latin typeface="Calibri" panose="020F0502020204030204" pitchFamily="34" charset="0"/>
                <a:ea typeface="Calibri"/>
                <a:cs typeface="Calibri" panose="020F0502020204030204" pitchFamily="34" charset="0"/>
                <a:sym typeface="Calibri"/>
              </a:rPr>
              <a:t> con </a:t>
            </a:r>
            <a:r>
              <a:rPr lang="en-US" sz="1100" dirty="0">
                <a:latin typeface="Calibri" panose="020F0502020204030204" pitchFamily="34" charset="0"/>
                <a:ea typeface="Calibri"/>
                <a:cs typeface="Calibri" panose="020F0502020204030204" pitchFamily="34" charset="0"/>
                <a:sym typeface="Calibri"/>
              </a:rPr>
              <a:t>Verifiable health Link (VHL) </a:t>
            </a:r>
            <a:r>
              <a:rPr lang="es-ES" sz="1100" dirty="0">
                <a:latin typeface="Calibri" panose="020F0502020204030204" pitchFamily="34" charset="0"/>
                <a:ea typeface="Calibri"/>
                <a:cs typeface="Calibri" panose="020F0502020204030204" pitchFamily="34" charset="0"/>
                <a:sym typeface="Calibri"/>
              </a:rPr>
              <a:t>y QR </a:t>
            </a:r>
            <a:r>
              <a:rPr lang="es-ES" sz="1100" dirty="0" err="1">
                <a:latin typeface="Calibri" panose="020F0502020204030204" pitchFamily="34" charset="0"/>
                <a:ea typeface="Calibri"/>
                <a:cs typeface="Calibri" panose="020F0502020204030204" pitchFamily="34" charset="0"/>
                <a:sym typeface="Calibri"/>
              </a:rPr>
              <a:t>Code</a:t>
            </a:r>
            <a:endParaRPr lang="en-US" sz="11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p:txBody>
      </p:sp>
      <p:sp>
        <p:nvSpPr>
          <p:cNvPr id="131" name="Google Shape;131;p1"/>
          <p:cNvSpPr txBox="1"/>
          <p:nvPr/>
        </p:nvSpPr>
        <p:spPr>
          <a:xfrm>
            <a:off x="8389668" y="4636807"/>
            <a:ext cx="1336675" cy="892322"/>
          </a:xfrm>
          <a:prstGeom prst="rect">
            <a:avLst/>
          </a:prstGeom>
          <a:noFill/>
          <a:ln>
            <a:noFill/>
          </a:ln>
        </p:spPr>
        <p:txBody>
          <a:bodyPr spcFirstLastPara="1" wrap="square" lIns="91425" tIns="45700" rIns="91425" bIns="45700" anchor="t" anchorCtr="0">
            <a:noAutofit/>
          </a:bodyPr>
          <a:lstStyle/>
          <a:p>
            <a:pPr lvl="0" algn="ctr">
              <a:buSzPts val="1200"/>
            </a:pPr>
            <a:r>
              <a:rPr lang="es-ES" sz="1100" dirty="0">
                <a:latin typeface="Calibri" panose="020F0502020204030204" pitchFamily="34" charset="0"/>
                <a:ea typeface="Calibri"/>
                <a:cs typeface="Calibri" panose="020F0502020204030204" pitchFamily="34" charset="0"/>
                <a:sym typeface="Calibri"/>
              </a:rPr>
              <a:t>Visualización del escenario 1 de EHR</a:t>
            </a:r>
            <a:endParaRPr lang="en-US" sz="11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p:txBody>
      </p:sp>
      <p:sp>
        <p:nvSpPr>
          <p:cNvPr id="136" name="Google Shape;136;p1"/>
          <p:cNvSpPr txBox="1"/>
          <p:nvPr/>
        </p:nvSpPr>
        <p:spPr>
          <a:xfrm>
            <a:off x="10280472" y="2533828"/>
            <a:ext cx="1336675" cy="648251"/>
          </a:xfrm>
          <a:prstGeom prst="rect">
            <a:avLst/>
          </a:prstGeom>
          <a:noFill/>
          <a:ln>
            <a:noFill/>
          </a:ln>
        </p:spPr>
        <p:txBody>
          <a:bodyPr spcFirstLastPara="1" wrap="square" lIns="91425" tIns="45700" rIns="91425" bIns="45700" anchor="t" anchorCtr="0">
            <a:noAutofit/>
          </a:bodyPr>
          <a:lstStyle/>
          <a:p>
            <a:pPr lvl="0" algn="ctr">
              <a:buSzPts val="1200"/>
            </a:pPr>
            <a:r>
              <a:rPr lang="en-US" sz="1100" dirty="0">
                <a:latin typeface="Calibri" panose="020F0502020204030204" pitchFamily="34" charset="0"/>
                <a:ea typeface="Calibri"/>
                <a:cs typeface="Calibri" panose="020F0502020204030204" pitchFamily="34" charset="0"/>
                <a:sym typeface="Calibri"/>
              </a:rPr>
              <a:t>Generación DVC</a:t>
            </a:r>
            <a:endParaRPr lang="en-US" dirty="0">
              <a:latin typeface="Calibri" panose="020F0502020204030204" pitchFamily="34" charset="0"/>
              <a:cs typeface="Calibri" panose="020F0502020204030204" pitchFamily="34" charset="0"/>
            </a:endParaRPr>
          </a:p>
        </p:txBody>
      </p:sp>
      <p:sp>
        <p:nvSpPr>
          <p:cNvPr id="139" name="Google Shape;139;p1"/>
          <p:cNvSpPr txBox="1"/>
          <p:nvPr/>
        </p:nvSpPr>
        <p:spPr>
          <a:xfrm>
            <a:off x="9019116" y="1173891"/>
            <a:ext cx="2007300" cy="318900"/>
          </a:xfrm>
          <a:prstGeom prst="rect">
            <a:avLst/>
          </a:prstGeom>
          <a:noFill/>
          <a:ln>
            <a:noFill/>
          </a:ln>
        </p:spPr>
        <p:txBody>
          <a:bodyPr spcFirstLastPara="1" wrap="square" lIns="0" tIns="0" rIns="0" bIns="0" anchor="t" anchorCtr="0">
            <a:noAutofit/>
          </a:bodyPr>
          <a:lstStyle/>
          <a:p>
            <a:pPr lvl="0" algn="ctr">
              <a:lnSpc>
                <a:spcPct val="90000"/>
              </a:lnSpc>
              <a:buClr>
                <a:srgbClr val="FFC000"/>
              </a:buClr>
              <a:buSzPts val="1600"/>
            </a:pPr>
            <a:r>
              <a:rPr lang="en-US" sz="1600" b="1" i="0" u="none" strike="noStrike" cap="none">
                <a:solidFill>
                  <a:srgbClr val="FFC000"/>
                </a:solidFill>
                <a:latin typeface="Calibri" panose="020F0502020204030204" pitchFamily="34" charset="0"/>
                <a:ea typeface="Calibri"/>
                <a:cs typeface="Calibri" panose="020F0502020204030204" pitchFamily="34" charset="0"/>
                <a:sym typeface="Calibri"/>
              </a:rPr>
              <a:t>30 </a:t>
            </a:r>
            <a:r>
              <a:rPr lang="en-US" sz="1600" b="1">
                <a:solidFill>
                  <a:srgbClr val="FFC000"/>
                </a:solidFill>
                <a:latin typeface="Calibri" panose="020F0502020204030204" pitchFamily="34" charset="0"/>
                <a:ea typeface="Calibri"/>
                <a:cs typeface="Calibri" panose="020F0502020204030204" pitchFamily="34" charset="0"/>
                <a:sym typeface="Calibri"/>
              </a:rPr>
              <a:t>Sept</a:t>
            </a:r>
            <a:r>
              <a:rPr lang="en-US" sz="1600" b="1" i="0" u="none" strike="noStrike" cap="none">
                <a:solidFill>
                  <a:srgbClr val="FFC000"/>
                </a:solidFill>
                <a:latin typeface="Calibri" panose="020F0502020204030204" pitchFamily="34" charset="0"/>
                <a:ea typeface="Calibri"/>
                <a:cs typeface="Calibri" panose="020F0502020204030204" pitchFamily="34" charset="0"/>
                <a:sym typeface="Calibri"/>
              </a:rPr>
              <a:t> 2024</a:t>
            </a:r>
            <a:endParaRPr lang="en-US" sz="1600" b="0" i="0" u="none" strike="noStrike" cap="none">
              <a:solidFill>
                <a:srgbClr val="FFC000"/>
              </a:solidFill>
              <a:latin typeface="Calibri" panose="020F0502020204030204" pitchFamily="34" charset="0"/>
              <a:ea typeface="Calibri"/>
              <a:cs typeface="Calibri" panose="020F0502020204030204" pitchFamily="34" charset="0"/>
              <a:sym typeface="Calibri"/>
            </a:endParaRPr>
          </a:p>
        </p:txBody>
      </p:sp>
      <p:cxnSp>
        <p:nvCxnSpPr>
          <p:cNvPr id="140" name="Google Shape;140;p1"/>
          <p:cNvCxnSpPr>
            <a:cxnSpLocks/>
          </p:cNvCxnSpPr>
          <p:nvPr/>
        </p:nvCxnSpPr>
        <p:spPr>
          <a:xfrm rot="10800000">
            <a:off x="9991791" y="2067235"/>
            <a:ext cx="24600" cy="1447800"/>
          </a:xfrm>
          <a:prstGeom prst="straightConnector1">
            <a:avLst/>
          </a:prstGeom>
          <a:noFill/>
          <a:ln w="19050" cap="flat" cmpd="sng">
            <a:solidFill>
              <a:srgbClr val="FFC000"/>
            </a:solidFill>
            <a:prstDash val="dash"/>
            <a:round/>
            <a:headEnd type="none" w="sm" len="sm"/>
            <a:tailEnd type="none" w="sm" len="sm"/>
          </a:ln>
        </p:spPr>
      </p:cxnSp>
      <p:sp>
        <p:nvSpPr>
          <p:cNvPr id="142" name="Google Shape;142;p1"/>
          <p:cNvSpPr txBox="1"/>
          <p:nvPr/>
        </p:nvSpPr>
        <p:spPr>
          <a:xfrm>
            <a:off x="5104826" y="1173891"/>
            <a:ext cx="2007300" cy="318900"/>
          </a:xfrm>
          <a:prstGeom prst="rect">
            <a:avLst/>
          </a:prstGeom>
          <a:noFill/>
          <a:ln>
            <a:noFill/>
          </a:ln>
        </p:spPr>
        <p:txBody>
          <a:bodyPr spcFirstLastPara="1" wrap="square" lIns="0" tIns="0" rIns="0" bIns="0" anchor="t" anchorCtr="0">
            <a:noAutofit/>
          </a:bodyPr>
          <a:lstStyle/>
          <a:p>
            <a:pPr lvl="0" algn="ctr">
              <a:lnSpc>
                <a:spcPct val="90000"/>
              </a:lnSpc>
              <a:buClr>
                <a:srgbClr val="FFC000"/>
              </a:buClr>
              <a:buSzPts val="1600"/>
            </a:pPr>
            <a:r>
              <a:rPr lang="en-US" sz="1600" b="1">
                <a:solidFill>
                  <a:srgbClr val="FFC000"/>
                </a:solidFill>
                <a:latin typeface="Calibri" panose="020F0502020204030204" pitchFamily="34" charset="0"/>
                <a:ea typeface="Calibri"/>
                <a:cs typeface="Calibri" panose="020F0502020204030204" pitchFamily="34" charset="0"/>
                <a:sym typeface="Calibri"/>
              </a:rPr>
              <a:t>20 Sept 2024</a:t>
            </a:r>
            <a:endParaRPr lang="en-US" sz="1600" b="0" i="0" u="none" strike="noStrike" cap="none">
              <a:solidFill>
                <a:srgbClr val="FFC000"/>
              </a:solidFill>
              <a:latin typeface="Calibri" panose="020F0502020204030204" pitchFamily="34" charset="0"/>
              <a:ea typeface="Calibri"/>
              <a:cs typeface="Calibri" panose="020F0502020204030204" pitchFamily="34" charset="0"/>
              <a:sym typeface="Calibri"/>
            </a:endParaRPr>
          </a:p>
        </p:txBody>
      </p:sp>
      <p:cxnSp>
        <p:nvCxnSpPr>
          <p:cNvPr id="143" name="Google Shape;143;p1"/>
          <p:cNvCxnSpPr/>
          <p:nvPr/>
        </p:nvCxnSpPr>
        <p:spPr>
          <a:xfrm rot="10800000">
            <a:off x="6083851" y="2058441"/>
            <a:ext cx="24600" cy="1447800"/>
          </a:xfrm>
          <a:prstGeom prst="straightConnector1">
            <a:avLst/>
          </a:prstGeom>
          <a:noFill/>
          <a:ln w="19050" cap="flat" cmpd="sng">
            <a:solidFill>
              <a:srgbClr val="FFC000"/>
            </a:solidFill>
            <a:prstDash val="dash"/>
            <a:round/>
            <a:headEnd type="none" w="sm" len="sm"/>
            <a:tailEnd type="none" w="sm" len="sm"/>
          </a:ln>
        </p:spPr>
      </p:cxnSp>
      <p:pic>
        <p:nvPicPr>
          <p:cNvPr id="5" name="Gráfico 4" descr="Marcador con relleno sólido">
            <a:extLst>
              <a:ext uri="{FF2B5EF4-FFF2-40B4-BE49-F238E27FC236}">
                <a16:creationId xmlns:a16="http://schemas.microsoft.com/office/drawing/2014/main" id="{4F618172-E977-B539-8234-58E4460A718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40941" y="1377856"/>
            <a:ext cx="914400" cy="914400"/>
          </a:xfrm>
          <a:prstGeom prst="rect">
            <a:avLst/>
          </a:prstGeom>
        </p:spPr>
      </p:pic>
      <p:pic>
        <p:nvPicPr>
          <p:cNvPr id="6" name="Gráfico 5" descr="Marcador con relleno sólido">
            <a:extLst>
              <a:ext uri="{FF2B5EF4-FFF2-40B4-BE49-F238E27FC236}">
                <a16:creationId xmlns:a16="http://schemas.microsoft.com/office/drawing/2014/main" id="{FA85419D-2E0B-A226-09B3-41E8842B0F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2185" y="1377856"/>
            <a:ext cx="914400" cy="914400"/>
          </a:xfrm>
          <a:prstGeom prst="rect">
            <a:avLst/>
          </a:prstGeom>
        </p:spPr>
      </p:pic>
      <p:sp>
        <p:nvSpPr>
          <p:cNvPr id="7" name="Rectángulo: esquinas redondeadas 6">
            <a:extLst>
              <a:ext uri="{FF2B5EF4-FFF2-40B4-BE49-F238E27FC236}">
                <a16:creationId xmlns:a16="http://schemas.microsoft.com/office/drawing/2014/main" id="{0C284646-AE6F-7109-99A6-2317CF27F37D}"/>
              </a:ext>
            </a:extLst>
          </p:cNvPr>
          <p:cNvSpPr/>
          <p:nvPr/>
        </p:nvSpPr>
        <p:spPr>
          <a:xfrm>
            <a:off x="1286485" y="5795187"/>
            <a:ext cx="1796248" cy="856912"/>
          </a:xfrm>
          <a:prstGeom prst="roundRect">
            <a:avLst/>
          </a:prstGeom>
          <a:noFill/>
          <a:ln>
            <a:solidFill>
              <a:srgbClr val="36A9E5"/>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Calibri" panose="020F0502020204030204" pitchFamily="34" charset="0"/>
              <a:cs typeface="Calibri" panose="020F0502020204030204" pitchFamily="34" charset="0"/>
            </a:endParaRPr>
          </a:p>
        </p:txBody>
      </p:sp>
      <p:sp>
        <p:nvSpPr>
          <p:cNvPr id="8" name="Rectángulo: esquinas redondeadas 7">
            <a:extLst>
              <a:ext uri="{FF2B5EF4-FFF2-40B4-BE49-F238E27FC236}">
                <a16:creationId xmlns:a16="http://schemas.microsoft.com/office/drawing/2014/main" id="{9492F956-0C10-006D-2F78-533F67F52BE3}"/>
              </a:ext>
            </a:extLst>
          </p:cNvPr>
          <p:cNvSpPr/>
          <p:nvPr/>
        </p:nvSpPr>
        <p:spPr>
          <a:xfrm>
            <a:off x="3460947" y="5756759"/>
            <a:ext cx="1319998" cy="565120"/>
          </a:xfrm>
          <a:prstGeom prst="roundRect">
            <a:avLst/>
          </a:prstGeom>
          <a:noFill/>
          <a:ln>
            <a:solidFill>
              <a:srgbClr val="1686C5"/>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Calibri" panose="020F0502020204030204" pitchFamily="34" charset="0"/>
              <a:cs typeface="Calibri" panose="020F0502020204030204" pitchFamily="34" charset="0"/>
            </a:endParaRPr>
          </a:p>
        </p:txBody>
      </p:sp>
      <p:sp>
        <p:nvSpPr>
          <p:cNvPr id="9" name="Rectángulo: esquinas redondeadas 8">
            <a:extLst>
              <a:ext uri="{FF2B5EF4-FFF2-40B4-BE49-F238E27FC236}">
                <a16:creationId xmlns:a16="http://schemas.microsoft.com/office/drawing/2014/main" id="{71D05BC2-01EE-54C8-9BC3-5001DF87D623}"/>
              </a:ext>
            </a:extLst>
          </p:cNvPr>
          <p:cNvSpPr/>
          <p:nvPr/>
        </p:nvSpPr>
        <p:spPr>
          <a:xfrm>
            <a:off x="5482438" y="5763077"/>
            <a:ext cx="1243798" cy="658316"/>
          </a:xfrm>
          <a:prstGeom prst="roundRect">
            <a:avLst/>
          </a:prstGeom>
          <a:noFill/>
          <a:ln>
            <a:solidFill>
              <a:srgbClr val="103F6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Calibri" panose="020F0502020204030204" pitchFamily="34" charset="0"/>
              <a:cs typeface="Calibri" panose="020F0502020204030204" pitchFamily="34" charset="0"/>
            </a:endParaRPr>
          </a:p>
        </p:txBody>
      </p:sp>
      <p:sp>
        <p:nvSpPr>
          <p:cNvPr id="14" name="Rectángulo: esquinas redondeadas 13">
            <a:extLst>
              <a:ext uri="{FF2B5EF4-FFF2-40B4-BE49-F238E27FC236}">
                <a16:creationId xmlns:a16="http://schemas.microsoft.com/office/drawing/2014/main" id="{EFF0FAE3-8836-B398-ECDA-6FD7CFEEA487}"/>
              </a:ext>
            </a:extLst>
          </p:cNvPr>
          <p:cNvSpPr/>
          <p:nvPr/>
        </p:nvSpPr>
        <p:spPr>
          <a:xfrm>
            <a:off x="7501043" y="5745693"/>
            <a:ext cx="1253323" cy="656887"/>
          </a:xfrm>
          <a:prstGeom prst="roundRect">
            <a:avLst/>
          </a:prstGeom>
          <a:noFill/>
          <a:ln>
            <a:solidFill>
              <a:srgbClr val="103D5E"/>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Calibri" panose="020F0502020204030204" pitchFamily="34" charset="0"/>
              <a:cs typeface="Calibri" panose="020F0502020204030204" pitchFamily="34" charset="0"/>
            </a:endParaRPr>
          </a:p>
        </p:txBody>
      </p:sp>
      <p:sp>
        <p:nvSpPr>
          <p:cNvPr id="15" name="Rectángulo: esquinas redondeadas 14">
            <a:extLst>
              <a:ext uri="{FF2B5EF4-FFF2-40B4-BE49-F238E27FC236}">
                <a16:creationId xmlns:a16="http://schemas.microsoft.com/office/drawing/2014/main" id="{77BF04A7-CFA5-E3E7-2352-602EAFE32658}"/>
              </a:ext>
            </a:extLst>
          </p:cNvPr>
          <p:cNvSpPr/>
          <p:nvPr/>
        </p:nvSpPr>
        <p:spPr>
          <a:xfrm>
            <a:off x="9411715" y="5739250"/>
            <a:ext cx="1215223" cy="475912"/>
          </a:xfrm>
          <a:prstGeom prst="roundRect">
            <a:avLst/>
          </a:prstGeom>
          <a:noFill/>
          <a:ln>
            <a:solidFill>
              <a:srgbClr val="0A293F"/>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Calibri" panose="020F0502020204030204" pitchFamily="34" charset="0"/>
              <a:cs typeface="Calibri" panose="020F0502020204030204" pitchFamily="34" charset="0"/>
            </a:endParaRPr>
          </a:p>
        </p:txBody>
      </p:sp>
      <p:sp>
        <p:nvSpPr>
          <p:cNvPr id="2" name="Google Shape;142;p1">
            <a:extLst>
              <a:ext uri="{FF2B5EF4-FFF2-40B4-BE49-F238E27FC236}">
                <a16:creationId xmlns:a16="http://schemas.microsoft.com/office/drawing/2014/main" id="{9576537D-23EE-4A13-172C-8477447849C0}"/>
              </a:ext>
            </a:extLst>
          </p:cNvPr>
          <p:cNvSpPr txBox="1"/>
          <p:nvPr/>
        </p:nvSpPr>
        <p:spPr>
          <a:xfrm>
            <a:off x="1216601" y="1173891"/>
            <a:ext cx="2007300" cy="318900"/>
          </a:xfrm>
          <a:prstGeom prst="rect">
            <a:avLst/>
          </a:prstGeom>
          <a:noFill/>
          <a:ln>
            <a:noFill/>
          </a:ln>
        </p:spPr>
        <p:txBody>
          <a:bodyPr spcFirstLastPara="1" wrap="square" lIns="0" tIns="0" rIns="0" bIns="0" anchor="t" anchorCtr="0">
            <a:noAutofit/>
          </a:bodyPr>
          <a:lstStyle/>
          <a:p>
            <a:pPr lvl="0" algn="ctr">
              <a:lnSpc>
                <a:spcPct val="90000"/>
              </a:lnSpc>
              <a:buClr>
                <a:srgbClr val="FFC000"/>
              </a:buClr>
              <a:buSzPts val="1600"/>
            </a:pPr>
            <a:r>
              <a:rPr lang="en-US" sz="1600" b="1" dirty="0">
                <a:solidFill>
                  <a:srgbClr val="FFC000"/>
                </a:solidFill>
                <a:latin typeface="Calibri" panose="020F0502020204030204" pitchFamily="34" charset="0"/>
                <a:ea typeface="Calibri"/>
                <a:cs typeface="Calibri" panose="020F0502020204030204" pitchFamily="34" charset="0"/>
                <a:sym typeface="Calibri"/>
              </a:rPr>
              <a:t>6 sept 2024</a:t>
            </a:r>
            <a:endParaRPr lang="en-US" sz="1600" b="0" i="0" u="none" strike="noStrike" cap="none" dirty="0">
              <a:solidFill>
                <a:srgbClr val="FFC000"/>
              </a:solidFill>
              <a:latin typeface="Calibri" panose="020F0502020204030204" pitchFamily="34" charset="0"/>
              <a:ea typeface="Calibri"/>
              <a:cs typeface="Calibri" panose="020F0502020204030204" pitchFamily="34" charset="0"/>
              <a:sym typeface="Calibri"/>
            </a:endParaRPr>
          </a:p>
        </p:txBody>
      </p:sp>
      <p:cxnSp>
        <p:nvCxnSpPr>
          <p:cNvPr id="3" name="Google Shape;143;p1">
            <a:extLst>
              <a:ext uri="{FF2B5EF4-FFF2-40B4-BE49-F238E27FC236}">
                <a16:creationId xmlns:a16="http://schemas.microsoft.com/office/drawing/2014/main" id="{55C57A34-D86C-2964-67E1-C5D7D5F55E9C}"/>
              </a:ext>
            </a:extLst>
          </p:cNvPr>
          <p:cNvCxnSpPr/>
          <p:nvPr/>
        </p:nvCxnSpPr>
        <p:spPr>
          <a:xfrm rot="10800000">
            <a:off x="2195626" y="2036621"/>
            <a:ext cx="24600" cy="1447800"/>
          </a:xfrm>
          <a:prstGeom prst="straightConnector1">
            <a:avLst/>
          </a:prstGeom>
          <a:noFill/>
          <a:ln w="19050" cap="flat" cmpd="sng">
            <a:solidFill>
              <a:srgbClr val="FFC000"/>
            </a:solidFill>
            <a:prstDash val="dash"/>
            <a:round/>
            <a:headEnd type="none" w="sm" len="sm"/>
            <a:tailEnd type="none" w="sm" len="sm"/>
          </a:ln>
        </p:spPr>
      </p:cxnSp>
      <p:pic>
        <p:nvPicPr>
          <p:cNvPr id="4" name="Gráfico 3" descr="Marcador con relleno sólido">
            <a:extLst>
              <a:ext uri="{FF2B5EF4-FFF2-40B4-BE49-F238E27FC236}">
                <a16:creationId xmlns:a16="http://schemas.microsoft.com/office/drawing/2014/main" id="{0EADEFDE-C030-E195-1842-3C539B611F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43960" y="1377856"/>
            <a:ext cx="914400" cy="914400"/>
          </a:xfrm>
          <a:prstGeom prst="rect">
            <a:avLst/>
          </a:prstGeom>
        </p:spPr>
      </p:pic>
      <p:pic>
        <p:nvPicPr>
          <p:cNvPr id="22" name="Gráfico 21" descr="Lista de comprobación con relleno sólido">
            <a:extLst>
              <a:ext uri="{FF2B5EF4-FFF2-40B4-BE49-F238E27FC236}">
                <a16:creationId xmlns:a16="http://schemas.microsoft.com/office/drawing/2014/main" id="{238976E7-7A93-E53D-36C3-166B4A5ED2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51551" y="3321104"/>
            <a:ext cx="814071" cy="814071"/>
          </a:xfrm>
          <a:prstGeom prst="rect">
            <a:avLst/>
          </a:prstGeom>
        </p:spPr>
      </p:pic>
      <p:pic>
        <p:nvPicPr>
          <p:cNvPr id="25" name="Imagen 24">
            <a:extLst>
              <a:ext uri="{FF2B5EF4-FFF2-40B4-BE49-F238E27FC236}">
                <a16:creationId xmlns:a16="http://schemas.microsoft.com/office/drawing/2014/main" id="{EF11192F-C497-13CE-40A5-CDC15DDC0F91}"/>
              </a:ext>
            </a:extLst>
          </p:cNvPr>
          <p:cNvPicPr>
            <a:picLocks noChangeAspect="1"/>
          </p:cNvPicPr>
          <p:nvPr/>
        </p:nvPicPr>
        <p:blipFill rotWithShape="1">
          <a:blip r:embed="rId9"/>
          <a:srcRect l="21147" t="19371" r="20605" b="27491"/>
          <a:stretch/>
        </p:blipFill>
        <p:spPr>
          <a:xfrm>
            <a:off x="2889863" y="3225184"/>
            <a:ext cx="773451" cy="705612"/>
          </a:xfrm>
          <a:prstGeom prst="rect">
            <a:avLst/>
          </a:prstGeom>
        </p:spPr>
      </p:pic>
      <p:sp>
        <p:nvSpPr>
          <p:cNvPr id="26" name="Google Shape;142;p1">
            <a:extLst>
              <a:ext uri="{FF2B5EF4-FFF2-40B4-BE49-F238E27FC236}">
                <a16:creationId xmlns:a16="http://schemas.microsoft.com/office/drawing/2014/main" id="{57502BAB-5FBC-2E29-0A61-1A3A0E1B5918}"/>
              </a:ext>
            </a:extLst>
          </p:cNvPr>
          <p:cNvSpPr txBox="1"/>
          <p:nvPr/>
        </p:nvSpPr>
        <p:spPr>
          <a:xfrm>
            <a:off x="3123591" y="1173891"/>
            <a:ext cx="2007300" cy="318900"/>
          </a:xfrm>
          <a:prstGeom prst="rect">
            <a:avLst/>
          </a:prstGeom>
          <a:noFill/>
          <a:ln>
            <a:noFill/>
          </a:ln>
        </p:spPr>
        <p:txBody>
          <a:bodyPr spcFirstLastPara="1" wrap="square" lIns="0" tIns="0" rIns="0" bIns="0" anchor="t" anchorCtr="0">
            <a:noAutofit/>
          </a:bodyPr>
          <a:lstStyle/>
          <a:p>
            <a:pPr lvl="0" algn="ctr">
              <a:lnSpc>
                <a:spcPct val="90000"/>
              </a:lnSpc>
              <a:buClr>
                <a:srgbClr val="FFC000"/>
              </a:buClr>
              <a:buSzPts val="1600"/>
            </a:pPr>
            <a:r>
              <a:rPr lang="en-US" sz="1600" b="1">
                <a:solidFill>
                  <a:srgbClr val="FFC000"/>
                </a:solidFill>
                <a:latin typeface="Calibri" panose="020F0502020204030204" pitchFamily="34" charset="0"/>
                <a:ea typeface="Calibri"/>
                <a:cs typeface="Calibri" panose="020F0502020204030204" pitchFamily="34" charset="0"/>
                <a:sym typeface="Calibri"/>
              </a:rPr>
              <a:t>13 Sept 2024</a:t>
            </a:r>
            <a:endParaRPr lang="en-US" sz="1600" b="0" i="0" u="none" strike="noStrike" cap="none">
              <a:solidFill>
                <a:srgbClr val="FFC000"/>
              </a:solidFill>
              <a:latin typeface="Calibri" panose="020F0502020204030204" pitchFamily="34" charset="0"/>
              <a:ea typeface="Calibri"/>
              <a:cs typeface="Calibri" panose="020F0502020204030204" pitchFamily="34" charset="0"/>
              <a:sym typeface="Calibri"/>
            </a:endParaRPr>
          </a:p>
        </p:txBody>
      </p:sp>
      <p:cxnSp>
        <p:nvCxnSpPr>
          <p:cNvPr id="27" name="Google Shape;143;p1">
            <a:extLst>
              <a:ext uri="{FF2B5EF4-FFF2-40B4-BE49-F238E27FC236}">
                <a16:creationId xmlns:a16="http://schemas.microsoft.com/office/drawing/2014/main" id="{BDFCC8C2-92E7-51AF-3B75-730737E99A07}"/>
              </a:ext>
            </a:extLst>
          </p:cNvPr>
          <p:cNvCxnSpPr/>
          <p:nvPr/>
        </p:nvCxnSpPr>
        <p:spPr>
          <a:xfrm rot="10800000">
            <a:off x="4102616" y="2031351"/>
            <a:ext cx="24600" cy="1447800"/>
          </a:xfrm>
          <a:prstGeom prst="straightConnector1">
            <a:avLst/>
          </a:prstGeom>
          <a:noFill/>
          <a:ln w="19050" cap="flat" cmpd="sng">
            <a:solidFill>
              <a:srgbClr val="FFC000"/>
            </a:solidFill>
            <a:prstDash val="dash"/>
            <a:round/>
            <a:headEnd type="none" w="sm" len="sm"/>
            <a:tailEnd type="none" w="sm" len="sm"/>
          </a:ln>
        </p:spPr>
      </p:cxnSp>
      <p:pic>
        <p:nvPicPr>
          <p:cNvPr id="28" name="Gráfico 27" descr="Marcador con relleno sólido">
            <a:extLst>
              <a:ext uri="{FF2B5EF4-FFF2-40B4-BE49-F238E27FC236}">
                <a16:creationId xmlns:a16="http://schemas.microsoft.com/office/drawing/2014/main" id="{CDFC4FFB-2A16-080E-3DE6-DD7A40FB016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50950" y="1377856"/>
            <a:ext cx="914400" cy="914400"/>
          </a:xfrm>
          <a:prstGeom prst="rect">
            <a:avLst/>
          </a:prstGeom>
        </p:spPr>
      </p:pic>
      <p:sp>
        <p:nvSpPr>
          <p:cNvPr id="29" name="Google Shape;142;p1">
            <a:extLst>
              <a:ext uri="{FF2B5EF4-FFF2-40B4-BE49-F238E27FC236}">
                <a16:creationId xmlns:a16="http://schemas.microsoft.com/office/drawing/2014/main" id="{CB82E604-C2C2-C4BE-A90E-F4D4C31D678C}"/>
              </a:ext>
            </a:extLst>
          </p:cNvPr>
          <p:cNvSpPr txBox="1"/>
          <p:nvPr/>
        </p:nvSpPr>
        <p:spPr>
          <a:xfrm>
            <a:off x="7143147" y="1173891"/>
            <a:ext cx="2007300" cy="318900"/>
          </a:xfrm>
          <a:prstGeom prst="rect">
            <a:avLst/>
          </a:prstGeom>
          <a:noFill/>
          <a:ln>
            <a:noFill/>
          </a:ln>
        </p:spPr>
        <p:txBody>
          <a:bodyPr spcFirstLastPara="1" wrap="square" lIns="0" tIns="0" rIns="0" bIns="0" anchor="t" anchorCtr="0">
            <a:noAutofit/>
          </a:bodyPr>
          <a:lstStyle/>
          <a:p>
            <a:pPr lvl="0" algn="ctr">
              <a:lnSpc>
                <a:spcPct val="90000"/>
              </a:lnSpc>
              <a:buClr>
                <a:srgbClr val="FFC000"/>
              </a:buClr>
              <a:buSzPts val="1600"/>
            </a:pPr>
            <a:r>
              <a:rPr lang="en-US" sz="1600" b="1">
                <a:solidFill>
                  <a:srgbClr val="FFC000"/>
                </a:solidFill>
                <a:latin typeface="Calibri" panose="020F0502020204030204" pitchFamily="34" charset="0"/>
                <a:ea typeface="Calibri"/>
                <a:cs typeface="Calibri" panose="020F0502020204030204" pitchFamily="34" charset="0"/>
                <a:sym typeface="Calibri"/>
              </a:rPr>
              <a:t>27 Sept 2024</a:t>
            </a:r>
            <a:endParaRPr lang="en-US" sz="1600" b="0" i="0" u="none" strike="noStrike" cap="none">
              <a:solidFill>
                <a:srgbClr val="FFC000"/>
              </a:solidFill>
              <a:latin typeface="Calibri" panose="020F0502020204030204" pitchFamily="34" charset="0"/>
              <a:ea typeface="Calibri"/>
              <a:cs typeface="Calibri" panose="020F0502020204030204" pitchFamily="34" charset="0"/>
              <a:sym typeface="Calibri"/>
            </a:endParaRPr>
          </a:p>
        </p:txBody>
      </p:sp>
      <p:cxnSp>
        <p:nvCxnSpPr>
          <p:cNvPr id="30" name="Google Shape;143;p1">
            <a:extLst>
              <a:ext uri="{FF2B5EF4-FFF2-40B4-BE49-F238E27FC236}">
                <a16:creationId xmlns:a16="http://schemas.microsoft.com/office/drawing/2014/main" id="{13002CF9-1D6A-2A22-1A5F-9466CBF4C327}"/>
              </a:ext>
            </a:extLst>
          </p:cNvPr>
          <p:cNvCxnSpPr/>
          <p:nvPr/>
        </p:nvCxnSpPr>
        <p:spPr>
          <a:xfrm rot="10800000">
            <a:off x="8122172" y="2044099"/>
            <a:ext cx="24600" cy="1447800"/>
          </a:xfrm>
          <a:prstGeom prst="straightConnector1">
            <a:avLst/>
          </a:prstGeom>
          <a:noFill/>
          <a:ln w="19050" cap="flat" cmpd="sng">
            <a:solidFill>
              <a:srgbClr val="FFC000"/>
            </a:solidFill>
            <a:prstDash val="dash"/>
            <a:round/>
            <a:headEnd type="none" w="sm" len="sm"/>
            <a:tailEnd type="none" w="sm" len="sm"/>
          </a:ln>
        </p:spPr>
      </p:cxnSp>
      <p:pic>
        <p:nvPicPr>
          <p:cNvPr id="31" name="Gráfico 30" descr="Marcador con relleno sólido">
            <a:extLst>
              <a:ext uri="{FF2B5EF4-FFF2-40B4-BE49-F238E27FC236}">
                <a16:creationId xmlns:a16="http://schemas.microsoft.com/office/drawing/2014/main" id="{9F212E2C-D45C-45BB-C91F-6E5287E6D6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70506" y="1377856"/>
            <a:ext cx="914400" cy="914400"/>
          </a:xfrm>
          <a:prstGeom prst="rect">
            <a:avLst/>
          </a:prstGeom>
        </p:spPr>
      </p:pic>
      <p:pic>
        <p:nvPicPr>
          <p:cNvPr id="23" name="Gráfico 22" descr="Aguja con relleno sólido">
            <a:extLst>
              <a:ext uri="{FF2B5EF4-FFF2-40B4-BE49-F238E27FC236}">
                <a16:creationId xmlns:a16="http://schemas.microsoft.com/office/drawing/2014/main" id="{74546963-D187-4DEC-86CF-1F3854123AD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86215" y="3302704"/>
            <a:ext cx="742312" cy="742312"/>
          </a:xfrm>
          <a:prstGeom prst="rect">
            <a:avLst/>
          </a:prstGeom>
        </p:spPr>
      </p:pic>
      <p:pic>
        <p:nvPicPr>
          <p:cNvPr id="32" name="Gráfico 31" descr="Internet con relleno sólido">
            <a:extLst>
              <a:ext uri="{FF2B5EF4-FFF2-40B4-BE49-F238E27FC236}">
                <a16:creationId xmlns:a16="http://schemas.microsoft.com/office/drawing/2014/main" id="{552EFB35-D06A-7EC2-140E-BFADE3984B5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640384" y="3348504"/>
            <a:ext cx="775383" cy="775383"/>
          </a:xfrm>
          <a:prstGeom prst="rect">
            <a:avLst/>
          </a:prstGeom>
        </p:spPr>
      </p:pic>
      <p:pic>
        <p:nvPicPr>
          <p:cNvPr id="34" name="Gráfico 33" descr="Corazón con pulso con relleno sólido">
            <a:extLst>
              <a:ext uri="{FF2B5EF4-FFF2-40B4-BE49-F238E27FC236}">
                <a16:creationId xmlns:a16="http://schemas.microsoft.com/office/drawing/2014/main" id="{0D0E4212-B9D8-FF74-78E2-0516CF59DC1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88240" y="3264182"/>
            <a:ext cx="914400" cy="914400"/>
          </a:xfrm>
          <a:prstGeom prst="rect">
            <a:avLst/>
          </a:prstGeom>
        </p:spPr>
      </p:pic>
      <p:pic>
        <p:nvPicPr>
          <p:cNvPr id="36" name="Gráfico 35" descr="Informática en la nube con relleno sólido">
            <a:extLst>
              <a:ext uri="{FF2B5EF4-FFF2-40B4-BE49-F238E27FC236}">
                <a16:creationId xmlns:a16="http://schemas.microsoft.com/office/drawing/2014/main" id="{14510DFB-9939-2B30-F7FF-2A9449E5328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717478" y="3320487"/>
            <a:ext cx="765245" cy="765245"/>
          </a:xfrm>
          <a:prstGeom prst="rect">
            <a:avLst/>
          </a:prstGeom>
        </p:spPr>
      </p:pic>
      <p:sp>
        <p:nvSpPr>
          <p:cNvPr id="13" name="Google Shape;120;p1">
            <a:extLst>
              <a:ext uri="{FF2B5EF4-FFF2-40B4-BE49-F238E27FC236}">
                <a16:creationId xmlns:a16="http://schemas.microsoft.com/office/drawing/2014/main" id="{18FE6142-CA46-4441-20B6-DBB1B1B1DA33}"/>
              </a:ext>
            </a:extLst>
          </p:cNvPr>
          <p:cNvSpPr txBox="1"/>
          <p:nvPr/>
        </p:nvSpPr>
        <p:spPr>
          <a:xfrm>
            <a:off x="1251865" y="5841884"/>
            <a:ext cx="1887520" cy="830956"/>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algn="ctr"/>
            <a:r>
              <a:rPr lang="es-ES" sz="1200" b="1" dirty="0" err="1">
                <a:solidFill>
                  <a:srgbClr val="36A9E5"/>
                </a:solidFill>
                <a:latin typeface="Calibri"/>
                <a:ea typeface="Calibri"/>
                <a:cs typeface="Calibri"/>
                <a:sym typeface="Calibri"/>
              </a:rPr>
              <a:t>Track</a:t>
            </a:r>
            <a:r>
              <a:rPr lang="es-ES" sz="1200" b="1" dirty="0">
                <a:solidFill>
                  <a:srgbClr val="36A9E5"/>
                </a:solidFill>
                <a:latin typeface="Calibri"/>
                <a:ea typeface="Calibri"/>
                <a:cs typeface="Calibri"/>
                <a:sym typeface="Calibri"/>
              </a:rPr>
              <a:t> 1: Generar completo IPS (MPI/</a:t>
            </a:r>
            <a:r>
              <a:rPr lang="es-ES" sz="1200" b="1" dirty="0" err="1">
                <a:solidFill>
                  <a:srgbClr val="36A9E5"/>
                </a:solidFill>
                <a:latin typeface="Calibri"/>
                <a:ea typeface="Calibri"/>
                <a:cs typeface="Calibri"/>
                <a:sym typeface="Calibri"/>
              </a:rPr>
              <a:t>Term</a:t>
            </a:r>
            <a:r>
              <a:rPr lang="es-ES" sz="1200" b="1" dirty="0">
                <a:solidFill>
                  <a:srgbClr val="36A9E5"/>
                </a:solidFill>
                <a:latin typeface="Calibri"/>
                <a:ea typeface="Calibri"/>
                <a:cs typeface="Calibri"/>
                <a:sym typeface="Calibri"/>
              </a:rPr>
              <a:t>) y
escenario 2 MHD completo.</a:t>
            </a:r>
            <a:endParaRPr lang="en-US" sz="1200" b="1" strike="dblStrike" dirty="0">
              <a:solidFill>
                <a:srgbClr val="36A9E5"/>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673800013"/>
      </p:ext>
    </p:ext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Google Shape;298;p4">
            <a:extLst>
              <a:ext uri="{FF2B5EF4-FFF2-40B4-BE49-F238E27FC236}">
                <a16:creationId xmlns:a16="http://schemas.microsoft.com/office/drawing/2014/main" id="{31B2B556-779E-CB53-582E-F36BFC1AE37D}"/>
              </a:ext>
            </a:extLst>
          </p:cNvPr>
          <p:cNvSpPr txBox="1"/>
          <p:nvPr/>
        </p:nvSpPr>
        <p:spPr>
          <a:xfrm>
            <a:off x="127364" y="-223298"/>
            <a:ext cx="7435170"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a:solidFill>
                  <a:srgbClr val="156082"/>
                </a:solidFill>
                <a:latin typeface="Poppins Light"/>
                <a:ea typeface="Calibri"/>
                <a:cs typeface="Calibri"/>
                <a:sym typeface="Calibri"/>
              </a:rPr>
              <a:t>Sesiones de capacitación</a:t>
            </a:r>
            <a:r>
              <a:rPr lang="es-419" sz="2400" b="1" i="0" u="none" strike="noStrike" cap="none">
                <a:solidFill>
                  <a:srgbClr val="156082"/>
                </a:solidFill>
                <a:latin typeface="Poppins Light"/>
                <a:ea typeface="Calibri"/>
                <a:cs typeface="Calibri"/>
                <a:sym typeface="Calibri"/>
              </a:rPr>
              <a:t>:</a:t>
            </a:r>
            <a:endParaRPr lang="es-419" sz="2400" b="1" i="0" u="none" strike="noStrike" cap="none">
              <a:solidFill>
                <a:srgbClr val="156082"/>
              </a:solidFill>
              <a:latin typeface="Poppins Light"/>
              <a:ea typeface="Calibri"/>
              <a:cs typeface="Calibri"/>
            </a:endParaRPr>
          </a:p>
        </p:txBody>
      </p:sp>
      <p:grpSp>
        <p:nvGrpSpPr>
          <p:cNvPr id="2" name="Group 1">
            <a:extLst>
              <a:ext uri="{FF2B5EF4-FFF2-40B4-BE49-F238E27FC236}">
                <a16:creationId xmlns:a16="http://schemas.microsoft.com/office/drawing/2014/main" id="{4BB79EE9-61E6-AC82-8F9F-C80DF2968C43}"/>
              </a:ext>
            </a:extLst>
          </p:cNvPr>
          <p:cNvGrpSpPr/>
          <p:nvPr/>
        </p:nvGrpSpPr>
        <p:grpSpPr>
          <a:xfrm>
            <a:off x="0" y="5997328"/>
            <a:ext cx="1194873" cy="856165"/>
            <a:chOff x="154247" y="1888219"/>
            <a:chExt cx="4605776" cy="3300186"/>
          </a:xfrm>
        </p:grpSpPr>
        <p:sp>
          <p:nvSpPr>
            <p:cNvPr id="4" name="Freeform 8">
              <a:extLst>
                <a:ext uri="{FF2B5EF4-FFF2-40B4-BE49-F238E27FC236}">
                  <a16:creationId xmlns:a16="http://schemas.microsoft.com/office/drawing/2014/main" id="{358E9E08-9D1B-6CBB-5241-E2102BCA3B85}"/>
                </a:ext>
              </a:extLst>
            </p:cNvPr>
            <p:cNvSpPr>
              <a:spLocks noChangeArrowheads="1"/>
            </p:cNvSpPr>
            <p:nvPr/>
          </p:nvSpPr>
          <p:spPr bwMode="auto">
            <a:xfrm>
              <a:off x="154247" y="1888219"/>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5" name="Freeform 9">
              <a:extLst>
                <a:ext uri="{FF2B5EF4-FFF2-40B4-BE49-F238E27FC236}">
                  <a16:creationId xmlns:a16="http://schemas.microsoft.com/office/drawing/2014/main" id="{272535BA-94F2-ADD4-7E06-8E40ED916627}"/>
                </a:ext>
              </a:extLst>
            </p:cNvPr>
            <p:cNvSpPr>
              <a:spLocks noChangeArrowheads="1"/>
            </p:cNvSpPr>
            <p:nvPr/>
          </p:nvSpPr>
          <p:spPr bwMode="auto">
            <a:xfrm>
              <a:off x="483230" y="2217204"/>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6" name="Freeform 11">
              <a:extLst>
                <a:ext uri="{FF2B5EF4-FFF2-40B4-BE49-F238E27FC236}">
                  <a16:creationId xmlns:a16="http://schemas.microsoft.com/office/drawing/2014/main" id="{F6297C57-F198-3FED-54E9-03BD0A30DB51}"/>
                </a:ext>
              </a:extLst>
            </p:cNvPr>
            <p:cNvSpPr>
              <a:spLocks noChangeArrowheads="1"/>
            </p:cNvSpPr>
            <p:nvPr/>
          </p:nvSpPr>
          <p:spPr bwMode="auto">
            <a:xfrm>
              <a:off x="1143268" y="2877240"/>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7" name="Freeform 12">
              <a:extLst>
                <a:ext uri="{FF2B5EF4-FFF2-40B4-BE49-F238E27FC236}">
                  <a16:creationId xmlns:a16="http://schemas.microsoft.com/office/drawing/2014/main" id="{C046766B-409F-2FC8-FDA9-B1F0F4D7DE8D}"/>
                </a:ext>
              </a:extLst>
            </p:cNvPr>
            <p:cNvSpPr>
              <a:spLocks noChangeArrowheads="1"/>
            </p:cNvSpPr>
            <p:nvPr/>
          </p:nvSpPr>
          <p:spPr bwMode="auto">
            <a:xfrm>
              <a:off x="1143268" y="2877240"/>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8" name="Elipse 18">
              <a:extLst>
                <a:ext uri="{FF2B5EF4-FFF2-40B4-BE49-F238E27FC236}">
                  <a16:creationId xmlns:a16="http://schemas.microsoft.com/office/drawing/2014/main" id="{4F87971C-0677-2F41-F9EC-30FFB2503A85}"/>
                </a:ext>
              </a:extLst>
            </p:cNvPr>
            <p:cNvSpPr/>
            <p:nvPr/>
          </p:nvSpPr>
          <p:spPr>
            <a:xfrm>
              <a:off x="833167" y="2550944"/>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9" name="Imagen 19">
              <a:extLst>
                <a:ext uri="{FF2B5EF4-FFF2-40B4-BE49-F238E27FC236}">
                  <a16:creationId xmlns:a16="http://schemas.microsoft.com/office/drawing/2014/main" id="{CD9E5667-B509-58B4-789B-DAF71CFE729F}"/>
                </a:ext>
              </a:extLst>
            </p:cNvPr>
            <p:cNvPicPr>
              <a:picLocks noChangeAspect="1"/>
            </p:cNvPicPr>
            <p:nvPr/>
          </p:nvPicPr>
          <p:blipFill>
            <a:blip r:embed="rId2"/>
            <a:stretch>
              <a:fillRect/>
            </a:stretch>
          </p:blipFill>
          <p:spPr>
            <a:xfrm>
              <a:off x="1159127" y="2885698"/>
              <a:ext cx="1320073" cy="1320073"/>
            </a:xfrm>
            <a:prstGeom prst="rect">
              <a:avLst/>
            </a:prstGeom>
          </p:spPr>
        </p:pic>
      </p:grpSp>
      <p:sp>
        <p:nvSpPr>
          <p:cNvPr id="10" name="Rectangle: Rounded Corners 9">
            <a:extLst>
              <a:ext uri="{FF2B5EF4-FFF2-40B4-BE49-F238E27FC236}">
                <a16:creationId xmlns:a16="http://schemas.microsoft.com/office/drawing/2014/main" id="{3CBB73F8-5551-C090-5AFD-CA796966E1AB}"/>
              </a:ext>
            </a:extLst>
          </p:cNvPr>
          <p:cNvSpPr/>
          <p:nvPr/>
        </p:nvSpPr>
        <p:spPr>
          <a:xfrm>
            <a:off x="1003209" y="6377775"/>
            <a:ext cx="11188791" cy="8551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22F150D-8BF8-F08B-7805-89D585BE2097}"/>
              </a:ext>
            </a:extLst>
          </p:cNvPr>
          <p:cNvSpPr/>
          <p:nvPr/>
        </p:nvSpPr>
        <p:spPr>
          <a:xfrm>
            <a:off x="1036101" y="6275124"/>
            <a:ext cx="11155896" cy="82916"/>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BBE2B82-71A7-4AEA-C174-C9F129A4B725}"/>
              </a:ext>
            </a:extLst>
          </p:cNvPr>
          <p:cNvSpPr txBox="1"/>
          <p:nvPr/>
        </p:nvSpPr>
        <p:spPr>
          <a:xfrm>
            <a:off x="10307216" y="6550223"/>
            <a:ext cx="1884784" cy="307777"/>
          </a:xfrm>
          <a:prstGeom prst="rect">
            <a:avLst/>
          </a:prstGeom>
          <a:noFill/>
        </p:spPr>
        <p:txBody>
          <a:bodyPr wrap="square" rtlCol="0">
            <a:spAutoFit/>
          </a:bodyPr>
          <a:lstStyle/>
          <a:p>
            <a:r>
              <a:rPr lang="es-AR" sz="1400" i="1" err="1"/>
              <a:t>Private</a:t>
            </a:r>
            <a:r>
              <a:rPr lang="es-AR" sz="1400" i="1"/>
              <a:t> &amp; </a:t>
            </a:r>
            <a:r>
              <a:rPr lang="es-AR" sz="1400" i="1" err="1"/>
              <a:t>Confidential</a:t>
            </a:r>
            <a:endParaRPr lang="en-US" sz="1400" i="1"/>
          </a:p>
        </p:txBody>
      </p:sp>
      <p:graphicFrame>
        <p:nvGraphicFramePr>
          <p:cNvPr id="13" name="Table 3">
            <a:extLst>
              <a:ext uri="{FF2B5EF4-FFF2-40B4-BE49-F238E27FC236}">
                <a16:creationId xmlns:a16="http://schemas.microsoft.com/office/drawing/2014/main" id="{380B225B-E580-869D-78CE-EF75BB48638D}"/>
              </a:ext>
            </a:extLst>
          </p:cNvPr>
          <p:cNvGraphicFramePr>
            <a:graphicFrameLocks noGrp="1"/>
          </p:cNvGraphicFramePr>
          <p:nvPr>
            <p:extLst>
              <p:ext uri="{D42A27DB-BD31-4B8C-83A1-F6EECF244321}">
                <p14:modId xmlns:p14="http://schemas.microsoft.com/office/powerpoint/2010/main" val="541385370"/>
              </p:ext>
            </p:extLst>
          </p:nvPr>
        </p:nvGraphicFramePr>
        <p:xfrm>
          <a:off x="338666" y="1830102"/>
          <a:ext cx="11516622" cy="3760735"/>
        </p:xfrm>
        <a:graphic>
          <a:graphicData uri="http://schemas.openxmlformats.org/drawingml/2006/table">
            <a:tbl>
              <a:tblPr firstRow="1" bandRow="1">
                <a:tableStyleId>{5C22544A-7EE6-4342-B048-85BDC9FD1C3A}</a:tableStyleId>
              </a:tblPr>
              <a:tblGrid>
                <a:gridCol w="3086100">
                  <a:extLst>
                    <a:ext uri="{9D8B030D-6E8A-4147-A177-3AD203B41FA5}">
                      <a16:colId xmlns:a16="http://schemas.microsoft.com/office/drawing/2014/main" val="502887604"/>
                    </a:ext>
                  </a:extLst>
                </a:gridCol>
                <a:gridCol w="2946399">
                  <a:extLst>
                    <a:ext uri="{9D8B030D-6E8A-4147-A177-3AD203B41FA5}">
                      <a16:colId xmlns:a16="http://schemas.microsoft.com/office/drawing/2014/main" val="116913584"/>
                    </a:ext>
                  </a:extLst>
                </a:gridCol>
                <a:gridCol w="1268924">
                  <a:extLst>
                    <a:ext uri="{9D8B030D-6E8A-4147-A177-3AD203B41FA5}">
                      <a16:colId xmlns:a16="http://schemas.microsoft.com/office/drawing/2014/main" val="1127380421"/>
                    </a:ext>
                  </a:extLst>
                </a:gridCol>
                <a:gridCol w="1240755">
                  <a:extLst>
                    <a:ext uri="{9D8B030D-6E8A-4147-A177-3AD203B41FA5}">
                      <a16:colId xmlns:a16="http://schemas.microsoft.com/office/drawing/2014/main" val="355437034"/>
                    </a:ext>
                  </a:extLst>
                </a:gridCol>
                <a:gridCol w="1487222">
                  <a:extLst>
                    <a:ext uri="{9D8B030D-6E8A-4147-A177-3AD203B41FA5}">
                      <a16:colId xmlns:a16="http://schemas.microsoft.com/office/drawing/2014/main" val="1926616445"/>
                    </a:ext>
                  </a:extLst>
                </a:gridCol>
                <a:gridCol w="1487222">
                  <a:extLst>
                    <a:ext uri="{9D8B030D-6E8A-4147-A177-3AD203B41FA5}">
                      <a16:colId xmlns:a16="http://schemas.microsoft.com/office/drawing/2014/main" val="2444334986"/>
                    </a:ext>
                  </a:extLst>
                </a:gridCol>
              </a:tblGrid>
              <a:tr h="794016">
                <a:tc>
                  <a:txBody>
                    <a:bodyPr/>
                    <a:lstStyle/>
                    <a:p>
                      <a:r>
                        <a:rPr lang="es-CO"/>
                        <a:t>Tema</a:t>
                      </a:r>
                      <a:endParaRPr lang="es-ES"/>
                    </a:p>
                  </a:txBody>
                  <a:tcPr/>
                </a:tc>
                <a:tc>
                  <a:txBody>
                    <a:bodyPr/>
                    <a:lstStyle/>
                    <a:p>
                      <a:r>
                        <a:rPr lang="es-CO"/>
                        <a:t>Presenta</a:t>
                      </a:r>
                      <a:endParaRPr lang="es-ES"/>
                    </a:p>
                  </a:txBody>
                  <a:tcPr/>
                </a:tc>
                <a:tc>
                  <a:txBody>
                    <a:bodyPr/>
                    <a:lstStyle/>
                    <a:p>
                      <a:r>
                        <a:rPr lang="es-CO"/>
                        <a:t>Confirmada</a:t>
                      </a:r>
                      <a:endParaRPr lang="es-ES"/>
                    </a:p>
                  </a:txBody>
                  <a:tcPr/>
                </a:tc>
                <a:tc>
                  <a:txBody>
                    <a:bodyPr/>
                    <a:lstStyle/>
                    <a:p>
                      <a:r>
                        <a:rPr lang="es-CO"/>
                        <a:t>Tipo</a:t>
                      </a:r>
                      <a:endParaRPr lang="es-ES"/>
                    </a:p>
                  </a:txBody>
                  <a:tcPr/>
                </a:tc>
                <a:tc>
                  <a:txBody>
                    <a:bodyPr/>
                    <a:lstStyle/>
                    <a:p>
                      <a:r>
                        <a:rPr lang="es-CO"/>
                        <a:t>Fecha</a:t>
                      </a:r>
                      <a:endParaRPr lang="es-ES"/>
                    </a:p>
                  </a:txBody>
                  <a:tcPr/>
                </a:tc>
                <a:tc>
                  <a:txBody>
                    <a:bodyPr/>
                    <a:lstStyle/>
                    <a:p>
                      <a:pPr lvl="0">
                        <a:buNone/>
                      </a:pPr>
                      <a:r>
                        <a:rPr lang="es-CO"/>
                        <a:t>Hora EST</a:t>
                      </a:r>
                    </a:p>
                  </a:txBody>
                  <a:tcPr/>
                </a:tc>
                <a:extLst>
                  <a:ext uri="{0D108BD9-81ED-4DB2-BD59-A6C34878D82A}">
                    <a16:rowId xmlns:a16="http://schemas.microsoft.com/office/drawing/2014/main" val="2849698186"/>
                  </a:ext>
                </a:extLst>
              </a:tr>
              <a:tr h="370840">
                <a:tc>
                  <a:txBody>
                    <a:bodyPr/>
                    <a:lstStyle/>
                    <a:p>
                      <a:r>
                        <a:rPr lang="es-CO"/>
                        <a:t>Nodo BROADCAST </a:t>
                      </a:r>
                      <a:endParaRPr lang="es-ES"/>
                    </a:p>
                  </a:txBody>
                  <a:tcPr/>
                </a:tc>
                <a:tc>
                  <a:txBody>
                    <a:bodyPr/>
                    <a:lstStyle/>
                    <a:p>
                      <a:r>
                        <a:rPr lang="es-CO" err="1"/>
                        <a:t>Create</a:t>
                      </a:r>
                      <a:r>
                        <a:rPr lang="es-CO"/>
                        <a:t> – Albany</a:t>
                      </a:r>
                      <a:endParaRPr lang="es-ES"/>
                    </a:p>
                  </a:txBody>
                  <a:tcPr/>
                </a:tc>
                <a:tc>
                  <a:txBody>
                    <a:bodyPr/>
                    <a:lstStyle/>
                    <a:p>
                      <a:r>
                        <a:rPr lang="es-CO"/>
                        <a:t>S</a:t>
                      </a:r>
                      <a:endParaRPr lang="es-ES"/>
                    </a:p>
                  </a:txBody>
                  <a:tcPr/>
                </a:tc>
                <a:tc>
                  <a:txBody>
                    <a:bodyPr/>
                    <a:lstStyle/>
                    <a:p>
                      <a:r>
                        <a:rPr lang="es-CO"/>
                        <a:t>Cerrada</a:t>
                      </a:r>
                      <a:endParaRPr lang="es-ES"/>
                    </a:p>
                  </a:txBody>
                  <a:tcPr/>
                </a:tc>
                <a:tc>
                  <a:txBody>
                    <a:bodyPr/>
                    <a:lstStyle/>
                    <a:p>
                      <a:r>
                        <a:rPr lang="es-CO"/>
                        <a:t>Agosto 5  </a:t>
                      </a:r>
                      <a:endParaRPr lang="es-ES"/>
                    </a:p>
                  </a:txBody>
                  <a:tcPr/>
                </a:tc>
                <a:tc>
                  <a:txBody>
                    <a:bodyPr/>
                    <a:lstStyle/>
                    <a:p>
                      <a:pPr lvl="0">
                        <a:buNone/>
                      </a:pPr>
                      <a:endParaRPr lang="es-CO" sz="1800"/>
                    </a:p>
                  </a:txBody>
                  <a:tcPr/>
                </a:tc>
                <a:extLst>
                  <a:ext uri="{0D108BD9-81ED-4DB2-BD59-A6C34878D82A}">
                    <a16:rowId xmlns:a16="http://schemas.microsoft.com/office/drawing/2014/main" val="2990306504"/>
                  </a:ext>
                </a:extLst>
              </a:tr>
              <a:tr h="370840">
                <a:tc>
                  <a:txBody>
                    <a:bodyPr/>
                    <a:lstStyle/>
                    <a:p>
                      <a:pPr lvl="0">
                        <a:buNone/>
                      </a:pPr>
                      <a:r>
                        <a:rPr lang="es-CO" sz="1800" b="0" i="0" u="none" strike="noStrike" noProof="0">
                          <a:solidFill>
                            <a:srgbClr val="000000"/>
                          </a:solidFill>
                          <a:latin typeface="Aptos"/>
                        </a:rPr>
                        <a:t>Simulador </a:t>
                      </a:r>
                      <a:r>
                        <a:rPr lang="es-CO"/>
                        <a:t>MPI IHE </a:t>
                      </a:r>
                      <a:endParaRPr lang="es-ES"/>
                    </a:p>
                  </a:txBody>
                  <a:tcPr/>
                </a:tc>
                <a:tc>
                  <a:txBody>
                    <a:bodyPr/>
                    <a:lstStyle/>
                    <a:p>
                      <a:r>
                        <a:rPr lang="es-CO"/>
                        <a:t>IHE – TBD</a:t>
                      </a:r>
                      <a:endParaRPr lang="es-ES"/>
                    </a:p>
                  </a:txBody>
                  <a:tcPr/>
                </a:tc>
                <a:tc>
                  <a:txBody>
                    <a:bodyPr/>
                    <a:lstStyle/>
                    <a:p>
                      <a:r>
                        <a:rPr lang="es-CO"/>
                        <a:t>S</a:t>
                      </a:r>
                      <a:endParaRPr lang="es-ES"/>
                    </a:p>
                  </a:txBody>
                  <a:tcPr/>
                </a:tc>
                <a:tc>
                  <a:txBody>
                    <a:bodyPr/>
                    <a:lstStyle/>
                    <a:p>
                      <a:r>
                        <a:rPr lang="es-CO"/>
                        <a:t>Abierta</a:t>
                      </a:r>
                      <a:endParaRPr lang="es-ES"/>
                    </a:p>
                  </a:txBody>
                  <a:tcPr/>
                </a:tc>
                <a:tc>
                  <a:txBody>
                    <a:bodyPr/>
                    <a:lstStyle/>
                    <a:p>
                      <a:r>
                        <a:rPr lang="es-CO"/>
                        <a:t>Agosto 8</a:t>
                      </a:r>
                      <a:endParaRPr lang="es-ES"/>
                    </a:p>
                  </a:txBody>
                  <a:tcPr/>
                </a:tc>
                <a:tc>
                  <a:txBody>
                    <a:bodyPr/>
                    <a:lstStyle/>
                    <a:p>
                      <a:pPr lvl="0">
                        <a:buNone/>
                      </a:pPr>
                      <a:endParaRPr lang="es-CO" sz="1800"/>
                    </a:p>
                  </a:txBody>
                  <a:tcPr/>
                </a:tc>
                <a:extLst>
                  <a:ext uri="{0D108BD9-81ED-4DB2-BD59-A6C34878D82A}">
                    <a16:rowId xmlns:a16="http://schemas.microsoft.com/office/drawing/2014/main" val="803146186"/>
                  </a:ext>
                </a:extLst>
              </a:tr>
              <a:tr h="370840">
                <a:tc>
                  <a:txBody>
                    <a:bodyPr/>
                    <a:lstStyle/>
                    <a:p>
                      <a:r>
                        <a:rPr lang="es-CO"/>
                        <a:t>Servicios terminológicos II</a:t>
                      </a:r>
                      <a:endParaRPr lang="es-ES"/>
                    </a:p>
                  </a:txBody>
                  <a:tcPr/>
                </a:tc>
                <a:tc>
                  <a:txBody>
                    <a:bodyPr/>
                    <a:lstStyle/>
                    <a:p>
                      <a:r>
                        <a:rPr lang="es-CO"/>
                        <a:t>SNOMED - Alejandro López</a:t>
                      </a:r>
                      <a:endParaRPr lang="es-ES"/>
                    </a:p>
                  </a:txBody>
                  <a:tcPr/>
                </a:tc>
                <a:tc>
                  <a:txBody>
                    <a:bodyPr/>
                    <a:lstStyle/>
                    <a:p>
                      <a:r>
                        <a:rPr lang="es-CO"/>
                        <a:t>S</a:t>
                      </a:r>
                      <a:endParaRPr lang="es-ES"/>
                    </a:p>
                  </a:txBody>
                  <a:tcPr/>
                </a:tc>
                <a:tc>
                  <a:txBody>
                    <a:bodyPr/>
                    <a:lstStyle/>
                    <a:p>
                      <a:r>
                        <a:rPr lang="es-CO"/>
                        <a:t>Cerrada</a:t>
                      </a:r>
                      <a:endParaRPr lang="es-ES"/>
                    </a:p>
                  </a:txBody>
                  <a:tcPr/>
                </a:tc>
                <a:tc>
                  <a:txBody>
                    <a:bodyPr/>
                    <a:lstStyle/>
                    <a:p>
                      <a:r>
                        <a:rPr lang="es-CO"/>
                        <a:t>Agosto 12</a:t>
                      </a:r>
                      <a:endParaRPr lang="es-ES"/>
                    </a:p>
                  </a:txBody>
                  <a:tcPr/>
                </a:tc>
                <a:tc>
                  <a:txBody>
                    <a:bodyPr/>
                    <a:lstStyle/>
                    <a:p>
                      <a:pPr lvl="0">
                        <a:buNone/>
                      </a:pPr>
                      <a:r>
                        <a:rPr lang="es-CO" sz="1800" b="0" i="0" u="none" strike="noStrike" noProof="0">
                          <a:latin typeface="Aptos"/>
                        </a:rPr>
                        <a:t>12hs EST</a:t>
                      </a:r>
                      <a:endParaRPr lang="es-ES" sz="1800"/>
                    </a:p>
                  </a:txBody>
                  <a:tcPr/>
                </a:tc>
                <a:extLst>
                  <a:ext uri="{0D108BD9-81ED-4DB2-BD59-A6C34878D82A}">
                    <a16:rowId xmlns:a16="http://schemas.microsoft.com/office/drawing/2014/main" val="231880231"/>
                  </a:ext>
                </a:extLst>
              </a:tr>
              <a:tr h="370840">
                <a:tc>
                  <a:txBody>
                    <a:bodyPr/>
                    <a:lstStyle/>
                    <a:p>
                      <a:r>
                        <a:rPr lang="es-CO"/>
                        <a:t>IHE </a:t>
                      </a:r>
                      <a:r>
                        <a:rPr lang="es-CO" err="1"/>
                        <a:t>Registration</a:t>
                      </a:r>
                      <a:endParaRPr lang="es-ES"/>
                    </a:p>
                  </a:txBody>
                  <a:tcPr/>
                </a:tc>
                <a:tc>
                  <a:txBody>
                    <a:bodyPr/>
                    <a:lstStyle/>
                    <a:p>
                      <a:r>
                        <a:rPr lang="es-CO" err="1"/>
                        <a:t>Souleyman</a:t>
                      </a:r>
                      <a:r>
                        <a:rPr lang="es-CO"/>
                        <a:t> </a:t>
                      </a:r>
                      <a:r>
                        <a:rPr lang="es-CO" err="1"/>
                        <a:t>Thiam</a:t>
                      </a:r>
                      <a:endParaRPr lang="es-ES"/>
                    </a:p>
                  </a:txBody>
                  <a:tcPr/>
                </a:tc>
                <a:tc>
                  <a:txBody>
                    <a:bodyPr/>
                    <a:lstStyle/>
                    <a:p>
                      <a:r>
                        <a:rPr lang="es-CO"/>
                        <a:t>S</a:t>
                      </a:r>
                      <a:endParaRPr lang="es-ES"/>
                    </a:p>
                  </a:txBody>
                  <a:tcPr/>
                </a:tc>
                <a:tc>
                  <a:txBody>
                    <a:bodyPr/>
                    <a:lstStyle/>
                    <a:p>
                      <a:r>
                        <a:rPr lang="es-CO"/>
                        <a:t>Cerrada</a:t>
                      </a:r>
                      <a:endParaRPr lang="es-ES"/>
                    </a:p>
                  </a:txBody>
                  <a:tcPr/>
                </a:tc>
                <a:tc>
                  <a:txBody>
                    <a:bodyPr/>
                    <a:lstStyle/>
                    <a:p>
                      <a:r>
                        <a:rPr lang="es-CO"/>
                        <a:t>Agosto 27 </a:t>
                      </a:r>
                    </a:p>
                  </a:txBody>
                  <a:tcPr/>
                </a:tc>
                <a:tc>
                  <a:txBody>
                    <a:bodyPr/>
                    <a:lstStyle/>
                    <a:p>
                      <a:pPr lvl="0">
                        <a:buNone/>
                      </a:pPr>
                      <a:r>
                        <a:rPr lang="es-CO" sz="1800"/>
                        <a:t>9PM</a:t>
                      </a:r>
                    </a:p>
                  </a:txBody>
                  <a:tcPr/>
                </a:tc>
                <a:extLst>
                  <a:ext uri="{0D108BD9-81ED-4DB2-BD59-A6C34878D82A}">
                    <a16:rowId xmlns:a16="http://schemas.microsoft.com/office/drawing/2014/main" val="2083629442"/>
                  </a:ext>
                </a:extLst>
              </a:tr>
              <a:tr h="370840">
                <a:tc>
                  <a:txBody>
                    <a:bodyPr/>
                    <a:lstStyle/>
                    <a:p>
                      <a:r>
                        <a:rPr lang="es-CO"/>
                        <a:t>Consentimiento  CPF</a:t>
                      </a:r>
                      <a:endParaRPr lang="es-ES"/>
                    </a:p>
                  </a:txBody>
                  <a:tcPr/>
                </a:tc>
                <a:tc>
                  <a:txBody>
                    <a:bodyPr/>
                    <a:lstStyle/>
                    <a:p>
                      <a:r>
                        <a:rPr lang="es-CO"/>
                        <a:t>TBD</a:t>
                      </a:r>
                      <a:endParaRPr lang="es-ES"/>
                    </a:p>
                  </a:txBody>
                  <a:tcPr/>
                </a:tc>
                <a:tc>
                  <a:txBody>
                    <a:bodyPr/>
                    <a:lstStyle/>
                    <a:p>
                      <a:r>
                        <a:rPr lang="es-CO"/>
                        <a:t>P</a:t>
                      </a:r>
                      <a:endParaRPr lang="es-ES"/>
                    </a:p>
                  </a:txBody>
                  <a:tcPr/>
                </a:tc>
                <a:tc>
                  <a:txBody>
                    <a:bodyPr/>
                    <a:lstStyle/>
                    <a:p>
                      <a:r>
                        <a:rPr lang="es-CO"/>
                        <a:t>Abierta </a:t>
                      </a:r>
                      <a:endParaRPr lang="es-ES"/>
                    </a:p>
                  </a:txBody>
                  <a:tcPr/>
                </a:tc>
                <a:tc>
                  <a:txBody>
                    <a:bodyPr/>
                    <a:lstStyle/>
                    <a:p>
                      <a:r>
                        <a:rPr lang="es-CO"/>
                        <a:t>TBD</a:t>
                      </a:r>
                      <a:endParaRPr lang="es-ES"/>
                    </a:p>
                  </a:txBody>
                  <a:tcPr/>
                </a:tc>
                <a:tc>
                  <a:txBody>
                    <a:bodyPr/>
                    <a:lstStyle/>
                    <a:p>
                      <a:pPr lvl="0">
                        <a:buNone/>
                      </a:pPr>
                      <a:endParaRPr lang="es-CO" sz="1800"/>
                    </a:p>
                  </a:txBody>
                  <a:tcPr/>
                </a:tc>
                <a:extLst>
                  <a:ext uri="{0D108BD9-81ED-4DB2-BD59-A6C34878D82A}">
                    <a16:rowId xmlns:a16="http://schemas.microsoft.com/office/drawing/2014/main" val="2718024734"/>
                  </a:ext>
                </a:extLst>
              </a:tr>
              <a:tr h="370840">
                <a:tc>
                  <a:txBody>
                    <a:bodyPr/>
                    <a:lstStyle/>
                    <a:p>
                      <a:r>
                        <a:rPr lang="es-CO"/>
                        <a:t>SVL Smart </a:t>
                      </a:r>
                      <a:r>
                        <a:rPr lang="es-CO" err="1"/>
                        <a:t>Verifiable</a:t>
                      </a:r>
                      <a:r>
                        <a:rPr lang="es-CO"/>
                        <a:t> links</a:t>
                      </a:r>
                      <a:endParaRPr lang="es-ES"/>
                    </a:p>
                  </a:txBody>
                  <a:tcPr/>
                </a:tc>
                <a:tc>
                  <a:txBody>
                    <a:bodyPr/>
                    <a:lstStyle/>
                    <a:p>
                      <a:r>
                        <a:rPr lang="es-CO"/>
                        <a:t>TBD</a:t>
                      </a:r>
                      <a:endParaRPr lang="es-ES"/>
                    </a:p>
                  </a:txBody>
                  <a:tcPr/>
                </a:tc>
                <a:tc>
                  <a:txBody>
                    <a:bodyPr/>
                    <a:lstStyle/>
                    <a:p>
                      <a:r>
                        <a:rPr lang="es-CO"/>
                        <a:t>P</a:t>
                      </a:r>
                      <a:endParaRPr lang="es-ES"/>
                    </a:p>
                  </a:txBody>
                  <a:tcPr/>
                </a:tc>
                <a:tc>
                  <a:txBody>
                    <a:bodyPr/>
                    <a:lstStyle/>
                    <a:p>
                      <a:r>
                        <a:rPr lang="es-CO"/>
                        <a:t>Abierta</a:t>
                      </a:r>
                      <a:endParaRPr lang="es-ES"/>
                    </a:p>
                  </a:txBody>
                  <a:tcPr/>
                </a:tc>
                <a:tc>
                  <a:txBody>
                    <a:bodyPr/>
                    <a:lstStyle/>
                    <a:p>
                      <a:r>
                        <a:rPr lang="es-CO"/>
                        <a:t>TBD</a:t>
                      </a:r>
                      <a:endParaRPr lang="es-ES"/>
                    </a:p>
                  </a:txBody>
                  <a:tcPr/>
                </a:tc>
                <a:tc>
                  <a:txBody>
                    <a:bodyPr/>
                    <a:lstStyle/>
                    <a:p>
                      <a:pPr lvl="0">
                        <a:buNone/>
                      </a:pPr>
                      <a:endParaRPr lang="es-CO" sz="1800"/>
                    </a:p>
                  </a:txBody>
                  <a:tcPr/>
                </a:tc>
                <a:extLst>
                  <a:ext uri="{0D108BD9-81ED-4DB2-BD59-A6C34878D82A}">
                    <a16:rowId xmlns:a16="http://schemas.microsoft.com/office/drawing/2014/main" val="3049709999"/>
                  </a:ext>
                </a:extLst>
              </a:tr>
              <a:tr h="370840">
                <a:tc>
                  <a:txBody>
                    <a:bodyPr/>
                    <a:lstStyle/>
                    <a:p>
                      <a:r>
                        <a:rPr lang="es-CO"/>
                        <a:t>GDHCN</a:t>
                      </a:r>
                      <a:endParaRPr lang="es-ES"/>
                    </a:p>
                  </a:txBody>
                  <a:tcPr/>
                </a:tc>
                <a:tc>
                  <a:txBody>
                    <a:bodyPr/>
                    <a:lstStyle/>
                    <a:p>
                      <a:r>
                        <a:rPr lang="es-CO"/>
                        <a:t>WHO- Carl Leiner</a:t>
                      </a:r>
                      <a:endParaRPr lang="es-ES"/>
                    </a:p>
                  </a:txBody>
                  <a:tcPr/>
                </a:tc>
                <a:tc>
                  <a:txBody>
                    <a:bodyPr/>
                    <a:lstStyle/>
                    <a:p>
                      <a:r>
                        <a:rPr lang="es-CO"/>
                        <a:t>P</a:t>
                      </a:r>
                      <a:endParaRPr lang="es-ES"/>
                    </a:p>
                  </a:txBody>
                  <a:tcPr/>
                </a:tc>
                <a:tc>
                  <a:txBody>
                    <a:bodyPr/>
                    <a:lstStyle/>
                    <a:p>
                      <a:r>
                        <a:rPr lang="es-CO"/>
                        <a:t>Abierta</a:t>
                      </a:r>
                      <a:endParaRPr lang="es-ES"/>
                    </a:p>
                  </a:txBody>
                  <a:tcPr/>
                </a:tc>
                <a:tc>
                  <a:txBody>
                    <a:bodyPr/>
                    <a:lstStyle/>
                    <a:p>
                      <a:r>
                        <a:rPr lang="es-CO"/>
                        <a:t>Agosto 22</a:t>
                      </a:r>
                    </a:p>
                  </a:txBody>
                  <a:tcPr/>
                </a:tc>
                <a:tc>
                  <a:txBody>
                    <a:bodyPr/>
                    <a:lstStyle/>
                    <a:p>
                      <a:pPr lvl="0">
                        <a:buNone/>
                      </a:pPr>
                      <a:r>
                        <a:rPr lang="es-CO" sz="1800"/>
                        <a:t>13hs EST</a:t>
                      </a:r>
                    </a:p>
                  </a:txBody>
                  <a:tcPr/>
                </a:tc>
                <a:extLst>
                  <a:ext uri="{0D108BD9-81ED-4DB2-BD59-A6C34878D82A}">
                    <a16:rowId xmlns:a16="http://schemas.microsoft.com/office/drawing/2014/main" val="2134169683"/>
                  </a:ext>
                </a:extLst>
              </a:tr>
              <a:tr h="370839">
                <a:tc>
                  <a:txBody>
                    <a:bodyPr/>
                    <a:lstStyle/>
                    <a:p>
                      <a:pPr lvl="0">
                        <a:buNone/>
                      </a:pPr>
                      <a:r>
                        <a:rPr lang="es-CO" sz="1800" b="0" i="0" u="none" strike="noStrike" noProof="0">
                          <a:solidFill>
                            <a:srgbClr val="000000"/>
                          </a:solidFill>
                          <a:latin typeface="Aptos"/>
                        </a:rPr>
                        <a:t>Servicios terminológicos III</a:t>
                      </a:r>
                      <a:endParaRPr lang="es-ES"/>
                    </a:p>
                  </a:txBody>
                  <a:tcPr/>
                </a:tc>
                <a:tc>
                  <a:txBody>
                    <a:bodyPr/>
                    <a:lstStyle/>
                    <a:p>
                      <a:pPr lvl="0">
                        <a:buNone/>
                      </a:pPr>
                      <a:r>
                        <a:rPr lang="es-CO"/>
                        <a:t>SNOMED - Alejandro López</a:t>
                      </a:r>
                      <a:endParaRPr lang="es-ES"/>
                    </a:p>
                  </a:txBody>
                  <a:tcPr/>
                </a:tc>
                <a:tc>
                  <a:txBody>
                    <a:bodyPr/>
                    <a:lstStyle/>
                    <a:p>
                      <a:pPr lvl="0">
                        <a:buNone/>
                      </a:pPr>
                      <a:r>
                        <a:rPr lang="es-CO"/>
                        <a:t>S</a:t>
                      </a:r>
                      <a:endParaRPr lang="es-ES"/>
                    </a:p>
                  </a:txBody>
                  <a:tcPr/>
                </a:tc>
                <a:tc>
                  <a:txBody>
                    <a:bodyPr/>
                    <a:lstStyle/>
                    <a:p>
                      <a:pPr lvl="0">
                        <a:buNone/>
                      </a:pPr>
                      <a:r>
                        <a:rPr lang="es-CO"/>
                        <a:t>Cerrada</a:t>
                      </a:r>
                      <a:endParaRPr lang="es-ES"/>
                    </a:p>
                  </a:txBody>
                  <a:tcPr/>
                </a:tc>
                <a:tc>
                  <a:txBody>
                    <a:bodyPr/>
                    <a:lstStyle/>
                    <a:p>
                      <a:pPr lvl="0">
                        <a:buNone/>
                      </a:pPr>
                      <a:r>
                        <a:rPr lang="es-CO"/>
                        <a:t>Agosto 21</a:t>
                      </a:r>
                      <a:endParaRPr lang="es-ES"/>
                    </a:p>
                  </a:txBody>
                  <a:tcPr/>
                </a:tc>
                <a:tc>
                  <a:txBody>
                    <a:bodyPr/>
                    <a:lstStyle/>
                    <a:p>
                      <a:pPr lvl="0">
                        <a:buNone/>
                      </a:pPr>
                      <a:r>
                        <a:rPr lang="es-CO" sz="1800" b="0" i="0" u="none" strike="noStrike" noProof="0">
                          <a:latin typeface="Aptos"/>
                        </a:rPr>
                        <a:t>13hs EST</a:t>
                      </a:r>
                      <a:endParaRPr lang="es-ES" sz="1800"/>
                    </a:p>
                  </a:txBody>
                  <a:tcPr/>
                </a:tc>
                <a:extLst>
                  <a:ext uri="{0D108BD9-81ED-4DB2-BD59-A6C34878D82A}">
                    <a16:rowId xmlns:a16="http://schemas.microsoft.com/office/drawing/2014/main" val="3081909059"/>
                  </a:ext>
                </a:extLst>
              </a:tr>
            </a:tbl>
          </a:graphicData>
        </a:graphic>
      </p:graphicFrame>
    </p:spTree>
    <p:extLst>
      <p:ext uri="{BB962C8B-B14F-4D97-AF65-F5344CB8AC3E}">
        <p14:creationId xmlns:p14="http://schemas.microsoft.com/office/powerpoint/2010/main" val="2660753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61CA5E0-0303-11DA-EDBD-F9BD1AF21C2C}"/>
              </a:ext>
            </a:extLst>
          </p:cNvPr>
          <p:cNvGrpSpPr/>
          <p:nvPr/>
        </p:nvGrpSpPr>
        <p:grpSpPr>
          <a:xfrm>
            <a:off x="0" y="5997328"/>
            <a:ext cx="1194873" cy="856165"/>
            <a:chOff x="154247" y="1888219"/>
            <a:chExt cx="4605776" cy="3300186"/>
          </a:xfrm>
        </p:grpSpPr>
        <p:sp>
          <p:nvSpPr>
            <p:cNvPr id="2" name="Freeform 8">
              <a:extLst>
                <a:ext uri="{FF2B5EF4-FFF2-40B4-BE49-F238E27FC236}">
                  <a16:creationId xmlns:a16="http://schemas.microsoft.com/office/drawing/2014/main" id="{0A72D9AB-8C6E-9A56-5F52-244FB2B8FDF8}"/>
                </a:ext>
              </a:extLst>
            </p:cNvPr>
            <p:cNvSpPr>
              <a:spLocks noChangeArrowheads="1"/>
            </p:cNvSpPr>
            <p:nvPr/>
          </p:nvSpPr>
          <p:spPr bwMode="auto">
            <a:xfrm>
              <a:off x="154247" y="1888219"/>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4" name="Freeform 9">
              <a:extLst>
                <a:ext uri="{FF2B5EF4-FFF2-40B4-BE49-F238E27FC236}">
                  <a16:creationId xmlns:a16="http://schemas.microsoft.com/office/drawing/2014/main" id="{9F4C4C2F-190B-81AE-0BF6-787AC0433FEB}"/>
                </a:ext>
              </a:extLst>
            </p:cNvPr>
            <p:cNvSpPr>
              <a:spLocks noChangeArrowheads="1"/>
            </p:cNvSpPr>
            <p:nvPr/>
          </p:nvSpPr>
          <p:spPr bwMode="auto">
            <a:xfrm>
              <a:off x="483230" y="2217204"/>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5" name="Freeform 11">
              <a:extLst>
                <a:ext uri="{FF2B5EF4-FFF2-40B4-BE49-F238E27FC236}">
                  <a16:creationId xmlns:a16="http://schemas.microsoft.com/office/drawing/2014/main" id="{E20E0969-E323-0F89-5593-6F0532FEB867}"/>
                </a:ext>
              </a:extLst>
            </p:cNvPr>
            <p:cNvSpPr>
              <a:spLocks noChangeArrowheads="1"/>
            </p:cNvSpPr>
            <p:nvPr/>
          </p:nvSpPr>
          <p:spPr bwMode="auto">
            <a:xfrm>
              <a:off x="1143268" y="2877240"/>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6" name="Freeform 12">
              <a:extLst>
                <a:ext uri="{FF2B5EF4-FFF2-40B4-BE49-F238E27FC236}">
                  <a16:creationId xmlns:a16="http://schemas.microsoft.com/office/drawing/2014/main" id="{5CA2C495-E11D-31DE-2D62-785AD4121EB3}"/>
                </a:ext>
              </a:extLst>
            </p:cNvPr>
            <p:cNvSpPr>
              <a:spLocks noChangeArrowheads="1"/>
            </p:cNvSpPr>
            <p:nvPr/>
          </p:nvSpPr>
          <p:spPr bwMode="auto">
            <a:xfrm>
              <a:off x="1143268" y="2877240"/>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9" name="Elipse 18">
              <a:extLst>
                <a:ext uri="{FF2B5EF4-FFF2-40B4-BE49-F238E27FC236}">
                  <a16:creationId xmlns:a16="http://schemas.microsoft.com/office/drawing/2014/main" id="{328CA7D7-516E-9EB6-D231-9154397EDE34}"/>
                </a:ext>
              </a:extLst>
            </p:cNvPr>
            <p:cNvSpPr/>
            <p:nvPr/>
          </p:nvSpPr>
          <p:spPr>
            <a:xfrm>
              <a:off x="833167" y="2550944"/>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0" name="Imagen 19">
              <a:extLst>
                <a:ext uri="{FF2B5EF4-FFF2-40B4-BE49-F238E27FC236}">
                  <a16:creationId xmlns:a16="http://schemas.microsoft.com/office/drawing/2014/main" id="{D417CC2E-75AD-45C8-2F91-464FD7B09881}"/>
                </a:ext>
              </a:extLst>
            </p:cNvPr>
            <p:cNvPicPr>
              <a:picLocks noChangeAspect="1"/>
            </p:cNvPicPr>
            <p:nvPr/>
          </p:nvPicPr>
          <p:blipFill>
            <a:blip r:embed="rId3"/>
            <a:stretch>
              <a:fillRect/>
            </a:stretch>
          </p:blipFill>
          <p:spPr>
            <a:xfrm>
              <a:off x="1159127" y="2885698"/>
              <a:ext cx="1320073" cy="1320073"/>
            </a:xfrm>
            <a:prstGeom prst="rect">
              <a:avLst/>
            </a:prstGeom>
          </p:spPr>
        </p:pic>
      </p:grpSp>
      <p:sp>
        <p:nvSpPr>
          <p:cNvPr id="11" name="Rectangle: Rounded Corners 10">
            <a:extLst>
              <a:ext uri="{FF2B5EF4-FFF2-40B4-BE49-F238E27FC236}">
                <a16:creationId xmlns:a16="http://schemas.microsoft.com/office/drawing/2014/main" id="{9190FC13-AED0-67D8-A303-8AE1B3A9E2F3}"/>
              </a:ext>
            </a:extLst>
          </p:cNvPr>
          <p:cNvSpPr/>
          <p:nvPr/>
        </p:nvSpPr>
        <p:spPr>
          <a:xfrm>
            <a:off x="1003209" y="6377775"/>
            <a:ext cx="11188791" cy="8551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D04EED0-E3A6-F306-DADF-180A1A261040}"/>
              </a:ext>
            </a:extLst>
          </p:cNvPr>
          <p:cNvSpPr/>
          <p:nvPr/>
        </p:nvSpPr>
        <p:spPr>
          <a:xfrm>
            <a:off x="1036101" y="6275124"/>
            <a:ext cx="11155896" cy="82916"/>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Imagen 4">
            <a:extLst>
              <a:ext uri="{FF2B5EF4-FFF2-40B4-BE49-F238E27FC236}">
                <a16:creationId xmlns:a16="http://schemas.microsoft.com/office/drawing/2014/main" id="{23CD23F6-4C33-D3D3-09D9-E3DF43911E2A}"/>
              </a:ext>
            </a:extLst>
          </p:cNvPr>
          <p:cNvPicPr>
            <a:picLocks noChangeAspect="1"/>
          </p:cNvPicPr>
          <p:nvPr/>
        </p:nvPicPr>
        <p:blipFill>
          <a:blip r:embed="rId3"/>
          <a:stretch>
            <a:fillRect/>
          </a:stretch>
        </p:blipFill>
        <p:spPr>
          <a:xfrm>
            <a:off x="1" y="4507"/>
            <a:ext cx="877824" cy="856165"/>
          </a:xfrm>
          <a:prstGeom prst="rect">
            <a:avLst/>
          </a:prstGeom>
        </p:spPr>
      </p:pic>
      <p:graphicFrame>
        <p:nvGraphicFramePr>
          <p:cNvPr id="7" name="Tabla 3">
            <a:extLst>
              <a:ext uri="{FF2B5EF4-FFF2-40B4-BE49-F238E27FC236}">
                <a16:creationId xmlns:a16="http://schemas.microsoft.com/office/drawing/2014/main" id="{B4AD0E09-F659-EAAE-2A56-BCF0710FFDC6}"/>
              </a:ext>
            </a:extLst>
          </p:cNvPr>
          <p:cNvGraphicFramePr>
            <a:graphicFrameLocks noGrp="1"/>
          </p:cNvGraphicFramePr>
          <p:nvPr/>
        </p:nvGraphicFramePr>
        <p:xfrm>
          <a:off x="427814" y="1021567"/>
          <a:ext cx="11299042" cy="4452160"/>
        </p:xfrm>
        <a:graphic>
          <a:graphicData uri="http://schemas.openxmlformats.org/drawingml/2006/table">
            <a:tbl>
              <a:tblPr firstRow="1" bandRow="1">
                <a:tableStyleId>{5C22544A-7EE6-4342-B048-85BDC9FD1C3A}</a:tableStyleId>
              </a:tblPr>
              <a:tblGrid>
                <a:gridCol w="2020960">
                  <a:extLst>
                    <a:ext uri="{9D8B030D-6E8A-4147-A177-3AD203B41FA5}">
                      <a16:colId xmlns:a16="http://schemas.microsoft.com/office/drawing/2014/main" val="548978153"/>
                    </a:ext>
                  </a:extLst>
                </a:gridCol>
                <a:gridCol w="9278082">
                  <a:extLst>
                    <a:ext uri="{9D8B030D-6E8A-4147-A177-3AD203B41FA5}">
                      <a16:colId xmlns:a16="http://schemas.microsoft.com/office/drawing/2014/main" val="2184960568"/>
                    </a:ext>
                  </a:extLst>
                </a:gridCol>
              </a:tblGrid>
              <a:tr h="556520">
                <a:tc>
                  <a:txBody>
                    <a:bodyPr/>
                    <a:lstStyle/>
                    <a:p>
                      <a:r>
                        <a:rPr lang="es-ES" sz="2500"/>
                        <a:t>Workshop</a:t>
                      </a:r>
                    </a:p>
                  </a:txBody>
                  <a:tcPr marL="126482" marR="126482" marT="63241" marB="63241"/>
                </a:tc>
                <a:tc>
                  <a:txBody>
                    <a:bodyPr/>
                    <a:lstStyle/>
                    <a:p>
                      <a:r>
                        <a:rPr lang="es-ES" sz="2500"/>
                        <a:t>Contenidos</a:t>
                      </a:r>
                    </a:p>
                  </a:txBody>
                  <a:tcPr marL="126482" marR="126482" marT="63241" marB="63241"/>
                </a:tc>
                <a:extLst>
                  <a:ext uri="{0D108BD9-81ED-4DB2-BD59-A6C34878D82A}">
                    <a16:rowId xmlns:a16="http://schemas.microsoft.com/office/drawing/2014/main" val="2944698726"/>
                  </a:ext>
                </a:extLst>
              </a:tr>
              <a:tr h="556520">
                <a:tc>
                  <a:txBody>
                    <a:bodyPr/>
                    <a:lstStyle/>
                    <a:p>
                      <a:pPr algn="ctr"/>
                      <a:r>
                        <a:rPr lang="es-ES" sz="2500"/>
                        <a:t>1</a:t>
                      </a:r>
                    </a:p>
                  </a:txBody>
                  <a:tcPr marL="126482" marR="126482" marT="63241" marB="63241"/>
                </a:tc>
                <a:tc>
                  <a:txBody>
                    <a:bodyPr/>
                    <a:lstStyle/>
                    <a:p>
                      <a:r>
                        <a:rPr lang="es-ES" sz="2500"/>
                        <a:t>FHIR : Fundamental y Básico</a:t>
                      </a:r>
                    </a:p>
                  </a:txBody>
                  <a:tcPr marL="126482" marR="126482" marT="63241" marB="63241"/>
                </a:tc>
                <a:extLst>
                  <a:ext uri="{0D108BD9-81ED-4DB2-BD59-A6C34878D82A}">
                    <a16:rowId xmlns:a16="http://schemas.microsoft.com/office/drawing/2014/main" val="540071727"/>
                  </a:ext>
                </a:extLst>
              </a:tr>
              <a:tr h="556520">
                <a:tc>
                  <a:txBody>
                    <a:bodyPr/>
                    <a:lstStyle/>
                    <a:p>
                      <a:pPr algn="ctr"/>
                      <a:r>
                        <a:rPr lang="es-ES" sz="2500"/>
                        <a:t>2</a:t>
                      </a:r>
                    </a:p>
                  </a:txBody>
                  <a:tcPr marL="126482" marR="126482" marT="63241" marB="63241"/>
                </a:tc>
                <a:tc>
                  <a:txBody>
                    <a:bodyPr/>
                    <a:lstStyle/>
                    <a:p>
                      <a:r>
                        <a:rPr lang="es-ES" sz="2500"/>
                        <a:t>Estándar IPS: General e IPS/LAC</a:t>
                      </a:r>
                    </a:p>
                  </a:txBody>
                  <a:tcPr marL="126482" marR="126482" marT="63241" marB="63241"/>
                </a:tc>
                <a:extLst>
                  <a:ext uri="{0D108BD9-81ED-4DB2-BD59-A6C34878D82A}">
                    <a16:rowId xmlns:a16="http://schemas.microsoft.com/office/drawing/2014/main" val="1966263956"/>
                  </a:ext>
                </a:extLst>
              </a:tr>
              <a:tr h="556520">
                <a:tc>
                  <a:txBody>
                    <a:bodyPr/>
                    <a:lstStyle/>
                    <a:p>
                      <a:pPr algn="ctr"/>
                      <a:r>
                        <a:rPr lang="es-ES" sz="2500"/>
                        <a:t>3</a:t>
                      </a:r>
                    </a:p>
                  </a:txBody>
                  <a:tcPr marL="126482" marR="126482" marT="63241" marB="6324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500"/>
                        <a:t>Trust </a:t>
                      </a:r>
                      <a:r>
                        <a:rPr lang="es-ES" sz="2500" err="1"/>
                        <a:t>Domain</a:t>
                      </a:r>
                      <a:r>
                        <a:rPr lang="es-ES" sz="2500"/>
                        <a:t> : GDHCN</a:t>
                      </a:r>
                    </a:p>
                  </a:txBody>
                  <a:tcPr marL="126482" marR="126482" marT="63241" marB="63241"/>
                </a:tc>
                <a:extLst>
                  <a:ext uri="{0D108BD9-81ED-4DB2-BD59-A6C34878D82A}">
                    <a16:rowId xmlns:a16="http://schemas.microsoft.com/office/drawing/2014/main" val="2655897523"/>
                  </a:ext>
                </a:extLst>
              </a:tr>
              <a:tr h="556520">
                <a:tc>
                  <a:txBody>
                    <a:bodyPr/>
                    <a:lstStyle/>
                    <a:p>
                      <a:pPr algn="ctr"/>
                      <a:r>
                        <a:rPr lang="es-ES" sz="2500"/>
                        <a:t>4</a:t>
                      </a:r>
                    </a:p>
                  </a:txBody>
                  <a:tcPr marL="126482" marR="126482" marT="63241" marB="6324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500"/>
                        <a:t>IHE: MHD, </a:t>
                      </a:r>
                      <a:r>
                        <a:rPr lang="es-ES" sz="2500" err="1"/>
                        <a:t>PIXm</a:t>
                      </a:r>
                      <a:r>
                        <a:rPr lang="es-ES" sz="2500"/>
                        <a:t>, </a:t>
                      </a:r>
                      <a:r>
                        <a:rPr lang="es-ES" sz="2500" err="1"/>
                        <a:t>PDQm</a:t>
                      </a:r>
                      <a:r>
                        <a:rPr lang="es-ES" sz="2500"/>
                        <a:t>, </a:t>
                      </a:r>
                      <a:r>
                        <a:rPr lang="es-ES" sz="2500" err="1"/>
                        <a:t>SVCm</a:t>
                      </a:r>
                      <a:r>
                        <a:rPr lang="es-ES" sz="2500"/>
                        <a:t>, PCF</a:t>
                      </a:r>
                    </a:p>
                  </a:txBody>
                  <a:tcPr marL="126482" marR="126482" marT="63241" marB="63241"/>
                </a:tc>
                <a:extLst>
                  <a:ext uri="{0D108BD9-81ED-4DB2-BD59-A6C34878D82A}">
                    <a16:rowId xmlns:a16="http://schemas.microsoft.com/office/drawing/2014/main" val="2246641916"/>
                  </a:ext>
                </a:extLst>
              </a:tr>
              <a:tr h="556520">
                <a:tc>
                  <a:txBody>
                    <a:bodyPr/>
                    <a:lstStyle/>
                    <a:p>
                      <a:pPr algn="ctr"/>
                      <a:r>
                        <a:rPr lang="es-ES" sz="2500"/>
                        <a:t>5</a:t>
                      </a:r>
                    </a:p>
                  </a:txBody>
                  <a:tcPr marL="126482" marR="126482" marT="63241" marB="63241"/>
                </a:tc>
                <a:tc>
                  <a:txBody>
                    <a:bodyPr/>
                    <a:lstStyle/>
                    <a:p>
                      <a:r>
                        <a:rPr lang="es-ES" sz="2500"/>
                        <a:t>SHC: VC, SHL</a:t>
                      </a:r>
                    </a:p>
                  </a:txBody>
                  <a:tcPr marL="126482" marR="126482" marT="63241" marB="63241"/>
                </a:tc>
                <a:extLst>
                  <a:ext uri="{0D108BD9-81ED-4DB2-BD59-A6C34878D82A}">
                    <a16:rowId xmlns:a16="http://schemas.microsoft.com/office/drawing/2014/main" val="3943085634"/>
                  </a:ext>
                </a:extLst>
              </a:tr>
              <a:tr h="556520">
                <a:tc>
                  <a:txBody>
                    <a:bodyPr/>
                    <a:lstStyle/>
                    <a:p>
                      <a:pPr algn="ctr"/>
                      <a:r>
                        <a:rPr lang="es-ES" sz="2500"/>
                        <a:t>6</a:t>
                      </a:r>
                    </a:p>
                  </a:txBody>
                  <a:tcPr marL="126482" marR="126482" marT="63241" marB="63241"/>
                </a:tc>
                <a:tc>
                  <a:txBody>
                    <a:bodyPr/>
                    <a:lstStyle/>
                    <a:p>
                      <a:r>
                        <a:rPr lang="es-ES" sz="2500"/>
                        <a:t>Docker </a:t>
                      </a:r>
                      <a:r>
                        <a:rPr lang="es-ES" sz="2500" err="1"/>
                        <a:t>Toolkit</a:t>
                      </a:r>
                      <a:r>
                        <a:rPr lang="es-ES" sz="2500"/>
                        <a:t>: MPI, TS, FHIR Server, otros</a:t>
                      </a:r>
                      <a:endParaRPr lang="es-ES" sz="2500" err="1"/>
                    </a:p>
                  </a:txBody>
                  <a:tcPr marL="126482" marR="126482" marT="63241" marB="63241"/>
                </a:tc>
                <a:extLst>
                  <a:ext uri="{0D108BD9-81ED-4DB2-BD59-A6C34878D82A}">
                    <a16:rowId xmlns:a16="http://schemas.microsoft.com/office/drawing/2014/main" val="3330030074"/>
                  </a:ext>
                </a:extLst>
              </a:tr>
              <a:tr h="556520">
                <a:tc>
                  <a:txBody>
                    <a:bodyPr/>
                    <a:lstStyle/>
                    <a:p>
                      <a:pPr algn="ctr"/>
                      <a:r>
                        <a:rPr lang="es-ES" sz="2500"/>
                        <a:t>7  y  8</a:t>
                      </a:r>
                    </a:p>
                  </a:txBody>
                  <a:tcPr marL="126482" marR="126482" marT="63241" marB="63241"/>
                </a:tc>
                <a:tc>
                  <a:txBody>
                    <a:bodyPr/>
                    <a:lstStyle/>
                    <a:p>
                      <a:r>
                        <a:rPr lang="es-ES" sz="2500" err="1"/>
                        <a:t>Gazelle</a:t>
                      </a:r>
                      <a:r>
                        <a:rPr lang="es-ES" sz="2500"/>
                        <a:t> </a:t>
                      </a:r>
                      <a:r>
                        <a:rPr lang="es-ES" sz="2500" err="1"/>
                        <a:t>Onboard</a:t>
                      </a:r>
                      <a:endParaRPr lang="es-ES" sz="2500"/>
                    </a:p>
                  </a:txBody>
                  <a:tcPr marL="126482" marR="126482" marT="63241" marB="63241"/>
                </a:tc>
                <a:extLst>
                  <a:ext uri="{0D108BD9-81ED-4DB2-BD59-A6C34878D82A}">
                    <a16:rowId xmlns:a16="http://schemas.microsoft.com/office/drawing/2014/main" val="4103071329"/>
                  </a:ext>
                </a:extLst>
              </a:tr>
            </a:tbl>
          </a:graphicData>
        </a:graphic>
      </p:graphicFrame>
      <p:sp>
        <p:nvSpPr>
          <p:cNvPr id="8" name="Google Shape;298;p4">
            <a:extLst>
              <a:ext uri="{FF2B5EF4-FFF2-40B4-BE49-F238E27FC236}">
                <a16:creationId xmlns:a16="http://schemas.microsoft.com/office/drawing/2014/main" id="{82D79167-642C-49CD-B90E-D75E8078026D}"/>
              </a:ext>
            </a:extLst>
          </p:cNvPr>
          <p:cNvSpPr txBox="1"/>
          <p:nvPr/>
        </p:nvSpPr>
        <p:spPr>
          <a:xfrm>
            <a:off x="782926" y="-46394"/>
            <a:ext cx="7219739" cy="685301"/>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3000">
                <a:solidFill>
                  <a:srgbClr val="1491BE"/>
                </a:solidFill>
                <a:latin typeface="Poppins Light"/>
                <a:ea typeface="Calibri"/>
                <a:cs typeface="Calibri"/>
                <a:sym typeface="Calibri"/>
              </a:rPr>
              <a:t>Camino a la </a:t>
            </a:r>
            <a:r>
              <a:rPr lang="es-419" sz="3000" b="1" err="1">
                <a:solidFill>
                  <a:srgbClr val="1491BE"/>
                </a:solidFill>
                <a:latin typeface="Poppins Light"/>
                <a:ea typeface="Calibri"/>
                <a:cs typeface="Calibri"/>
                <a:sym typeface="Calibri"/>
              </a:rPr>
              <a:t>Conectatón</a:t>
            </a:r>
            <a:r>
              <a:rPr lang="es-419" sz="3000" b="1">
                <a:solidFill>
                  <a:srgbClr val="1491BE"/>
                </a:solidFill>
                <a:latin typeface="Poppins Light"/>
                <a:ea typeface="Calibri"/>
                <a:cs typeface="Calibri"/>
                <a:sym typeface="Calibri"/>
              </a:rPr>
              <a:t> 2024</a:t>
            </a:r>
            <a:endParaRPr lang="es-419" sz="3000" b="1" i="0" u="none" strike="noStrike" cap="none">
              <a:solidFill>
                <a:srgbClr val="1491BE"/>
              </a:solidFill>
              <a:latin typeface="Poppins Light"/>
              <a:ea typeface="Calibri"/>
              <a:cs typeface="Calibri"/>
            </a:endParaRPr>
          </a:p>
        </p:txBody>
      </p:sp>
    </p:spTree>
    <p:extLst>
      <p:ext uri="{BB962C8B-B14F-4D97-AF65-F5344CB8AC3E}">
        <p14:creationId xmlns:p14="http://schemas.microsoft.com/office/powerpoint/2010/main" val="224813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Rectangle: Rounded Corners 182">
            <a:extLst>
              <a:ext uri="{FF2B5EF4-FFF2-40B4-BE49-F238E27FC236}">
                <a16:creationId xmlns:a16="http://schemas.microsoft.com/office/drawing/2014/main" id="{30486FB4-8936-996D-ED38-DAF4C330EA6C}"/>
              </a:ext>
            </a:extLst>
          </p:cNvPr>
          <p:cNvSpPr/>
          <p:nvPr/>
        </p:nvSpPr>
        <p:spPr>
          <a:xfrm>
            <a:off x="6181349" y="3908902"/>
            <a:ext cx="5872489" cy="2781142"/>
          </a:xfrm>
          <a:prstGeom prst="roundRect">
            <a:avLst/>
          </a:prstGeom>
          <a:solidFill>
            <a:srgbClr val="F1D59D">
              <a:alpha val="2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9" name="Rectangle: Rounded Corners 178">
            <a:extLst>
              <a:ext uri="{FF2B5EF4-FFF2-40B4-BE49-F238E27FC236}">
                <a16:creationId xmlns:a16="http://schemas.microsoft.com/office/drawing/2014/main" id="{DAB0EB32-3E48-4444-F2E4-3BCD5F4F3E4E}"/>
              </a:ext>
            </a:extLst>
          </p:cNvPr>
          <p:cNvSpPr/>
          <p:nvPr/>
        </p:nvSpPr>
        <p:spPr>
          <a:xfrm>
            <a:off x="6195660" y="1103427"/>
            <a:ext cx="5872489" cy="2422077"/>
          </a:xfrm>
          <a:prstGeom prst="roundRect">
            <a:avLst/>
          </a:prstGeom>
          <a:solidFill>
            <a:srgbClr val="9FD6EF">
              <a:alpha val="3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7CD643E-5184-059E-F768-722E1755C9ED}"/>
              </a:ext>
            </a:extLst>
          </p:cNvPr>
          <p:cNvCxnSpPr>
            <a:cxnSpLocks/>
          </p:cNvCxnSpPr>
          <p:nvPr/>
        </p:nvCxnSpPr>
        <p:spPr>
          <a:xfrm>
            <a:off x="1628775"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1EBADBC-7C17-02A3-C2BD-7B0E3CB8F5E3}"/>
              </a:ext>
            </a:extLst>
          </p:cNvPr>
          <p:cNvCxnSpPr>
            <a:cxnSpLocks/>
          </p:cNvCxnSpPr>
          <p:nvPr/>
        </p:nvCxnSpPr>
        <p:spPr>
          <a:xfrm>
            <a:off x="6072187" y="95250"/>
            <a:ext cx="0" cy="635755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B49C129-D0B0-1590-8026-CC2E087B62E8}"/>
              </a:ext>
            </a:extLst>
          </p:cNvPr>
          <p:cNvCxnSpPr>
            <a:cxnSpLocks/>
          </p:cNvCxnSpPr>
          <p:nvPr/>
        </p:nvCxnSpPr>
        <p:spPr>
          <a:xfrm>
            <a:off x="8293893"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BEEB7E8-2C2D-6720-02D5-7C25B23E759E}"/>
              </a:ext>
            </a:extLst>
          </p:cNvPr>
          <p:cNvCxnSpPr>
            <a:cxnSpLocks/>
          </p:cNvCxnSpPr>
          <p:nvPr/>
        </p:nvCxnSpPr>
        <p:spPr>
          <a:xfrm>
            <a:off x="10515600"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6" name="Graphic 45" descr="Computer with solid fill">
            <a:extLst>
              <a:ext uri="{FF2B5EF4-FFF2-40B4-BE49-F238E27FC236}">
                <a16:creationId xmlns:a16="http://schemas.microsoft.com/office/drawing/2014/main" id="{F50EC8A7-AEE7-AB66-665F-9B7564E160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500" y="491914"/>
            <a:ext cx="445912" cy="445912"/>
          </a:xfrm>
          <a:prstGeom prst="rect">
            <a:avLst/>
          </a:prstGeom>
        </p:spPr>
      </p:pic>
      <p:sp>
        <p:nvSpPr>
          <p:cNvPr id="47" name="TextBox 46">
            <a:extLst>
              <a:ext uri="{FF2B5EF4-FFF2-40B4-BE49-F238E27FC236}">
                <a16:creationId xmlns:a16="http://schemas.microsoft.com/office/drawing/2014/main" id="{7817FF94-F04A-5291-8EED-714F1B99A267}"/>
              </a:ext>
            </a:extLst>
          </p:cNvPr>
          <p:cNvSpPr txBox="1"/>
          <p:nvPr/>
        </p:nvSpPr>
        <p:spPr>
          <a:xfrm>
            <a:off x="465693" y="799326"/>
            <a:ext cx="771525" cy="276999"/>
          </a:xfrm>
          <a:prstGeom prst="rect">
            <a:avLst/>
          </a:prstGeom>
          <a:noFill/>
        </p:spPr>
        <p:txBody>
          <a:bodyPr wrap="square" rtlCol="0">
            <a:spAutoFit/>
          </a:bodyPr>
          <a:lstStyle/>
          <a:p>
            <a:pPr algn="ctr"/>
            <a:r>
              <a:rPr lang="en-US" sz="1200"/>
              <a:t>EHR</a:t>
            </a:r>
          </a:p>
        </p:txBody>
      </p:sp>
      <p:pic>
        <p:nvPicPr>
          <p:cNvPr id="48" name="Graphic 47" descr="Male profile with solid fill">
            <a:extLst>
              <a:ext uri="{FF2B5EF4-FFF2-40B4-BE49-F238E27FC236}">
                <a16:creationId xmlns:a16="http://schemas.microsoft.com/office/drawing/2014/main" id="{9FE18DD3-3F15-5203-B1ED-92CD433886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4211" y="1193237"/>
            <a:ext cx="474487" cy="474487"/>
          </a:xfrm>
          <a:prstGeom prst="rect">
            <a:avLst/>
          </a:prstGeom>
        </p:spPr>
      </p:pic>
      <p:cxnSp>
        <p:nvCxnSpPr>
          <p:cNvPr id="54" name="Straight Connector 53">
            <a:extLst>
              <a:ext uri="{FF2B5EF4-FFF2-40B4-BE49-F238E27FC236}">
                <a16:creationId xmlns:a16="http://schemas.microsoft.com/office/drawing/2014/main" id="{6B56BD9E-8866-8C7A-01EC-49BFE69CD1D1}"/>
              </a:ext>
            </a:extLst>
          </p:cNvPr>
          <p:cNvCxnSpPr>
            <a:cxnSpLocks/>
          </p:cNvCxnSpPr>
          <p:nvPr/>
        </p:nvCxnSpPr>
        <p:spPr>
          <a:xfrm>
            <a:off x="3850481"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86ECF590-CA7F-A53F-0532-2CBB39828ECA}"/>
              </a:ext>
            </a:extLst>
          </p:cNvPr>
          <p:cNvCxnSpPr>
            <a:cxnSpLocks/>
          </p:cNvCxnSpPr>
          <p:nvPr/>
        </p:nvCxnSpPr>
        <p:spPr>
          <a:xfrm>
            <a:off x="1256268" y="1411006"/>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08D17FFD-6C13-374B-E5F4-2659336FB7D5}"/>
              </a:ext>
            </a:extLst>
          </p:cNvPr>
          <p:cNvCxnSpPr>
            <a:cxnSpLocks/>
          </p:cNvCxnSpPr>
          <p:nvPr/>
        </p:nvCxnSpPr>
        <p:spPr>
          <a:xfrm>
            <a:off x="1237218" y="1525306"/>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58" name="Graphic 57" descr="Server with solid fill">
            <a:extLst>
              <a:ext uri="{FF2B5EF4-FFF2-40B4-BE49-F238E27FC236}">
                <a16:creationId xmlns:a16="http://schemas.microsoft.com/office/drawing/2014/main" id="{93375B5D-824C-CD03-15FB-820EBB4C0B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03207" y="1193237"/>
            <a:ext cx="474487" cy="474487"/>
          </a:xfrm>
          <a:prstGeom prst="rect">
            <a:avLst/>
          </a:prstGeom>
        </p:spPr>
      </p:pic>
      <p:pic>
        <p:nvPicPr>
          <p:cNvPr id="60" name="Graphic 59" descr="Stethoscope with solid fill">
            <a:extLst>
              <a:ext uri="{FF2B5EF4-FFF2-40B4-BE49-F238E27FC236}">
                <a16:creationId xmlns:a16="http://schemas.microsoft.com/office/drawing/2014/main" id="{53DB7268-724E-8FEC-670E-17E576F5D0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1267" y="1798973"/>
            <a:ext cx="474486" cy="474486"/>
          </a:xfrm>
          <a:prstGeom prst="rect">
            <a:avLst/>
          </a:prstGeom>
        </p:spPr>
      </p:pic>
      <p:cxnSp>
        <p:nvCxnSpPr>
          <p:cNvPr id="61" name="Straight Arrow Connector 60">
            <a:extLst>
              <a:ext uri="{FF2B5EF4-FFF2-40B4-BE49-F238E27FC236}">
                <a16:creationId xmlns:a16="http://schemas.microsoft.com/office/drawing/2014/main" id="{803CDEE8-8DD9-2833-3DE7-617C2137593B}"/>
              </a:ext>
            </a:extLst>
          </p:cNvPr>
          <p:cNvCxnSpPr>
            <a:cxnSpLocks/>
            <a:stCxn id="48" idx="2"/>
            <a:endCxn id="60" idx="0"/>
          </p:cNvCxnSpPr>
          <p:nvPr/>
        </p:nvCxnSpPr>
        <p:spPr>
          <a:xfrm flipH="1">
            <a:off x="848510" y="1667724"/>
            <a:ext cx="2945" cy="1312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4" name="Graphic 63" descr="Document with solid fill">
            <a:extLst>
              <a:ext uri="{FF2B5EF4-FFF2-40B4-BE49-F238E27FC236}">
                <a16:creationId xmlns:a16="http://schemas.microsoft.com/office/drawing/2014/main" id="{582E4241-DC6B-A1C3-3319-209EAFD8DCF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5022" y="1934935"/>
            <a:ext cx="474487" cy="474487"/>
          </a:xfrm>
          <a:prstGeom prst="rect">
            <a:avLst/>
          </a:prstGeom>
        </p:spPr>
      </p:pic>
      <p:pic>
        <p:nvPicPr>
          <p:cNvPr id="69" name="Graphic 68" descr="Server with solid fill">
            <a:extLst>
              <a:ext uri="{FF2B5EF4-FFF2-40B4-BE49-F238E27FC236}">
                <a16:creationId xmlns:a16="http://schemas.microsoft.com/office/drawing/2014/main" id="{6841D3FB-9E07-8E9B-3684-04755E221FC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89618" y="2102009"/>
            <a:ext cx="474487" cy="474487"/>
          </a:xfrm>
          <a:prstGeom prst="rect">
            <a:avLst/>
          </a:prstGeom>
        </p:spPr>
      </p:pic>
      <p:sp>
        <p:nvSpPr>
          <p:cNvPr id="70" name="TextBox 69">
            <a:extLst>
              <a:ext uri="{FF2B5EF4-FFF2-40B4-BE49-F238E27FC236}">
                <a16:creationId xmlns:a16="http://schemas.microsoft.com/office/drawing/2014/main" id="{B81196D7-4CC9-F84A-47BD-DCE541DA1065}"/>
              </a:ext>
            </a:extLst>
          </p:cNvPr>
          <p:cNvSpPr txBox="1"/>
          <p:nvPr/>
        </p:nvSpPr>
        <p:spPr>
          <a:xfrm>
            <a:off x="2001284" y="2505445"/>
            <a:ext cx="1410998" cy="461665"/>
          </a:xfrm>
          <a:prstGeom prst="rect">
            <a:avLst/>
          </a:prstGeom>
          <a:noFill/>
        </p:spPr>
        <p:txBody>
          <a:bodyPr wrap="square" rtlCol="0">
            <a:spAutoFit/>
          </a:bodyPr>
          <a:lstStyle/>
          <a:p>
            <a:pPr algn="ctr"/>
            <a:r>
              <a:rPr lang="en-US" sz="1200"/>
              <a:t>Terminology Server</a:t>
            </a:r>
          </a:p>
        </p:txBody>
      </p:sp>
      <p:cxnSp>
        <p:nvCxnSpPr>
          <p:cNvPr id="71" name="Straight Arrow Connector 70">
            <a:extLst>
              <a:ext uri="{FF2B5EF4-FFF2-40B4-BE49-F238E27FC236}">
                <a16:creationId xmlns:a16="http://schemas.microsoft.com/office/drawing/2014/main" id="{1FA73C8A-8654-D03C-5A6D-69A76AC22946}"/>
              </a:ext>
            </a:extLst>
          </p:cNvPr>
          <p:cNvCxnSpPr>
            <a:cxnSpLocks/>
          </p:cNvCxnSpPr>
          <p:nvPr/>
        </p:nvCxnSpPr>
        <p:spPr>
          <a:xfrm>
            <a:off x="1200618" y="2276442"/>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645B721E-5574-E91A-CDC1-97BF85F96EB9}"/>
              </a:ext>
            </a:extLst>
          </p:cNvPr>
          <p:cNvCxnSpPr>
            <a:cxnSpLocks/>
          </p:cNvCxnSpPr>
          <p:nvPr/>
        </p:nvCxnSpPr>
        <p:spPr>
          <a:xfrm>
            <a:off x="1181568" y="2390742"/>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73" name="Graphic 72" descr="Paper with solid fill">
            <a:extLst>
              <a:ext uri="{FF2B5EF4-FFF2-40B4-BE49-F238E27FC236}">
                <a16:creationId xmlns:a16="http://schemas.microsoft.com/office/drawing/2014/main" id="{328E1E65-277A-EA12-84F8-62973E2285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0875" y="3051017"/>
            <a:ext cx="474487" cy="474487"/>
          </a:xfrm>
          <a:prstGeom prst="rect">
            <a:avLst/>
          </a:prstGeom>
        </p:spPr>
      </p:pic>
      <p:sp>
        <p:nvSpPr>
          <p:cNvPr id="74" name="TextBox 73">
            <a:extLst>
              <a:ext uri="{FF2B5EF4-FFF2-40B4-BE49-F238E27FC236}">
                <a16:creationId xmlns:a16="http://schemas.microsoft.com/office/drawing/2014/main" id="{EE497A77-7898-148C-369E-749F6B599BE4}"/>
              </a:ext>
            </a:extLst>
          </p:cNvPr>
          <p:cNvSpPr txBox="1"/>
          <p:nvPr/>
        </p:nvSpPr>
        <p:spPr>
          <a:xfrm>
            <a:off x="441880" y="3216933"/>
            <a:ext cx="771525" cy="276999"/>
          </a:xfrm>
          <a:prstGeom prst="rect">
            <a:avLst/>
          </a:prstGeom>
          <a:noFill/>
        </p:spPr>
        <p:txBody>
          <a:bodyPr wrap="square" rtlCol="0">
            <a:spAutoFit/>
          </a:bodyPr>
          <a:lstStyle/>
          <a:p>
            <a:pPr algn="ctr"/>
            <a:r>
              <a:rPr lang="en-US" sz="1200"/>
              <a:t>IPS</a:t>
            </a:r>
          </a:p>
        </p:txBody>
      </p:sp>
      <p:cxnSp>
        <p:nvCxnSpPr>
          <p:cNvPr id="75" name="Straight Arrow Connector 74">
            <a:extLst>
              <a:ext uri="{FF2B5EF4-FFF2-40B4-BE49-F238E27FC236}">
                <a16:creationId xmlns:a16="http://schemas.microsoft.com/office/drawing/2014/main" id="{B5D70385-EAE0-9C25-0D91-A298BB8A2A22}"/>
              </a:ext>
            </a:extLst>
          </p:cNvPr>
          <p:cNvCxnSpPr>
            <a:cxnSpLocks/>
          </p:cNvCxnSpPr>
          <p:nvPr/>
        </p:nvCxnSpPr>
        <p:spPr>
          <a:xfrm flipH="1">
            <a:off x="818119" y="2480419"/>
            <a:ext cx="9523" cy="599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EA62B20C-E0C1-82A8-37CF-4571D7241250}"/>
              </a:ext>
            </a:extLst>
          </p:cNvPr>
          <p:cNvCxnSpPr>
            <a:cxnSpLocks/>
          </p:cNvCxnSpPr>
          <p:nvPr/>
        </p:nvCxnSpPr>
        <p:spPr>
          <a:xfrm>
            <a:off x="1188609" y="3292071"/>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82" name="Graphic 81" descr="Server with solid fill">
            <a:extLst>
              <a:ext uri="{FF2B5EF4-FFF2-40B4-BE49-F238E27FC236}">
                <a16:creationId xmlns:a16="http://schemas.microsoft.com/office/drawing/2014/main" id="{AE715FD5-26FC-DEC5-0CF0-416680A1EAC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35548" y="3074302"/>
            <a:ext cx="474487" cy="474487"/>
          </a:xfrm>
          <a:prstGeom prst="rect">
            <a:avLst/>
          </a:prstGeom>
        </p:spPr>
      </p:pic>
      <p:sp>
        <p:nvSpPr>
          <p:cNvPr id="83" name="TextBox 82">
            <a:extLst>
              <a:ext uri="{FF2B5EF4-FFF2-40B4-BE49-F238E27FC236}">
                <a16:creationId xmlns:a16="http://schemas.microsoft.com/office/drawing/2014/main" id="{418FE37E-D821-B094-A80A-D2AF5E234C16}"/>
              </a:ext>
            </a:extLst>
          </p:cNvPr>
          <p:cNvSpPr txBox="1"/>
          <p:nvPr/>
        </p:nvSpPr>
        <p:spPr>
          <a:xfrm>
            <a:off x="2266950" y="3477738"/>
            <a:ext cx="771525" cy="461665"/>
          </a:xfrm>
          <a:prstGeom prst="rect">
            <a:avLst/>
          </a:prstGeom>
          <a:noFill/>
        </p:spPr>
        <p:txBody>
          <a:bodyPr wrap="square" rtlCol="0">
            <a:spAutoFit/>
          </a:bodyPr>
          <a:lstStyle/>
          <a:p>
            <a:pPr algn="ctr"/>
            <a:r>
              <a:rPr lang="en-US" sz="1200"/>
              <a:t>FHIR Server</a:t>
            </a:r>
          </a:p>
        </p:txBody>
      </p:sp>
      <p:pic>
        <p:nvPicPr>
          <p:cNvPr id="85" name="Graphic 84" descr="Server with solid fill">
            <a:extLst>
              <a:ext uri="{FF2B5EF4-FFF2-40B4-BE49-F238E27FC236}">
                <a16:creationId xmlns:a16="http://schemas.microsoft.com/office/drawing/2014/main" id="{4C61AC07-554A-2CE6-A7C9-D3CD94DD0E4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55789" y="415592"/>
            <a:ext cx="474487" cy="474487"/>
          </a:xfrm>
          <a:prstGeom prst="rect">
            <a:avLst/>
          </a:prstGeom>
        </p:spPr>
      </p:pic>
      <p:sp>
        <p:nvSpPr>
          <p:cNvPr id="86" name="TextBox 85">
            <a:extLst>
              <a:ext uri="{FF2B5EF4-FFF2-40B4-BE49-F238E27FC236}">
                <a16:creationId xmlns:a16="http://schemas.microsoft.com/office/drawing/2014/main" id="{67CC5001-377E-6F15-A043-9857F8666856}"/>
              </a:ext>
            </a:extLst>
          </p:cNvPr>
          <p:cNvSpPr txBox="1"/>
          <p:nvPr/>
        </p:nvSpPr>
        <p:spPr>
          <a:xfrm>
            <a:off x="2049790" y="819028"/>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87" name="Straight Connector 86">
            <a:extLst>
              <a:ext uri="{FF2B5EF4-FFF2-40B4-BE49-F238E27FC236}">
                <a16:creationId xmlns:a16="http://schemas.microsoft.com/office/drawing/2014/main" id="{7E4F2BDD-EC00-4CF7-2084-B984364D44D9}"/>
              </a:ext>
            </a:extLst>
          </p:cNvPr>
          <p:cNvCxnSpPr>
            <a:cxnSpLocks/>
          </p:cNvCxnSpPr>
          <p:nvPr/>
        </p:nvCxnSpPr>
        <p:spPr>
          <a:xfrm>
            <a:off x="142875" y="1076325"/>
            <a:ext cx="11754103"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91" name="Graphic 90" descr="Wallet outline">
            <a:extLst>
              <a:ext uri="{FF2B5EF4-FFF2-40B4-BE49-F238E27FC236}">
                <a16:creationId xmlns:a16="http://schemas.microsoft.com/office/drawing/2014/main" id="{4A07BFD1-763D-3DF2-372B-CF62DBCD769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77495" y="398699"/>
            <a:ext cx="457199" cy="457199"/>
          </a:xfrm>
          <a:prstGeom prst="rect">
            <a:avLst/>
          </a:prstGeom>
        </p:spPr>
      </p:pic>
      <p:sp>
        <p:nvSpPr>
          <p:cNvPr id="92" name="TextBox 91">
            <a:extLst>
              <a:ext uri="{FF2B5EF4-FFF2-40B4-BE49-F238E27FC236}">
                <a16:creationId xmlns:a16="http://schemas.microsoft.com/office/drawing/2014/main" id="{E908F79A-546D-11FD-9EBB-AE0100924B38}"/>
              </a:ext>
            </a:extLst>
          </p:cNvPr>
          <p:cNvSpPr txBox="1"/>
          <p:nvPr/>
        </p:nvSpPr>
        <p:spPr>
          <a:xfrm>
            <a:off x="4288681" y="801419"/>
            <a:ext cx="1246328" cy="276999"/>
          </a:xfrm>
          <a:prstGeom prst="rect">
            <a:avLst/>
          </a:prstGeom>
          <a:noFill/>
        </p:spPr>
        <p:txBody>
          <a:bodyPr wrap="square" rtlCol="0">
            <a:spAutoFit/>
          </a:bodyPr>
          <a:lstStyle/>
          <a:p>
            <a:pPr algn="ctr"/>
            <a:r>
              <a:rPr lang="es-AR" sz="1200" err="1"/>
              <a:t>Wallet</a:t>
            </a:r>
            <a:endParaRPr lang="en-US" sz="1200"/>
          </a:p>
        </p:txBody>
      </p:sp>
      <p:pic>
        <p:nvPicPr>
          <p:cNvPr id="96" name="Graphic 95" descr="Paper with solid fill">
            <a:extLst>
              <a:ext uri="{FF2B5EF4-FFF2-40B4-BE49-F238E27FC236}">
                <a16:creationId xmlns:a16="http://schemas.microsoft.com/office/drawing/2014/main" id="{16F058A4-8208-8F88-9E21-20A682CE7AA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90810" y="4094677"/>
            <a:ext cx="474487" cy="474487"/>
          </a:xfrm>
          <a:prstGeom prst="rect">
            <a:avLst/>
          </a:prstGeom>
        </p:spPr>
      </p:pic>
      <p:sp>
        <p:nvSpPr>
          <p:cNvPr id="97" name="TextBox 96">
            <a:extLst>
              <a:ext uri="{FF2B5EF4-FFF2-40B4-BE49-F238E27FC236}">
                <a16:creationId xmlns:a16="http://schemas.microsoft.com/office/drawing/2014/main" id="{BF903DC1-8FF7-D383-41A9-509ABB4AA872}"/>
              </a:ext>
            </a:extLst>
          </p:cNvPr>
          <p:cNvSpPr txBox="1"/>
          <p:nvPr/>
        </p:nvSpPr>
        <p:spPr>
          <a:xfrm>
            <a:off x="4551815" y="4260593"/>
            <a:ext cx="771525" cy="276999"/>
          </a:xfrm>
          <a:prstGeom prst="rect">
            <a:avLst/>
          </a:prstGeom>
          <a:noFill/>
        </p:spPr>
        <p:txBody>
          <a:bodyPr wrap="square" rtlCol="0">
            <a:spAutoFit/>
          </a:bodyPr>
          <a:lstStyle/>
          <a:p>
            <a:pPr algn="ctr"/>
            <a:r>
              <a:rPr lang="en-US" sz="1200"/>
              <a:t>IPS</a:t>
            </a:r>
          </a:p>
        </p:txBody>
      </p:sp>
      <p:cxnSp>
        <p:nvCxnSpPr>
          <p:cNvPr id="98" name="Straight Arrow Connector 97">
            <a:extLst>
              <a:ext uri="{FF2B5EF4-FFF2-40B4-BE49-F238E27FC236}">
                <a16:creationId xmlns:a16="http://schemas.microsoft.com/office/drawing/2014/main" id="{6ECFCDCB-EF40-11B3-4DC2-DAAD7C16FFD6}"/>
              </a:ext>
            </a:extLst>
          </p:cNvPr>
          <p:cNvCxnSpPr>
            <a:cxnSpLocks/>
            <a:stCxn id="83" idx="3"/>
            <a:endCxn id="97" idx="1"/>
          </p:cNvCxnSpPr>
          <p:nvPr/>
        </p:nvCxnSpPr>
        <p:spPr>
          <a:xfrm>
            <a:off x="3038475" y="3708571"/>
            <a:ext cx="1513340" cy="6905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0" name="Graphic 99" descr="Lock with solid fill">
            <a:extLst>
              <a:ext uri="{FF2B5EF4-FFF2-40B4-BE49-F238E27FC236}">
                <a16:creationId xmlns:a16="http://schemas.microsoft.com/office/drawing/2014/main" id="{ACF9CB03-D5C5-7221-2324-C4DD6119EE3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90809" y="4774058"/>
            <a:ext cx="474487" cy="474487"/>
          </a:xfrm>
          <a:prstGeom prst="rect">
            <a:avLst/>
          </a:prstGeom>
        </p:spPr>
      </p:pic>
      <p:cxnSp>
        <p:nvCxnSpPr>
          <p:cNvPr id="101" name="Straight Arrow Connector 100">
            <a:extLst>
              <a:ext uri="{FF2B5EF4-FFF2-40B4-BE49-F238E27FC236}">
                <a16:creationId xmlns:a16="http://schemas.microsoft.com/office/drawing/2014/main" id="{C34A655D-A439-CFD7-2F61-31220046B94A}"/>
              </a:ext>
            </a:extLst>
          </p:cNvPr>
          <p:cNvCxnSpPr>
            <a:cxnSpLocks/>
            <a:stCxn id="97" idx="2"/>
            <a:endCxn id="100" idx="0"/>
          </p:cNvCxnSpPr>
          <p:nvPr/>
        </p:nvCxnSpPr>
        <p:spPr>
          <a:xfrm flipH="1">
            <a:off x="4928053" y="4537592"/>
            <a:ext cx="9525" cy="2364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4" name="Graphic 103" descr="Server with solid fill">
            <a:extLst>
              <a:ext uri="{FF2B5EF4-FFF2-40B4-BE49-F238E27FC236}">
                <a16:creationId xmlns:a16="http://schemas.microsoft.com/office/drawing/2014/main" id="{0FF28DD7-6688-E095-34C5-A4898CB46B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66788" y="4644204"/>
            <a:ext cx="474487" cy="474487"/>
          </a:xfrm>
          <a:prstGeom prst="rect">
            <a:avLst/>
          </a:prstGeom>
        </p:spPr>
      </p:pic>
      <p:sp>
        <p:nvSpPr>
          <p:cNvPr id="105" name="TextBox 104">
            <a:extLst>
              <a:ext uri="{FF2B5EF4-FFF2-40B4-BE49-F238E27FC236}">
                <a16:creationId xmlns:a16="http://schemas.microsoft.com/office/drawing/2014/main" id="{57A26B78-6E84-2200-C58D-05F6727D66D9}"/>
              </a:ext>
            </a:extLst>
          </p:cNvPr>
          <p:cNvSpPr txBox="1"/>
          <p:nvPr/>
        </p:nvSpPr>
        <p:spPr>
          <a:xfrm>
            <a:off x="2298190" y="5047640"/>
            <a:ext cx="771525" cy="276999"/>
          </a:xfrm>
          <a:prstGeom prst="rect">
            <a:avLst/>
          </a:prstGeom>
          <a:noFill/>
        </p:spPr>
        <p:txBody>
          <a:bodyPr wrap="square" rtlCol="0">
            <a:spAutoFit/>
          </a:bodyPr>
          <a:lstStyle/>
          <a:p>
            <a:pPr algn="ctr"/>
            <a:r>
              <a:rPr lang="en-US" sz="1200"/>
              <a:t>Payload</a:t>
            </a:r>
          </a:p>
        </p:txBody>
      </p:sp>
      <p:cxnSp>
        <p:nvCxnSpPr>
          <p:cNvPr id="106" name="Straight Arrow Connector 105">
            <a:extLst>
              <a:ext uri="{FF2B5EF4-FFF2-40B4-BE49-F238E27FC236}">
                <a16:creationId xmlns:a16="http://schemas.microsoft.com/office/drawing/2014/main" id="{54C42B9F-3484-7A04-1440-C204D1CA281B}"/>
              </a:ext>
            </a:extLst>
          </p:cNvPr>
          <p:cNvCxnSpPr>
            <a:cxnSpLocks/>
          </p:cNvCxnSpPr>
          <p:nvPr/>
        </p:nvCxnSpPr>
        <p:spPr>
          <a:xfrm>
            <a:off x="3315168" y="4858517"/>
            <a:ext cx="107834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7C0D572E-7CCC-C7CD-D262-DDA0267F446B}"/>
              </a:ext>
            </a:extLst>
          </p:cNvPr>
          <p:cNvCxnSpPr>
            <a:cxnSpLocks/>
          </p:cNvCxnSpPr>
          <p:nvPr/>
        </p:nvCxnSpPr>
        <p:spPr>
          <a:xfrm>
            <a:off x="3296118" y="4972817"/>
            <a:ext cx="102973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108" name="Graphic 107" descr="Server with solid fill">
            <a:extLst>
              <a:ext uri="{FF2B5EF4-FFF2-40B4-BE49-F238E27FC236}">
                <a16:creationId xmlns:a16="http://schemas.microsoft.com/office/drawing/2014/main" id="{80AF07C0-CBD3-E055-47A4-EFA19AF4FD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37654" y="5828195"/>
            <a:ext cx="474487" cy="474487"/>
          </a:xfrm>
          <a:prstGeom prst="rect">
            <a:avLst/>
          </a:prstGeom>
        </p:spPr>
      </p:pic>
      <p:sp>
        <p:nvSpPr>
          <p:cNvPr id="109" name="TextBox 108">
            <a:extLst>
              <a:ext uri="{FF2B5EF4-FFF2-40B4-BE49-F238E27FC236}">
                <a16:creationId xmlns:a16="http://schemas.microsoft.com/office/drawing/2014/main" id="{5CFBB5D3-F239-424D-5A65-4271F2BDB5F6}"/>
              </a:ext>
            </a:extLst>
          </p:cNvPr>
          <p:cNvSpPr txBox="1"/>
          <p:nvPr/>
        </p:nvSpPr>
        <p:spPr>
          <a:xfrm>
            <a:off x="2269056" y="6231631"/>
            <a:ext cx="771525" cy="461665"/>
          </a:xfrm>
          <a:prstGeom prst="rect">
            <a:avLst/>
          </a:prstGeom>
          <a:noFill/>
        </p:spPr>
        <p:txBody>
          <a:bodyPr wrap="square" rtlCol="0">
            <a:spAutoFit/>
          </a:bodyPr>
          <a:lstStyle/>
          <a:p>
            <a:pPr algn="ctr"/>
            <a:r>
              <a:rPr lang="en-US" sz="1200"/>
              <a:t>QR Library</a:t>
            </a:r>
          </a:p>
        </p:txBody>
      </p:sp>
      <p:cxnSp>
        <p:nvCxnSpPr>
          <p:cNvPr id="110" name="Straight Arrow Connector 109">
            <a:extLst>
              <a:ext uri="{FF2B5EF4-FFF2-40B4-BE49-F238E27FC236}">
                <a16:creationId xmlns:a16="http://schemas.microsoft.com/office/drawing/2014/main" id="{130700BF-78F8-02DB-0551-82B37A8AE036}"/>
              </a:ext>
            </a:extLst>
          </p:cNvPr>
          <p:cNvCxnSpPr>
            <a:cxnSpLocks/>
          </p:cNvCxnSpPr>
          <p:nvPr/>
        </p:nvCxnSpPr>
        <p:spPr>
          <a:xfrm>
            <a:off x="3286034" y="5965508"/>
            <a:ext cx="107834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E19B82FA-BC69-2529-9588-32A37E43625C}"/>
              </a:ext>
            </a:extLst>
          </p:cNvPr>
          <p:cNvCxnSpPr>
            <a:cxnSpLocks/>
          </p:cNvCxnSpPr>
          <p:nvPr/>
        </p:nvCxnSpPr>
        <p:spPr>
          <a:xfrm>
            <a:off x="3266984" y="6079808"/>
            <a:ext cx="102973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112" name="Graphic 111" descr="Key outline">
            <a:extLst>
              <a:ext uri="{FF2B5EF4-FFF2-40B4-BE49-F238E27FC236}">
                <a16:creationId xmlns:a16="http://schemas.microsoft.com/office/drawing/2014/main" id="{1FC7465A-C032-AAD8-0F99-A368090B304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935055" y="5751430"/>
            <a:ext cx="474487" cy="474487"/>
          </a:xfrm>
          <a:prstGeom prst="rect">
            <a:avLst/>
          </a:prstGeom>
        </p:spPr>
      </p:pic>
      <p:sp>
        <p:nvSpPr>
          <p:cNvPr id="113" name="TextBox 112">
            <a:extLst>
              <a:ext uri="{FF2B5EF4-FFF2-40B4-BE49-F238E27FC236}">
                <a16:creationId xmlns:a16="http://schemas.microsoft.com/office/drawing/2014/main" id="{0EC3D5DC-5E9C-C413-1D0E-30B5CB89335E}"/>
              </a:ext>
            </a:extLst>
          </p:cNvPr>
          <p:cNvSpPr txBox="1"/>
          <p:nvPr/>
        </p:nvSpPr>
        <p:spPr>
          <a:xfrm>
            <a:off x="1650291" y="6084183"/>
            <a:ext cx="771525" cy="461665"/>
          </a:xfrm>
          <a:prstGeom prst="rect">
            <a:avLst/>
          </a:prstGeom>
          <a:noFill/>
        </p:spPr>
        <p:txBody>
          <a:bodyPr wrap="square" rtlCol="0">
            <a:spAutoFit/>
          </a:bodyPr>
          <a:lstStyle/>
          <a:p>
            <a:pPr algn="ctr"/>
            <a:r>
              <a:rPr lang="en-US" sz="1200"/>
              <a:t>Private Key</a:t>
            </a:r>
          </a:p>
        </p:txBody>
      </p:sp>
      <p:pic>
        <p:nvPicPr>
          <p:cNvPr id="114" name="Graphic 113" descr="Qr Code with solid fill">
            <a:extLst>
              <a:ext uri="{FF2B5EF4-FFF2-40B4-BE49-F238E27FC236}">
                <a16:creationId xmlns:a16="http://schemas.microsoft.com/office/drawing/2014/main" id="{89E79A03-7736-DA4A-4230-7FF68CA13BA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698482" y="5799055"/>
            <a:ext cx="474487" cy="474487"/>
          </a:xfrm>
          <a:prstGeom prst="rect">
            <a:avLst/>
          </a:prstGeom>
        </p:spPr>
      </p:pic>
      <p:cxnSp>
        <p:nvCxnSpPr>
          <p:cNvPr id="115" name="Straight Arrow Connector 114">
            <a:extLst>
              <a:ext uri="{FF2B5EF4-FFF2-40B4-BE49-F238E27FC236}">
                <a16:creationId xmlns:a16="http://schemas.microsoft.com/office/drawing/2014/main" id="{9BF544C7-BDB1-9C63-450D-3CD65CAFE777}"/>
              </a:ext>
            </a:extLst>
          </p:cNvPr>
          <p:cNvCxnSpPr>
            <a:cxnSpLocks/>
          </p:cNvCxnSpPr>
          <p:nvPr/>
        </p:nvCxnSpPr>
        <p:spPr>
          <a:xfrm>
            <a:off x="2694992" y="5419023"/>
            <a:ext cx="0" cy="3160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9" name="TextBox 118">
            <a:extLst>
              <a:ext uri="{FF2B5EF4-FFF2-40B4-BE49-F238E27FC236}">
                <a16:creationId xmlns:a16="http://schemas.microsoft.com/office/drawing/2014/main" id="{6EDC24B0-5B01-6028-470E-40C4693CC3B5}"/>
              </a:ext>
            </a:extLst>
          </p:cNvPr>
          <p:cNvSpPr txBox="1"/>
          <p:nvPr/>
        </p:nvSpPr>
        <p:spPr>
          <a:xfrm>
            <a:off x="1392951" y="-129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120" name="TextBox 119">
            <a:extLst>
              <a:ext uri="{FF2B5EF4-FFF2-40B4-BE49-F238E27FC236}">
                <a16:creationId xmlns:a16="http://schemas.microsoft.com/office/drawing/2014/main" id="{44CAAC36-3218-7CBB-D5B7-7E09364F49CF}"/>
              </a:ext>
            </a:extLst>
          </p:cNvPr>
          <p:cNvSpPr txBox="1"/>
          <p:nvPr/>
        </p:nvSpPr>
        <p:spPr>
          <a:xfrm>
            <a:off x="7936787" y="21346"/>
            <a:ext cx="2862262" cy="276999"/>
          </a:xfrm>
          <a:prstGeom prst="rect">
            <a:avLst/>
          </a:prstGeom>
          <a:solidFill>
            <a:schemeClr val="accent6">
              <a:lumMod val="75000"/>
            </a:schemeClr>
          </a:solidFill>
        </p:spPr>
        <p:txBody>
          <a:bodyPr wrap="square" rtlCol="0">
            <a:spAutoFit/>
          </a:bodyPr>
          <a:lstStyle/>
          <a:p>
            <a:pPr algn="ctr"/>
            <a:r>
              <a:rPr lang="en-US" sz="1200">
                <a:solidFill>
                  <a:schemeClr val="bg1"/>
                </a:solidFill>
              </a:rPr>
              <a:t>MEMBER STATE B</a:t>
            </a:r>
          </a:p>
        </p:txBody>
      </p:sp>
      <p:pic>
        <p:nvPicPr>
          <p:cNvPr id="121" name="Graphic 120" descr="Computer with solid fill">
            <a:extLst>
              <a:ext uri="{FF2B5EF4-FFF2-40B4-BE49-F238E27FC236}">
                <a16:creationId xmlns:a16="http://schemas.microsoft.com/office/drawing/2014/main" id="{FD59146C-0AA1-9E0B-CCE0-D378042C2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9053" y="486559"/>
            <a:ext cx="445912" cy="445912"/>
          </a:xfrm>
          <a:prstGeom prst="rect">
            <a:avLst/>
          </a:prstGeom>
        </p:spPr>
      </p:pic>
      <p:sp>
        <p:nvSpPr>
          <p:cNvPr id="122" name="TextBox 121">
            <a:extLst>
              <a:ext uri="{FF2B5EF4-FFF2-40B4-BE49-F238E27FC236}">
                <a16:creationId xmlns:a16="http://schemas.microsoft.com/office/drawing/2014/main" id="{68C23D9A-1EC4-338E-0813-0639C05D204D}"/>
              </a:ext>
            </a:extLst>
          </p:cNvPr>
          <p:cNvSpPr txBox="1"/>
          <p:nvPr/>
        </p:nvSpPr>
        <p:spPr>
          <a:xfrm>
            <a:off x="6796246" y="793971"/>
            <a:ext cx="771525" cy="276999"/>
          </a:xfrm>
          <a:prstGeom prst="rect">
            <a:avLst/>
          </a:prstGeom>
          <a:noFill/>
        </p:spPr>
        <p:txBody>
          <a:bodyPr wrap="square" rtlCol="0">
            <a:spAutoFit/>
          </a:bodyPr>
          <a:lstStyle/>
          <a:p>
            <a:pPr algn="ctr"/>
            <a:r>
              <a:rPr lang="en-US" sz="1200"/>
              <a:t>EHR</a:t>
            </a:r>
          </a:p>
        </p:txBody>
      </p:sp>
      <p:pic>
        <p:nvPicPr>
          <p:cNvPr id="123" name="Graphic 122" descr="Server with solid fill">
            <a:extLst>
              <a:ext uri="{FF2B5EF4-FFF2-40B4-BE49-F238E27FC236}">
                <a16:creationId xmlns:a16="http://schemas.microsoft.com/office/drawing/2014/main" id="{C4454357-6549-FE56-316B-D2706034AF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88049" y="400479"/>
            <a:ext cx="474487" cy="474487"/>
          </a:xfrm>
          <a:prstGeom prst="rect">
            <a:avLst/>
          </a:prstGeom>
        </p:spPr>
      </p:pic>
      <p:sp>
        <p:nvSpPr>
          <p:cNvPr id="124" name="TextBox 123">
            <a:extLst>
              <a:ext uri="{FF2B5EF4-FFF2-40B4-BE49-F238E27FC236}">
                <a16:creationId xmlns:a16="http://schemas.microsoft.com/office/drawing/2014/main" id="{6F525E83-9E84-D2AB-E8E7-6D0A69CAA6D8}"/>
              </a:ext>
            </a:extLst>
          </p:cNvPr>
          <p:cNvSpPr txBox="1"/>
          <p:nvPr/>
        </p:nvSpPr>
        <p:spPr>
          <a:xfrm>
            <a:off x="8782050" y="803915"/>
            <a:ext cx="1246328" cy="276999"/>
          </a:xfrm>
          <a:prstGeom prst="rect">
            <a:avLst/>
          </a:prstGeom>
          <a:noFill/>
        </p:spPr>
        <p:txBody>
          <a:bodyPr wrap="square" rtlCol="0">
            <a:spAutoFit/>
          </a:bodyPr>
          <a:lstStyle/>
          <a:p>
            <a:pPr algn="ctr"/>
            <a:r>
              <a:rPr lang="en-US" sz="1200"/>
              <a:t>NCT </a:t>
            </a:r>
            <a:r>
              <a:rPr lang="es-AR" sz="1200"/>
              <a:t>- Nodo</a:t>
            </a:r>
            <a:endParaRPr lang="en-US" sz="1200"/>
          </a:p>
        </p:txBody>
      </p:sp>
      <p:pic>
        <p:nvPicPr>
          <p:cNvPr id="125" name="Graphic 124" descr="Male profile with solid fill">
            <a:extLst>
              <a:ext uri="{FF2B5EF4-FFF2-40B4-BE49-F238E27FC236}">
                <a16:creationId xmlns:a16="http://schemas.microsoft.com/office/drawing/2014/main" id="{B68B9C4A-91C5-D807-DE6B-91E7F7CDA5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08423" y="307778"/>
            <a:ext cx="327478" cy="327478"/>
          </a:xfrm>
          <a:prstGeom prst="rect">
            <a:avLst/>
          </a:prstGeom>
        </p:spPr>
      </p:pic>
      <p:pic>
        <p:nvPicPr>
          <p:cNvPr id="126" name="Graphic 125" descr="Wallet outline">
            <a:extLst>
              <a:ext uri="{FF2B5EF4-FFF2-40B4-BE49-F238E27FC236}">
                <a16:creationId xmlns:a16="http://schemas.microsoft.com/office/drawing/2014/main" id="{E22A5718-12F9-44BC-5F70-5225C895F31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072446" y="390585"/>
            <a:ext cx="457199" cy="457199"/>
          </a:xfrm>
          <a:prstGeom prst="rect">
            <a:avLst/>
          </a:prstGeom>
        </p:spPr>
      </p:pic>
      <p:sp>
        <p:nvSpPr>
          <p:cNvPr id="127" name="TextBox 126">
            <a:extLst>
              <a:ext uri="{FF2B5EF4-FFF2-40B4-BE49-F238E27FC236}">
                <a16:creationId xmlns:a16="http://schemas.microsoft.com/office/drawing/2014/main" id="{5F2FB1F1-B102-A873-399C-3EF2A29D568E}"/>
              </a:ext>
            </a:extLst>
          </p:cNvPr>
          <p:cNvSpPr txBox="1"/>
          <p:nvPr/>
        </p:nvSpPr>
        <p:spPr>
          <a:xfrm>
            <a:off x="10683632" y="793305"/>
            <a:ext cx="1246328" cy="276999"/>
          </a:xfrm>
          <a:prstGeom prst="rect">
            <a:avLst/>
          </a:prstGeom>
          <a:noFill/>
        </p:spPr>
        <p:txBody>
          <a:bodyPr wrap="square" rtlCol="0">
            <a:spAutoFit/>
          </a:bodyPr>
          <a:lstStyle/>
          <a:p>
            <a:pPr algn="ctr"/>
            <a:r>
              <a:rPr lang="es-AR" sz="1200" err="1"/>
              <a:t>Wallet</a:t>
            </a:r>
            <a:endParaRPr lang="en-US" sz="1200"/>
          </a:p>
        </p:txBody>
      </p:sp>
      <p:pic>
        <p:nvPicPr>
          <p:cNvPr id="128" name="Graphic 127" descr="Male profile with solid fill">
            <a:extLst>
              <a:ext uri="{FF2B5EF4-FFF2-40B4-BE49-F238E27FC236}">
                <a16:creationId xmlns:a16="http://schemas.microsoft.com/office/drawing/2014/main" id="{303C7AA6-9A5C-FDA9-6B23-939B6483D8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03374" y="299664"/>
            <a:ext cx="327478" cy="327478"/>
          </a:xfrm>
          <a:prstGeom prst="rect">
            <a:avLst/>
          </a:prstGeom>
        </p:spPr>
      </p:pic>
      <p:pic>
        <p:nvPicPr>
          <p:cNvPr id="131" name="Graphic 130" descr="Qr Code with solid fill">
            <a:extLst>
              <a:ext uri="{FF2B5EF4-FFF2-40B4-BE49-F238E27FC236}">
                <a16:creationId xmlns:a16="http://schemas.microsoft.com/office/drawing/2014/main" id="{07A51517-27F9-923C-4326-1A315CA80C5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1080306" y="1552167"/>
            <a:ext cx="474487" cy="474487"/>
          </a:xfrm>
          <a:prstGeom prst="rect">
            <a:avLst/>
          </a:prstGeom>
        </p:spPr>
      </p:pic>
      <p:cxnSp>
        <p:nvCxnSpPr>
          <p:cNvPr id="135" name="Straight Arrow Connector 134">
            <a:extLst>
              <a:ext uri="{FF2B5EF4-FFF2-40B4-BE49-F238E27FC236}">
                <a16:creationId xmlns:a16="http://schemas.microsoft.com/office/drawing/2014/main" id="{CE33C7D4-35A5-AFDE-E965-DFAB08AC82C2}"/>
              </a:ext>
            </a:extLst>
          </p:cNvPr>
          <p:cNvCxnSpPr>
            <a:cxnSpLocks/>
          </p:cNvCxnSpPr>
          <p:nvPr/>
        </p:nvCxnSpPr>
        <p:spPr>
          <a:xfrm flipV="1">
            <a:off x="7639050" y="1789377"/>
            <a:ext cx="3293779" cy="33"/>
          </a:xfrm>
          <a:prstGeom prst="straightConnector1">
            <a:avLst/>
          </a:prstGeom>
          <a:ln>
            <a:headEnd type="triangle" w="med" len="med"/>
            <a:tailEnd type="none" w="med" len="med"/>
          </a:ln>
        </p:spPr>
        <p:style>
          <a:lnRef idx="2">
            <a:schemeClr val="accent2"/>
          </a:lnRef>
          <a:fillRef idx="0">
            <a:schemeClr val="accent2"/>
          </a:fillRef>
          <a:effectRef idx="1">
            <a:schemeClr val="accent2"/>
          </a:effectRef>
          <a:fontRef idx="minor">
            <a:schemeClr val="tx1"/>
          </a:fontRef>
        </p:style>
      </p:cxnSp>
      <p:pic>
        <p:nvPicPr>
          <p:cNvPr id="138" name="Graphic 137" descr="Eye Scan outline">
            <a:extLst>
              <a:ext uri="{FF2B5EF4-FFF2-40B4-BE49-F238E27FC236}">
                <a16:creationId xmlns:a16="http://schemas.microsoft.com/office/drawing/2014/main" id="{86F6A7A2-EBC3-85D0-46B1-E51F7CB4DDA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967970" y="1237700"/>
            <a:ext cx="496171" cy="496171"/>
          </a:xfrm>
          <a:prstGeom prst="rect">
            <a:avLst/>
          </a:prstGeom>
        </p:spPr>
      </p:pic>
      <p:sp>
        <p:nvSpPr>
          <p:cNvPr id="141" name="TextBox 140">
            <a:extLst>
              <a:ext uri="{FF2B5EF4-FFF2-40B4-BE49-F238E27FC236}">
                <a16:creationId xmlns:a16="http://schemas.microsoft.com/office/drawing/2014/main" id="{75F84A0F-8D31-123E-BC44-EC11AAF85EC6}"/>
              </a:ext>
            </a:extLst>
          </p:cNvPr>
          <p:cNvSpPr txBox="1"/>
          <p:nvPr/>
        </p:nvSpPr>
        <p:spPr>
          <a:xfrm>
            <a:off x="6592891" y="1635719"/>
            <a:ext cx="1246328" cy="276999"/>
          </a:xfrm>
          <a:prstGeom prst="rect">
            <a:avLst/>
          </a:prstGeom>
          <a:noFill/>
        </p:spPr>
        <p:txBody>
          <a:bodyPr wrap="square" rtlCol="0">
            <a:spAutoFit/>
          </a:bodyPr>
          <a:lstStyle/>
          <a:p>
            <a:pPr algn="ctr"/>
            <a:r>
              <a:rPr lang="es-AR" sz="1200" err="1"/>
              <a:t>Scan</a:t>
            </a:r>
            <a:endParaRPr lang="en-US" sz="1200"/>
          </a:p>
        </p:txBody>
      </p:sp>
      <p:cxnSp>
        <p:nvCxnSpPr>
          <p:cNvPr id="143" name="Straight Arrow Connector 142">
            <a:extLst>
              <a:ext uri="{FF2B5EF4-FFF2-40B4-BE49-F238E27FC236}">
                <a16:creationId xmlns:a16="http://schemas.microsoft.com/office/drawing/2014/main" id="{E1E9F333-0A23-22E8-2A52-8051601C3FE1}"/>
              </a:ext>
            </a:extLst>
          </p:cNvPr>
          <p:cNvCxnSpPr>
            <a:cxnSpLocks/>
            <a:stCxn id="141" idx="2"/>
            <a:endCxn id="144" idx="0"/>
          </p:cNvCxnSpPr>
          <p:nvPr/>
        </p:nvCxnSpPr>
        <p:spPr>
          <a:xfrm>
            <a:off x="7216055" y="1912718"/>
            <a:ext cx="2198" cy="23758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44" name="Graphic 143" descr="Key outline">
            <a:extLst>
              <a:ext uri="{FF2B5EF4-FFF2-40B4-BE49-F238E27FC236}">
                <a16:creationId xmlns:a16="http://schemas.microsoft.com/office/drawing/2014/main" id="{181CECB7-760E-CF50-6FEF-197B9823884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981009" y="2150299"/>
            <a:ext cx="474487" cy="474487"/>
          </a:xfrm>
          <a:prstGeom prst="rect">
            <a:avLst/>
          </a:prstGeom>
        </p:spPr>
      </p:pic>
      <p:sp>
        <p:nvSpPr>
          <p:cNvPr id="145" name="TextBox 144">
            <a:extLst>
              <a:ext uri="{FF2B5EF4-FFF2-40B4-BE49-F238E27FC236}">
                <a16:creationId xmlns:a16="http://schemas.microsoft.com/office/drawing/2014/main" id="{E4527860-EE07-0E02-5C5D-3FE4E29EEB21}"/>
              </a:ext>
            </a:extLst>
          </p:cNvPr>
          <p:cNvSpPr txBox="1"/>
          <p:nvPr/>
        </p:nvSpPr>
        <p:spPr>
          <a:xfrm>
            <a:off x="6705600" y="2422667"/>
            <a:ext cx="1021636" cy="276999"/>
          </a:xfrm>
          <a:prstGeom prst="rect">
            <a:avLst/>
          </a:prstGeom>
          <a:noFill/>
        </p:spPr>
        <p:txBody>
          <a:bodyPr wrap="square" rtlCol="0">
            <a:spAutoFit/>
          </a:bodyPr>
          <a:lstStyle/>
          <a:p>
            <a:pPr algn="ctr"/>
            <a:r>
              <a:rPr lang="en-US" sz="1200"/>
              <a:t>Password</a:t>
            </a:r>
          </a:p>
        </p:txBody>
      </p:sp>
      <p:pic>
        <p:nvPicPr>
          <p:cNvPr id="150" name="Graphic 149" descr="Paper with solid fill">
            <a:extLst>
              <a:ext uri="{FF2B5EF4-FFF2-40B4-BE49-F238E27FC236}">
                <a16:creationId xmlns:a16="http://schemas.microsoft.com/office/drawing/2014/main" id="{0BA2FB83-D55C-C250-96AE-D9936F7F39A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956857" y="2897491"/>
            <a:ext cx="474487" cy="474487"/>
          </a:xfrm>
          <a:prstGeom prst="rect">
            <a:avLst/>
          </a:prstGeom>
        </p:spPr>
      </p:pic>
      <p:sp>
        <p:nvSpPr>
          <p:cNvPr id="151" name="TextBox 150">
            <a:extLst>
              <a:ext uri="{FF2B5EF4-FFF2-40B4-BE49-F238E27FC236}">
                <a16:creationId xmlns:a16="http://schemas.microsoft.com/office/drawing/2014/main" id="{E7BD8E2D-C693-E04D-7C8A-44F9BF75A715}"/>
              </a:ext>
            </a:extLst>
          </p:cNvPr>
          <p:cNvSpPr txBox="1"/>
          <p:nvPr/>
        </p:nvSpPr>
        <p:spPr>
          <a:xfrm>
            <a:off x="6817862" y="3063407"/>
            <a:ext cx="771525" cy="276999"/>
          </a:xfrm>
          <a:prstGeom prst="rect">
            <a:avLst/>
          </a:prstGeom>
          <a:noFill/>
        </p:spPr>
        <p:txBody>
          <a:bodyPr wrap="square" rtlCol="0">
            <a:spAutoFit/>
          </a:bodyPr>
          <a:lstStyle/>
          <a:p>
            <a:pPr algn="ctr"/>
            <a:r>
              <a:rPr lang="en-US" sz="1200"/>
              <a:t>IPS</a:t>
            </a:r>
          </a:p>
        </p:txBody>
      </p:sp>
      <p:cxnSp>
        <p:nvCxnSpPr>
          <p:cNvPr id="152" name="Straight Arrow Connector 151">
            <a:extLst>
              <a:ext uri="{FF2B5EF4-FFF2-40B4-BE49-F238E27FC236}">
                <a16:creationId xmlns:a16="http://schemas.microsoft.com/office/drawing/2014/main" id="{B29726B6-85DF-86DB-10C9-9280921FCB51}"/>
              </a:ext>
            </a:extLst>
          </p:cNvPr>
          <p:cNvCxnSpPr>
            <a:cxnSpLocks/>
          </p:cNvCxnSpPr>
          <p:nvPr/>
        </p:nvCxnSpPr>
        <p:spPr>
          <a:xfrm flipV="1">
            <a:off x="3364709" y="3174153"/>
            <a:ext cx="3424117" cy="115733"/>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64" name="Straight Arrow Connector 163">
            <a:extLst>
              <a:ext uri="{FF2B5EF4-FFF2-40B4-BE49-F238E27FC236}">
                <a16:creationId xmlns:a16="http://schemas.microsoft.com/office/drawing/2014/main" id="{777BE2C4-AD6B-D5C8-F7C9-65E1E59FE06B}"/>
              </a:ext>
            </a:extLst>
          </p:cNvPr>
          <p:cNvCxnSpPr>
            <a:cxnSpLocks/>
            <a:stCxn id="144" idx="1"/>
          </p:cNvCxnSpPr>
          <p:nvPr/>
        </p:nvCxnSpPr>
        <p:spPr>
          <a:xfrm flipH="1">
            <a:off x="3324793" y="2387543"/>
            <a:ext cx="3656216" cy="726683"/>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pic>
        <p:nvPicPr>
          <p:cNvPr id="171" name="Graphic 170" descr="Badge with solid fill">
            <a:extLst>
              <a:ext uri="{FF2B5EF4-FFF2-40B4-BE49-F238E27FC236}">
                <a16:creationId xmlns:a16="http://schemas.microsoft.com/office/drawing/2014/main" id="{0E099F5B-D610-949C-340C-4B446A21B42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520486" y="3795592"/>
            <a:ext cx="607133" cy="607133"/>
          </a:xfrm>
          <a:prstGeom prst="rect">
            <a:avLst/>
          </a:prstGeom>
        </p:spPr>
      </p:pic>
      <p:pic>
        <p:nvPicPr>
          <p:cNvPr id="173" name="Graphic 172" descr="Badge 1 with solid fill">
            <a:extLst>
              <a:ext uri="{FF2B5EF4-FFF2-40B4-BE49-F238E27FC236}">
                <a16:creationId xmlns:a16="http://schemas.microsoft.com/office/drawing/2014/main" id="{C18EA19E-0EE1-3A79-4586-3BA3926CEF98}"/>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499274" y="1126215"/>
            <a:ext cx="607133" cy="607133"/>
          </a:xfrm>
          <a:prstGeom prst="rect">
            <a:avLst/>
          </a:prstGeom>
        </p:spPr>
      </p:pic>
      <p:cxnSp>
        <p:nvCxnSpPr>
          <p:cNvPr id="174" name="Straight Connector 173">
            <a:extLst>
              <a:ext uri="{FF2B5EF4-FFF2-40B4-BE49-F238E27FC236}">
                <a16:creationId xmlns:a16="http://schemas.microsoft.com/office/drawing/2014/main" id="{D30E8651-2264-97BB-3015-48146C945D2A}"/>
              </a:ext>
            </a:extLst>
          </p:cNvPr>
          <p:cNvCxnSpPr>
            <a:cxnSpLocks/>
          </p:cNvCxnSpPr>
          <p:nvPr/>
        </p:nvCxnSpPr>
        <p:spPr>
          <a:xfrm>
            <a:off x="6072186" y="3728917"/>
            <a:ext cx="5677934" cy="143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177" name="Graphic 176" descr="Male profile with solid fill">
            <a:extLst>
              <a:ext uri="{FF2B5EF4-FFF2-40B4-BE49-F238E27FC236}">
                <a16:creationId xmlns:a16="http://schemas.microsoft.com/office/drawing/2014/main" id="{B5E3C6BC-C095-AFF7-B964-6613FC95C1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6857" y="3925568"/>
            <a:ext cx="474487" cy="474487"/>
          </a:xfrm>
          <a:prstGeom prst="rect">
            <a:avLst/>
          </a:prstGeom>
        </p:spPr>
      </p:pic>
      <p:pic>
        <p:nvPicPr>
          <p:cNvPr id="184" name="Graphic 183" descr="Server with solid fill">
            <a:extLst>
              <a:ext uri="{FF2B5EF4-FFF2-40B4-BE49-F238E27FC236}">
                <a16:creationId xmlns:a16="http://schemas.microsoft.com/office/drawing/2014/main" id="{19E2487B-2956-607E-5759-54A1B558D6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78784" y="4817837"/>
            <a:ext cx="474487" cy="474487"/>
          </a:xfrm>
          <a:prstGeom prst="rect">
            <a:avLst/>
          </a:prstGeom>
        </p:spPr>
      </p:pic>
      <p:sp>
        <p:nvSpPr>
          <p:cNvPr id="185" name="TextBox 184">
            <a:extLst>
              <a:ext uri="{FF2B5EF4-FFF2-40B4-BE49-F238E27FC236}">
                <a16:creationId xmlns:a16="http://schemas.microsoft.com/office/drawing/2014/main" id="{7F0E4063-F83B-6E9A-9BFC-37FF25453366}"/>
              </a:ext>
            </a:extLst>
          </p:cNvPr>
          <p:cNvSpPr txBox="1"/>
          <p:nvPr/>
        </p:nvSpPr>
        <p:spPr>
          <a:xfrm>
            <a:off x="8898090" y="5221273"/>
            <a:ext cx="995718" cy="646331"/>
          </a:xfrm>
          <a:prstGeom prst="rect">
            <a:avLst/>
          </a:prstGeom>
          <a:noFill/>
        </p:spPr>
        <p:txBody>
          <a:bodyPr wrap="square" rtlCol="0">
            <a:spAutoFit/>
          </a:bodyPr>
          <a:lstStyle/>
          <a:p>
            <a:pPr algn="ctr"/>
            <a:r>
              <a:rPr lang="en-US" sz="1200"/>
              <a:t>Broadcast</a:t>
            </a:r>
            <a:br>
              <a:rPr lang="en-US" sz="1200"/>
            </a:br>
            <a:r>
              <a:rPr lang="en-US" sz="1200"/>
              <a:t>Regional Node</a:t>
            </a:r>
          </a:p>
        </p:txBody>
      </p:sp>
      <p:cxnSp>
        <p:nvCxnSpPr>
          <p:cNvPr id="186" name="Straight Arrow Connector 185">
            <a:extLst>
              <a:ext uri="{FF2B5EF4-FFF2-40B4-BE49-F238E27FC236}">
                <a16:creationId xmlns:a16="http://schemas.microsoft.com/office/drawing/2014/main" id="{C8EAC3DA-82A0-F4E6-AE74-1D3C724DECF8}"/>
              </a:ext>
            </a:extLst>
          </p:cNvPr>
          <p:cNvCxnSpPr>
            <a:cxnSpLocks/>
          </p:cNvCxnSpPr>
          <p:nvPr/>
        </p:nvCxnSpPr>
        <p:spPr>
          <a:xfrm>
            <a:off x="7589387" y="4283593"/>
            <a:ext cx="1430629" cy="465386"/>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89" name="Straight Arrow Connector 188">
            <a:extLst>
              <a:ext uri="{FF2B5EF4-FFF2-40B4-BE49-F238E27FC236}">
                <a16:creationId xmlns:a16="http://schemas.microsoft.com/office/drawing/2014/main" id="{4D428C4D-F49D-2254-439F-141A0AD38E6C}"/>
              </a:ext>
            </a:extLst>
          </p:cNvPr>
          <p:cNvCxnSpPr>
            <a:cxnSpLocks/>
          </p:cNvCxnSpPr>
          <p:nvPr/>
        </p:nvCxnSpPr>
        <p:spPr>
          <a:xfrm flipH="1" flipV="1">
            <a:off x="3315168" y="3429000"/>
            <a:ext cx="5582921" cy="1466817"/>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96" name="Straight Arrow Connector 195">
            <a:extLst>
              <a:ext uri="{FF2B5EF4-FFF2-40B4-BE49-F238E27FC236}">
                <a16:creationId xmlns:a16="http://schemas.microsoft.com/office/drawing/2014/main" id="{C0B6D124-B954-DF86-7B02-BA332C66AABE}"/>
              </a:ext>
            </a:extLst>
          </p:cNvPr>
          <p:cNvCxnSpPr>
            <a:cxnSpLocks/>
          </p:cNvCxnSpPr>
          <p:nvPr/>
        </p:nvCxnSpPr>
        <p:spPr>
          <a:xfrm flipH="1" flipV="1">
            <a:off x="3467568" y="3581400"/>
            <a:ext cx="5430521" cy="1419192"/>
          </a:xfrm>
          <a:prstGeom prst="straightConnector1">
            <a:avLst/>
          </a:prstGeom>
          <a:ln>
            <a:headEnd type="triangl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0" name="Straight Arrow Connector 199">
            <a:extLst>
              <a:ext uri="{FF2B5EF4-FFF2-40B4-BE49-F238E27FC236}">
                <a16:creationId xmlns:a16="http://schemas.microsoft.com/office/drawing/2014/main" id="{3D44259C-7EA0-EE34-93E8-C41FB15899DF}"/>
              </a:ext>
            </a:extLst>
          </p:cNvPr>
          <p:cNvCxnSpPr>
            <a:cxnSpLocks/>
          </p:cNvCxnSpPr>
          <p:nvPr/>
        </p:nvCxnSpPr>
        <p:spPr>
          <a:xfrm flipH="1" flipV="1">
            <a:off x="7567771" y="5053336"/>
            <a:ext cx="1292780" cy="148812"/>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pic>
        <p:nvPicPr>
          <p:cNvPr id="203" name="Graphic 202" descr="Document with solid fill">
            <a:extLst>
              <a:ext uri="{FF2B5EF4-FFF2-40B4-BE49-F238E27FC236}">
                <a16:creationId xmlns:a16="http://schemas.microsoft.com/office/drawing/2014/main" id="{6529B1FB-F623-B488-D507-6FD162B47E3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85498" y="4816093"/>
            <a:ext cx="474487" cy="474487"/>
          </a:xfrm>
          <a:prstGeom prst="rect">
            <a:avLst/>
          </a:prstGeom>
        </p:spPr>
      </p:pic>
      <p:sp>
        <p:nvSpPr>
          <p:cNvPr id="205" name="TextBox 204">
            <a:extLst>
              <a:ext uri="{FF2B5EF4-FFF2-40B4-BE49-F238E27FC236}">
                <a16:creationId xmlns:a16="http://schemas.microsoft.com/office/drawing/2014/main" id="{2DFFE5C1-002A-53BE-9A11-9AA3598442FE}"/>
              </a:ext>
            </a:extLst>
          </p:cNvPr>
          <p:cNvSpPr txBox="1"/>
          <p:nvPr/>
        </p:nvSpPr>
        <p:spPr>
          <a:xfrm>
            <a:off x="6584121" y="5223466"/>
            <a:ext cx="1350059" cy="276999"/>
          </a:xfrm>
          <a:prstGeom prst="rect">
            <a:avLst/>
          </a:prstGeom>
          <a:noFill/>
        </p:spPr>
        <p:txBody>
          <a:bodyPr wrap="square" rtlCol="0">
            <a:spAutoFit/>
          </a:bodyPr>
          <a:lstStyle/>
          <a:p>
            <a:pPr algn="ctr"/>
            <a:r>
              <a:rPr lang="en-US" sz="1200"/>
              <a:t>List Documents</a:t>
            </a:r>
          </a:p>
        </p:txBody>
      </p:sp>
      <p:cxnSp>
        <p:nvCxnSpPr>
          <p:cNvPr id="207" name="Straight Arrow Connector 206">
            <a:extLst>
              <a:ext uri="{FF2B5EF4-FFF2-40B4-BE49-F238E27FC236}">
                <a16:creationId xmlns:a16="http://schemas.microsoft.com/office/drawing/2014/main" id="{36625132-2B04-D59B-BB91-B775DEB3B9D2}"/>
              </a:ext>
            </a:extLst>
          </p:cNvPr>
          <p:cNvCxnSpPr>
            <a:cxnSpLocks/>
          </p:cNvCxnSpPr>
          <p:nvPr/>
        </p:nvCxnSpPr>
        <p:spPr>
          <a:xfrm>
            <a:off x="7727236" y="5223466"/>
            <a:ext cx="1131594" cy="111499"/>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pic>
        <p:nvPicPr>
          <p:cNvPr id="213" name="Graphic 212" descr="Paper with solid fill">
            <a:extLst>
              <a:ext uri="{FF2B5EF4-FFF2-40B4-BE49-F238E27FC236}">
                <a16:creationId xmlns:a16="http://schemas.microsoft.com/office/drawing/2014/main" id="{F270AF11-56BF-22A9-7C50-24D79E597A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25625" y="5932691"/>
            <a:ext cx="474487" cy="474487"/>
          </a:xfrm>
          <a:prstGeom prst="rect">
            <a:avLst/>
          </a:prstGeom>
        </p:spPr>
      </p:pic>
      <p:sp>
        <p:nvSpPr>
          <p:cNvPr id="214" name="TextBox 213">
            <a:extLst>
              <a:ext uri="{FF2B5EF4-FFF2-40B4-BE49-F238E27FC236}">
                <a16:creationId xmlns:a16="http://schemas.microsoft.com/office/drawing/2014/main" id="{DC8ED314-5302-864F-62C5-EB7032AEF85E}"/>
              </a:ext>
            </a:extLst>
          </p:cNvPr>
          <p:cNvSpPr txBox="1"/>
          <p:nvPr/>
        </p:nvSpPr>
        <p:spPr>
          <a:xfrm>
            <a:off x="6886630" y="6098607"/>
            <a:ext cx="771525" cy="276999"/>
          </a:xfrm>
          <a:prstGeom prst="rect">
            <a:avLst/>
          </a:prstGeom>
          <a:noFill/>
        </p:spPr>
        <p:txBody>
          <a:bodyPr wrap="square" rtlCol="0">
            <a:spAutoFit/>
          </a:bodyPr>
          <a:lstStyle/>
          <a:p>
            <a:pPr algn="ctr"/>
            <a:r>
              <a:rPr lang="en-US" sz="1200"/>
              <a:t>IPS</a:t>
            </a:r>
          </a:p>
        </p:txBody>
      </p:sp>
      <p:cxnSp>
        <p:nvCxnSpPr>
          <p:cNvPr id="215" name="Straight Arrow Connector 214">
            <a:extLst>
              <a:ext uri="{FF2B5EF4-FFF2-40B4-BE49-F238E27FC236}">
                <a16:creationId xmlns:a16="http://schemas.microsoft.com/office/drawing/2014/main" id="{6275BD0D-5DAC-A63A-BBB3-8932A5F3F88A}"/>
              </a:ext>
            </a:extLst>
          </p:cNvPr>
          <p:cNvCxnSpPr>
            <a:cxnSpLocks/>
          </p:cNvCxnSpPr>
          <p:nvPr/>
        </p:nvCxnSpPr>
        <p:spPr>
          <a:xfrm flipH="1">
            <a:off x="7567771" y="5577526"/>
            <a:ext cx="1251299" cy="560527"/>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3" name="Rectangle: Rounded Corners 2">
            <a:extLst>
              <a:ext uri="{FF2B5EF4-FFF2-40B4-BE49-F238E27FC236}">
                <a16:creationId xmlns:a16="http://schemas.microsoft.com/office/drawing/2014/main" id="{2C5A081E-D8E6-8462-D5BE-58725AE2BBA9}"/>
              </a:ext>
            </a:extLst>
          </p:cNvPr>
          <p:cNvSpPr/>
          <p:nvPr/>
        </p:nvSpPr>
        <p:spPr>
          <a:xfrm>
            <a:off x="6072186" y="6561086"/>
            <a:ext cx="6110398"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F1C0B7-FD82-9E70-8E71-955DE385687B}"/>
              </a:ext>
            </a:extLst>
          </p:cNvPr>
          <p:cNvSpPr txBox="1"/>
          <p:nvPr/>
        </p:nvSpPr>
        <p:spPr>
          <a:xfrm>
            <a:off x="7160486" y="6521164"/>
            <a:ext cx="6546112" cy="369332"/>
          </a:xfrm>
          <a:prstGeom prst="rect">
            <a:avLst/>
          </a:prstGeom>
          <a:noFill/>
        </p:spPr>
        <p:txBody>
          <a:bodyPr wrap="square" rtlCol="0">
            <a:spAutoFit/>
          </a:bodyPr>
          <a:lstStyle/>
          <a:p>
            <a:pPr algn="ctr"/>
            <a:r>
              <a:rPr lang="es-AR">
                <a:solidFill>
                  <a:schemeClr val="bg1"/>
                </a:solidFill>
              </a:rPr>
              <a:t>Cross-</a:t>
            </a:r>
            <a:r>
              <a:rPr lang="es-AR" err="1">
                <a:solidFill>
                  <a:schemeClr val="bg1"/>
                </a:solidFill>
              </a:rPr>
              <a:t>border</a:t>
            </a:r>
            <a:r>
              <a:rPr lang="es-AR">
                <a:solidFill>
                  <a:schemeClr val="bg1"/>
                </a:solidFill>
              </a:rPr>
              <a:t> </a:t>
            </a:r>
            <a:r>
              <a:rPr lang="es-AR" err="1">
                <a:solidFill>
                  <a:schemeClr val="bg1"/>
                </a:solidFill>
              </a:rPr>
              <a:t>continuity</a:t>
            </a:r>
            <a:r>
              <a:rPr lang="es-AR">
                <a:solidFill>
                  <a:schemeClr val="bg1"/>
                </a:solidFill>
              </a:rPr>
              <a:t> </a:t>
            </a:r>
            <a:r>
              <a:rPr lang="es-AR" err="1">
                <a:solidFill>
                  <a:schemeClr val="bg1"/>
                </a:solidFill>
              </a:rPr>
              <a:t>of</a:t>
            </a:r>
            <a:r>
              <a:rPr lang="es-AR">
                <a:solidFill>
                  <a:schemeClr val="bg1"/>
                </a:solidFill>
              </a:rPr>
              <a:t> care</a:t>
            </a:r>
          </a:p>
        </p:txBody>
      </p:sp>
      <p:sp>
        <p:nvSpPr>
          <p:cNvPr id="4" name="TextBox 3">
            <a:extLst>
              <a:ext uri="{FF2B5EF4-FFF2-40B4-BE49-F238E27FC236}">
                <a16:creationId xmlns:a16="http://schemas.microsoft.com/office/drawing/2014/main" id="{71D89A99-ED16-E9AF-50EF-6706F4A9F38E}"/>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sp>
        <p:nvSpPr>
          <p:cNvPr id="6" name="TextBox 5">
            <a:extLst>
              <a:ext uri="{FF2B5EF4-FFF2-40B4-BE49-F238E27FC236}">
                <a16:creationId xmlns:a16="http://schemas.microsoft.com/office/drawing/2014/main" id="{119CECF2-D7C5-1241-01F6-C495447B2027}"/>
              </a:ext>
            </a:extLst>
          </p:cNvPr>
          <p:cNvSpPr txBox="1"/>
          <p:nvPr/>
        </p:nvSpPr>
        <p:spPr>
          <a:xfrm>
            <a:off x="2110876" y="1596673"/>
            <a:ext cx="1234505" cy="461665"/>
          </a:xfrm>
          <a:prstGeom prst="rect">
            <a:avLst/>
          </a:prstGeom>
          <a:noFill/>
        </p:spPr>
        <p:txBody>
          <a:bodyPr wrap="square" rtlCol="0">
            <a:spAutoFit/>
          </a:bodyPr>
          <a:lstStyle/>
          <a:p>
            <a:pPr algn="ctr"/>
            <a:r>
              <a:rPr lang="en-US" sz="1200"/>
              <a:t>Patient Manager (MPI)</a:t>
            </a:r>
          </a:p>
        </p:txBody>
      </p:sp>
    </p:spTree>
    <p:extLst>
      <p:ext uri="{BB962C8B-B14F-4D97-AF65-F5344CB8AC3E}">
        <p14:creationId xmlns:p14="http://schemas.microsoft.com/office/powerpoint/2010/main" val="2689085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61CA5E0-0303-11DA-EDBD-F9BD1AF21C2C}"/>
              </a:ext>
            </a:extLst>
          </p:cNvPr>
          <p:cNvGrpSpPr/>
          <p:nvPr/>
        </p:nvGrpSpPr>
        <p:grpSpPr>
          <a:xfrm>
            <a:off x="0" y="5997328"/>
            <a:ext cx="1194873" cy="856165"/>
            <a:chOff x="154247" y="1888219"/>
            <a:chExt cx="4605776" cy="3300186"/>
          </a:xfrm>
        </p:grpSpPr>
        <p:sp>
          <p:nvSpPr>
            <p:cNvPr id="2" name="Freeform 8">
              <a:extLst>
                <a:ext uri="{FF2B5EF4-FFF2-40B4-BE49-F238E27FC236}">
                  <a16:creationId xmlns:a16="http://schemas.microsoft.com/office/drawing/2014/main" id="{0A72D9AB-8C6E-9A56-5F52-244FB2B8FDF8}"/>
                </a:ext>
              </a:extLst>
            </p:cNvPr>
            <p:cNvSpPr>
              <a:spLocks noChangeArrowheads="1"/>
            </p:cNvSpPr>
            <p:nvPr/>
          </p:nvSpPr>
          <p:spPr bwMode="auto">
            <a:xfrm>
              <a:off x="154247" y="1888219"/>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4" name="Freeform 9">
              <a:extLst>
                <a:ext uri="{FF2B5EF4-FFF2-40B4-BE49-F238E27FC236}">
                  <a16:creationId xmlns:a16="http://schemas.microsoft.com/office/drawing/2014/main" id="{9F4C4C2F-190B-81AE-0BF6-787AC0433FEB}"/>
                </a:ext>
              </a:extLst>
            </p:cNvPr>
            <p:cNvSpPr>
              <a:spLocks noChangeArrowheads="1"/>
            </p:cNvSpPr>
            <p:nvPr/>
          </p:nvSpPr>
          <p:spPr bwMode="auto">
            <a:xfrm>
              <a:off x="483230" y="2217204"/>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5" name="Freeform 11">
              <a:extLst>
                <a:ext uri="{FF2B5EF4-FFF2-40B4-BE49-F238E27FC236}">
                  <a16:creationId xmlns:a16="http://schemas.microsoft.com/office/drawing/2014/main" id="{E20E0969-E323-0F89-5593-6F0532FEB867}"/>
                </a:ext>
              </a:extLst>
            </p:cNvPr>
            <p:cNvSpPr>
              <a:spLocks noChangeArrowheads="1"/>
            </p:cNvSpPr>
            <p:nvPr/>
          </p:nvSpPr>
          <p:spPr bwMode="auto">
            <a:xfrm>
              <a:off x="1143268" y="2877240"/>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6" name="Freeform 12">
              <a:extLst>
                <a:ext uri="{FF2B5EF4-FFF2-40B4-BE49-F238E27FC236}">
                  <a16:creationId xmlns:a16="http://schemas.microsoft.com/office/drawing/2014/main" id="{5CA2C495-E11D-31DE-2D62-785AD4121EB3}"/>
                </a:ext>
              </a:extLst>
            </p:cNvPr>
            <p:cNvSpPr>
              <a:spLocks noChangeArrowheads="1"/>
            </p:cNvSpPr>
            <p:nvPr/>
          </p:nvSpPr>
          <p:spPr bwMode="auto">
            <a:xfrm>
              <a:off x="1143268" y="2877240"/>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9" name="Elipse 18">
              <a:extLst>
                <a:ext uri="{FF2B5EF4-FFF2-40B4-BE49-F238E27FC236}">
                  <a16:creationId xmlns:a16="http://schemas.microsoft.com/office/drawing/2014/main" id="{328CA7D7-516E-9EB6-D231-9154397EDE34}"/>
                </a:ext>
              </a:extLst>
            </p:cNvPr>
            <p:cNvSpPr/>
            <p:nvPr/>
          </p:nvSpPr>
          <p:spPr>
            <a:xfrm>
              <a:off x="833167" y="2550944"/>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0" name="Imagen 19">
              <a:extLst>
                <a:ext uri="{FF2B5EF4-FFF2-40B4-BE49-F238E27FC236}">
                  <a16:creationId xmlns:a16="http://schemas.microsoft.com/office/drawing/2014/main" id="{D417CC2E-75AD-45C8-2F91-464FD7B09881}"/>
                </a:ext>
              </a:extLst>
            </p:cNvPr>
            <p:cNvPicPr>
              <a:picLocks noChangeAspect="1"/>
            </p:cNvPicPr>
            <p:nvPr/>
          </p:nvPicPr>
          <p:blipFill>
            <a:blip r:embed="rId3"/>
            <a:stretch>
              <a:fillRect/>
            </a:stretch>
          </p:blipFill>
          <p:spPr>
            <a:xfrm>
              <a:off x="1159127" y="2885698"/>
              <a:ext cx="1320073" cy="1320073"/>
            </a:xfrm>
            <a:prstGeom prst="rect">
              <a:avLst/>
            </a:prstGeom>
          </p:spPr>
        </p:pic>
      </p:grpSp>
      <p:sp>
        <p:nvSpPr>
          <p:cNvPr id="11" name="Rectangle: Rounded Corners 10">
            <a:extLst>
              <a:ext uri="{FF2B5EF4-FFF2-40B4-BE49-F238E27FC236}">
                <a16:creationId xmlns:a16="http://schemas.microsoft.com/office/drawing/2014/main" id="{9190FC13-AED0-67D8-A303-8AE1B3A9E2F3}"/>
              </a:ext>
            </a:extLst>
          </p:cNvPr>
          <p:cNvSpPr/>
          <p:nvPr/>
        </p:nvSpPr>
        <p:spPr>
          <a:xfrm>
            <a:off x="1003209" y="6377775"/>
            <a:ext cx="11188791" cy="8551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D04EED0-E3A6-F306-DADF-180A1A261040}"/>
              </a:ext>
            </a:extLst>
          </p:cNvPr>
          <p:cNvSpPr/>
          <p:nvPr/>
        </p:nvSpPr>
        <p:spPr>
          <a:xfrm>
            <a:off x="1036101" y="6275124"/>
            <a:ext cx="11155896" cy="82916"/>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Imagen 4">
            <a:extLst>
              <a:ext uri="{FF2B5EF4-FFF2-40B4-BE49-F238E27FC236}">
                <a16:creationId xmlns:a16="http://schemas.microsoft.com/office/drawing/2014/main" id="{23CD23F6-4C33-D3D3-09D9-E3DF43911E2A}"/>
              </a:ext>
            </a:extLst>
          </p:cNvPr>
          <p:cNvPicPr>
            <a:picLocks noChangeAspect="1"/>
          </p:cNvPicPr>
          <p:nvPr/>
        </p:nvPicPr>
        <p:blipFill>
          <a:blip r:embed="rId3"/>
          <a:stretch>
            <a:fillRect/>
          </a:stretch>
        </p:blipFill>
        <p:spPr>
          <a:xfrm>
            <a:off x="1" y="4507"/>
            <a:ext cx="877824" cy="856165"/>
          </a:xfrm>
          <a:prstGeom prst="rect">
            <a:avLst/>
          </a:prstGeom>
        </p:spPr>
      </p:pic>
      <p:sp>
        <p:nvSpPr>
          <p:cNvPr id="7" name="Google Shape;298;p4">
            <a:extLst>
              <a:ext uri="{FF2B5EF4-FFF2-40B4-BE49-F238E27FC236}">
                <a16:creationId xmlns:a16="http://schemas.microsoft.com/office/drawing/2014/main" id="{D8CD9EE7-B3F5-8CBE-3FC6-AA927B39191C}"/>
              </a:ext>
            </a:extLst>
          </p:cNvPr>
          <p:cNvSpPr txBox="1"/>
          <p:nvPr/>
        </p:nvSpPr>
        <p:spPr>
          <a:xfrm>
            <a:off x="782926" y="-46394"/>
            <a:ext cx="7219739" cy="685301"/>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3000">
                <a:solidFill>
                  <a:srgbClr val="1491BE"/>
                </a:solidFill>
                <a:latin typeface="Poppins Light"/>
                <a:ea typeface="Calibri"/>
                <a:cs typeface="Calibri"/>
                <a:sym typeface="Calibri"/>
              </a:rPr>
              <a:t>Camino a la </a:t>
            </a:r>
            <a:r>
              <a:rPr lang="es-419" sz="3000" b="1" err="1">
                <a:solidFill>
                  <a:srgbClr val="1491BE"/>
                </a:solidFill>
                <a:latin typeface="Poppins Light"/>
                <a:ea typeface="Calibri"/>
                <a:cs typeface="Calibri"/>
                <a:sym typeface="Calibri"/>
              </a:rPr>
              <a:t>Conectatón</a:t>
            </a:r>
            <a:r>
              <a:rPr lang="es-419" sz="3000" b="1">
                <a:solidFill>
                  <a:srgbClr val="1491BE"/>
                </a:solidFill>
                <a:latin typeface="Poppins Light"/>
                <a:ea typeface="Calibri"/>
                <a:cs typeface="Calibri"/>
                <a:sym typeface="Calibri"/>
              </a:rPr>
              <a:t> 2024</a:t>
            </a:r>
            <a:endParaRPr lang="es-419" sz="3000" b="1" i="0" u="none" strike="noStrike" cap="none">
              <a:solidFill>
                <a:srgbClr val="1491BE"/>
              </a:solidFill>
              <a:latin typeface="Poppins Light"/>
              <a:ea typeface="Calibri"/>
              <a:cs typeface="Calibri"/>
            </a:endParaRPr>
          </a:p>
        </p:txBody>
      </p:sp>
      <p:pic>
        <p:nvPicPr>
          <p:cNvPr id="15" name="Picture 14">
            <a:extLst>
              <a:ext uri="{FF2B5EF4-FFF2-40B4-BE49-F238E27FC236}">
                <a16:creationId xmlns:a16="http://schemas.microsoft.com/office/drawing/2014/main" id="{EC3FC542-C00D-9E70-2575-1E124B358615}"/>
              </a:ext>
            </a:extLst>
          </p:cNvPr>
          <p:cNvPicPr>
            <a:picLocks noChangeAspect="1"/>
          </p:cNvPicPr>
          <p:nvPr/>
        </p:nvPicPr>
        <p:blipFill>
          <a:blip r:embed="rId4"/>
          <a:stretch>
            <a:fillRect/>
          </a:stretch>
        </p:blipFill>
        <p:spPr>
          <a:xfrm>
            <a:off x="0" y="1803908"/>
            <a:ext cx="12192000" cy="3250183"/>
          </a:xfrm>
          <a:prstGeom prst="rect">
            <a:avLst/>
          </a:prstGeom>
        </p:spPr>
      </p:pic>
    </p:spTree>
    <p:extLst>
      <p:ext uri="{BB962C8B-B14F-4D97-AF65-F5344CB8AC3E}">
        <p14:creationId xmlns:p14="http://schemas.microsoft.com/office/powerpoint/2010/main" val="33312637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4793686-D108-CDF8-3440-D0439D3B3DD8}"/>
              </a:ext>
            </a:extLst>
          </p:cNvPr>
          <p:cNvSpPr txBox="1"/>
          <p:nvPr/>
        </p:nvSpPr>
        <p:spPr>
          <a:xfrm>
            <a:off x="296173" y="1245079"/>
            <a:ext cx="11772179"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600">
                <a:solidFill>
                  <a:srgbClr val="222222"/>
                </a:solidFill>
                <a:latin typeface="Arial"/>
                <a:ea typeface="Arial"/>
                <a:cs typeface="Arial"/>
              </a:rPr>
              <a:t>Smart </a:t>
            </a:r>
            <a:r>
              <a:rPr lang="es-ES" sz="1600" err="1">
                <a:solidFill>
                  <a:srgbClr val="222222"/>
                </a:solidFill>
                <a:latin typeface="Arial"/>
                <a:ea typeface="Arial"/>
                <a:cs typeface="Arial"/>
              </a:rPr>
              <a:t>Health</a:t>
            </a:r>
            <a:r>
              <a:rPr lang="es-ES" sz="1600">
                <a:solidFill>
                  <a:srgbClr val="222222"/>
                </a:solidFill>
                <a:latin typeface="Arial"/>
                <a:ea typeface="Arial"/>
                <a:cs typeface="Arial"/>
              </a:rPr>
              <a:t> </a:t>
            </a:r>
            <a:r>
              <a:rPr lang="es-ES" sz="1600" err="1">
                <a:solidFill>
                  <a:srgbClr val="222222"/>
                </a:solidFill>
                <a:latin typeface="Arial"/>
                <a:ea typeface="Arial"/>
                <a:cs typeface="Arial"/>
              </a:rPr>
              <a:t>Cards</a:t>
            </a:r>
            <a:r>
              <a:rPr lang="es-ES" sz="1600">
                <a:solidFill>
                  <a:srgbClr val="222222"/>
                </a:solidFill>
                <a:latin typeface="Arial"/>
                <a:ea typeface="Arial"/>
                <a:cs typeface="Arial"/>
              </a:rPr>
              <a:t> SHC  and Smart </a:t>
            </a:r>
            <a:r>
              <a:rPr lang="es-ES" sz="1600" err="1">
                <a:solidFill>
                  <a:srgbClr val="222222"/>
                </a:solidFill>
                <a:latin typeface="Arial"/>
                <a:ea typeface="Arial"/>
                <a:cs typeface="Arial"/>
              </a:rPr>
              <a:t>Health</a:t>
            </a:r>
            <a:r>
              <a:rPr lang="es-ES" sz="1600">
                <a:solidFill>
                  <a:srgbClr val="222222"/>
                </a:solidFill>
                <a:latin typeface="Arial"/>
                <a:ea typeface="Arial"/>
                <a:cs typeface="Arial"/>
              </a:rPr>
              <a:t> Links:</a:t>
            </a:r>
          </a:p>
          <a:p>
            <a:r>
              <a:rPr lang="es-ES" sz="1600" b="0" i="0">
                <a:solidFill>
                  <a:srgbClr val="1155CC"/>
                </a:solidFill>
                <a:latin typeface="Arial"/>
                <a:ea typeface="Arial"/>
                <a:cs typeface="Arial"/>
                <a:hlinkClick r:id="rId2"/>
              </a:rPr>
              <a:t>https://smarthealth.cards/en/how-they-work.</a:t>
            </a:r>
            <a:r>
              <a:rPr lang="es-ES" sz="1600">
                <a:solidFill>
                  <a:srgbClr val="1155CC"/>
                </a:solidFill>
                <a:latin typeface="Arial"/>
                <a:ea typeface="Arial"/>
                <a:cs typeface="Arial"/>
                <a:hlinkClick r:id="rId2"/>
              </a:rPr>
              <a:t>html</a:t>
            </a:r>
            <a:r>
              <a:rPr lang="es-ES" sz="1600">
                <a:solidFill>
                  <a:srgbClr val="222222"/>
                </a:solidFill>
                <a:latin typeface="Arial"/>
                <a:ea typeface="Arial"/>
                <a:cs typeface="Arial"/>
              </a:rPr>
              <a:t> </a:t>
            </a:r>
            <a:endParaRPr lang="es-ES" sz="1600">
              <a:solidFill>
                <a:srgbClr val="000000"/>
              </a:solidFill>
              <a:latin typeface="Aptos" panose="02110004020202020204"/>
              <a:ea typeface="Arial"/>
              <a:cs typeface="Arial"/>
            </a:endParaRPr>
          </a:p>
          <a:p>
            <a:r>
              <a:rPr lang="es-ES" sz="1600">
                <a:solidFill>
                  <a:srgbClr val="1155CC"/>
                </a:solidFill>
                <a:latin typeface="Arial"/>
                <a:ea typeface="Arial"/>
                <a:cs typeface="Arial"/>
                <a:hlinkClick r:id="rId3"/>
              </a:rPr>
              <a:t>https</a:t>
            </a:r>
            <a:r>
              <a:rPr lang="es-ES" sz="1600" b="0" i="0">
                <a:solidFill>
                  <a:srgbClr val="1155CC"/>
                </a:solidFill>
                <a:latin typeface="Arial"/>
                <a:ea typeface="Arial"/>
                <a:cs typeface="Arial"/>
                <a:hlinkClick r:id="rId3"/>
              </a:rPr>
              <a:t>://docs.smarthealthit.org/smart-health-links</a:t>
            </a:r>
            <a:r>
              <a:rPr lang="es-ES" sz="1600">
                <a:solidFill>
                  <a:srgbClr val="1155CC"/>
                </a:solidFill>
                <a:latin typeface="Arial"/>
                <a:ea typeface="Arial"/>
                <a:cs typeface="Arial"/>
                <a:hlinkClick r:id="rId3"/>
              </a:rPr>
              <a:t>/</a:t>
            </a:r>
            <a:r>
              <a:rPr lang="es-ES" sz="1600">
                <a:solidFill>
                  <a:srgbClr val="222222"/>
                </a:solidFill>
                <a:latin typeface="Arial"/>
                <a:ea typeface="Arial"/>
                <a:cs typeface="Arial"/>
              </a:rPr>
              <a:t>)</a:t>
            </a:r>
            <a:endParaRPr lang="es-ES" sz="1600">
              <a:solidFill>
                <a:srgbClr val="222222"/>
              </a:solidFill>
              <a:latin typeface="Arial"/>
              <a:cs typeface="Arial"/>
            </a:endParaRPr>
          </a:p>
          <a:p>
            <a:endParaRPr lang="es-ES" sz="1600">
              <a:latin typeface="Arial"/>
              <a:ea typeface="Arial"/>
              <a:cs typeface="Arial"/>
            </a:endParaRPr>
          </a:p>
          <a:p>
            <a:r>
              <a:rPr lang="es-ES" sz="1600">
                <a:latin typeface="Arial"/>
                <a:ea typeface="Arial"/>
                <a:cs typeface="Arial"/>
              </a:rPr>
              <a:t>IPS &amp;  SHL:</a:t>
            </a:r>
            <a:br>
              <a:rPr lang="es-ES" sz="1600" b="0" i="0">
                <a:latin typeface="Arial"/>
                <a:ea typeface="Arial"/>
                <a:cs typeface="Arial"/>
              </a:rPr>
            </a:br>
            <a:r>
              <a:rPr lang="es-ES" sz="1600">
                <a:solidFill>
                  <a:srgbClr val="1155CC"/>
                </a:solidFill>
                <a:latin typeface="Arial"/>
                <a:ea typeface="Arial"/>
                <a:cs typeface="Arial"/>
                <a:hlinkClick r:id="rId4"/>
              </a:rPr>
              <a:t>https</a:t>
            </a:r>
            <a:r>
              <a:rPr lang="es-ES" sz="1600" b="0" i="0">
                <a:solidFill>
                  <a:srgbClr val="1155CC"/>
                </a:solidFill>
                <a:latin typeface="Arial"/>
                <a:ea typeface="Arial"/>
                <a:cs typeface="Arial"/>
                <a:hlinkClick r:id="rId4"/>
              </a:rPr>
              <a:t>://confluence.hl7.org/plugins/servlet/mobile?contentId=203358469#content/view/203358469</a:t>
            </a:r>
            <a:br>
              <a:rPr lang="es-ES" sz="1600" b="0" i="0">
                <a:latin typeface="Arial"/>
                <a:ea typeface="Arial"/>
                <a:cs typeface="Arial"/>
              </a:rPr>
            </a:br>
            <a:endParaRPr lang="es-ES" sz="1600">
              <a:solidFill>
                <a:srgbClr val="1155CC"/>
              </a:solidFill>
              <a:latin typeface="Arial"/>
              <a:ea typeface="Arial"/>
              <a:cs typeface="Arial"/>
              <a:hlinkClick r:id="rId4"/>
            </a:endParaRPr>
          </a:p>
          <a:p>
            <a:r>
              <a:rPr lang="es-ES" sz="1600" b="0" i="0">
                <a:solidFill>
                  <a:srgbClr val="222222"/>
                </a:solidFill>
                <a:latin typeface="Arial"/>
                <a:ea typeface="Arial"/>
                <a:cs typeface="Arial"/>
              </a:rPr>
              <a:t>WHO </a:t>
            </a:r>
            <a:r>
              <a:rPr lang="es-ES" sz="1600">
                <a:solidFill>
                  <a:srgbClr val="222222"/>
                </a:solidFill>
                <a:latin typeface="Arial"/>
                <a:ea typeface="Arial"/>
                <a:cs typeface="Arial"/>
              </a:rPr>
              <a:t>SHL </a:t>
            </a:r>
            <a:r>
              <a:rPr lang="es-ES" sz="1600" err="1">
                <a:solidFill>
                  <a:srgbClr val="222222"/>
                </a:solidFill>
                <a:latin typeface="Arial"/>
                <a:ea typeface="Arial"/>
                <a:cs typeface="Arial"/>
              </a:rPr>
              <a:t>Implementation</a:t>
            </a:r>
            <a:r>
              <a:rPr lang="es-ES" sz="1600" b="0" i="0">
                <a:solidFill>
                  <a:srgbClr val="222222"/>
                </a:solidFill>
                <a:latin typeface="Arial"/>
                <a:ea typeface="Arial"/>
                <a:cs typeface="Arial"/>
              </a:rPr>
              <a:t> Guides</a:t>
            </a:r>
            <a:r>
              <a:rPr lang="es-ES" sz="1600">
                <a:solidFill>
                  <a:srgbClr val="222222"/>
                </a:solidFill>
                <a:latin typeface="Arial"/>
                <a:ea typeface="Arial"/>
                <a:cs typeface="Arial"/>
              </a:rPr>
              <a:t>:</a:t>
            </a:r>
            <a:r>
              <a:rPr lang="es-ES" sz="1600" b="0" i="0">
                <a:solidFill>
                  <a:srgbClr val="222222"/>
                </a:solidFill>
                <a:latin typeface="Arial"/>
                <a:ea typeface="Arial"/>
                <a:cs typeface="Arial"/>
              </a:rPr>
              <a:t> </a:t>
            </a:r>
            <a:endParaRPr lang="es-ES" sz="1600"/>
          </a:p>
          <a:p>
            <a:r>
              <a:rPr lang="es-ES" sz="1600" b="0" i="0">
                <a:solidFill>
                  <a:srgbClr val="1155CC"/>
                </a:solidFill>
                <a:latin typeface="Arial"/>
                <a:ea typeface="Arial"/>
                <a:cs typeface="Arial"/>
                <a:hlinkClick r:id="rId5"/>
              </a:rPr>
              <a:t>https://smart.who.int/trust/StructureDefinition-SmartHealthLink.html</a:t>
            </a:r>
            <a:endParaRPr lang="es-ES" sz="1600" b="0" i="0">
              <a:solidFill>
                <a:srgbClr val="222222"/>
              </a:solidFill>
              <a:latin typeface="Arial"/>
              <a:ea typeface="Arial"/>
              <a:cs typeface="Arial"/>
            </a:endParaRPr>
          </a:p>
          <a:p>
            <a:pPr algn="l"/>
            <a:endParaRPr lang="es-ES" sz="1600" b="0" i="0">
              <a:solidFill>
                <a:srgbClr val="222222"/>
              </a:solidFill>
              <a:latin typeface="Arial"/>
              <a:ea typeface="Arial"/>
              <a:cs typeface="Arial"/>
            </a:endParaRPr>
          </a:p>
          <a:p>
            <a:pPr algn="l"/>
            <a:r>
              <a:rPr lang="es-ES" sz="1600" b="0" i="0" err="1">
                <a:solidFill>
                  <a:srgbClr val="222222"/>
                </a:solidFill>
                <a:latin typeface="Arial"/>
                <a:ea typeface="Arial"/>
                <a:cs typeface="Arial"/>
              </a:rPr>
              <a:t>Others</a:t>
            </a:r>
            <a:r>
              <a:rPr lang="es-ES" sz="1600" b="0" i="0">
                <a:solidFill>
                  <a:srgbClr val="222222"/>
                </a:solidFill>
                <a:latin typeface="Arial"/>
                <a:ea typeface="Arial"/>
                <a:cs typeface="Arial"/>
              </a:rPr>
              <a:t>, </a:t>
            </a:r>
            <a:r>
              <a:rPr lang="es-ES" sz="1600" b="0" i="0" err="1">
                <a:solidFill>
                  <a:srgbClr val="222222"/>
                </a:solidFill>
                <a:latin typeface="Arial"/>
                <a:ea typeface="Arial"/>
                <a:cs typeface="Arial"/>
              </a:rPr>
              <a:t>for</a:t>
            </a:r>
            <a:r>
              <a:rPr lang="es-ES" sz="1600" b="0" i="0">
                <a:solidFill>
                  <a:srgbClr val="222222"/>
                </a:solidFill>
                <a:latin typeface="Arial"/>
                <a:ea typeface="Arial"/>
                <a:cs typeface="Arial"/>
              </a:rPr>
              <a:t> uses cases and </a:t>
            </a:r>
            <a:r>
              <a:rPr lang="es-ES" sz="1600" b="0" i="0" err="1">
                <a:solidFill>
                  <a:srgbClr val="222222"/>
                </a:solidFill>
                <a:latin typeface="Arial"/>
                <a:ea typeface="Arial"/>
                <a:cs typeface="Arial"/>
              </a:rPr>
              <a:t>docummentation</a:t>
            </a:r>
            <a:r>
              <a:rPr lang="es-ES" sz="1600" b="0" i="0">
                <a:solidFill>
                  <a:srgbClr val="222222"/>
                </a:solidFill>
                <a:latin typeface="Arial"/>
                <a:ea typeface="Arial"/>
                <a:cs typeface="Arial"/>
              </a:rPr>
              <a:t>:</a:t>
            </a:r>
          </a:p>
          <a:p>
            <a:pPr algn="l"/>
            <a:r>
              <a:rPr lang="es-ES" sz="1600" b="0" i="0">
                <a:solidFill>
                  <a:srgbClr val="1155CC"/>
                </a:solidFill>
                <a:latin typeface="Arial"/>
                <a:ea typeface="Arial"/>
                <a:cs typeface="Arial"/>
                <a:hlinkClick r:id="rId6"/>
              </a:rPr>
              <a:t>https://www.devdays.com/wp-content/uploads/2023/08/230607_JohnDAmore_Patient_Mediated_IPS_exchange_with_SMART_Health_Links.pdf</a:t>
            </a:r>
            <a:endParaRPr lang="es-ES" sz="1600" b="0" i="0">
              <a:solidFill>
                <a:srgbClr val="222222"/>
              </a:solidFill>
              <a:latin typeface="Arial"/>
              <a:ea typeface="Arial"/>
              <a:cs typeface="Arial"/>
            </a:endParaRPr>
          </a:p>
          <a:p>
            <a:pPr algn="l"/>
            <a:r>
              <a:rPr lang="es-ES" sz="1600" b="0" i="0">
                <a:solidFill>
                  <a:srgbClr val="1155CC"/>
                </a:solidFill>
                <a:latin typeface="Arial"/>
                <a:ea typeface="Arial"/>
                <a:cs typeface="Arial"/>
                <a:hlinkClick r:id="rId7"/>
              </a:rPr>
              <a:t>https://docs.smarthealthit.org/smart-health-links/design</a:t>
            </a:r>
            <a:endParaRPr lang="es-ES" sz="1600" b="0" i="0">
              <a:solidFill>
                <a:srgbClr val="222222"/>
              </a:solidFill>
              <a:latin typeface="Arial"/>
              <a:ea typeface="Arial"/>
              <a:cs typeface="Arial"/>
            </a:endParaRPr>
          </a:p>
          <a:p>
            <a:pPr algn="l"/>
            <a:endParaRPr lang="es-ES" sz="1600" b="0" i="0">
              <a:solidFill>
                <a:srgbClr val="222222"/>
              </a:solidFill>
              <a:latin typeface="Arial"/>
              <a:ea typeface="Arial"/>
              <a:cs typeface="Arial"/>
            </a:endParaRPr>
          </a:p>
          <a:p>
            <a:r>
              <a:rPr lang="es-ES" sz="1600" b="0" i="0">
                <a:solidFill>
                  <a:srgbClr val="222222"/>
                </a:solidFill>
                <a:latin typeface="Arial"/>
                <a:ea typeface="Arial"/>
                <a:cs typeface="Arial"/>
              </a:rPr>
              <a:t>IHE : WHO </a:t>
            </a:r>
            <a:r>
              <a:rPr lang="es-ES" sz="1600" err="1">
                <a:solidFill>
                  <a:srgbClr val="222222"/>
                </a:solidFill>
                <a:latin typeface="Arial"/>
                <a:ea typeface="Arial"/>
                <a:cs typeface="Arial"/>
              </a:rPr>
              <a:t>Plugathon</a:t>
            </a:r>
            <a:r>
              <a:rPr lang="es-ES" sz="1600" b="0" i="0">
                <a:solidFill>
                  <a:srgbClr val="222222"/>
                </a:solidFill>
                <a:latin typeface="Arial"/>
                <a:ea typeface="Arial"/>
                <a:cs typeface="Arial"/>
              </a:rPr>
              <a:t> </a:t>
            </a:r>
            <a:endParaRPr lang="en-US" sz="1600">
              <a:solidFill>
                <a:srgbClr val="1155CC"/>
              </a:solidFill>
              <a:latin typeface="Arial"/>
              <a:ea typeface="Arial"/>
              <a:cs typeface="Arial"/>
              <a:hlinkClick r:id="" action="ppaction://noaction"/>
            </a:endParaRPr>
          </a:p>
          <a:p>
            <a:pPr algn="l"/>
            <a:r>
              <a:rPr lang="es-ES" sz="1600" b="0" i="0">
                <a:solidFill>
                  <a:srgbClr val="1155CC"/>
                </a:solidFill>
                <a:latin typeface="Arial"/>
                <a:ea typeface="Arial"/>
                <a:cs typeface="Arial"/>
                <a:hlinkClick r:id="rId8"/>
              </a:rPr>
              <a:t>https://connectathon.ihe-europe.net/ihe-europe-plugathons-2024</a:t>
            </a:r>
            <a:endParaRPr lang="en-US" sz="1600">
              <a:solidFill>
                <a:srgbClr val="1155CC"/>
              </a:solidFill>
              <a:latin typeface="Arial"/>
              <a:cs typeface="Arial"/>
              <a:hlinkClick r:id="" action="ppaction://noaction"/>
            </a:endParaRPr>
          </a:p>
        </p:txBody>
      </p:sp>
      <p:sp>
        <p:nvSpPr>
          <p:cNvPr id="4" name="Google Shape;298;p4">
            <a:extLst>
              <a:ext uri="{FF2B5EF4-FFF2-40B4-BE49-F238E27FC236}">
                <a16:creationId xmlns:a16="http://schemas.microsoft.com/office/drawing/2014/main" id="{91D08936-353C-F7A0-4026-09D891E2AD8A}"/>
              </a:ext>
            </a:extLst>
          </p:cNvPr>
          <p:cNvSpPr txBox="1"/>
          <p:nvPr/>
        </p:nvSpPr>
        <p:spPr>
          <a:xfrm>
            <a:off x="511198" y="221689"/>
            <a:ext cx="7219739" cy="685301"/>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3000">
                <a:solidFill>
                  <a:srgbClr val="1491BE"/>
                </a:solidFill>
                <a:latin typeface="Poppins Light"/>
                <a:ea typeface="Calibri"/>
                <a:cs typeface="Calibri"/>
                <a:sym typeface="Calibri"/>
              </a:rPr>
              <a:t>Referencias:</a:t>
            </a:r>
            <a:endParaRPr lang="es-419" sz="3000" b="1" i="0" u="none" strike="noStrike" cap="none">
              <a:solidFill>
                <a:srgbClr val="1491BE"/>
              </a:solidFill>
              <a:latin typeface="Poppins Light"/>
              <a:ea typeface="Calibri"/>
              <a:cs typeface="Calibri"/>
            </a:endParaRPr>
          </a:p>
        </p:txBody>
      </p:sp>
    </p:spTree>
    <p:extLst>
      <p:ext uri="{BB962C8B-B14F-4D97-AF65-F5344CB8AC3E}">
        <p14:creationId xmlns:p14="http://schemas.microsoft.com/office/powerpoint/2010/main" val="129453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Rectangle: Rounded Corners 178">
            <a:extLst>
              <a:ext uri="{FF2B5EF4-FFF2-40B4-BE49-F238E27FC236}">
                <a16:creationId xmlns:a16="http://schemas.microsoft.com/office/drawing/2014/main" id="{DAB0EB32-3E48-4444-F2E4-3BCD5F4F3E4E}"/>
              </a:ext>
            </a:extLst>
          </p:cNvPr>
          <p:cNvSpPr/>
          <p:nvPr/>
        </p:nvSpPr>
        <p:spPr>
          <a:xfrm>
            <a:off x="6195660" y="1103427"/>
            <a:ext cx="5872489" cy="5349373"/>
          </a:xfrm>
          <a:prstGeom prst="roundRect">
            <a:avLst/>
          </a:prstGeom>
          <a:solidFill>
            <a:srgbClr val="9FD6EF">
              <a:alpha val="3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7CD643E-5184-059E-F768-722E1755C9ED}"/>
              </a:ext>
            </a:extLst>
          </p:cNvPr>
          <p:cNvCxnSpPr>
            <a:cxnSpLocks/>
          </p:cNvCxnSpPr>
          <p:nvPr/>
        </p:nvCxnSpPr>
        <p:spPr>
          <a:xfrm>
            <a:off x="1628775"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1EBADBC-7C17-02A3-C2BD-7B0E3CB8F5E3}"/>
              </a:ext>
            </a:extLst>
          </p:cNvPr>
          <p:cNvCxnSpPr>
            <a:cxnSpLocks/>
          </p:cNvCxnSpPr>
          <p:nvPr/>
        </p:nvCxnSpPr>
        <p:spPr>
          <a:xfrm>
            <a:off x="6072187" y="95250"/>
            <a:ext cx="0" cy="635755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B49C129-D0B0-1590-8026-CC2E087B62E8}"/>
              </a:ext>
            </a:extLst>
          </p:cNvPr>
          <p:cNvCxnSpPr>
            <a:cxnSpLocks/>
          </p:cNvCxnSpPr>
          <p:nvPr/>
        </p:nvCxnSpPr>
        <p:spPr>
          <a:xfrm>
            <a:off x="9303543"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6" name="Graphic 45" descr="Computer with solid fill">
            <a:extLst>
              <a:ext uri="{FF2B5EF4-FFF2-40B4-BE49-F238E27FC236}">
                <a16:creationId xmlns:a16="http://schemas.microsoft.com/office/drawing/2014/main" id="{F50EC8A7-AEE7-AB66-665F-9B7564E160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500" y="491914"/>
            <a:ext cx="445912" cy="445912"/>
          </a:xfrm>
          <a:prstGeom prst="rect">
            <a:avLst/>
          </a:prstGeom>
        </p:spPr>
      </p:pic>
      <p:sp>
        <p:nvSpPr>
          <p:cNvPr id="47" name="TextBox 46">
            <a:extLst>
              <a:ext uri="{FF2B5EF4-FFF2-40B4-BE49-F238E27FC236}">
                <a16:creationId xmlns:a16="http://schemas.microsoft.com/office/drawing/2014/main" id="{7817FF94-F04A-5291-8EED-714F1B99A267}"/>
              </a:ext>
            </a:extLst>
          </p:cNvPr>
          <p:cNvSpPr txBox="1"/>
          <p:nvPr/>
        </p:nvSpPr>
        <p:spPr>
          <a:xfrm>
            <a:off x="465693" y="799326"/>
            <a:ext cx="771525" cy="276999"/>
          </a:xfrm>
          <a:prstGeom prst="rect">
            <a:avLst/>
          </a:prstGeom>
          <a:noFill/>
        </p:spPr>
        <p:txBody>
          <a:bodyPr wrap="square" rtlCol="0">
            <a:spAutoFit/>
          </a:bodyPr>
          <a:lstStyle/>
          <a:p>
            <a:pPr algn="ctr"/>
            <a:r>
              <a:rPr lang="en-US" sz="1200"/>
              <a:t>IR Soft</a:t>
            </a:r>
          </a:p>
        </p:txBody>
      </p:sp>
      <p:pic>
        <p:nvPicPr>
          <p:cNvPr id="48" name="Graphic 47" descr="Male profile with solid fill">
            <a:extLst>
              <a:ext uri="{FF2B5EF4-FFF2-40B4-BE49-F238E27FC236}">
                <a16:creationId xmlns:a16="http://schemas.microsoft.com/office/drawing/2014/main" id="{9FE18DD3-3F15-5203-B1ED-92CD433886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4211" y="1193237"/>
            <a:ext cx="474487" cy="474487"/>
          </a:xfrm>
          <a:prstGeom prst="rect">
            <a:avLst/>
          </a:prstGeom>
        </p:spPr>
      </p:pic>
      <p:cxnSp>
        <p:nvCxnSpPr>
          <p:cNvPr id="54" name="Straight Connector 53">
            <a:extLst>
              <a:ext uri="{FF2B5EF4-FFF2-40B4-BE49-F238E27FC236}">
                <a16:creationId xmlns:a16="http://schemas.microsoft.com/office/drawing/2014/main" id="{6B56BD9E-8866-8C7A-01EC-49BFE69CD1D1}"/>
              </a:ext>
            </a:extLst>
          </p:cNvPr>
          <p:cNvCxnSpPr>
            <a:cxnSpLocks/>
          </p:cNvCxnSpPr>
          <p:nvPr/>
        </p:nvCxnSpPr>
        <p:spPr>
          <a:xfrm>
            <a:off x="3850481"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86ECF590-CA7F-A53F-0532-2CBB39828ECA}"/>
              </a:ext>
            </a:extLst>
          </p:cNvPr>
          <p:cNvCxnSpPr>
            <a:cxnSpLocks/>
          </p:cNvCxnSpPr>
          <p:nvPr/>
        </p:nvCxnSpPr>
        <p:spPr>
          <a:xfrm>
            <a:off x="1256268" y="1411006"/>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08D17FFD-6C13-374B-E5F4-2659336FB7D5}"/>
              </a:ext>
            </a:extLst>
          </p:cNvPr>
          <p:cNvCxnSpPr>
            <a:cxnSpLocks/>
          </p:cNvCxnSpPr>
          <p:nvPr/>
        </p:nvCxnSpPr>
        <p:spPr>
          <a:xfrm>
            <a:off x="1237218" y="1525306"/>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58" name="Graphic 57" descr="Server with solid fill">
            <a:extLst>
              <a:ext uri="{FF2B5EF4-FFF2-40B4-BE49-F238E27FC236}">
                <a16:creationId xmlns:a16="http://schemas.microsoft.com/office/drawing/2014/main" id="{93375B5D-824C-CD03-15FB-820EBB4C0B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03207" y="1193237"/>
            <a:ext cx="474487" cy="474487"/>
          </a:xfrm>
          <a:prstGeom prst="rect">
            <a:avLst/>
          </a:prstGeom>
        </p:spPr>
      </p:pic>
      <p:sp>
        <p:nvSpPr>
          <p:cNvPr id="59" name="TextBox 58">
            <a:extLst>
              <a:ext uri="{FF2B5EF4-FFF2-40B4-BE49-F238E27FC236}">
                <a16:creationId xmlns:a16="http://schemas.microsoft.com/office/drawing/2014/main" id="{7AF806FC-C6D9-F127-0622-96731F5AFAC4}"/>
              </a:ext>
            </a:extLst>
          </p:cNvPr>
          <p:cNvSpPr txBox="1"/>
          <p:nvPr/>
        </p:nvSpPr>
        <p:spPr>
          <a:xfrm>
            <a:off x="2334609" y="1596673"/>
            <a:ext cx="771525" cy="276999"/>
          </a:xfrm>
          <a:prstGeom prst="rect">
            <a:avLst/>
          </a:prstGeom>
          <a:noFill/>
        </p:spPr>
        <p:txBody>
          <a:bodyPr wrap="square" rtlCol="0">
            <a:spAutoFit/>
          </a:bodyPr>
          <a:lstStyle/>
          <a:p>
            <a:pPr algn="ctr"/>
            <a:r>
              <a:rPr lang="en-US" sz="1200"/>
              <a:t>MPI</a:t>
            </a:r>
          </a:p>
        </p:txBody>
      </p:sp>
      <p:cxnSp>
        <p:nvCxnSpPr>
          <p:cNvPr id="61" name="Straight Arrow Connector 60">
            <a:extLst>
              <a:ext uri="{FF2B5EF4-FFF2-40B4-BE49-F238E27FC236}">
                <a16:creationId xmlns:a16="http://schemas.microsoft.com/office/drawing/2014/main" id="{803CDEE8-8DD9-2833-3DE7-617C2137593B}"/>
              </a:ext>
            </a:extLst>
          </p:cNvPr>
          <p:cNvCxnSpPr>
            <a:cxnSpLocks/>
            <a:stCxn id="48" idx="2"/>
          </p:cNvCxnSpPr>
          <p:nvPr/>
        </p:nvCxnSpPr>
        <p:spPr>
          <a:xfrm flipH="1">
            <a:off x="848510" y="1667724"/>
            <a:ext cx="2945" cy="1312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9" name="Graphic 68" descr="Server with solid fill">
            <a:extLst>
              <a:ext uri="{FF2B5EF4-FFF2-40B4-BE49-F238E27FC236}">
                <a16:creationId xmlns:a16="http://schemas.microsoft.com/office/drawing/2014/main" id="{6841D3FB-9E07-8E9B-3684-04755E221F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9618" y="2102009"/>
            <a:ext cx="474487" cy="474487"/>
          </a:xfrm>
          <a:prstGeom prst="rect">
            <a:avLst/>
          </a:prstGeom>
        </p:spPr>
      </p:pic>
      <p:sp>
        <p:nvSpPr>
          <p:cNvPr id="70" name="TextBox 69">
            <a:extLst>
              <a:ext uri="{FF2B5EF4-FFF2-40B4-BE49-F238E27FC236}">
                <a16:creationId xmlns:a16="http://schemas.microsoft.com/office/drawing/2014/main" id="{B81196D7-4CC9-F84A-47BD-DCE541DA1065}"/>
              </a:ext>
            </a:extLst>
          </p:cNvPr>
          <p:cNvSpPr txBox="1"/>
          <p:nvPr/>
        </p:nvSpPr>
        <p:spPr>
          <a:xfrm>
            <a:off x="2001284" y="2505445"/>
            <a:ext cx="1410998" cy="461665"/>
          </a:xfrm>
          <a:prstGeom prst="rect">
            <a:avLst/>
          </a:prstGeom>
          <a:noFill/>
        </p:spPr>
        <p:txBody>
          <a:bodyPr wrap="square" rtlCol="0">
            <a:spAutoFit/>
          </a:bodyPr>
          <a:lstStyle/>
          <a:p>
            <a:pPr algn="ctr"/>
            <a:r>
              <a:rPr lang="en-US" sz="1200"/>
              <a:t>Terminology Server</a:t>
            </a:r>
          </a:p>
        </p:txBody>
      </p:sp>
      <p:cxnSp>
        <p:nvCxnSpPr>
          <p:cNvPr id="71" name="Straight Arrow Connector 70">
            <a:extLst>
              <a:ext uri="{FF2B5EF4-FFF2-40B4-BE49-F238E27FC236}">
                <a16:creationId xmlns:a16="http://schemas.microsoft.com/office/drawing/2014/main" id="{1FA73C8A-8654-D03C-5A6D-69A76AC22946}"/>
              </a:ext>
            </a:extLst>
          </p:cNvPr>
          <p:cNvCxnSpPr>
            <a:cxnSpLocks/>
          </p:cNvCxnSpPr>
          <p:nvPr/>
        </p:nvCxnSpPr>
        <p:spPr>
          <a:xfrm>
            <a:off x="1200618" y="2276442"/>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645B721E-5574-E91A-CDC1-97BF85F96EB9}"/>
              </a:ext>
            </a:extLst>
          </p:cNvPr>
          <p:cNvCxnSpPr>
            <a:cxnSpLocks/>
          </p:cNvCxnSpPr>
          <p:nvPr/>
        </p:nvCxnSpPr>
        <p:spPr>
          <a:xfrm>
            <a:off x="1181568" y="2390742"/>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73" name="Graphic 72" descr="Paper with solid fill">
            <a:extLst>
              <a:ext uri="{FF2B5EF4-FFF2-40B4-BE49-F238E27FC236}">
                <a16:creationId xmlns:a16="http://schemas.microsoft.com/office/drawing/2014/main" id="{328E1E65-277A-EA12-84F8-62973E22856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0875" y="3051017"/>
            <a:ext cx="474487" cy="474487"/>
          </a:xfrm>
          <a:prstGeom prst="rect">
            <a:avLst/>
          </a:prstGeom>
        </p:spPr>
      </p:pic>
      <p:sp>
        <p:nvSpPr>
          <p:cNvPr id="74" name="TextBox 73">
            <a:extLst>
              <a:ext uri="{FF2B5EF4-FFF2-40B4-BE49-F238E27FC236}">
                <a16:creationId xmlns:a16="http://schemas.microsoft.com/office/drawing/2014/main" id="{EE497A77-7898-148C-369E-749F6B599BE4}"/>
              </a:ext>
            </a:extLst>
          </p:cNvPr>
          <p:cNvSpPr txBox="1"/>
          <p:nvPr/>
        </p:nvSpPr>
        <p:spPr>
          <a:xfrm>
            <a:off x="441880" y="3426483"/>
            <a:ext cx="771525" cy="276999"/>
          </a:xfrm>
          <a:prstGeom prst="rect">
            <a:avLst/>
          </a:prstGeom>
          <a:noFill/>
        </p:spPr>
        <p:txBody>
          <a:bodyPr wrap="square" rtlCol="0">
            <a:spAutoFit/>
          </a:bodyPr>
          <a:lstStyle/>
          <a:p>
            <a:pPr algn="ctr"/>
            <a:r>
              <a:rPr lang="en-US" sz="1200"/>
              <a:t>IPS-VAC</a:t>
            </a:r>
          </a:p>
        </p:txBody>
      </p:sp>
      <p:cxnSp>
        <p:nvCxnSpPr>
          <p:cNvPr id="75" name="Straight Arrow Connector 74">
            <a:extLst>
              <a:ext uri="{FF2B5EF4-FFF2-40B4-BE49-F238E27FC236}">
                <a16:creationId xmlns:a16="http://schemas.microsoft.com/office/drawing/2014/main" id="{B5D70385-EAE0-9C25-0D91-A298BB8A2A22}"/>
              </a:ext>
            </a:extLst>
          </p:cNvPr>
          <p:cNvCxnSpPr>
            <a:cxnSpLocks/>
          </p:cNvCxnSpPr>
          <p:nvPr/>
        </p:nvCxnSpPr>
        <p:spPr>
          <a:xfrm flipH="1">
            <a:off x="818119" y="2480419"/>
            <a:ext cx="9523" cy="599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EA62B20C-E0C1-82A8-37CF-4571D7241250}"/>
              </a:ext>
            </a:extLst>
          </p:cNvPr>
          <p:cNvCxnSpPr>
            <a:cxnSpLocks/>
          </p:cNvCxnSpPr>
          <p:nvPr/>
        </p:nvCxnSpPr>
        <p:spPr>
          <a:xfrm>
            <a:off x="1188609" y="3292071"/>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82" name="Graphic 81" descr="Server with solid fill">
            <a:extLst>
              <a:ext uri="{FF2B5EF4-FFF2-40B4-BE49-F238E27FC236}">
                <a16:creationId xmlns:a16="http://schemas.microsoft.com/office/drawing/2014/main" id="{AE715FD5-26FC-DEC5-0CF0-416680A1EA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35548" y="3074302"/>
            <a:ext cx="474487" cy="474487"/>
          </a:xfrm>
          <a:prstGeom prst="rect">
            <a:avLst/>
          </a:prstGeom>
        </p:spPr>
      </p:pic>
      <p:sp>
        <p:nvSpPr>
          <p:cNvPr id="83" name="TextBox 82">
            <a:extLst>
              <a:ext uri="{FF2B5EF4-FFF2-40B4-BE49-F238E27FC236}">
                <a16:creationId xmlns:a16="http://schemas.microsoft.com/office/drawing/2014/main" id="{418FE37E-D821-B094-A80A-D2AF5E234C16}"/>
              </a:ext>
            </a:extLst>
          </p:cNvPr>
          <p:cNvSpPr txBox="1"/>
          <p:nvPr/>
        </p:nvSpPr>
        <p:spPr>
          <a:xfrm>
            <a:off x="2266950" y="3477738"/>
            <a:ext cx="771525" cy="461665"/>
          </a:xfrm>
          <a:prstGeom prst="rect">
            <a:avLst/>
          </a:prstGeom>
          <a:noFill/>
        </p:spPr>
        <p:txBody>
          <a:bodyPr wrap="square" rtlCol="0">
            <a:spAutoFit/>
          </a:bodyPr>
          <a:lstStyle/>
          <a:p>
            <a:pPr algn="ctr"/>
            <a:r>
              <a:rPr lang="en-US" sz="1200"/>
              <a:t>FHIR Server</a:t>
            </a:r>
          </a:p>
        </p:txBody>
      </p:sp>
      <p:pic>
        <p:nvPicPr>
          <p:cNvPr id="85" name="Graphic 84" descr="Server with solid fill">
            <a:extLst>
              <a:ext uri="{FF2B5EF4-FFF2-40B4-BE49-F238E27FC236}">
                <a16:creationId xmlns:a16="http://schemas.microsoft.com/office/drawing/2014/main" id="{4C61AC07-554A-2CE6-A7C9-D3CD94DD0E4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55789" y="415592"/>
            <a:ext cx="474487" cy="474487"/>
          </a:xfrm>
          <a:prstGeom prst="rect">
            <a:avLst/>
          </a:prstGeom>
        </p:spPr>
      </p:pic>
      <p:sp>
        <p:nvSpPr>
          <p:cNvPr id="86" name="TextBox 85">
            <a:extLst>
              <a:ext uri="{FF2B5EF4-FFF2-40B4-BE49-F238E27FC236}">
                <a16:creationId xmlns:a16="http://schemas.microsoft.com/office/drawing/2014/main" id="{67CC5001-377E-6F15-A043-9857F8666856}"/>
              </a:ext>
            </a:extLst>
          </p:cNvPr>
          <p:cNvSpPr txBox="1"/>
          <p:nvPr/>
        </p:nvSpPr>
        <p:spPr>
          <a:xfrm>
            <a:off x="2049790" y="819028"/>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87" name="Straight Connector 86">
            <a:extLst>
              <a:ext uri="{FF2B5EF4-FFF2-40B4-BE49-F238E27FC236}">
                <a16:creationId xmlns:a16="http://schemas.microsoft.com/office/drawing/2014/main" id="{7E4F2BDD-EC00-4CF7-2084-B984364D44D9}"/>
              </a:ext>
            </a:extLst>
          </p:cNvPr>
          <p:cNvCxnSpPr>
            <a:cxnSpLocks/>
          </p:cNvCxnSpPr>
          <p:nvPr/>
        </p:nvCxnSpPr>
        <p:spPr>
          <a:xfrm>
            <a:off x="142875" y="1076325"/>
            <a:ext cx="11754103"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96" name="Graphic 95" descr="Paper with solid fill">
            <a:extLst>
              <a:ext uri="{FF2B5EF4-FFF2-40B4-BE49-F238E27FC236}">
                <a16:creationId xmlns:a16="http://schemas.microsoft.com/office/drawing/2014/main" id="{16F058A4-8208-8F88-9E21-20A682CE7AA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90810" y="4083952"/>
            <a:ext cx="474487" cy="474487"/>
          </a:xfrm>
          <a:prstGeom prst="rect">
            <a:avLst/>
          </a:prstGeom>
        </p:spPr>
      </p:pic>
      <p:sp>
        <p:nvSpPr>
          <p:cNvPr id="97" name="TextBox 96">
            <a:extLst>
              <a:ext uri="{FF2B5EF4-FFF2-40B4-BE49-F238E27FC236}">
                <a16:creationId xmlns:a16="http://schemas.microsoft.com/office/drawing/2014/main" id="{BF903DC1-8FF7-D383-41A9-509ABB4AA872}"/>
              </a:ext>
            </a:extLst>
          </p:cNvPr>
          <p:cNvSpPr txBox="1"/>
          <p:nvPr/>
        </p:nvSpPr>
        <p:spPr>
          <a:xfrm>
            <a:off x="4542290" y="4487993"/>
            <a:ext cx="771525" cy="276999"/>
          </a:xfrm>
          <a:prstGeom prst="rect">
            <a:avLst/>
          </a:prstGeom>
          <a:noFill/>
        </p:spPr>
        <p:txBody>
          <a:bodyPr wrap="square" rtlCol="0">
            <a:spAutoFit/>
          </a:bodyPr>
          <a:lstStyle/>
          <a:p>
            <a:pPr algn="ctr"/>
            <a:r>
              <a:rPr lang="en-US" sz="1200"/>
              <a:t>DVC</a:t>
            </a:r>
          </a:p>
        </p:txBody>
      </p:sp>
      <p:cxnSp>
        <p:nvCxnSpPr>
          <p:cNvPr id="98" name="Straight Arrow Connector 97">
            <a:extLst>
              <a:ext uri="{FF2B5EF4-FFF2-40B4-BE49-F238E27FC236}">
                <a16:creationId xmlns:a16="http://schemas.microsoft.com/office/drawing/2014/main" id="{6ECFCDCB-EF40-11B3-4DC2-DAAD7C16FFD6}"/>
              </a:ext>
            </a:extLst>
          </p:cNvPr>
          <p:cNvCxnSpPr>
            <a:cxnSpLocks/>
          </p:cNvCxnSpPr>
          <p:nvPr/>
        </p:nvCxnSpPr>
        <p:spPr>
          <a:xfrm>
            <a:off x="3138262" y="3776347"/>
            <a:ext cx="1375642" cy="4118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8" name="Graphic 107" descr="Server with solid fill">
            <a:extLst>
              <a:ext uri="{FF2B5EF4-FFF2-40B4-BE49-F238E27FC236}">
                <a16:creationId xmlns:a16="http://schemas.microsoft.com/office/drawing/2014/main" id="{80AF07C0-CBD3-E055-47A4-EFA19AF4FD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37654" y="5762620"/>
            <a:ext cx="474487" cy="474487"/>
          </a:xfrm>
          <a:prstGeom prst="rect">
            <a:avLst/>
          </a:prstGeom>
        </p:spPr>
      </p:pic>
      <p:sp>
        <p:nvSpPr>
          <p:cNvPr id="109" name="TextBox 108">
            <a:extLst>
              <a:ext uri="{FF2B5EF4-FFF2-40B4-BE49-F238E27FC236}">
                <a16:creationId xmlns:a16="http://schemas.microsoft.com/office/drawing/2014/main" id="{5CFBB5D3-F239-424D-5A65-4271F2BDB5F6}"/>
              </a:ext>
            </a:extLst>
          </p:cNvPr>
          <p:cNvSpPr txBox="1"/>
          <p:nvPr/>
        </p:nvSpPr>
        <p:spPr>
          <a:xfrm>
            <a:off x="2269056" y="6166056"/>
            <a:ext cx="771525" cy="461665"/>
          </a:xfrm>
          <a:prstGeom prst="rect">
            <a:avLst/>
          </a:prstGeom>
          <a:noFill/>
        </p:spPr>
        <p:txBody>
          <a:bodyPr wrap="square" rtlCol="0">
            <a:spAutoFit/>
          </a:bodyPr>
          <a:lstStyle/>
          <a:p>
            <a:pPr algn="ctr"/>
            <a:r>
              <a:rPr lang="en-US" sz="1200"/>
              <a:t>QR Library</a:t>
            </a:r>
          </a:p>
        </p:txBody>
      </p:sp>
      <p:cxnSp>
        <p:nvCxnSpPr>
          <p:cNvPr id="110" name="Straight Arrow Connector 109">
            <a:extLst>
              <a:ext uri="{FF2B5EF4-FFF2-40B4-BE49-F238E27FC236}">
                <a16:creationId xmlns:a16="http://schemas.microsoft.com/office/drawing/2014/main" id="{130700BF-78F8-02DB-0551-82B37A8AE036}"/>
              </a:ext>
            </a:extLst>
          </p:cNvPr>
          <p:cNvCxnSpPr>
            <a:cxnSpLocks/>
          </p:cNvCxnSpPr>
          <p:nvPr/>
        </p:nvCxnSpPr>
        <p:spPr>
          <a:xfrm>
            <a:off x="3286034" y="5899933"/>
            <a:ext cx="107834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E19B82FA-BC69-2529-9588-32A37E43625C}"/>
              </a:ext>
            </a:extLst>
          </p:cNvPr>
          <p:cNvCxnSpPr>
            <a:cxnSpLocks/>
          </p:cNvCxnSpPr>
          <p:nvPr/>
        </p:nvCxnSpPr>
        <p:spPr>
          <a:xfrm>
            <a:off x="3266984" y="6014233"/>
            <a:ext cx="102973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112" name="Graphic 111" descr="Key outline">
            <a:extLst>
              <a:ext uri="{FF2B5EF4-FFF2-40B4-BE49-F238E27FC236}">
                <a16:creationId xmlns:a16="http://schemas.microsoft.com/office/drawing/2014/main" id="{1FC7465A-C032-AAD8-0F99-A368090B304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935055" y="5685855"/>
            <a:ext cx="474487" cy="474487"/>
          </a:xfrm>
          <a:prstGeom prst="rect">
            <a:avLst/>
          </a:prstGeom>
        </p:spPr>
      </p:pic>
      <p:sp>
        <p:nvSpPr>
          <p:cNvPr id="113" name="TextBox 112">
            <a:extLst>
              <a:ext uri="{FF2B5EF4-FFF2-40B4-BE49-F238E27FC236}">
                <a16:creationId xmlns:a16="http://schemas.microsoft.com/office/drawing/2014/main" id="{0EC3D5DC-5E9C-C413-1D0E-30B5CB89335E}"/>
              </a:ext>
            </a:extLst>
          </p:cNvPr>
          <p:cNvSpPr txBox="1"/>
          <p:nvPr/>
        </p:nvSpPr>
        <p:spPr>
          <a:xfrm>
            <a:off x="1650291" y="6018608"/>
            <a:ext cx="771525" cy="461665"/>
          </a:xfrm>
          <a:prstGeom prst="rect">
            <a:avLst/>
          </a:prstGeom>
          <a:noFill/>
        </p:spPr>
        <p:txBody>
          <a:bodyPr wrap="square" rtlCol="0">
            <a:spAutoFit/>
          </a:bodyPr>
          <a:lstStyle/>
          <a:p>
            <a:pPr algn="ctr"/>
            <a:r>
              <a:rPr lang="en-US" sz="1200"/>
              <a:t>Private Key</a:t>
            </a:r>
          </a:p>
        </p:txBody>
      </p:sp>
      <p:pic>
        <p:nvPicPr>
          <p:cNvPr id="114" name="Graphic 113" descr="Qr Code with solid fill">
            <a:extLst>
              <a:ext uri="{FF2B5EF4-FFF2-40B4-BE49-F238E27FC236}">
                <a16:creationId xmlns:a16="http://schemas.microsoft.com/office/drawing/2014/main" id="{89E79A03-7736-DA4A-4230-7FF68CA13BA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79432" y="5733480"/>
            <a:ext cx="474487" cy="474487"/>
          </a:xfrm>
          <a:prstGeom prst="rect">
            <a:avLst/>
          </a:prstGeom>
        </p:spPr>
      </p:pic>
      <p:sp>
        <p:nvSpPr>
          <p:cNvPr id="119" name="TextBox 118">
            <a:extLst>
              <a:ext uri="{FF2B5EF4-FFF2-40B4-BE49-F238E27FC236}">
                <a16:creationId xmlns:a16="http://schemas.microsoft.com/office/drawing/2014/main" id="{6EDC24B0-5B01-6028-470E-40C4693CC3B5}"/>
              </a:ext>
            </a:extLst>
          </p:cNvPr>
          <p:cNvSpPr txBox="1"/>
          <p:nvPr/>
        </p:nvSpPr>
        <p:spPr>
          <a:xfrm>
            <a:off x="1392951" y="-129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120" name="TextBox 119">
            <a:extLst>
              <a:ext uri="{FF2B5EF4-FFF2-40B4-BE49-F238E27FC236}">
                <a16:creationId xmlns:a16="http://schemas.microsoft.com/office/drawing/2014/main" id="{44CAAC36-3218-7CBB-D5B7-7E09364F49CF}"/>
              </a:ext>
            </a:extLst>
          </p:cNvPr>
          <p:cNvSpPr txBox="1"/>
          <p:nvPr/>
        </p:nvSpPr>
        <p:spPr>
          <a:xfrm>
            <a:off x="7936787" y="21346"/>
            <a:ext cx="2862262" cy="276999"/>
          </a:xfrm>
          <a:prstGeom prst="rect">
            <a:avLst/>
          </a:prstGeom>
          <a:solidFill>
            <a:schemeClr val="accent6">
              <a:lumMod val="75000"/>
            </a:schemeClr>
          </a:solidFill>
        </p:spPr>
        <p:txBody>
          <a:bodyPr wrap="square" rtlCol="0">
            <a:spAutoFit/>
          </a:bodyPr>
          <a:lstStyle/>
          <a:p>
            <a:pPr algn="ctr"/>
            <a:r>
              <a:rPr lang="en-US" sz="1200">
                <a:solidFill>
                  <a:schemeClr val="bg1"/>
                </a:solidFill>
              </a:rPr>
              <a:t>MEMBER STATE B</a:t>
            </a:r>
          </a:p>
        </p:txBody>
      </p:sp>
      <p:pic>
        <p:nvPicPr>
          <p:cNvPr id="121" name="Graphic 120" descr="Computer with solid fill">
            <a:extLst>
              <a:ext uri="{FF2B5EF4-FFF2-40B4-BE49-F238E27FC236}">
                <a16:creationId xmlns:a16="http://schemas.microsoft.com/office/drawing/2014/main" id="{FD59146C-0AA1-9E0B-CCE0-D378042C23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9053" y="486559"/>
            <a:ext cx="445912" cy="445912"/>
          </a:xfrm>
          <a:prstGeom prst="rect">
            <a:avLst/>
          </a:prstGeom>
        </p:spPr>
      </p:pic>
      <p:sp>
        <p:nvSpPr>
          <p:cNvPr id="122" name="TextBox 121">
            <a:extLst>
              <a:ext uri="{FF2B5EF4-FFF2-40B4-BE49-F238E27FC236}">
                <a16:creationId xmlns:a16="http://schemas.microsoft.com/office/drawing/2014/main" id="{68C23D9A-1EC4-338E-0813-0639C05D204D}"/>
              </a:ext>
            </a:extLst>
          </p:cNvPr>
          <p:cNvSpPr txBox="1"/>
          <p:nvPr/>
        </p:nvSpPr>
        <p:spPr>
          <a:xfrm>
            <a:off x="6796246" y="793971"/>
            <a:ext cx="771525" cy="276999"/>
          </a:xfrm>
          <a:prstGeom prst="rect">
            <a:avLst/>
          </a:prstGeom>
          <a:noFill/>
        </p:spPr>
        <p:txBody>
          <a:bodyPr wrap="square" rtlCol="0">
            <a:spAutoFit/>
          </a:bodyPr>
          <a:lstStyle/>
          <a:p>
            <a:pPr algn="ctr"/>
            <a:r>
              <a:rPr lang="en-US" sz="1200"/>
              <a:t>Verifier</a:t>
            </a:r>
          </a:p>
        </p:txBody>
      </p:sp>
      <p:grpSp>
        <p:nvGrpSpPr>
          <p:cNvPr id="16" name="Group 15">
            <a:extLst>
              <a:ext uri="{FF2B5EF4-FFF2-40B4-BE49-F238E27FC236}">
                <a16:creationId xmlns:a16="http://schemas.microsoft.com/office/drawing/2014/main" id="{7BCC1F8D-8278-6CF0-025A-94B3301977F8}"/>
              </a:ext>
            </a:extLst>
          </p:cNvPr>
          <p:cNvGrpSpPr/>
          <p:nvPr/>
        </p:nvGrpSpPr>
        <p:grpSpPr>
          <a:xfrm>
            <a:off x="4288681" y="307778"/>
            <a:ext cx="1246328" cy="770640"/>
            <a:chOff x="4288681" y="307778"/>
            <a:chExt cx="1246328" cy="770640"/>
          </a:xfrm>
        </p:grpSpPr>
        <p:sp>
          <p:nvSpPr>
            <p:cNvPr id="92" name="TextBox 91">
              <a:extLst>
                <a:ext uri="{FF2B5EF4-FFF2-40B4-BE49-F238E27FC236}">
                  <a16:creationId xmlns:a16="http://schemas.microsoft.com/office/drawing/2014/main" id="{E908F79A-546D-11FD-9EBB-AE0100924B38}"/>
                </a:ext>
              </a:extLst>
            </p:cNvPr>
            <p:cNvSpPr txBox="1"/>
            <p:nvPr/>
          </p:nvSpPr>
          <p:spPr>
            <a:xfrm>
              <a:off x="4288681" y="801419"/>
              <a:ext cx="1246328" cy="276999"/>
            </a:xfrm>
            <a:prstGeom prst="rect">
              <a:avLst/>
            </a:prstGeom>
            <a:noFill/>
          </p:spPr>
          <p:txBody>
            <a:bodyPr wrap="square" rtlCol="0">
              <a:spAutoFit/>
            </a:bodyPr>
            <a:lstStyle/>
            <a:p>
              <a:pPr algn="ctr"/>
              <a:r>
                <a:rPr lang="es-AR" sz="1200" err="1"/>
                <a:t>Wallet</a:t>
              </a:r>
              <a:endParaRPr lang="en-US" sz="1200"/>
            </a:p>
          </p:txBody>
        </p:sp>
        <p:grpSp>
          <p:nvGrpSpPr>
            <p:cNvPr id="15" name="Group 14">
              <a:extLst>
                <a:ext uri="{FF2B5EF4-FFF2-40B4-BE49-F238E27FC236}">
                  <a16:creationId xmlns:a16="http://schemas.microsoft.com/office/drawing/2014/main" id="{9A432E52-D9C0-1465-922D-034ADA4A855A}"/>
                </a:ext>
              </a:extLst>
            </p:cNvPr>
            <p:cNvGrpSpPr/>
            <p:nvPr/>
          </p:nvGrpSpPr>
          <p:grpSpPr>
            <a:xfrm>
              <a:off x="4608423" y="307778"/>
              <a:ext cx="526271" cy="548120"/>
              <a:chOff x="4608423" y="307778"/>
              <a:chExt cx="526271" cy="548120"/>
            </a:xfrm>
          </p:grpSpPr>
          <p:pic>
            <p:nvPicPr>
              <p:cNvPr id="91" name="Graphic 90" descr="Wallet outline">
                <a:extLst>
                  <a:ext uri="{FF2B5EF4-FFF2-40B4-BE49-F238E27FC236}">
                    <a16:creationId xmlns:a16="http://schemas.microsoft.com/office/drawing/2014/main" id="{4A07BFD1-763D-3DF2-372B-CF62DBCD769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677495" y="398699"/>
                <a:ext cx="457199" cy="457199"/>
              </a:xfrm>
              <a:prstGeom prst="rect">
                <a:avLst/>
              </a:prstGeom>
            </p:spPr>
          </p:pic>
          <p:pic>
            <p:nvPicPr>
              <p:cNvPr id="125" name="Graphic 124" descr="Male profile with solid fill">
                <a:extLst>
                  <a:ext uri="{FF2B5EF4-FFF2-40B4-BE49-F238E27FC236}">
                    <a16:creationId xmlns:a16="http://schemas.microsoft.com/office/drawing/2014/main" id="{B68B9C4A-91C5-D807-DE6B-91E7F7CDA5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08423" y="307778"/>
                <a:ext cx="327478" cy="327478"/>
              </a:xfrm>
              <a:prstGeom prst="rect">
                <a:avLst/>
              </a:prstGeom>
            </p:spPr>
          </p:pic>
        </p:grpSp>
      </p:grpSp>
      <p:pic>
        <p:nvPicPr>
          <p:cNvPr id="126" name="Graphic 125" descr="Wallet outline">
            <a:extLst>
              <a:ext uri="{FF2B5EF4-FFF2-40B4-BE49-F238E27FC236}">
                <a16:creationId xmlns:a16="http://schemas.microsoft.com/office/drawing/2014/main" id="{E22A5718-12F9-44BC-5F70-5225C895F3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072446" y="390585"/>
            <a:ext cx="457199" cy="457199"/>
          </a:xfrm>
          <a:prstGeom prst="rect">
            <a:avLst/>
          </a:prstGeom>
        </p:spPr>
      </p:pic>
      <p:sp>
        <p:nvSpPr>
          <p:cNvPr id="127" name="TextBox 126">
            <a:extLst>
              <a:ext uri="{FF2B5EF4-FFF2-40B4-BE49-F238E27FC236}">
                <a16:creationId xmlns:a16="http://schemas.microsoft.com/office/drawing/2014/main" id="{5F2FB1F1-B102-A873-399C-3EF2A29D568E}"/>
              </a:ext>
            </a:extLst>
          </p:cNvPr>
          <p:cNvSpPr txBox="1"/>
          <p:nvPr/>
        </p:nvSpPr>
        <p:spPr>
          <a:xfrm>
            <a:off x="10683632" y="793305"/>
            <a:ext cx="1246328" cy="276999"/>
          </a:xfrm>
          <a:prstGeom prst="rect">
            <a:avLst/>
          </a:prstGeom>
          <a:noFill/>
        </p:spPr>
        <p:txBody>
          <a:bodyPr wrap="square" rtlCol="0">
            <a:spAutoFit/>
          </a:bodyPr>
          <a:lstStyle/>
          <a:p>
            <a:pPr algn="ctr"/>
            <a:r>
              <a:rPr lang="es-AR" sz="1200" err="1"/>
              <a:t>Wallet</a:t>
            </a:r>
            <a:endParaRPr lang="en-US" sz="1200"/>
          </a:p>
        </p:txBody>
      </p:sp>
      <p:pic>
        <p:nvPicPr>
          <p:cNvPr id="128" name="Graphic 127" descr="Male profile with solid fill">
            <a:extLst>
              <a:ext uri="{FF2B5EF4-FFF2-40B4-BE49-F238E27FC236}">
                <a16:creationId xmlns:a16="http://schemas.microsoft.com/office/drawing/2014/main" id="{303C7AA6-9A5C-FDA9-6B23-939B6483D8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3374" y="299664"/>
            <a:ext cx="327478" cy="327478"/>
          </a:xfrm>
          <a:prstGeom prst="rect">
            <a:avLst/>
          </a:prstGeom>
        </p:spPr>
      </p:pic>
      <p:pic>
        <p:nvPicPr>
          <p:cNvPr id="131" name="Graphic 130" descr="Qr Code with solid fill">
            <a:extLst>
              <a:ext uri="{FF2B5EF4-FFF2-40B4-BE49-F238E27FC236}">
                <a16:creationId xmlns:a16="http://schemas.microsoft.com/office/drawing/2014/main" id="{07A51517-27F9-923C-4326-1A315CA80C5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080306" y="1552167"/>
            <a:ext cx="474487" cy="474487"/>
          </a:xfrm>
          <a:prstGeom prst="rect">
            <a:avLst/>
          </a:prstGeom>
        </p:spPr>
      </p:pic>
      <p:cxnSp>
        <p:nvCxnSpPr>
          <p:cNvPr id="135" name="Straight Arrow Connector 134">
            <a:extLst>
              <a:ext uri="{FF2B5EF4-FFF2-40B4-BE49-F238E27FC236}">
                <a16:creationId xmlns:a16="http://schemas.microsoft.com/office/drawing/2014/main" id="{CE33C7D4-35A5-AFDE-E965-DFAB08AC82C2}"/>
              </a:ext>
            </a:extLst>
          </p:cNvPr>
          <p:cNvCxnSpPr>
            <a:cxnSpLocks/>
          </p:cNvCxnSpPr>
          <p:nvPr/>
        </p:nvCxnSpPr>
        <p:spPr>
          <a:xfrm flipV="1">
            <a:off x="7639050" y="1789377"/>
            <a:ext cx="3293779" cy="33"/>
          </a:xfrm>
          <a:prstGeom prst="straightConnector1">
            <a:avLst/>
          </a:prstGeom>
          <a:ln>
            <a:headEnd type="triangle" w="med" len="med"/>
            <a:tailEnd type="none" w="med" len="med"/>
          </a:ln>
        </p:spPr>
        <p:style>
          <a:lnRef idx="2">
            <a:schemeClr val="accent2"/>
          </a:lnRef>
          <a:fillRef idx="0">
            <a:schemeClr val="accent2"/>
          </a:fillRef>
          <a:effectRef idx="1">
            <a:schemeClr val="accent2"/>
          </a:effectRef>
          <a:fontRef idx="minor">
            <a:schemeClr val="tx1"/>
          </a:fontRef>
        </p:style>
      </p:cxnSp>
      <p:pic>
        <p:nvPicPr>
          <p:cNvPr id="138" name="Graphic 137" descr="Eye Scan outline">
            <a:extLst>
              <a:ext uri="{FF2B5EF4-FFF2-40B4-BE49-F238E27FC236}">
                <a16:creationId xmlns:a16="http://schemas.microsoft.com/office/drawing/2014/main" id="{86F6A7A2-EBC3-85D0-46B1-E51F7CB4DDA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67970" y="1237700"/>
            <a:ext cx="496171" cy="496171"/>
          </a:xfrm>
          <a:prstGeom prst="rect">
            <a:avLst/>
          </a:prstGeom>
        </p:spPr>
      </p:pic>
      <p:sp>
        <p:nvSpPr>
          <p:cNvPr id="141" name="TextBox 140">
            <a:extLst>
              <a:ext uri="{FF2B5EF4-FFF2-40B4-BE49-F238E27FC236}">
                <a16:creationId xmlns:a16="http://schemas.microsoft.com/office/drawing/2014/main" id="{75F84A0F-8D31-123E-BC44-EC11AAF85EC6}"/>
              </a:ext>
            </a:extLst>
          </p:cNvPr>
          <p:cNvSpPr txBox="1"/>
          <p:nvPr/>
        </p:nvSpPr>
        <p:spPr>
          <a:xfrm>
            <a:off x="6592891" y="1635719"/>
            <a:ext cx="1246328" cy="276999"/>
          </a:xfrm>
          <a:prstGeom prst="rect">
            <a:avLst/>
          </a:prstGeom>
          <a:noFill/>
        </p:spPr>
        <p:txBody>
          <a:bodyPr wrap="square" rtlCol="0">
            <a:spAutoFit/>
          </a:bodyPr>
          <a:lstStyle/>
          <a:p>
            <a:pPr algn="ctr"/>
            <a:r>
              <a:rPr lang="es-AR" sz="1200" err="1"/>
              <a:t>Scan</a:t>
            </a:r>
            <a:endParaRPr lang="en-US" sz="1200"/>
          </a:p>
        </p:txBody>
      </p:sp>
      <p:cxnSp>
        <p:nvCxnSpPr>
          <p:cNvPr id="143" name="Straight Arrow Connector 142">
            <a:extLst>
              <a:ext uri="{FF2B5EF4-FFF2-40B4-BE49-F238E27FC236}">
                <a16:creationId xmlns:a16="http://schemas.microsoft.com/office/drawing/2014/main" id="{E1E9F333-0A23-22E8-2A52-8051601C3FE1}"/>
              </a:ext>
            </a:extLst>
          </p:cNvPr>
          <p:cNvCxnSpPr>
            <a:cxnSpLocks/>
            <a:stCxn id="141" idx="2"/>
            <a:endCxn id="150" idx="0"/>
          </p:cNvCxnSpPr>
          <p:nvPr/>
        </p:nvCxnSpPr>
        <p:spPr>
          <a:xfrm>
            <a:off x="7216055" y="1912718"/>
            <a:ext cx="6621" cy="98477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50" name="Graphic 149" descr="Paper with solid fill">
            <a:extLst>
              <a:ext uri="{FF2B5EF4-FFF2-40B4-BE49-F238E27FC236}">
                <a16:creationId xmlns:a16="http://schemas.microsoft.com/office/drawing/2014/main" id="{0BA2FB83-D55C-C250-96AE-D9936F7F39A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85432" y="2897491"/>
            <a:ext cx="474487" cy="474487"/>
          </a:xfrm>
          <a:prstGeom prst="rect">
            <a:avLst/>
          </a:prstGeom>
        </p:spPr>
      </p:pic>
      <p:sp>
        <p:nvSpPr>
          <p:cNvPr id="151" name="TextBox 150">
            <a:extLst>
              <a:ext uri="{FF2B5EF4-FFF2-40B4-BE49-F238E27FC236}">
                <a16:creationId xmlns:a16="http://schemas.microsoft.com/office/drawing/2014/main" id="{E7BD8E2D-C693-E04D-7C8A-44F9BF75A715}"/>
              </a:ext>
            </a:extLst>
          </p:cNvPr>
          <p:cNvSpPr txBox="1"/>
          <p:nvPr/>
        </p:nvSpPr>
        <p:spPr>
          <a:xfrm>
            <a:off x="6824821" y="3358915"/>
            <a:ext cx="771525" cy="276999"/>
          </a:xfrm>
          <a:prstGeom prst="rect">
            <a:avLst/>
          </a:prstGeom>
          <a:noFill/>
        </p:spPr>
        <p:txBody>
          <a:bodyPr wrap="square" rtlCol="0">
            <a:spAutoFit/>
          </a:bodyPr>
          <a:lstStyle/>
          <a:p>
            <a:pPr algn="ctr"/>
            <a:r>
              <a:rPr lang="en-US" sz="1200"/>
              <a:t>DVC</a:t>
            </a:r>
          </a:p>
        </p:txBody>
      </p:sp>
      <p:pic>
        <p:nvPicPr>
          <p:cNvPr id="2" name="Graphic 1" descr="Needle with solid fill">
            <a:extLst>
              <a:ext uri="{FF2B5EF4-FFF2-40B4-BE49-F238E27FC236}">
                <a16:creationId xmlns:a16="http://schemas.microsoft.com/office/drawing/2014/main" id="{358B724F-1EB9-B2DA-7ED9-1EE2E882187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33535" y="1864765"/>
            <a:ext cx="474487" cy="474487"/>
          </a:xfrm>
          <a:prstGeom prst="rect">
            <a:avLst/>
          </a:prstGeom>
        </p:spPr>
      </p:pic>
      <p:sp>
        <p:nvSpPr>
          <p:cNvPr id="3" name="Rectangle: Rounded Corners 2">
            <a:extLst>
              <a:ext uri="{FF2B5EF4-FFF2-40B4-BE49-F238E27FC236}">
                <a16:creationId xmlns:a16="http://schemas.microsoft.com/office/drawing/2014/main" id="{1A65F81A-1DAD-E75B-2891-8050587F40FE}"/>
              </a:ext>
            </a:extLst>
          </p:cNvPr>
          <p:cNvSpPr/>
          <p:nvPr/>
        </p:nvSpPr>
        <p:spPr>
          <a:xfrm>
            <a:off x="6072187" y="6510502"/>
            <a:ext cx="6119813" cy="32997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59D248-7624-F98A-996F-1A889B05466B}"/>
              </a:ext>
            </a:extLst>
          </p:cNvPr>
          <p:cNvSpPr txBox="1"/>
          <p:nvPr/>
        </p:nvSpPr>
        <p:spPr>
          <a:xfrm>
            <a:off x="8878185" y="6498860"/>
            <a:ext cx="3307135" cy="369332"/>
          </a:xfrm>
          <a:prstGeom prst="rect">
            <a:avLst/>
          </a:prstGeom>
          <a:noFill/>
        </p:spPr>
        <p:txBody>
          <a:bodyPr wrap="square" rtlCol="0">
            <a:spAutoFit/>
          </a:bodyPr>
          <a:lstStyle/>
          <a:p>
            <a:pPr algn="ctr"/>
            <a:r>
              <a:rPr lang="es-AR">
                <a:solidFill>
                  <a:schemeClr val="bg1"/>
                </a:solidFill>
              </a:rPr>
              <a:t>Digital </a:t>
            </a:r>
            <a:r>
              <a:rPr lang="es-AR" err="1">
                <a:solidFill>
                  <a:schemeClr val="bg1"/>
                </a:solidFill>
              </a:rPr>
              <a:t>vaccination</a:t>
            </a:r>
            <a:r>
              <a:rPr lang="es-AR">
                <a:solidFill>
                  <a:schemeClr val="bg1"/>
                </a:solidFill>
              </a:rPr>
              <a:t> </a:t>
            </a:r>
            <a:r>
              <a:rPr lang="es-AR" err="1">
                <a:solidFill>
                  <a:schemeClr val="bg1"/>
                </a:solidFill>
              </a:rPr>
              <a:t>certificates</a:t>
            </a:r>
            <a:endParaRPr lang="es-AR">
              <a:solidFill>
                <a:schemeClr val="bg1"/>
              </a:solidFill>
            </a:endParaRPr>
          </a:p>
        </p:txBody>
      </p:sp>
      <p:sp>
        <p:nvSpPr>
          <p:cNvPr id="6" name="TextBox 5">
            <a:extLst>
              <a:ext uri="{FF2B5EF4-FFF2-40B4-BE49-F238E27FC236}">
                <a16:creationId xmlns:a16="http://schemas.microsoft.com/office/drawing/2014/main" id="{8FAE02E0-01D9-56A1-2011-C9741C16E9FD}"/>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pic>
        <p:nvPicPr>
          <p:cNvPr id="9" name="Graphic 8" descr="Server with solid fill">
            <a:extLst>
              <a:ext uri="{FF2B5EF4-FFF2-40B4-BE49-F238E27FC236}">
                <a16:creationId xmlns:a16="http://schemas.microsoft.com/office/drawing/2014/main" id="{8980DBEA-1BAD-1C57-7956-6D35D9ADF6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66788" y="4463229"/>
            <a:ext cx="474487" cy="474487"/>
          </a:xfrm>
          <a:prstGeom prst="rect">
            <a:avLst/>
          </a:prstGeom>
        </p:spPr>
      </p:pic>
      <p:sp>
        <p:nvSpPr>
          <p:cNvPr id="10" name="TextBox 9">
            <a:extLst>
              <a:ext uri="{FF2B5EF4-FFF2-40B4-BE49-F238E27FC236}">
                <a16:creationId xmlns:a16="http://schemas.microsoft.com/office/drawing/2014/main" id="{9E9EBF84-D2FB-BFBF-7C40-0238D1F8EAE2}"/>
              </a:ext>
            </a:extLst>
          </p:cNvPr>
          <p:cNvSpPr txBox="1"/>
          <p:nvPr/>
        </p:nvSpPr>
        <p:spPr>
          <a:xfrm>
            <a:off x="2298190" y="4866665"/>
            <a:ext cx="771525" cy="276999"/>
          </a:xfrm>
          <a:prstGeom prst="rect">
            <a:avLst/>
          </a:prstGeom>
          <a:noFill/>
        </p:spPr>
        <p:txBody>
          <a:bodyPr wrap="square" rtlCol="0">
            <a:spAutoFit/>
          </a:bodyPr>
          <a:lstStyle/>
          <a:p>
            <a:pPr algn="ctr"/>
            <a:r>
              <a:rPr lang="en-US" sz="1200"/>
              <a:t>Payload</a:t>
            </a:r>
          </a:p>
        </p:txBody>
      </p:sp>
      <p:cxnSp>
        <p:nvCxnSpPr>
          <p:cNvPr id="11" name="Straight Arrow Connector 10">
            <a:extLst>
              <a:ext uri="{FF2B5EF4-FFF2-40B4-BE49-F238E27FC236}">
                <a16:creationId xmlns:a16="http://schemas.microsoft.com/office/drawing/2014/main" id="{35308EFA-E469-A3D2-61E1-FE9032E0D52F}"/>
              </a:ext>
            </a:extLst>
          </p:cNvPr>
          <p:cNvCxnSpPr>
            <a:cxnSpLocks/>
          </p:cNvCxnSpPr>
          <p:nvPr/>
        </p:nvCxnSpPr>
        <p:spPr>
          <a:xfrm>
            <a:off x="3315168" y="4600542"/>
            <a:ext cx="107834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0D09A9A4-A2E6-158A-4CFB-B47036769F78}"/>
              </a:ext>
            </a:extLst>
          </p:cNvPr>
          <p:cNvCxnSpPr>
            <a:cxnSpLocks/>
          </p:cNvCxnSpPr>
          <p:nvPr/>
        </p:nvCxnSpPr>
        <p:spPr>
          <a:xfrm>
            <a:off x="3296118" y="4714842"/>
            <a:ext cx="102973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72E4146-29F1-2F7F-69F6-2E4B537DD587}"/>
              </a:ext>
            </a:extLst>
          </p:cNvPr>
          <p:cNvCxnSpPr>
            <a:cxnSpLocks/>
          </p:cNvCxnSpPr>
          <p:nvPr/>
        </p:nvCxnSpPr>
        <p:spPr>
          <a:xfrm>
            <a:off x="2694992" y="5229225"/>
            <a:ext cx="0" cy="5058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D20556C5-70FD-FF10-F843-65731F66504D}"/>
              </a:ext>
            </a:extLst>
          </p:cNvPr>
          <p:cNvSpPr txBox="1"/>
          <p:nvPr/>
        </p:nvSpPr>
        <p:spPr>
          <a:xfrm>
            <a:off x="4531819" y="6150992"/>
            <a:ext cx="771525" cy="276999"/>
          </a:xfrm>
          <a:prstGeom prst="rect">
            <a:avLst/>
          </a:prstGeom>
          <a:noFill/>
        </p:spPr>
        <p:txBody>
          <a:bodyPr wrap="square" rtlCol="0">
            <a:spAutoFit/>
          </a:bodyPr>
          <a:lstStyle/>
          <a:p>
            <a:pPr algn="ctr"/>
            <a:r>
              <a:rPr lang="en-US" sz="1200"/>
              <a:t>DCC</a:t>
            </a:r>
          </a:p>
        </p:txBody>
      </p:sp>
    </p:spTree>
    <p:extLst>
      <p:ext uri="{BB962C8B-B14F-4D97-AF65-F5344CB8AC3E}">
        <p14:creationId xmlns:p14="http://schemas.microsoft.com/office/powerpoint/2010/main" val="3388148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ED97853-500E-3E40-8621-4727B3AB1C9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11804"/>
          <a:stretch/>
        </p:blipFill>
        <p:spPr>
          <a:xfrm>
            <a:off x="410" y="3143"/>
            <a:ext cx="2021580" cy="6867342"/>
          </a:xfrm>
          <a:prstGeom prst="rect">
            <a:avLst/>
          </a:prstGeom>
        </p:spPr>
      </p:pic>
      <p:sp>
        <p:nvSpPr>
          <p:cNvPr id="6" name="Freeform 8">
            <a:extLst>
              <a:ext uri="{FF2B5EF4-FFF2-40B4-BE49-F238E27FC236}">
                <a16:creationId xmlns:a16="http://schemas.microsoft.com/office/drawing/2014/main" id="{017C5A73-4326-A36C-ACFE-5AC86672D819}"/>
              </a:ext>
            </a:extLst>
          </p:cNvPr>
          <p:cNvSpPr>
            <a:spLocks noChangeArrowheads="1"/>
          </p:cNvSpPr>
          <p:nvPr/>
        </p:nvSpPr>
        <p:spPr bwMode="auto">
          <a:xfrm>
            <a:off x="2353359" y="2069473"/>
            <a:ext cx="4605776" cy="3300186"/>
          </a:xfrm>
          <a:custGeom>
            <a:avLst/>
            <a:gdLst>
              <a:gd name="T0" fmla="*/ 0 w 9814"/>
              <a:gd name="T1" fmla="*/ 2147483646 h 7033"/>
              <a:gd name="T2" fmla="*/ 2147483646 w 9814"/>
              <a:gd name="T3" fmla="*/ 0 h 7033"/>
              <a:gd name="T4" fmla="*/ 2147483646 w 9814"/>
              <a:gd name="T5" fmla="*/ 2147483646 h 7033"/>
              <a:gd name="T6" fmla="*/ 2147483646 w 9814"/>
              <a:gd name="T7" fmla="*/ 2147483646 h 7033"/>
              <a:gd name="T8" fmla="*/ 2147483646 w 9814"/>
              <a:gd name="T9" fmla="*/ 2147483646 h 7033"/>
              <a:gd name="T10" fmla="*/ 2147483646 w 9814"/>
              <a:gd name="T11" fmla="*/ 2147483646 h 7033"/>
              <a:gd name="T12" fmla="*/ 2147483646 w 9814"/>
              <a:gd name="T13" fmla="*/ 2147483646 h 7033"/>
              <a:gd name="T14" fmla="*/ 2147483646 w 9814"/>
              <a:gd name="T15" fmla="*/ 2147483646 h 7033"/>
              <a:gd name="T16" fmla="*/ 0 w 9814"/>
              <a:gd name="T17" fmla="*/ 2147483646 h 70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14" h="7033">
                <a:moveTo>
                  <a:pt x="0" y="3516"/>
                </a:moveTo>
                <a:cubicBezTo>
                  <a:pt x="0" y="1572"/>
                  <a:pt x="1573" y="0"/>
                  <a:pt x="3516" y="0"/>
                </a:cubicBezTo>
                <a:cubicBezTo>
                  <a:pt x="5332" y="0"/>
                  <a:pt x="6824" y="1374"/>
                  <a:pt x="7012" y="3140"/>
                </a:cubicBezTo>
                <a:lnTo>
                  <a:pt x="9459" y="3140"/>
                </a:lnTo>
                <a:cubicBezTo>
                  <a:pt x="9655" y="3140"/>
                  <a:pt x="9813" y="3299"/>
                  <a:pt x="9813" y="3495"/>
                </a:cubicBezTo>
                <a:cubicBezTo>
                  <a:pt x="9813" y="3692"/>
                  <a:pt x="9655" y="3843"/>
                  <a:pt x="9459" y="3843"/>
                </a:cubicBezTo>
                <a:lnTo>
                  <a:pt x="7017" y="3843"/>
                </a:lnTo>
                <a:cubicBezTo>
                  <a:pt x="6852" y="5633"/>
                  <a:pt x="5349" y="7032"/>
                  <a:pt x="3516" y="7032"/>
                </a:cubicBezTo>
                <a:cubicBezTo>
                  <a:pt x="1573" y="7032"/>
                  <a:pt x="0" y="5459"/>
                  <a:pt x="0" y="3516"/>
                </a:cubicBezTo>
              </a:path>
            </a:pathLst>
          </a:custGeom>
          <a:solidFill>
            <a:srgbClr val="234166"/>
          </a:solidFill>
          <a:ln>
            <a:noFill/>
          </a:ln>
          <a:effectLst/>
        </p:spPr>
        <p:txBody>
          <a:bodyPr wrap="none" anchor="ctr"/>
          <a:lstStyle/>
          <a:p>
            <a:endParaRPr lang="en-US" sz="700"/>
          </a:p>
        </p:txBody>
      </p:sp>
      <p:sp>
        <p:nvSpPr>
          <p:cNvPr id="8" name="Freeform 9">
            <a:extLst>
              <a:ext uri="{FF2B5EF4-FFF2-40B4-BE49-F238E27FC236}">
                <a16:creationId xmlns:a16="http://schemas.microsoft.com/office/drawing/2014/main" id="{DF6F7D52-C564-9CFB-87F1-EEDCAC443C3A}"/>
              </a:ext>
            </a:extLst>
          </p:cNvPr>
          <p:cNvSpPr>
            <a:spLocks noChangeArrowheads="1"/>
          </p:cNvSpPr>
          <p:nvPr/>
        </p:nvSpPr>
        <p:spPr bwMode="auto">
          <a:xfrm>
            <a:off x="2682342" y="2398458"/>
            <a:ext cx="4274723" cy="2640148"/>
          </a:xfrm>
          <a:custGeom>
            <a:avLst/>
            <a:gdLst>
              <a:gd name="T0" fmla="*/ 0 w 9112"/>
              <a:gd name="T1" fmla="*/ 2147483646 h 5627"/>
              <a:gd name="T2" fmla="*/ 2147483646 w 9112"/>
              <a:gd name="T3" fmla="*/ 0 h 5627"/>
              <a:gd name="T4" fmla="*/ 2147483646 w 9112"/>
              <a:gd name="T5" fmla="*/ 2147483646 h 5627"/>
              <a:gd name="T6" fmla="*/ 2147483646 w 9112"/>
              <a:gd name="T7" fmla="*/ 2147483646 h 5627"/>
              <a:gd name="T8" fmla="*/ 2147483646 w 9112"/>
              <a:gd name="T9" fmla="*/ 2147483646 h 5627"/>
              <a:gd name="T10" fmla="*/ 2147483646 w 9112"/>
              <a:gd name="T11" fmla="*/ 2147483646 h 5627"/>
              <a:gd name="T12" fmla="*/ 2147483646 w 9112"/>
              <a:gd name="T13" fmla="*/ 2147483646 h 5627"/>
              <a:gd name="T14" fmla="*/ 2147483646 w 9112"/>
              <a:gd name="T15" fmla="*/ 2147483646 h 5627"/>
              <a:gd name="T16" fmla="*/ 2147483646 w 9112"/>
              <a:gd name="T17" fmla="*/ 2147483646 h 5627"/>
              <a:gd name="T18" fmla="*/ 0 w 9112"/>
              <a:gd name="T19" fmla="*/ 2147483646 h 56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112" h="5627">
                <a:moveTo>
                  <a:pt x="0" y="2813"/>
                </a:moveTo>
                <a:cubicBezTo>
                  <a:pt x="0" y="1258"/>
                  <a:pt x="1258" y="0"/>
                  <a:pt x="2813" y="0"/>
                </a:cubicBezTo>
                <a:cubicBezTo>
                  <a:pt x="3924" y="0"/>
                  <a:pt x="4883" y="642"/>
                  <a:pt x="5340" y="1576"/>
                </a:cubicBezTo>
                <a:lnTo>
                  <a:pt x="8756" y="1576"/>
                </a:lnTo>
                <a:cubicBezTo>
                  <a:pt x="8952" y="1576"/>
                  <a:pt x="9111" y="1735"/>
                  <a:pt x="9111" y="1931"/>
                </a:cubicBezTo>
                <a:cubicBezTo>
                  <a:pt x="9111" y="2128"/>
                  <a:pt x="8952" y="2279"/>
                  <a:pt x="8756" y="2279"/>
                </a:cubicBezTo>
                <a:lnTo>
                  <a:pt x="5575" y="2279"/>
                </a:lnTo>
                <a:cubicBezTo>
                  <a:pt x="5608" y="2452"/>
                  <a:pt x="5626" y="2630"/>
                  <a:pt x="5626" y="2813"/>
                </a:cubicBezTo>
                <a:cubicBezTo>
                  <a:pt x="5626" y="4368"/>
                  <a:pt x="4368" y="5626"/>
                  <a:pt x="2813" y="5626"/>
                </a:cubicBezTo>
                <a:cubicBezTo>
                  <a:pt x="1258" y="5626"/>
                  <a:pt x="0" y="4368"/>
                  <a:pt x="0" y="2813"/>
                </a:cubicBezTo>
              </a:path>
            </a:pathLst>
          </a:custGeom>
          <a:solidFill>
            <a:srgbClr val="1491BE"/>
          </a:solidFill>
          <a:ln>
            <a:noFill/>
          </a:ln>
          <a:effectLst/>
        </p:spPr>
        <p:txBody>
          <a:bodyPr wrap="none" anchor="ctr"/>
          <a:lstStyle/>
          <a:p>
            <a:endParaRPr lang="en-US" sz="700"/>
          </a:p>
        </p:txBody>
      </p:sp>
      <p:sp>
        <p:nvSpPr>
          <p:cNvPr id="10" name="Freeform 11">
            <a:extLst>
              <a:ext uri="{FF2B5EF4-FFF2-40B4-BE49-F238E27FC236}">
                <a16:creationId xmlns:a16="http://schemas.microsoft.com/office/drawing/2014/main" id="{2EFA9B66-45BB-EC2F-9D6A-4924D2DC2C03}"/>
              </a:ext>
            </a:extLst>
          </p:cNvPr>
          <p:cNvSpPr>
            <a:spLocks noChangeArrowheads="1"/>
          </p:cNvSpPr>
          <p:nvPr/>
        </p:nvSpPr>
        <p:spPr bwMode="auto">
          <a:xfrm>
            <a:off x="3342380" y="3058494"/>
            <a:ext cx="1320074" cy="1320074"/>
          </a:xfrm>
          <a:custGeom>
            <a:avLst/>
            <a:gdLst>
              <a:gd name="T0" fmla="*/ 0 w 2814"/>
              <a:gd name="T1" fmla="*/ 2147483646 h 2814"/>
              <a:gd name="T2" fmla="*/ 2147483646 w 2814"/>
              <a:gd name="T3" fmla="*/ 0 h 2814"/>
              <a:gd name="T4" fmla="*/ 2147483646 w 2814"/>
              <a:gd name="T5" fmla="*/ 2147483646 h 2814"/>
              <a:gd name="T6" fmla="*/ 2147483646 w 2814"/>
              <a:gd name="T7" fmla="*/ 2147483646 h 2814"/>
              <a:gd name="T8" fmla="*/ 0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0" y="1407"/>
                </a:moveTo>
                <a:cubicBezTo>
                  <a:pt x="0" y="629"/>
                  <a:pt x="629" y="0"/>
                  <a:pt x="1407" y="0"/>
                </a:cubicBezTo>
                <a:cubicBezTo>
                  <a:pt x="2184" y="0"/>
                  <a:pt x="2813" y="629"/>
                  <a:pt x="2813" y="1407"/>
                </a:cubicBezTo>
                <a:cubicBezTo>
                  <a:pt x="2813" y="2185"/>
                  <a:pt x="2184" y="2813"/>
                  <a:pt x="1407" y="2813"/>
                </a:cubicBezTo>
                <a:cubicBezTo>
                  <a:pt x="629" y="2813"/>
                  <a:pt x="0" y="2185"/>
                  <a:pt x="0" y="1407"/>
                </a:cubicBezTo>
              </a:path>
            </a:pathLst>
          </a:custGeom>
          <a:solidFill>
            <a:schemeClr val="bg2"/>
          </a:solidFill>
          <a:ln>
            <a:noFill/>
          </a:ln>
          <a:effectLst/>
        </p:spPr>
        <p:txBody>
          <a:bodyPr wrap="none" anchor="ctr"/>
          <a:lstStyle/>
          <a:p>
            <a:endParaRPr lang="en-US" sz="700"/>
          </a:p>
        </p:txBody>
      </p:sp>
      <p:sp>
        <p:nvSpPr>
          <p:cNvPr id="12" name="Freeform 12">
            <a:extLst>
              <a:ext uri="{FF2B5EF4-FFF2-40B4-BE49-F238E27FC236}">
                <a16:creationId xmlns:a16="http://schemas.microsoft.com/office/drawing/2014/main" id="{59CFA439-214D-EB86-A068-4D3DE0ADC6F7}"/>
              </a:ext>
            </a:extLst>
          </p:cNvPr>
          <p:cNvSpPr>
            <a:spLocks noChangeArrowheads="1"/>
          </p:cNvSpPr>
          <p:nvPr/>
        </p:nvSpPr>
        <p:spPr bwMode="auto">
          <a:xfrm>
            <a:off x="3342380" y="3058494"/>
            <a:ext cx="1320074" cy="1320074"/>
          </a:xfrm>
          <a:custGeom>
            <a:avLst/>
            <a:gdLst>
              <a:gd name="T0" fmla="*/ 2147483646 w 2814"/>
              <a:gd name="T1" fmla="*/ 2147483646 h 2814"/>
              <a:gd name="T2" fmla="*/ 0 w 2814"/>
              <a:gd name="T3" fmla="*/ 2147483646 h 2814"/>
              <a:gd name="T4" fmla="*/ 2147483646 w 2814"/>
              <a:gd name="T5" fmla="*/ 0 h 2814"/>
              <a:gd name="T6" fmla="*/ 2147483646 w 2814"/>
              <a:gd name="T7" fmla="*/ 2147483646 h 2814"/>
              <a:gd name="T8" fmla="*/ 2147483646 w 2814"/>
              <a:gd name="T9" fmla="*/ 2147483646 h 28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 h="2814">
                <a:moveTo>
                  <a:pt x="1407" y="2813"/>
                </a:moveTo>
                <a:cubicBezTo>
                  <a:pt x="629" y="2813"/>
                  <a:pt x="0" y="2184"/>
                  <a:pt x="0" y="1407"/>
                </a:cubicBezTo>
                <a:cubicBezTo>
                  <a:pt x="0" y="629"/>
                  <a:pt x="629" y="0"/>
                  <a:pt x="1407" y="0"/>
                </a:cubicBezTo>
                <a:cubicBezTo>
                  <a:pt x="2184" y="0"/>
                  <a:pt x="2813" y="629"/>
                  <a:pt x="2813" y="1407"/>
                </a:cubicBezTo>
                <a:cubicBezTo>
                  <a:pt x="2813" y="2184"/>
                  <a:pt x="2184" y="2813"/>
                  <a:pt x="1407" y="2813"/>
                </a:cubicBezTo>
              </a:path>
            </a:pathLst>
          </a:custGeom>
          <a:noFill/>
          <a:ln w="7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700"/>
          </a:p>
        </p:txBody>
      </p:sp>
      <p:sp>
        <p:nvSpPr>
          <p:cNvPr id="13" name="TextBox 90">
            <a:extLst>
              <a:ext uri="{FF2B5EF4-FFF2-40B4-BE49-F238E27FC236}">
                <a16:creationId xmlns:a16="http://schemas.microsoft.com/office/drawing/2014/main" id="{57EBD3E3-331E-4A90-CE65-40115E484E30}"/>
              </a:ext>
            </a:extLst>
          </p:cNvPr>
          <p:cNvSpPr txBox="1"/>
          <p:nvPr/>
        </p:nvSpPr>
        <p:spPr>
          <a:xfrm rot="16200000">
            <a:off x="2701732" y="3576004"/>
            <a:ext cx="744756" cy="292388"/>
          </a:xfrm>
          <a:prstGeom prst="rect">
            <a:avLst/>
          </a:prstGeom>
          <a:noFill/>
        </p:spPr>
        <p:txBody>
          <a:bodyPr wrap="none" rtlCol="0" anchor="b" anchorCtr="0">
            <a:prstTxWarp prst="textArchUp">
              <a:avLst/>
            </a:prstTxWarp>
            <a:spAutoFit/>
          </a:bodyPr>
          <a:lstStyle/>
          <a:p>
            <a:pPr algn="ctr"/>
            <a:r>
              <a:rPr lang="en-US" sz="1600" b="1">
                <a:solidFill>
                  <a:schemeClr val="bg1"/>
                </a:solidFill>
                <a:latin typeface="Poppins SemiBold" pitchFamily="2" charset="77"/>
                <a:ea typeface="League Spartan" charset="0"/>
                <a:cs typeface="Poppins SemiBold" pitchFamily="2" charset="77"/>
              </a:rPr>
              <a:t>Track 1</a:t>
            </a:r>
          </a:p>
        </p:txBody>
      </p:sp>
      <p:sp>
        <p:nvSpPr>
          <p:cNvPr id="14" name="TextBox 90">
            <a:extLst>
              <a:ext uri="{FF2B5EF4-FFF2-40B4-BE49-F238E27FC236}">
                <a16:creationId xmlns:a16="http://schemas.microsoft.com/office/drawing/2014/main" id="{B4ADFEBB-25AC-3EDC-F301-28C903189038}"/>
              </a:ext>
            </a:extLst>
          </p:cNvPr>
          <p:cNvSpPr txBox="1"/>
          <p:nvPr/>
        </p:nvSpPr>
        <p:spPr>
          <a:xfrm rot="16200000">
            <a:off x="2116669" y="3551647"/>
            <a:ext cx="1256915" cy="292388"/>
          </a:xfrm>
          <a:prstGeom prst="rect">
            <a:avLst/>
          </a:prstGeom>
          <a:noFill/>
        </p:spPr>
        <p:txBody>
          <a:bodyPr wrap="none" rtlCol="0" anchor="b" anchorCtr="0">
            <a:prstTxWarp prst="textArchUp">
              <a:avLst/>
            </a:prstTxWarp>
            <a:spAutoFit/>
          </a:bodyPr>
          <a:lstStyle/>
          <a:p>
            <a:pPr algn="ctr"/>
            <a:r>
              <a:rPr lang="en-US" sz="1600" b="1">
                <a:solidFill>
                  <a:schemeClr val="bg1"/>
                </a:solidFill>
                <a:latin typeface="Poppins SemiBold" pitchFamily="2" charset="77"/>
                <a:ea typeface="League Spartan" charset="0"/>
                <a:cs typeface="Poppins SemiBold" pitchFamily="2" charset="77"/>
              </a:rPr>
              <a:t>Track 2</a:t>
            </a:r>
          </a:p>
        </p:txBody>
      </p:sp>
      <p:sp>
        <p:nvSpPr>
          <p:cNvPr id="19" name="Elipse 18">
            <a:extLst>
              <a:ext uri="{FF2B5EF4-FFF2-40B4-BE49-F238E27FC236}">
                <a16:creationId xmlns:a16="http://schemas.microsoft.com/office/drawing/2014/main" id="{91875C47-58F0-2541-406C-F8083B338AFE}"/>
              </a:ext>
            </a:extLst>
          </p:cNvPr>
          <p:cNvSpPr/>
          <p:nvPr/>
        </p:nvSpPr>
        <p:spPr>
          <a:xfrm>
            <a:off x="3032279" y="2732198"/>
            <a:ext cx="1980000" cy="1980000"/>
          </a:xfrm>
          <a:prstGeom prst="ellipse">
            <a:avLst/>
          </a:prstGeom>
          <a:solidFill>
            <a:srgbClr val="3CB0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20" name="Imagen 19">
            <a:extLst>
              <a:ext uri="{FF2B5EF4-FFF2-40B4-BE49-F238E27FC236}">
                <a16:creationId xmlns:a16="http://schemas.microsoft.com/office/drawing/2014/main" id="{83CE2E49-27B8-F67A-0989-E9EB88CD9A6E}"/>
              </a:ext>
            </a:extLst>
          </p:cNvPr>
          <p:cNvPicPr>
            <a:picLocks noChangeAspect="1"/>
          </p:cNvPicPr>
          <p:nvPr/>
        </p:nvPicPr>
        <p:blipFill>
          <a:blip r:embed="rId4"/>
          <a:stretch>
            <a:fillRect/>
          </a:stretch>
        </p:blipFill>
        <p:spPr>
          <a:xfrm>
            <a:off x="3358239" y="3066952"/>
            <a:ext cx="1320073" cy="1320073"/>
          </a:xfrm>
          <a:prstGeom prst="rect">
            <a:avLst/>
          </a:prstGeom>
        </p:spPr>
      </p:pic>
      <p:sp>
        <p:nvSpPr>
          <p:cNvPr id="7" name="Rectangle: Rounded Corners 6">
            <a:extLst>
              <a:ext uri="{FF2B5EF4-FFF2-40B4-BE49-F238E27FC236}">
                <a16:creationId xmlns:a16="http://schemas.microsoft.com/office/drawing/2014/main" id="{A9652CEA-35DA-65D1-D9DA-1137EA35EB1D}"/>
              </a:ext>
            </a:extLst>
          </p:cNvPr>
          <p:cNvSpPr/>
          <p:nvPr/>
        </p:nvSpPr>
        <p:spPr>
          <a:xfrm>
            <a:off x="6380860" y="3546282"/>
            <a:ext cx="5810730" cy="329979"/>
          </a:xfrm>
          <a:prstGeom prst="roundRect">
            <a:avLst/>
          </a:prstGeom>
          <a:solidFill>
            <a:srgbClr val="2341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A659AF0A-CDF8-BACF-022F-FC4806613524}"/>
              </a:ext>
            </a:extLst>
          </p:cNvPr>
          <p:cNvSpPr/>
          <p:nvPr/>
        </p:nvSpPr>
        <p:spPr>
          <a:xfrm>
            <a:off x="6398710" y="3138606"/>
            <a:ext cx="5793290"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CC50087-F2F7-0CD6-0F83-7F466A5FD49F}"/>
              </a:ext>
            </a:extLst>
          </p:cNvPr>
          <p:cNvSpPr txBox="1"/>
          <p:nvPr/>
        </p:nvSpPr>
        <p:spPr>
          <a:xfrm>
            <a:off x="5645888" y="3116425"/>
            <a:ext cx="6546112" cy="369332"/>
          </a:xfrm>
          <a:prstGeom prst="rect">
            <a:avLst/>
          </a:prstGeom>
          <a:noFill/>
        </p:spPr>
        <p:txBody>
          <a:bodyPr wrap="square" rtlCol="0">
            <a:spAutoFit/>
          </a:bodyPr>
          <a:lstStyle/>
          <a:p>
            <a:pPr algn="ctr"/>
            <a:r>
              <a:rPr lang="es-AR">
                <a:solidFill>
                  <a:schemeClr val="bg1"/>
                </a:solidFill>
              </a:rPr>
              <a:t>Cross-</a:t>
            </a:r>
            <a:r>
              <a:rPr lang="es-AR" err="1">
                <a:solidFill>
                  <a:schemeClr val="bg1"/>
                </a:solidFill>
              </a:rPr>
              <a:t>border</a:t>
            </a:r>
            <a:r>
              <a:rPr lang="es-AR">
                <a:solidFill>
                  <a:schemeClr val="bg1"/>
                </a:solidFill>
              </a:rPr>
              <a:t> </a:t>
            </a:r>
            <a:r>
              <a:rPr lang="es-AR" err="1">
                <a:solidFill>
                  <a:schemeClr val="bg1"/>
                </a:solidFill>
              </a:rPr>
              <a:t>continuity</a:t>
            </a:r>
            <a:r>
              <a:rPr lang="es-AR">
                <a:solidFill>
                  <a:schemeClr val="bg1"/>
                </a:solidFill>
              </a:rPr>
              <a:t> </a:t>
            </a:r>
            <a:r>
              <a:rPr lang="es-AR" err="1">
                <a:solidFill>
                  <a:schemeClr val="bg1"/>
                </a:solidFill>
              </a:rPr>
              <a:t>of</a:t>
            </a:r>
            <a:r>
              <a:rPr lang="es-AR">
                <a:solidFill>
                  <a:schemeClr val="bg1"/>
                </a:solidFill>
              </a:rPr>
              <a:t> care</a:t>
            </a:r>
          </a:p>
        </p:txBody>
      </p:sp>
      <p:sp>
        <p:nvSpPr>
          <p:cNvPr id="38" name="TextBox 37">
            <a:extLst>
              <a:ext uri="{FF2B5EF4-FFF2-40B4-BE49-F238E27FC236}">
                <a16:creationId xmlns:a16="http://schemas.microsoft.com/office/drawing/2014/main" id="{3330726C-6523-B928-B9C5-75C096989A14}"/>
              </a:ext>
            </a:extLst>
          </p:cNvPr>
          <p:cNvSpPr txBox="1"/>
          <p:nvPr/>
        </p:nvSpPr>
        <p:spPr>
          <a:xfrm>
            <a:off x="5638799" y="3534640"/>
            <a:ext cx="6546112" cy="369332"/>
          </a:xfrm>
          <a:prstGeom prst="rect">
            <a:avLst/>
          </a:prstGeom>
          <a:noFill/>
        </p:spPr>
        <p:txBody>
          <a:bodyPr wrap="square" rtlCol="0">
            <a:spAutoFit/>
          </a:bodyPr>
          <a:lstStyle/>
          <a:p>
            <a:pPr algn="ctr"/>
            <a:r>
              <a:rPr lang="es-AR">
                <a:solidFill>
                  <a:schemeClr val="bg1"/>
                </a:solidFill>
              </a:rPr>
              <a:t>Digital </a:t>
            </a:r>
            <a:r>
              <a:rPr lang="es-AR" err="1">
                <a:solidFill>
                  <a:schemeClr val="bg1"/>
                </a:solidFill>
              </a:rPr>
              <a:t>vaccination</a:t>
            </a:r>
            <a:r>
              <a:rPr lang="es-AR">
                <a:solidFill>
                  <a:schemeClr val="bg1"/>
                </a:solidFill>
              </a:rPr>
              <a:t> </a:t>
            </a:r>
            <a:r>
              <a:rPr lang="es-AR" err="1">
                <a:solidFill>
                  <a:schemeClr val="bg1"/>
                </a:solidFill>
              </a:rPr>
              <a:t>certificates</a:t>
            </a:r>
            <a:endParaRPr lang="es-AR">
              <a:solidFill>
                <a:schemeClr val="bg1"/>
              </a:solidFill>
            </a:endParaRPr>
          </a:p>
        </p:txBody>
      </p:sp>
      <p:pic>
        <p:nvPicPr>
          <p:cNvPr id="15" name="Imagen 14" descr="Texto&#10;&#10;Descripción generada automáticamente">
            <a:extLst>
              <a:ext uri="{FF2B5EF4-FFF2-40B4-BE49-F238E27FC236}">
                <a16:creationId xmlns:a16="http://schemas.microsoft.com/office/drawing/2014/main" id="{2C75F9E2-0486-0056-538A-AB93DA6AB2C9}"/>
              </a:ext>
            </a:extLst>
          </p:cNvPr>
          <p:cNvPicPr>
            <a:picLocks noChangeAspect="1"/>
          </p:cNvPicPr>
          <p:nvPr/>
        </p:nvPicPr>
        <p:blipFill>
          <a:blip r:embed="rId5"/>
          <a:stretch>
            <a:fillRect/>
          </a:stretch>
        </p:blipFill>
        <p:spPr>
          <a:xfrm>
            <a:off x="342900" y="152374"/>
            <a:ext cx="5114925" cy="2095551"/>
          </a:xfrm>
          <a:prstGeom prst="rect">
            <a:avLst/>
          </a:prstGeom>
        </p:spPr>
      </p:pic>
      <p:pic>
        <p:nvPicPr>
          <p:cNvPr id="3" name="Picture 2">
            <a:extLst>
              <a:ext uri="{FF2B5EF4-FFF2-40B4-BE49-F238E27FC236}">
                <a16:creationId xmlns:a16="http://schemas.microsoft.com/office/drawing/2014/main" id="{FD895C2A-B053-149C-2861-057BC428B547}"/>
              </a:ext>
            </a:extLst>
          </p:cNvPr>
          <p:cNvPicPr>
            <a:picLocks noChangeAspect="1"/>
          </p:cNvPicPr>
          <p:nvPr/>
        </p:nvPicPr>
        <p:blipFill rotWithShape="1">
          <a:blip r:embed="rId6"/>
          <a:srcRect l="-90" r="49468" b="-77778"/>
          <a:stretch/>
        </p:blipFill>
        <p:spPr>
          <a:xfrm>
            <a:off x="7713636" y="5876358"/>
            <a:ext cx="4011883" cy="642241"/>
          </a:xfrm>
          <a:prstGeom prst="rect">
            <a:avLst/>
          </a:prstGeom>
        </p:spPr>
      </p:pic>
      <p:pic>
        <p:nvPicPr>
          <p:cNvPr id="4" name="Picture 3" descr="A blue and white logo&#10;&#10;Description automatically generated">
            <a:extLst>
              <a:ext uri="{FF2B5EF4-FFF2-40B4-BE49-F238E27FC236}">
                <a16:creationId xmlns:a16="http://schemas.microsoft.com/office/drawing/2014/main" id="{8A78801D-A9E9-257A-C971-63B30F82BC6B}"/>
              </a:ext>
            </a:extLst>
          </p:cNvPr>
          <p:cNvPicPr>
            <a:picLocks noChangeAspect="1"/>
          </p:cNvPicPr>
          <p:nvPr/>
        </p:nvPicPr>
        <p:blipFill>
          <a:blip r:embed="rId7"/>
          <a:stretch>
            <a:fillRect/>
          </a:stretch>
        </p:blipFill>
        <p:spPr>
          <a:xfrm>
            <a:off x="2746075" y="5871434"/>
            <a:ext cx="1811548" cy="650415"/>
          </a:xfrm>
          <a:prstGeom prst="rect">
            <a:avLst/>
          </a:prstGeom>
          <a:ln>
            <a:solidFill>
              <a:schemeClr val="bg1"/>
            </a:solidFill>
          </a:ln>
        </p:spPr>
      </p:pic>
      <p:sp>
        <p:nvSpPr>
          <p:cNvPr id="2" name="Google Shape;298;p4">
            <a:extLst>
              <a:ext uri="{FF2B5EF4-FFF2-40B4-BE49-F238E27FC236}">
                <a16:creationId xmlns:a16="http://schemas.microsoft.com/office/drawing/2014/main" id="{AC454D5D-D107-9D15-8017-E3B4FFC4A12D}"/>
              </a:ext>
            </a:extLst>
          </p:cNvPr>
          <p:cNvSpPr txBox="1"/>
          <p:nvPr/>
        </p:nvSpPr>
        <p:spPr>
          <a:xfrm>
            <a:off x="6558024" y="1070699"/>
            <a:ext cx="5291076"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3200" b="1">
                <a:solidFill>
                  <a:srgbClr val="156082"/>
                </a:solidFill>
                <a:latin typeface="Poppins Light"/>
                <a:ea typeface="Calibri"/>
                <a:cs typeface="Calibri"/>
                <a:sym typeface="Calibri"/>
              </a:rPr>
              <a:t>Detailed version</a:t>
            </a:r>
            <a:endParaRPr lang="es-419" sz="2800" b="1" i="0" u="none" strike="noStrike" cap="none">
              <a:solidFill>
                <a:srgbClr val="156082"/>
              </a:solidFill>
              <a:ea typeface="Calibri"/>
            </a:endParaRPr>
          </a:p>
        </p:txBody>
      </p:sp>
      <p:sp>
        <p:nvSpPr>
          <p:cNvPr id="5" name="TextBox 4">
            <a:extLst>
              <a:ext uri="{FF2B5EF4-FFF2-40B4-BE49-F238E27FC236}">
                <a16:creationId xmlns:a16="http://schemas.microsoft.com/office/drawing/2014/main" id="{D84578F7-1826-1ADA-846E-302B2EC4A802}"/>
              </a:ext>
            </a:extLst>
          </p:cNvPr>
          <p:cNvSpPr txBox="1"/>
          <p:nvPr/>
        </p:nvSpPr>
        <p:spPr>
          <a:xfrm>
            <a:off x="10307216" y="6550223"/>
            <a:ext cx="1884784" cy="307777"/>
          </a:xfrm>
          <a:prstGeom prst="rect">
            <a:avLst/>
          </a:prstGeom>
          <a:noFill/>
        </p:spPr>
        <p:txBody>
          <a:bodyPr wrap="square" rtlCol="0">
            <a:spAutoFit/>
          </a:bodyPr>
          <a:lstStyle/>
          <a:p>
            <a:r>
              <a:rPr lang="es-AR" sz="1400" i="1" err="1"/>
              <a:t>Private</a:t>
            </a:r>
            <a:r>
              <a:rPr lang="es-AR" sz="1400" i="1"/>
              <a:t> &amp; </a:t>
            </a:r>
            <a:r>
              <a:rPr lang="es-AR" sz="1400" i="1" err="1"/>
              <a:t>Confidential</a:t>
            </a:r>
            <a:endParaRPr lang="en-US" sz="1400" i="1"/>
          </a:p>
        </p:txBody>
      </p:sp>
    </p:spTree>
    <p:extLst>
      <p:ext uri="{BB962C8B-B14F-4D97-AF65-F5344CB8AC3E}">
        <p14:creationId xmlns:p14="http://schemas.microsoft.com/office/powerpoint/2010/main" val="210523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Rectangle: Rounded Corners 182">
            <a:extLst>
              <a:ext uri="{FF2B5EF4-FFF2-40B4-BE49-F238E27FC236}">
                <a16:creationId xmlns:a16="http://schemas.microsoft.com/office/drawing/2014/main" id="{30486FB4-8936-996D-ED38-DAF4C330EA6C}"/>
              </a:ext>
            </a:extLst>
          </p:cNvPr>
          <p:cNvSpPr/>
          <p:nvPr/>
        </p:nvSpPr>
        <p:spPr>
          <a:xfrm>
            <a:off x="6181349" y="3908902"/>
            <a:ext cx="5872489" cy="2781142"/>
          </a:xfrm>
          <a:prstGeom prst="roundRect">
            <a:avLst/>
          </a:prstGeom>
          <a:solidFill>
            <a:srgbClr val="F1D59D">
              <a:alpha val="29804"/>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9" name="Rectangle: Rounded Corners 178">
            <a:extLst>
              <a:ext uri="{FF2B5EF4-FFF2-40B4-BE49-F238E27FC236}">
                <a16:creationId xmlns:a16="http://schemas.microsoft.com/office/drawing/2014/main" id="{DAB0EB32-3E48-4444-F2E4-3BCD5F4F3E4E}"/>
              </a:ext>
            </a:extLst>
          </p:cNvPr>
          <p:cNvSpPr/>
          <p:nvPr/>
        </p:nvSpPr>
        <p:spPr>
          <a:xfrm>
            <a:off x="6195660" y="1103427"/>
            <a:ext cx="5872489" cy="2422077"/>
          </a:xfrm>
          <a:prstGeom prst="roundRect">
            <a:avLst/>
          </a:prstGeom>
          <a:solidFill>
            <a:srgbClr val="9FD6EF">
              <a:alpha val="3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7CD643E-5184-059E-F768-722E1755C9ED}"/>
              </a:ext>
            </a:extLst>
          </p:cNvPr>
          <p:cNvCxnSpPr>
            <a:cxnSpLocks/>
          </p:cNvCxnSpPr>
          <p:nvPr/>
        </p:nvCxnSpPr>
        <p:spPr>
          <a:xfrm>
            <a:off x="1628775"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1EBADBC-7C17-02A3-C2BD-7B0E3CB8F5E3}"/>
              </a:ext>
            </a:extLst>
          </p:cNvPr>
          <p:cNvCxnSpPr>
            <a:cxnSpLocks/>
          </p:cNvCxnSpPr>
          <p:nvPr/>
        </p:nvCxnSpPr>
        <p:spPr>
          <a:xfrm>
            <a:off x="6072187" y="95250"/>
            <a:ext cx="0" cy="635755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B49C129-D0B0-1590-8026-CC2E087B62E8}"/>
              </a:ext>
            </a:extLst>
          </p:cNvPr>
          <p:cNvCxnSpPr>
            <a:cxnSpLocks/>
          </p:cNvCxnSpPr>
          <p:nvPr/>
        </p:nvCxnSpPr>
        <p:spPr>
          <a:xfrm>
            <a:off x="8293893"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BEEB7E8-2C2D-6720-02D5-7C25B23E759E}"/>
              </a:ext>
            </a:extLst>
          </p:cNvPr>
          <p:cNvCxnSpPr>
            <a:cxnSpLocks/>
          </p:cNvCxnSpPr>
          <p:nvPr/>
        </p:nvCxnSpPr>
        <p:spPr>
          <a:xfrm>
            <a:off x="10515600"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6" name="Graphic 45" descr="Computer with solid fill">
            <a:extLst>
              <a:ext uri="{FF2B5EF4-FFF2-40B4-BE49-F238E27FC236}">
                <a16:creationId xmlns:a16="http://schemas.microsoft.com/office/drawing/2014/main" id="{F50EC8A7-AEE7-AB66-665F-9B7564E160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500" y="491914"/>
            <a:ext cx="445912" cy="445912"/>
          </a:xfrm>
          <a:prstGeom prst="rect">
            <a:avLst/>
          </a:prstGeom>
        </p:spPr>
      </p:pic>
      <p:sp>
        <p:nvSpPr>
          <p:cNvPr id="47" name="TextBox 46">
            <a:extLst>
              <a:ext uri="{FF2B5EF4-FFF2-40B4-BE49-F238E27FC236}">
                <a16:creationId xmlns:a16="http://schemas.microsoft.com/office/drawing/2014/main" id="{7817FF94-F04A-5291-8EED-714F1B99A267}"/>
              </a:ext>
            </a:extLst>
          </p:cNvPr>
          <p:cNvSpPr txBox="1"/>
          <p:nvPr/>
        </p:nvSpPr>
        <p:spPr>
          <a:xfrm>
            <a:off x="465693" y="799326"/>
            <a:ext cx="771525" cy="276999"/>
          </a:xfrm>
          <a:prstGeom prst="rect">
            <a:avLst/>
          </a:prstGeom>
          <a:noFill/>
        </p:spPr>
        <p:txBody>
          <a:bodyPr wrap="square" rtlCol="0">
            <a:spAutoFit/>
          </a:bodyPr>
          <a:lstStyle/>
          <a:p>
            <a:pPr algn="ctr"/>
            <a:r>
              <a:rPr lang="en-US" sz="1200"/>
              <a:t>EHR</a:t>
            </a:r>
          </a:p>
        </p:txBody>
      </p:sp>
      <p:pic>
        <p:nvPicPr>
          <p:cNvPr id="48" name="Graphic 47" descr="Male profile with solid fill">
            <a:extLst>
              <a:ext uri="{FF2B5EF4-FFF2-40B4-BE49-F238E27FC236}">
                <a16:creationId xmlns:a16="http://schemas.microsoft.com/office/drawing/2014/main" id="{9FE18DD3-3F15-5203-B1ED-92CD433886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4211" y="1193237"/>
            <a:ext cx="474487" cy="474487"/>
          </a:xfrm>
          <a:prstGeom prst="rect">
            <a:avLst/>
          </a:prstGeom>
        </p:spPr>
      </p:pic>
      <p:cxnSp>
        <p:nvCxnSpPr>
          <p:cNvPr id="54" name="Straight Connector 53">
            <a:extLst>
              <a:ext uri="{FF2B5EF4-FFF2-40B4-BE49-F238E27FC236}">
                <a16:creationId xmlns:a16="http://schemas.microsoft.com/office/drawing/2014/main" id="{6B56BD9E-8866-8C7A-01EC-49BFE69CD1D1}"/>
              </a:ext>
            </a:extLst>
          </p:cNvPr>
          <p:cNvCxnSpPr>
            <a:cxnSpLocks/>
          </p:cNvCxnSpPr>
          <p:nvPr/>
        </p:nvCxnSpPr>
        <p:spPr>
          <a:xfrm>
            <a:off x="3850481" y="937825"/>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86ECF590-CA7F-A53F-0532-2CBB39828ECA}"/>
              </a:ext>
            </a:extLst>
          </p:cNvPr>
          <p:cNvCxnSpPr>
            <a:cxnSpLocks/>
          </p:cNvCxnSpPr>
          <p:nvPr/>
        </p:nvCxnSpPr>
        <p:spPr>
          <a:xfrm>
            <a:off x="1256268" y="1411006"/>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08D17FFD-6C13-374B-E5F4-2659336FB7D5}"/>
              </a:ext>
            </a:extLst>
          </p:cNvPr>
          <p:cNvCxnSpPr>
            <a:cxnSpLocks/>
          </p:cNvCxnSpPr>
          <p:nvPr/>
        </p:nvCxnSpPr>
        <p:spPr>
          <a:xfrm>
            <a:off x="1237218" y="1525306"/>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58" name="Graphic 57" descr="Server with solid fill">
            <a:extLst>
              <a:ext uri="{FF2B5EF4-FFF2-40B4-BE49-F238E27FC236}">
                <a16:creationId xmlns:a16="http://schemas.microsoft.com/office/drawing/2014/main" id="{93375B5D-824C-CD03-15FB-820EBB4C0B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03207" y="1193237"/>
            <a:ext cx="474487" cy="474487"/>
          </a:xfrm>
          <a:prstGeom prst="rect">
            <a:avLst/>
          </a:prstGeom>
        </p:spPr>
      </p:pic>
      <p:pic>
        <p:nvPicPr>
          <p:cNvPr id="60" name="Graphic 59" descr="Stethoscope with solid fill">
            <a:extLst>
              <a:ext uri="{FF2B5EF4-FFF2-40B4-BE49-F238E27FC236}">
                <a16:creationId xmlns:a16="http://schemas.microsoft.com/office/drawing/2014/main" id="{53DB7268-724E-8FEC-670E-17E576F5D0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1267" y="1798973"/>
            <a:ext cx="474486" cy="474486"/>
          </a:xfrm>
          <a:prstGeom prst="rect">
            <a:avLst/>
          </a:prstGeom>
        </p:spPr>
      </p:pic>
      <p:cxnSp>
        <p:nvCxnSpPr>
          <p:cNvPr id="61" name="Straight Arrow Connector 60">
            <a:extLst>
              <a:ext uri="{FF2B5EF4-FFF2-40B4-BE49-F238E27FC236}">
                <a16:creationId xmlns:a16="http://schemas.microsoft.com/office/drawing/2014/main" id="{803CDEE8-8DD9-2833-3DE7-617C2137593B}"/>
              </a:ext>
            </a:extLst>
          </p:cNvPr>
          <p:cNvCxnSpPr>
            <a:cxnSpLocks/>
            <a:stCxn id="48" idx="2"/>
            <a:endCxn id="60" idx="0"/>
          </p:cNvCxnSpPr>
          <p:nvPr/>
        </p:nvCxnSpPr>
        <p:spPr>
          <a:xfrm flipH="1">
            <a:off x="848510" y="1667724"/>
            <a:ext cx="2945" cy="1312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4" name="Graphic 63" descr="Document with solid fill">
            <a:extLst>
              <a:ext uri="{FF2B5EF4-FFF2-40B4-BE49-F238E27FC236}">
                <a16:creationId xmlns:a16="http://schemas.microsoft.com/office/drawing/2014/main" id="{582E4241-DC6B-A1C3-3319-209EAFD8DCF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5022" y="1934935"/>
            <a:ext cx="474487" cy="474487"/>
          </a:xfrm>
          <a:prstGeom prst="rect">
            <a:avLst/>
          </a:prstGeom>
        </p:spPr>
      </p:pic>
      <p:pic>
        <p:nvPicPr>
          <p:cNvPr id="69" name="Graphic 68" descr="Server with solid fill">
            <a:extLst>
              <a:ext uri="{FF2B5EF4-FFF2-40B4-BE49-F238E27FC236}">
                <a16:creationId xmlns:a16="http://schemas.microsoft.com/office/drawing/2014/main" id="{6841D3FB-9E07-8E9B-3684-04755E221FC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89618" y="2102009"/>
            <a:ext cx="474487" cy="474487"/>
          </a:xfrm>
          <a:prstGeom prst="rect">
            <a:avLst/>
          </a:prstGeom>
        </p:spPr>
      </p:pic>
      <p:sp>
        <p:nvSpPr>
          <p:cNvPr id="70" name="TextBox 69">
            <a:extLst>
              <a:ext uri="{FF2B5EF4-FFF2-40B4-BE49-F238E27FC236}">
                <a16:creationId xmlns:a16="http://schemas.microsoft.com/office/drawing/2014/main" id="{B81196D7-4CC9-F84A-47BD-DCE541DA1065}"/>
              </a:ext>
            </a:extLst>
          </p:cNvPr>
          <p:cNvSpPr txBox="1"/>
          <p:nvPr/>
        </p:nvSpPr>
        <p:spPr>
          <a:xfrm>
            <a:off x="2001284" y="2505445"/>
            <a:ext cx="1410998" cy="461665"/>
          </a:xfrm>
          <a:prstGeom prst="rect">
            <a:avLst/>
          </a:prstGeom>
          <a:noFill/>
        </p:spPr>
        <p:txBody>
          <a:bodyPr wrap="square" rtlCol="0">
            <a:spAutoFit/>
          </a:bodyPr>
          <a:lstStyle/>
          <a:p>
            <a:pPr algn="ctr"/>
            <a:r>
              <a:rPr lang="en-US" sz="1200"/>
              <a:t>Terminology Server</a:t>
            </a:r>
          </a:p>
        </p:txBody>
      </p:sp>
      <p:cxnSp>
        <p:nvCxnSpPr>
          <p:cNvPr id="71" name="Straight Arrow Connector 70">
            <a:extLst>
              <a:ext uri="{FF2B5EF4-FFF2-40B4-BE49-F238E27FC236}">
                <a16:creationId xmlns:a16="http://schemas.microsoft.com/office/drawing/2014/main" id="{1FA73C8A-8654-D03C-5A6D-69A76AC22946}"/>
              </a:ext>
            </a:extLst>
          </p:cNvPr>
          <p:cNvCxnSpPr>
            <a:cxnSpLocks/>
          </p:cNvCxnSpPr>
          <p:nvPr/>
        </p:nvCxnSpPr>
        <p:spPr>
          <a:xfrm>
            <a:off x="1200618" y="2276442"/>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645B721E-5574-E91A-CDC1-97BF85F96EB9}"/>
              </a:ext>
            </a:extLst>
          </p:cNvPr>
          <p:cNvCxnSpPr>
            <a:cxnSpLocks/>
          </p:cNvCxnSpPr>
          <p:nvPr/>
        </p:nvCxnSpPr>
        <p:spPr>
          <a:xfrm>
            <a:off x="1181568" y="2390742"/>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73" name="Graphic 72" descr="Paper with solid fill">
            <a:extLst>
              <a:ext uri="{FF2B5EF4-FFF2-40B4-BE49-F238E27FC236}">
                <a16:creationId xmlns:a16="http://schemas.microsoft.com/office/drawing/2014/main" id="{328E1E65-277A-EA12-84F8-62973E2285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0875" y="3051017"/>
            <a:ext cx="474487" cy="474487"/>
          </a:xfrm>
          <a:prstGeom prst="rect">
            <a:avLst/>
          </a:prstGeom>
        </p:spPr>
      </p:pic>
      <p:sp>
        <p:nvSpPr>
          <p:cNvPr id="74" name="TextBox 73">
            <a:extLst>
              <a:ext uri="{FF2B5EF4-FFF2-40B4-BE49-F238E27FC236}">
                <a16:creationId xmlns:a16="http://schemas.microsoft.com/office/drawing/2014/main" id="{EE497A77-7898-148C-369E-749F6B599BE4}"/>
              </a:ext>
            </a:extLst>
          </p:cNvPr>
          <p:cNvSpPr txBox="1"/>
          <p:nvPr/>
        </p:nvSpPr>
        <p:spPr>
          <a:xfrm>
            <a:off x="441880" y="3216933"/>
            <a:ext cx="771525" cy="276999"/>
          </a:xfrm>
          <a:prstGeom prst="rect">
            <a:avLst/>
          </a:prstGeom>
          <a:noFill/>
        </p:spPr>
        <p:txBody>
          <a:bodyPr wrap="square" rtlCol="0">
            <a:spAutoFit/>
          </a:bodyPr>
          <a:lstStyle/>
          <a:p>
            <a:pPr algn="ctr"/>
            <a:r>
              <a:rPr lang="en-US" sz="1200"/>
              <a:t>IPS</a:t>
            </a:r>
          </a:p>
        </p:txBody>
      </p:sp>
      <p:cxnSp>
        <p:nvCxnSpPr>
          <p:cNvPr id="75" name="Straight Arrow Connector 74">
            <a:extLst>
              <a:ext uri="{FF2B5EF4-FFF2-40B4-BE49-F238E27FC236}">
                <a16:creationId xmlns:a16="http://schemas.microsoft.com/office/drawing/2014/main" id="{B5D70385-EAE0-9C25-0D91-A298BB8A2A22}"/>
              </a:ext>
            </a:extLst>
          </p:cNvPr>
          <p:cNvCxnSpPr>
            <a:cxnSpLocks/>
          </p:cNvCxnSpPr>
          <p:nvPr/>
        </p:nvCxnSpPr>
        <p:spPr>
          <a:xfrm flipH="1">
            <a:off x="818119" y="2480419"/>
            <a:ext cx="9523" cy="599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EA62B20C-E0C1-82A8-37CF-4571D7241250}"/>
              </a:ext>
            </a:extLst>
          </p:cNvPr>
          <p:cNvCxnSpPr>
            <a:cxnSpLocks/>
          </p:cNvCxnSpPr>
          <p:nvPr/>
        </p:nvCxnSpPr>
        <p:spPr>
          <a:xfrm>
            <a:off x="1188609" y="3292071"/>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82" name="Graphic 81" descr="Server with solid fill">
            <a:extLst>
              <a:ext uri="{FF2B5EF4-FFF2-40B4-BE49-F238E27FC236}">
                <a16:creationId xmlns:a16="http://schemas.microsoft.com/office/drawing/2014/main" id="{AE715FD5-26FC-DEC5-0CF0-416680A1EAC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35548" y="3074302"/>
            <a:ext cx="474487" cy="474487"/>
          </a:xfrm>
          <a:prstGeom prst="rect">
            <a:avLst/>
          </a:prstGeom>
        </p:spPr>
      </p:pic>
      <p:sp>
        <p:nvSpPr>
          <p:cNvPr id="83" name="TextBox 82">
            <a:extLst>
              <a:ext uri="{FF2B5EF4-FFF2-40B4-BE49-F238E27FC236}">
                <a16:creationId xmlns:a16="http://schemas.microsoft.com/office/drawing/2014/main" id="{418FE37E-D821-B094-A80A-D2AF5E234C16}"/>
              </a:ext>
            </a:extLst>
          </p:cNvPr>
          <p:cNvSpPr txBox="1"/>
          <p:nvPr/>
        </p:nvSpPr>
        <p:spPr>
          <a:xfrm>
            <a:off x="2266950" y="3477738"/>
            <a:ext cx="771525" cy="461665"/>
          </a:xfrm>
          <a:prstGeom prst="rect">
            <a:avLst/>
          </a:prstGeom>
          <a:noFill/>
        </p:spPr>
        <p:txBody>
          <a:bodyPr wrap="square" rtlCol="0">
            <a:spAutoFit/>
          </a:bodyPr>
          <a:lstStyle/>
          <a:p>
            <a:pPr algn="ctr"/>
            <a:r>
              <a:rPr lang="en-US" sz="1200"/>
              <a:t>FHIR Server</a:t>
            </a:r>
          </a:p>
        </p:txBody>
      </p:sp>
      <p:pic>
        <p:nvPicPr>
          <p:cNvPr id="85" name="Graphic 84" descr="Server with solid fill">
            <a:extLst>
              <a:ext uri="{FF2B5EF4-FFF2-40B4-BE49-F238E27FC236}">
                <a16:creationId xmlns:a16="http://schemas.microsoft.com/office/drawing/2014/main" id="{4C61AC07-554A-2CE6-A7C9-D3CD94DD0E4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55789" y="415592"/>
            <a:ext cx="474487" cy="474487"/>
          </a:xfrm>
          <a:prstGeom prst="rect">
            <a:avLst/>
          </a:prstGeom>
        </p:spPr>
      </p:pic>
      <p:sp>
        <p:nvSpPr>
          <p:cNvPr id="86" name="TextBox 85">
            <a:extLst>
              <a:ext uri="{FF2B5EF4-FFF2-40B4-BE49-F238E27FC236}">
                <a16:creationId xmlns:a16="http://schemas.microsoft.com/office/drawing/2014/main" id="{67CC5001-377E-6F15-A043-9857F8666856}"/>
              </a:ext>
            </a:extLst>
          </p:cNvPr>
          <p:cNvSpPr txBox="1"/>
          <p:nvPr/>
        </p:nvSpPr>
        <p:spPr>
          <a:xfrm>
            <a:off x="2049790" y="819028"/>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87" name="Straight Connector 86">
            <a:extLst>
              <a:ext uri="{FF2B5EF4-FFF2-40B4-BE49-F238E27FC236}">
                <a16:creationId xmlns:a16="http://schemas.microsoft.com/office/drawing/2014/main" id="{7E4F2BDD-EC00-4CF7-2084-B984364D44D9}"/>
              </a:ext>
            </a:extLst>
          </p:cNvPr>
          <p:cNvCxnSpPr>
            <a:cxnSpLocks/>
          </p:cNvCxnSpPr>
          <p:nvPr/>
        </p:nvCxnSpPr>
        <p:spPr>
          <a:xfrm>
            <a:off x="142875" y="1076325"/>
            <a:ext cx="11754103"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91" name="Graphic 90" descr="Wallet outline">
            <a:extLst>
              <a:ext uri="{FF2B5EF4-FFF2-40B4-BE49-F238E27FC236}">
                <a16:creationId xmlns:a16="http://schemas.microsoft.com/office/drawing/2014/main" id="{4A07BFD1-763D-3DF2-372B-CF62DBCD769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677495" y="398699"/>
            <a:ext cx="457199" cy="457199"/>
          </a:xfrm>
          <a:prstGeom prst="rect">
            <a:avLst/>
          </a:prstGeom>
        </p:spPr>
      </p:pic>
      <p:sp>
        <p:nvSpPr>
          <p:cNvPr id="92" name="TextBox 91">
            <a:extLst>
              <a:ext uri="{FF2B5EF4-FFF2-40B4-BE49-F238E27FC236}">
                <a16:creationId xmlns:a16="http://schemas.microsoft.com/office/drawing/2014/main" id="{E908F79A-546D-11FD-9EBB-AE0100924B38}"/>
              </a:ext>
            </a:extLst>
          </p:cNvPr>
          <p:cNvSpPr txBox="1"/>
          <p:nvPr/>
        </p:nvSpPr>
        <p:spPr>
          <a:xfrm>
            <a:off x="4288681" y="801419"/>
            <a:ext cx="1246328" cy="276999"/>
          </a:xfrm>
          <a:prstGeom prst="rect">
            <a:avLst/>
          </a:prstGeom>
          <a:noFill/>
        </p:spPr>
        <p:txBody>
          <a:bodyPr wrap="square" rtlCol="0">
            <a:spAutoFit/>
          </a:bodyPr>
          <a:lstStyle/>
          <a:p>
            <a:pPr algn="ctr"/>
            <a:r>
              <a:rPr lang="es-AR" sz="1200" err="1"/>
              <a:t>Wallet</a:t>
            </a:r>
            <a:endParaRPr lang="en-US" sz="1200"/>
          </a:p>
        </p:txBody>
      </p:sp>
      <p:pic>
        <p:nvPicPr>
          <p:cNvPr id="96" name="Graphic 95" descr="Paper with solid fill">
            <a:extLst>
              <a:ext uri="{FF2B5EF4-FFF2-40B4-BE49-F238E27FC236}">
                <a16:creationId xmlns:a16="http://schemas.microsoft.com/office/drawing/2014/main" id="{16F058A4-8208-8F88-9E21-20A682CE7AA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90810" y="3979177"/>
            <a:ext cx="474487" cy="474487"/>
          </a:xfrm>
          <a:prstGeom prst="rect">
            <a:avLst/>
          </a:prstGeom>
        </p:spPr>
      </p:pic>
      <p:sp>
        <p:nvSpPr>
          <p:cNvPr id="97" name="TextBox 96">
            <a:extLst>
              <a:ext uri="{FF2B5EF4-FFF2-40B4-BE49-F238E27FC236}">
                <a16:creationId xmlns:a16="http://schemas.microsoft.com/office/drawing/2014/main" id="{BF903DC1-8FF7-D383-41A9-509ABB4AA872}"/>
              </a:ext>
            </a:extLst>
          </p:cNvPr>
          <p:cNvSpPr txBox="1"/>
          <p:nvPr/>
        </p:nvSpPr>
        <p:spPr>
          <a:xfrm>
            <a:off x="4551815" y="4145093"/>
            <a:ext cx="771525" cy="276999"/>
          </a:xfrm>
          <a:prstGeom prst="rect">
            <a:avLst/>
          </a:prstGeom>
          <a:noFill/>
        </p:spPr>
        <p:txBody>
          <a:bodyPr wrap="square" rtlCol="0">
            <a:spAutoFit/>
          </a:bodyPr>
          <a:lstStyle/>
          <a:p>
            <a:pPr algn="ctr"/>
            <a:r>
              <a:rPr lang="en-US" sz="1200"/>
              <a:t>IPS</a:t>
            </a:r>
          </a:p>
        </p:txBody>
      </p:sp>
      <p:cxnSp>
        <p:nvCxnSpPr>
          <p:cNvPr id="98" name="Straight Arrow Connector 97">
            <a:extLst>
              <a:ext uri="{FF2B5EF4-FFF2-40B4-BE49-F238E27FC236}">
                <a16:creationId xmlns:a16="http://schemas.microsoft.com/office/drawing/2014/main" id="{6ECFCDCB-EF40-11B3-4DC2-DAAD7C16FFD6}"/>
              </a:ext>
            </a:extLst>
          </p:cNvPr>
          <p:cNvCxnSpPr>
            <a:cxnSpLocks/>
            <a:endCxn id="97" idx="1"/>
          </p:cNvCxnSpPr>
          <p:nvPr/>
        </p:nvCxnSpPr>
        <p:spPr>
          <a:xfrm>
            <a:off x="3176173" y="3871792"/>
            <a:ext cx="1375642" cy="4118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0" name="Graphic 99" descr="Lock with solid fill">
            <a:extLst>
              <a:ext uri="{FF2B5EF4-FFF2-40B4-BE49-F238E27FC236}">
                <a16:creationId xmlns:a16="http://schemas.microsoft.com/office/drawing/2014/main" id="{ACF9CB03-D5C5-7221-2324-C4DD6119EE3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90809" y="4658558"/>
            <a:ext cx="474487" cy="474487"/>
          </a:xfrm>
          <a:prstGeom prst="rect">
            <a:avLst/>
          </a:prstGeom>
        </p:spPr>
      </p:pic>
      <p:cxnSp>
        <p:nvCxnSpPr>
          <p:cNvPr id="101" name="Straight Arrow Connector 100">
            <a:extLst>
              <a:ext uri="{FF2B5EF4-FFF2-40B4-BE49-F238E27FC236}">
                <a16:creationId xmlns:a16="http://schemas.microsoft.com/office/drawing/2014/main" id="{C34A655D-A439-CFD7-2F61-31220046B94A}"/>
              </a:ext>
            </a:extLst>
          </p:cNvPr>
          <p:cNvCxnSpPr>
            <a:cxnSpLocks/>
            <a:stCxn id="97" idx="2"/>
            <a:endCxn id="100" idx="0"/>
          </p:cNvCxnSpPr>
          <p:nvPr/>
        </p:nvCxnSpPr>
        <p:spPr>
          <a:xfrm flipH="1">
            <a:off x="4928053" y="4422092"/>
            <a:ext cx="9525" cy="2364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4" name="Graphic 103" descr="Server with solid fill">
            <a:extLst>
              <a:ext uri="{FF2B5EF4-FFF2-40B4-BE49-F238E27FC236}">
                <a16:creationId xmlns:a16="http://schemas.microsoft.com/office/drawing/2014/main" id="{0FF28DD7-6688-E095-34C5-A4898CB46B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66788" y="4644204"/>
            <a:ext cx="474487" cy="474487"/>
          </a:xfrm>
          <a:prstGeom prst="rect">
            <a:avLst/>
          </a:prstGeom>
        </p:spPr>
      </p:pic>
      <p:sp>
        <p:nvSpPr>
          <p:cNvPr id="105" name="TextBox 104">
            <a:extLst>
              <a:ext uri="{FF2B5EF4-FFF2-40B4-BE49-F238E27FC236}">
                <a16:creationId xmlns:a16="http://schemas.microsoft.com/office/drawing/2014/main" id="{57A26B78-6E84-2200-C58D-05F6727D66D9}"/>
              </a:ext>
            </a:extLst>
          </p:cNvPr>
          <p:cNvSpPr txBox="1"/>
          <p:nvPr/>
        </p:nvSpPr>
        <p:spPr>
          <a:xfrm>
            <a:off x="2298190" y="5047640"/>
            <a:ext cx="771525" cy="276999"/>
          </a:xfrm>
          <a:prstGeom prst="rect">
            <a:avLst/>
          </a:prstGeom>
          <a:noFill/>
        </p:spPr>
        <p:txBody>
          <a:bodyPr wrap="square" rtlCol="0">
            <a:spAutoFit/>
          </a:bodyPr>
          <a:lstStyle/>
          <a:p>
            <a:pPr algn="ctr"/>
            <a:r>
              <a:rPr lang="es-MX" sz="1200"/>
              <a:t>P</a:t>
            </a:r>
            <a:r>
              <a:rPr lang="en-US" sz="1200" err="1"/>
              <a:t>ayload</a:t>
            </a:r>
            <a:endParaRPr lang="en-US" sz="1200"/>
          </a:p>
        </p:txBody>
      </p:sp>
      <p:cxnSp>
        <p:nvCxnSpPr>
          <p:cNvPr id="106" name="Straight Arrow Connector 105">
            <a:extLst>
              <a:ext uri="{FF2B5EF4-FFF2-40B4-BE49-F238E27FC236}">
                <a16:creationId xmlns:a16="http://schemas.microsoft.com/office/drawing/2014/main" id="{54C42B9F-3484-7A04-1440-C204D1CA281B}"/>
              </a:ext>
            </a:extLst>
          </p:cNvPr>
          <p:cNvCxnSpPr>
            <a:cxnSpLocks/>
          </p:cNvCxnSpPr>
          <p:nvPr/>
        </p:nvCxnSpPr>
        <p:spPr>
          <a:xfrm>
            <a:off x="3315168" y="4781517"/>
            <a:ext cx="107834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7C0D572E-7CCC-C7CD-D262-DDA0267F446B}"/>
              </a:ext>
            </a:extLst>
          </p:cNvPr>
          <p:cNvCxnSpPr>
            <a:cxnSpLocks/>
          </p:cNvCxnSpPr>
          <p:nvPr/>
        </p:nvCxnSpPr>
        <p:spPr>
          <a:xfrm>
            <a:off x="3296118" y="4895817"/>
            <a:ext cx="102973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108" name="Graphic 107" descr="Server with solid fill">
            <a:extLst>
              <a:ext uri="{FF2B5EF4-FFF2-40B4-BE49-F238E27FC236}">
                <a16:creationId xmlns:a16="http://schemas.microsoft.com/office/drawing/2014/main" id="{80AF07C0-CBD3-E055-47A4-EFA19AF4FD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37654" y="5760820"/>
            <a:ext cx="474487" cy="474487"/>
          </a:xfrm>
          <a:prstGeom prst="rect">
            <a:avLst/>
          </a:prstGeom>
        </p:spPr>
      </p:pic>
      <p:sp>
        <p:nvSpPr>
          <p:cNvPr id="109" name="TextBox 108">
            <a:extLst>
              <a:ext uri="{FF2B5EF4-FFF2-40B4-BE49-F238E27FC236}">
                <a16:creationId xmlns:a16="http://schemas.microsoft.com/office/drawing/2014/main" id="{5CFBB5D3-F239-424D-5A65-4271F2BDB5F6}"/>
              </a:ext>
            </a:extLst>
          </p:cNvPr>
          <p:cNvSpPr txBox="1"/>
          <p:nvPr/>
        </p:nvSpPr>
        <p:spPr>
          <a:xfrm>
            <a:off x="2269056" y="6164256"/>
            <a:ext cx="771525" cy="461665"/>
          </a:xfrm>
          <a:prstGeom prst="rect">
            <a:avLst/>
          </a:prstGeom>
          <a:noFill/>
        </p:spPr>
        <p:txBody>
          <a:bodyPr wrap="square" rtlCol="0">
            <a:spAutoFit/>
          </a:bodyPr>
          <a:lstStyle/>
          <a:p>
            <a:pPr algn="ctr"/>
            <a:r>
              <a:rPr lang="en-US" sz="1200"/>
              <a:t>QR Library</a:t>
            </a:r>
          </a:p>
        </p:txBody>
      </p:sp>
      <p:cxnSp>
        <p:nvCxnSpPr>
          <p:cNvPr id="110" name="Straight Arrow Connector 109">
            <a:extLst>
              <a:ext uri="{FF2B5EF4-FFF2-40B4-BE49-F238E27FC236}">
                <a16:creationId xmlns:a16="http://schemas.microsoft.com/office/drawing/2014/main" id="{130700BF-78F8-02DB-0551-82B37A8AE036}"/>
              </a:ext>
            </a:extLst>
          </p:cNvPr>
          <p:cNvCxnSpPr>
            <a:cxnSpLocks/>
          </p:cNvCxnSpPr>
          <p:nvPr/>
        </p:nvCxnSpPr>
        <p:spPr>
          <a:xfrm>
            <a:off x="3286034" y="5898133"/>
            <a:ext cx="107834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E19B82FA-BC69-2529-9588-32A37E43625C}"/>
              </a:ext>
            </a:extLst>
          </p:cNvPr>
          <p:cNvCxnSpPr>
            <a:cxnSpLocks/>
          </p:cNvCxnSpPr>
          <p:nvPr/>
        </p:nvCxnSpPr>
        <p:spPr>
          <a:xfrm>
            <a:off x="3266984" y="6012433"/>
            <a:ext cx="1029732"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pic>
        <p:nvPicPr>
          <p:cNvPr id="112" name="Graphic 111" descr="Key outline">
            <a:extLst>
              <a:ext uri="{FF2B5EF4-FFF2-40B4-BE49-F238E27FC236}">
                <a16:creationId xmlns:a16="http://schemas.microsoft.com/office/drawing/2014/main" id="{1FC7465A-C032-AAD8-0F99-A368090B304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935055" y="5684055"/>
            <a:ext cx="474487" cy="474487"/>
          </a:xfrm>
          <a:prstGeom prst="rect">
            <a:avLst/>
          </a:prstGeom>
        </p:spPr>
      </p:pic>
      <p:sp>
        <p:nvSpPr>
          <p:cNvPr id="113" name="TextBox 112">
            <a:extLst>
              <a:ext uri="{FF2B5EF4-FFF2-40B4-BE49-F238E27FC236}">
                <a16:creationId xmlns:a16="http://schemas.microsoft.com/office/drawing/2014/main" id="{0EC3D5DC-5E9C-C413-1D0E-30B5CB89335E}"/>
              </a:ext>
            </a:extLst>
          </p:cNvPr>
          <p:cNvSpPr txBox="1"/>
          <p:nvPr/>
        </p:nvSpPr>
        <p:spPr>
          <a:xfrm>
            <a:off x="1650291" y="6016808"/>
            <a:ext cx="771525" cy="461665"/>
          </a:xfrm>
          <a:prstGeom prst="rect">
            <a:avLst/>
          </a:prstGeom>
          <a:noFill/>
        </p:spPr>
        <p:txBody>
          <a:bodyPr wrap="square" rtlCol="0">
            <a:spAutoFit/>
          </a:bodyPr>
          <a:lstStyle/>
          <a:p>
            <a:pPr algn="ctr"/>
            <a:r>
              <a:rPr lang="en-US" sz="1200"/>
              <a:t>Private Key</a:t>
            </a:r>
          </a:p>
        </p:txBody>
      </p:sp>
      <p:pic>
        <p:nvPicPr>
          <p:cNvPr id="114" name="Graphic 113" descr="Qr Code with solid fill">
            <a:extLst>
              <a:ext uri="{FF2B5EF4-FFF2-40B4-BE49-F238E27FC236}">
                <a16:creationId xmlns:a16="http://schemas.microsoft.com/office/drawing/2014/main" id="{89E79A03-7736-DA4A-4230-7FF68CA13BA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698482" y="5731680"/>
            <a:ext cx="474487" cy="474487"/>
          </a:xfrm>
          <a:prstGeom prst="rect">
            <a:avLst/>
          </a:prstGeom>
        </p:spPr>
      </p:pic>
      <p:cxnSp>
        <p:nvCxnSpPr>
          <p:cNvPr id="115" name="Straight Arrow Connector 114">
            <a:extLst>
              <a:ext uri="{FF2B5EF4-FFF2-40B4-BE49-F238E27FC236}">
                <a16:creationId xmlns:a16="http://schemas.microsoft.com/office/drawing/2014/main" id="{9BF544C7-BDB1-9C63-450D-3CD65CAFE777}"/>
              </a:ext>
            </a:extLst>
          </p:cNvPr>
          <p:cNvCxnSpPr>
            <a:cxnSpLocks/>
          </p:cNvCxnSpPr>
          <p:nvPr/>
        </p:nvCxnSpPr>
        <p:spPr>
          <a:xfrm>
            <a:off x="2694992" y="5404276"/>
            <a:ext cx="0" cy="1575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9" name="TextBox 118">
            <a:extLst>
              <a:ext uri="{FF2B5EF4-FFF2-40B4-BE49-F238E27FC236}">
                <a16:creationId xmlns:a16="http://schemas.microsoft.com/office/drawing/2014/main" id="{6EDC24B0-5B01-6028-470E-40C4693CC3B5}"/>
              </a:ext>
            </a:extLst>
          </p:cNvPr>
          <p:cNvSpPr txBox="1"/>
          <p:nvPr/>
        </p:nvSpPr>
        <p:spPr>
          <a:xfrm>
            <a:off x="1392951" y="-129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120" name="TextBox 119">
            <a:extLst>
              <a:ext uri="{FF2B5EF4-FFF2-40B4-BE49-F238E27FC236}">
                <a16:creationId xmlns:a16="http://schemas.microsoft.com/office/drawing/2014/main" id="{44CAAC36-3218-7CBB-D5B7-7E09364F49CF}"/>
              </a:ext>
            </a:extLst>
          </p:cNvPr>
          <p:cNvSpPr txBox="1"/>
          <p:nvPr/>
        </p:nvSpPr>
        <p:spPr>
          <a:xfrm>
            <a:off x="7936787" y="21346"/>
            <a:ext cx="2862262" cy="276999"/>
          </a:xfrm>
          <a:prstGeom prst="rect">
            <a:avLst/>
          </a:prstGeom>
          <a:solidFill>
            <a:schemeClr val="accent6">
              <a:lumMod val="75000"/>
            </a:schemeClr>
          </a:solidFill>
        </p:spPr>
        <p:txBody>
          <a:bodyPr wrap="square" rtlCol="0">
            <a:spAutoFit/>
          </a:bodyPr>
          <a:lstStyle/>
          <a:p>
            <a:pPr algn="ctr"/>
            <a:r>
              <a:rPr lang="en-US" sz="1200">
                <a:solidFill>
                  <a:schemeClr val="bg1"/>
                </a:solidFill>
              </a:rPr>
              <a:t>MEMBER STATE B</a:t>
            </a:r>
          </a:p>
        </p:txBody>
      </p:sp>
      <p:pic>
        <p:nvPicPr>
          <p:cNvPr id="121" name="Graphic 120" descr="Computer with solid fill">
            <a:extLst>
              <a:ext uri="{FF2B5EF4-FFF2-40B4-BE49-F238E27FC236}">
                <a16:creationId xmlns:a16="http://schemas.microsoft.com/office/drawing/2014/main" id="{FD59146C-0AA1-9E0B-CCE0-D378042C2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9053" y="486559"/>
            <a:ext cx="445912" cy="445912"/>
          </a:xfrm>
          <a:prstGeom prst="rect">
            <a:avLst/>
          </a:prstGeom>
        </p:spPr>
      </p:pic>
      <p:sp>
        <p:nvSpPr>
          <p:cNvPr id="122" name="TextBox 121">
            <a:extLst>
              <a:ext uri="{FF2B5EF4-FFF2-40B4-BE49-F238E27FC236}">
                <a16:creationId xmlns:a16="http://schemas.microsoft.com/office/drawing/2014/main" id="{68C23D9A-1EC4-338E-0813-0639C05D204D}"/>
              </a:ext>
            </a:extLst>
          </p:cNvPr>
          <p:cNvSpPr txBox="1"/>
          <p:nvPr/>
        </p:nvSpPr>
        <p:spPr>
          <a:xfrm>
            <a:off x="6796246" y="793971"/>
            <a:ext cx="771525" cy="276999"/>
          </a:xfrm>
          <a:prstGeom prst="rect">
            <a:avLst/>
          </a:prstGeom>
          <a:noFill/>
        </p:spPr>
        <p:txBody>
          <a:bodyPr wrap="square" rtlCol="0">
            <a:spAutoFit/>
          </a:bodyPr>
          <a:lstStyle/>
          <a:p>
            <a:pPr algn="ctr"/>
            <a:r>
              <a:rPr lang="en-US" sz="1200"/>
              <a:t>EHR</a:t>
            </a:r>
          </a:p>
        </p:txBody>
      </p:sp>
      <p:pic>
        <p:nvPicPr>
          <p:cNvPr id="123" name="Graphic 122" descr="Server with solid fill">
            <a:extLst>
              <a:ext uri="{FF2B5EF4-FFF2-40B4-BE49-F238E27FC236}">
                <a16:creationId xmlns:a16="http://schemas.microsoft.com/office/drawing/2014/main" id="{C4454357-6549-FE56-316B-D2706034AF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88049" y="400479"/>
            <a:ext cx="474487" cy="474487"/>
          </a:xfrm>
          <a:prstGeom prst="rect">
            <a:avLst/>
          </a:prstGeom>
        </p:spPr>
      </p:pic>
      <p:sp>
        <p:nvSpPr>
          <p:cNvPr id="124" name="TextBox 123">
            <a:extLst>
              <a:ext uri="{FF2B5EF4-FFF2-40B4-BE49-F238E27FC236}">
                <a16:creationId xmlns:a16="http://schemas.microsoft.com/office/drawing/2014/main" id="{6F525E83-9E84-D2AB-E8E7-6D0A69CAA6D8}"/>
              </a:ext>
            </a:extLst>
          </p:cNvPr>
          <p:cNvSpPr txBox="1"/>
          <p:nvPr/>
        </p:nvSpPr>
        <p:spPr>
          <a:xfrm>
            <a:off x="8782050" y="803915"/>
            <a:ext cx="1246328" cy="276999"/>
          </a:xfrm>
          <a:prstGeom prst="rect">
            <a:avLst/>
          </a:prstGeom>
          <a:noFill/>
        </p:spPr>
        <p:txBody>
          <a:bodyPr wrap="square" rtlCol="0">
            <a:spAutoFit/>
          </a:bodyPr>
          <a:lstStyle/>
          <a:p>
            <a:pPr algn="ctr"/>
            <a:r>
              <a:rPr lang="en-US" sz="1200"/>
              <a:t>NCT </a:t>
            </a:r>
            <a:r>
              <a:rPr lang="es-AR" sz="1200"/>
              <a:t>- Nodo</a:t>
            </a:r>
            <a:endParaRPr lang="en-US" sz="1200"/>
          </a:p>
        </p:txBody>
      </p:sp>
      <p:pic>
        <p:nvPicPr>
          <p:cNvPr id="125" name="Graphic 124" descr="Male profile with solid fill">
            <a:extLst>
              <a:ext uri="{FF2B5EF4-FFF2-40B4-BE49-F238E27FC236}">
                <a16:creationId xmlns:a16="http://schemas.microsoft.com/office/drawing/2014/main" id="{B68B9C4A-91C5-D807-DE6B-91E7F7CDA5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08423" y="307778"/>
            <a:ext cx="327478" cy="327478"/>
          </a:xfrm>
          <a:prstGeom prst="rect">
            <a:avLst/>
          </a:prstGeom>
        </p:spPr>
      </p:pic>
      <p:pic>
        <p:nvPicPr>
          <p:cNvPr id="126" name="Graphic 125" descr="Wallet outline">
            <a:extLst>
              <a:ext uri="{FF2B5EF4-FFF2-40B4-BE49-F238E27FC236}">
                <a16:creationId xmlns:a16="http://schemas.microsoft.com/office/drawing/2014/main" id="{E22A5718-12F9-44BC-5F70-5225C895F31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072446" y="390585"/>
            <a:ext cx="457199" cy="457199"/>
          </a:xfrm>
          <a:prstGeom prst="rect">
            <a:avLst/>
          </a:prstGeom>
        </p:spPr>
      </p:pic>
      <p:sp>
        <p:nvSpPr>
          <p:cNvPr id="127" name="TextBox 126">
            <a:extLst>
              <a:ext uri="{FF2B5EF4-FFF2-40B4-BE49-F238E27FC236}">
                <a16:creationId xmlns:a16="http://schemas.microsoft.com/office/drawing/2014/main" id="{5F2FB1F1-B102-A873-399C-3EF2A29D568E}"/>
              </a:ext>
            </a:extLst>
          </p:cNvPr>
          <p:cNvSpPr txBox="1"/>
          <p:nvPr/>
        </p:nvSpPr>
        <p:spPr>
          <a:xfrm>
            <a:off x="10683632" y="793305"/>
            <a:ext cx="1246328" cy="276999"/>
          </a:xfrm>
          <a:prstGeom prst="rect">
            <a:avLst/>
          </a:prstGeom>
          <a:noFill/>
        </p:spPr>
        <p:txBody>
          <a:bodyPr wrap="square" rtlCol="0">
            <a:spAutoFit/>
          </a:bodyPr>
          <a:lstStyle/>
          <a:p>
            <a:pPr algn="ctr"/>
            <a:r>
              <a:rPr lang="es-AR" sz="1200" err="1"/>
              <a:t>Wallet</a:t>
            </a:r>
            <a:endParaRPr lang="en-US" sz="1200"/>
          </a:p>
        </p:txBody>
      </p:sp>
      <p:pic>
        <p:nvPicPr>
          <p:cNvPr id="128" name="Graphic 127" descr="Male profile with solid fill">
            <a:extLst>
              <a:ext uri="{FF2B5EF4-FFF2-40B4-BE49-F238E27FC236}">
                <a16:creationId xmlns:a16="http://schemas.microsoft.com/office/drawing/2014/main" id="{303C7AA6-9A5C-FDA9-6B23-939B6483D8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03374" y="299664"/>
            <a:ext cx="327478" cy="327478"/>
          </a:xfrm>
          <a:prstGeom prst="rect">
            <a:avLst/>
          </a:prstGeom>
        </p:spPr>
      </p:pic>
      <p:pic>
        <p:nvPicPr>
          <p:cNvPr id="131" name="Graphic 130" descr="Qr Code with solid fill">
            <a:extLst>
              <a:ext uri="{FF2B5EF4-FFF2-40B4-BE49-F238E27FC236}">
                <a16:creationId xmlns:a16="http://schemas.microsoft.com/office/drawing/2014/main" id="{07A51517-27F9-923C-4326-1A315CA80C5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1080306" y="1552167"/>
            <a:ext cx="474487" cy="474487"/>
          </a:xfrm>
          <a:prstGeom prst="rect">
            <a:avLst/>
          </a:prstGeom>
        </p:spPr>
      </p:pic>
      <p:cxnSp>
        <p:nvCxnSpPr>
          <p:cNvPr id="135" name="Straight Arrow Connector 134">
            <a:extLst>
              <a:ext uri="{FF2B5EF4-FFF2-40B4-BE49-F238E27FC236}">
                <a16:creationId xmlns:a16="http://schemas.microsoft.com/office/drawing/2014/main" id="{CE33C7D4-35A5-AFDE-E965-DFAB08AC82C2}"/>
              </a:ext>
            </a:extLst>
          </p:cNvPr>
          <p:cNvCxnSpPr>
            <a:cxnSpLocks/>
          </p:cNvCxnSpPr>
          <p:nvPr/>
        </p:nvCxnSpPr>
        <p:spPr>
          <a:xfrm flipV="1">
            <a:off x="7639050" y="1789377"/>
            <a:ext cx="3293779" cy="33"/>
          </a:xfrm>
          <a:prstGeom prst="straightConnector1">
            <a:avLst/>
          </a:prstGeom>
          <a:ln>
            <a:headEnd type="triangle" w="med" len="med"/>
            <a:tailEnd type="none" w="med" len="med"/>
          </a:ln>
        </p:spPr>
        <p:style>
          <a:lnRef idx="2">
            <a:schemeClr val="accent2"/>
          </a:lnRef>
          <a:fillRef idx="0">
            <a:schemeClr val="accent2"/>
          </a:fillRef>
          <a:effectRef idx="1">
            <a:schemeClr val="accent2"/>
          </a:effectRef>
          <a:fontRef idx="minor">
            <a:schemeClr val="tx1"/>
          </a:fontRef>
        </p:style>
      </p:cxnSp>
      <p:pic>
        <p:nvPicPr>
          <p:cNvPr id="138" name="Graphic 137" descr="Eye Scan outline">
            <a:extLst>
              <a:ext uri="{FF2B5EF4-FFF2-40B4-BE49-F238E27FC236}">
                <a16:creationId xmlns:a16="http://schemas.microsoft.com/office/drawing/2014/main" id="{86F6A7A2-EBC3-85D0-46B1-E51F7CB4DDA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967970" y="1237700"/>
            <a:ext cx="496171" cy="496171"/>
          </a:xfrm>
          <a:prstGeom prst="rect">
            <a:avLst/>
          </a:prstGeom>
        </p:spPr>
      </p:pic>
      <p:sp>
        <p:nvSpPr>
          <p:cNvPr id="141" name="TextBox 140">
            <a:extLst>
              <a:ext uri="{FF2B5EF4-FFF2-40B4-BE49-F238E27FC236}">
                <a16:creationId xmlns:a16="http://schemas.microsoft.com/office/drawing/2014/main" id="{75F84A0F-8D31-123E-BC44-EC11AAF85EC6}"/>
              </a:ext>
            </a:extLst>
          </p:cNvPr>
          <p:cNvSpPr txBox="1"/>
          <p:nvPr/>
        </p:nvSpPr>
        <p:spPr>
          <a:xfrm>
            <a:off x="6592891" y="1635719"/>
            <a:ext cx="1246328" cy="276999"/>
          </a:xfrm>
          <a:prstGeom prst="rect">
            <a:avLst/>
          </a:prstGeom>
          <a:noFill/>
        </p:spPr>
        <p:txBody>
          <a:bodyPr wrap="square" rtlCol="0">
            <a:spAutoFit/>
          </a:bodyPr>
          <a:lstStyle/>
          <a:p>
            <a:pPr algn="ctr"/>
            <a:r>
              <a:rPr lang="es-AR" sz="1200" err="1"/>
              <a:t>Scan</a:t>
            </a:r>
            <a:endParaRPr lang="en-US" sz="1200"/>
          </a:p>
        </p:txBody>
      </p:sp>
      <p:cxnSp>
        <p:nvCxnSpPr>
          <p:cNvPr id="143" name="Straight Arrow Connector 142">
            <a:extLst>
              <a:ext uri="{FF2B5EF4-FFF2-40B4-BE49-F238E27FC236}">
                <a16:creationId xmlns:a16="http://schemas.microsoft.com/office/drawing/2014/main" id="{E1E9F333-0A23-22E8-2A52-8051601C3FE1}"/>
              </a:ext>
            </a:extLst>
          </p:cNvPr>
          <p:cNvCxnSpPr>
            <a:cxnSpLocks/>
            <a:stCxn id="141" idx="2"/>
            <a:endCxn id="144" idx="0"/>
          </p:cNvCxnSpPr>
          <p:nvPr/>
        </p:nvCxnSpPr>
        <p:spPr>
          <a:xfrm>
            <a:off x="7216055" y="1912718"/>
            <a:ext cx="2198" cy="23758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144" name="Graphic 143" descr="Key outline">
            <a:extLst>
              <a:ext uri="{FF2B5EF4-FFF2-40B4-BE49-F238E27FC236}">
                <a16:creationId xmlns:a16="http://schemas.microsoft.com/office/drawing/2014/main" id="{181CECB7-760E-CF50-6FEF-197B9823884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981009" y="2150299"/>
            <a:ext cx="474487" cy="474487"/>
          </a:xfrm>
          <a:prstGeom prst="rect">
            <a:avLst/>
          </a:prstGeom>
        </p:spPr>
      </p:pic>
      <p:sp>
        <p:nvSpPr>
          <p:cNvPr id="145" name="TextBox 144">
            <a:extLst>
              <a:ext uri="{FF2B5EF4-FFF2-40B4-BE49-F238E27FC236}">
                <a16:creationId xmlns:a16="http://schemas.microsoft.com/office/drawing/2014/main" id="{E4527860-EE07-0E02-5C5D-3FE4E29EEB21}"/>
              </a:ext>
            </a:extLst>
          </p:cNvPr>
          <p:cNvSpPr txBox="1"/>
          <p:nvPr/>
        </p:nvSpPr>
        <p:spPr>
          <a:xfrm>
            <a:off x="6705600" y="2422667"/>
            <a:ext cx="1021636" cy="276999"/>
          </a:xfrm>
          <a:prstGeom prst="rect">
            <a:avLst/>
          </a:prstGeom>
          <a:noFill/>
        </p:spPr>
        <p:txBody>
          <a:bodyPr wrap="square" rtlCol="0">
            <a:spAutoFit/>
          </a:bodyPr>
          <a:lstStyle/>
          <a:p>
            <a:pPr algn="ctr"/>
            <a:r>
              <a:rPr lang="en-US" sz="1200"/>
              <a:t>Password</a:t>
            </a:r>
          </a:p>
        </p:txBody>
      </p:sp>
      <p:pic>
        <p:nvPicPr>
          <p:cNvPr id="150" name="Graphic 149" descr="Paper with solid fill">
            <a:extLst>
              <a:ext uri="{FF2B5EF4-FFF2-40B4-BE49-F238E27FC236}">
                <a16:creationId xmlns:a16="http://schemas.microsoft.com/office/drawing/2014/main" id="{0BA2FB83-D55C-C250-96AE-D9936F7F39A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956857" y="2897491"/>
            <a:ext cx="474487" cy="474487"/>
          </a:xfrm>
          <a:prstGeom prst="rect">
            <a:avLst/>
          </a:prstGeom>
        </p:spPr>
      </p:pic>
      <p:sp>
        <p:nvSpPr>
          <p:cNvPr id="151" name="TextBox 150">
            <a:extLst>
              <a:ext uri="{FF2B5EF4-FFF2-40B4-BE49-F238E27FC236}">
                <a16:creationId xmlns:a16="http://schemas.microsoft.com/office/drawing/2014/main" id="{E7BD8E2D-C693-E04D-7C8A-44F9BF75A715}"/>
              </a:ext>
            </a:extLst>
          </p:cNvPr>
          <p:cNvSpPr txBox="1"/>
          <p:nvPr/>
        </p:nvSpPr>
        <p:spPr>
          <a:xfrm>
            <a:off x="6817862" y="3063407"/>
            <a:ext cx="771525" cy="276999"/>
          </a:xfrm>
          <a:prstGeom prst="rect">
            <a:avLst/>
          </a:prstGeom>
          <a:noFill/>
        </p:spPr>
        <p:txBody>
          <a:bodyPr wrap="square" rtlCol="0">
            <a:spAutoFit/>
          </a:bodyPr>
          <a:lstStyle/>
          <a:p>
            <a:pPr algn="ctr"/>
            <a:r>
              <a:rPr lang="en-US" sz="1200"/>
              <a:t>IPS</a:t>
            </a:r>
          </a:p>
        </p:txBody>
      </p:sp>
      <p:cxnSp>
        <p:nvCxnSpPr>
          <p:cNvPr id="152" name="Straight Arrow Connector 151">
            <a:extLst>
              <a:ext uri="{FF2B5EF4-FFF2-40B4-BE49-F238E27FC236}">
                <a16:creationId xmlns:a16="http://schemas.microsoft.com/office/drawing/2014/main" id="{B29726B6-85DF-86DB-10C9-9280921FCB51}"/>
              </a:ext>
            </a:extLst>
          </p:cNvPr>
          <p:cNvCxnSpPr>
            <a:cxnSpLocks/>
          </p:cNvCxnSpPr>
          <p:nvPr/>
        </p:nvCxnSpPr>
        <p:spPr>
          <a:xfrm flipV="1">
            <a:off x="3364709" y="3174153"/>
            <a:ext cx="3424117" cy="115733"/>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64" name="Straight Arrow Connector 163">
            <a:extLst>
              <a:ext uri="{FF2B5EF4-FFF2-40B4-BE49-F238E27FC236}">
                <a16:creationId xmlns:a16="http://schemas.microsoft.com/office/drawing/2014/main" id="{777BE2C4-AD6B-D5C8-F7C9-65E1E59FE06B}"/>
              </a:ext>
            </a:extLst>
          </p:cNvPr>
          <p:cNvCxnSpPr>
            <a:cxnSpLocks/>
            <a:stCxn id="144" idx="1"/>
          </p:cNvCxnSpPr>
          <p:nvPr/>
        </p:nvCxnSpPr>
        <p:spPr>
          <a:xfrm flipH="1">
            <a:off x="3324793" y="2387543"/>
            <a:ext cx="3656216" cy="726683"/>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pic>
        <p:nvPicPr>
          <p:cNvPr id="171" name="Graphic 170" descr="Badge with solid fill">
            <a:extLst>
              <a:ext uri="{FF2B5EF4-FFF2-40B4-BE49-F238E27FC236}">
                <a16:creationId xmlns:a16="http://schemas.microsoft.com/office/drawing/2014/main" id="{0E099F5B-D610-949C-340C-4B446A21B42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520486" y="3795592"/>
            <a:ext cx="607133" cy="607133"/>
          </a:xfrm>
          <a:prstGeom prst="rect">
            <a:avLst/>
          </a:prstGeom>
        </p:spPr>
      </p:pic>
      <p:pic>
        <p:nvPicPr>
          <p:cNvPr id="173" name="Graphic 172" descr="Badge 1 with solid fill">
            <a:extLst>
              <a:ext uri="{FF2B5EF4-FFF2-40B4-BE49-F238E27FC236}">
                <a16:creationId xmlns:a16="http://schemas.microsoft.com/office/drawing/2014/main" id="{C18EA19E-0EE1-3A79-4586-3BA3926CEF98}"/>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499274" y="1126215"/>
            <a:ext cx="607133" cy="607133"/>
          </a:xfrm>
          <a:prstGeom prst="rect">
            <a:avLst/>
          </a:prstGeom>
        </p:spPr>
      </p:pic>
      <p:cxnSp>
        <p:nvCxnSpPr>
          <p:cNvPr id="174" name="Straight Connector 173">
            <a:extLst>
              <a:ext uri="{FF2B5EF4-FFF2-40B4-BE49-F238E27FC236}">
                <a16:creationId xmlns:a16="http://schemas.microsoft.com/office/drawing/2014/main" id="{D30E8651-2264-97BB-3015-48146C945D2A}"/>
              </a:ext>
            </a:extLst>
          </p:cNvPr>
          <p:cNvCxnSpPr>
            <a:cxnSpLocks/>
          </p:cNvCxnSpPr>
          <p:nvPr/>
        </p:nvCxnSpPr>
        <p:spPr>
          <a:xfrm>
            <a:off x="6072186" y="3728917"/>
            <a:ext cx="5677934" cy="143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177" name="Graphic 176" descr="Male profile with solid fill">
            <a:extLst>
              <a:ext uri="{FF2B5EF4-FFF2-40B4-BE49-F238E27FC236}">
                <a16:creationId xmlns:a16="http://schemas.microsoft.com/office/drawing/2014/main" id="{B5E3C6BC-C095-AFF7-B964-6613FC95C1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6857" y="3925568"/>
            <a:ext cx="474487" cy="474487"/>
          </a:xfrm>
          <a:prstGeom prst="rect">
            <a:avLst/>
          </a:prstGeom>
        </p:spPr>
      </p:pic>
      <p:pic>
        <p:nvPicPr>
          <p:cNvPr id="184" name="Graphic 183" descr="Server with solid fill">
            <a:extLst>
              <a:ext uri="{FF2B5EF4-FFF2-40B4-BE49-F238E27FC236}">
                <a16:creationId xmlns:a16="http://schemas.microsoft.com/office/drawing/2014/main" id="{19E2487B-2956-607E-5759-54A1B558D6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78784" y="4817837"/>
            <a:ext cx="474487" cy="474487"/>
          </a:xfrm>
          <a:prstGeom prst="rect">
            <a:avLst/>
          </a:prstGeom>
        </p:spPr>
      </p:pic>
      <p:sp>
        <p:nvSpPr>
          <p:cNvPr id="185" name="TextBox 184">
            <a:extLst>
              <a:ext uri="{FF2B5EF4-FFF2-40B4-BE49-F238E27FC236}">
                <a16:creationId xmlns:a16="http://schemas.microsoft.com/office/drawing/2014/main" id="{7F0E4063-F83B-6E9A-9BFC-37FF25453366}"/>
              </a:ext>
            </a:extLst>
          </p:cNvPr>
          <p:cNvSpPr txBox="1"/>
          <p:nvPr/>
        </p:nvSpPr>
        <p:spPr>
          <a:xfrm>
            <a:off x="8898090" y="5221273"/>
            <a:ext cx="995718" cy="646331"/>
          </a:xfrm>
          <a:prstGeom prst="rect">
            <a:avLst/>
          </a:prstGeom>
          <a:noFill/>
        </p:spPr>
        <p:txBody>
          <a:bodyPr wrap="square" rtlCol="0">
            <a:spAutoFit/>
          </a:bodyPr>
          <a:lstStyle/>
          <a:p>
            <a:pPr algn="ctr"/>
            <a:r>
              <a:rPr lang="en-US" sz="1200"/>
              <a:t>Broadcast</a:t>
            </a:r>
            <a:br>
              <a:rPr lang="en-US" sz="1200"/>
            </a:br>
            <a:r>
              <a:rPr lang="en-US" sz="1200"/>
              <a:t>Regional Node</a:t>
            </a:r>
          </a:p>
        </p:txBody>
      </p:sp>
      <p:cxnSp>
        <p:nvCxnSpPr>
          <p:cNvPr id="186" name="Straight Arrow Connector 185">
            <a:extLst>
              <a:ext uri="{FF2B5EF4-FFF2-40B4-BE49-F238E27FC236}">
                <a16:creationId xmlns:a16="http://schemas.microsoft.com/office/drawing/2014/main" id="{C8EAC3DA-82A0-F4E6-AE74-1D3C724DECF8}"/>
              </a:ext>
            </a:extLst>
          </p:cNvPr>
          <p:cNvCxnSpPr>
            <a:cxnSpLocks/>
          </p:cNvCxnSpPr>
          <p:nvPr/>
        </p:nvCxnSpPr>
        <p:spPr>
          <a:xfrm>
            <a:off x="7589387" y="4283593"/>
            <a:ext cx="1430629" cy="465386"/>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89" name="Straight Arrow Connector 188">
            <a:extLst>
              <a:ext uri="{FF2B5EF4-FFF2-40B4-BE49-F238E27FC236}">
                <a16:creationId xmlns:a16="http://schemas.microsoft.com/office/drawing/2014/main" id="{4D428C4D-F49D-2254-439F-141A0AD38E6C}"/>
              </a:ext>
            </a:extLst>
          </p:cNvPr>
          <p:cNvCxnSpPr>
            <a:cxnSpLocks/>
          </p:cNvCxnSpPr>
          <p:nvPr/>
        </p:nvCxnSpPr>
        <p:spPr>
          <a:xfrm flipH="1" flipV="1">
            <a:off x="3315168" y="3429000"/>
            <a:ext cx="5582921" cy="1466817"/>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96" name="Straight Arrow Connector 195">
            <a:extLst>
              <a:ext uri="{FF2B5EF4-FFF2-40B4-BE49-F238E27FC236}">
                <a16:creationId xmlns:a16="http://schemas.microsoft.com/office/drawing/2014/main" id="{C0B6D124-B954-DF86-7B02-BA332C66AABE}"/>
              </a:ext>
            </a:extLst>
          </p:cNvPr>
          <p:cNvCxnSpPr>
            <a:cxnSpLocks/>
          </p:cNvCxnSpPr>
          <p:nvPr/>
        </p:nvCxnSpPr>
        <p:spPr>
          <a:xfrm flipH="1" flipV="1">
            <a:off x="3467568" y="3581400"/>
            <a:ext cx="5430521" cy="1419192"/>
          </a:xfrm>
          <a:prstGeom prst="straightConnector1">
            <a:avLst/>
          </a:prstGeom>
          <a:ln>
            <a:headEnd type="triangl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00" name="Straight Arrow Connector 199">
            <a:extLst>
              <a:ext uri="{FF2B5EF4-FFF2-40B4-BE49-F238E27FC236}">
                <a16:creationId xmlns:a16="http://schemas.microsoft.com/office/drawing/2014/main" id="{3D44259C-7EA0-EE34-93E8-C41FB15899DF}"/>
              </a:ext>
            </a:extLst>
          </p:cNvPr>
          <p:cNvCxnSpPr>
            <a:cxnSpLocks/>
          </p:cNvCxnSpPr>
          <p:nvPr/>
        </p:nvCxnSpPr>
        <p:spPr>
          <a:xfrm flipH="1" flipV="1">
            <a:off x="7567771" y="5053336"/>
            <a:ext cx="1292780" cy="148812"/>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pic>
        <p:nvPicPr>
          <p:cNvPr id="203" name="Graphic 202" descr="Document with solid fill">
            <a:extLst>
              <a:ext uri="{FF2B5EF4-FFF2-40B4-BE49-F238E27FC236}">
                <a16:creationId xmlns:a16="http://schemas.microsoft.com/office/drawing/2014/main" id="{6529B1FB-F623-B488-D507-6FD162B47E3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85498" y="4816093"/>
            <a:ext cx="474487" cy="474487"/>
          </a:xfrm>
          <a:prstGeom prst="rect">
            <a:avLst/>
          </a:prstGeom>
        </p:spPr>
      </p:pic>
      <p:sp>
        <p:nvSpPr>
          <p:cNvPr id="205" name="TextBox 204">
            <a:extLst>
              <a:ext uri="{FF2B5EF4-FFF2-40B4-BE49-F238E27FC236}">
                <a16:creationId xmlns:a16="http://schemas.microsoft.com/office/drawing/2014/main" id="{2DFFE5C1-002A-53BE-9A11-9AA3598442FE}"/>
              </a:ext>
            </a:extLst>
          </p:cNvPr>
          <p:cNvSpPr txBox="1"/>
          <p:nvPr/>
        </p:nvSpPr>
        <p:spPr>
          <a:xfrm>
            <a:off x="6584121" y="5223466"/>
            <a:ext cx="1350059" cy="276999"/>
          </a:xfrm>
          <a:prstGeom prst="rect">
            <a:avLst/>
          </a:prstGeom>
          <a:noFill/>
        </p:spPr>
        <p:txBody>
          <a:bodyPr wrap="square" rtlCol="0">
            <a:spAutoFit/>
          </a:bodyPr>
          <a:lstStyle/>
          <a:p>
            <a:pPr algn="ctr"/>
            <a:r>
              <a:rPr lang="en-US" sz="1200"/>
              <a:t>List Documents</a:t>
            </a:r>
          </a:p>
        </p:txBody>
      </p:sp>
      <p:cxnSp>
        <p:nvCxnSpPr>
          <p:cNvPr id="207" name="Straight Arrow Connector 206">
            <a:extLst>
              <a:ext uri="{FF2B5EF4-FFF2-40B4-BE49-F238E27FC236}">
                <a16:creationId xmlns:a16="http://schemas.microsoft.com/office/drawing/2014/main" id="{36625132-2B04-D59B-BB91-B775DEB3B9D2}"/>
              </a:ext>
            </a:extLst>
          </p:cNvPr>
          <p:cNvCxnSpPr>
            <a:cxnSpLocks/>
          </p:cNvCxnSpPr>
          <p:nvPr/>
        </p:nvCxnSpPr>
        <p:spPr>
          <a:xfrm>
            <a:off x="7727236" y="5223466"/>
            <a:ext cx="1131594" cy="111499"/>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pic>
        <p:nvPicPr>
          <p:cNvPr id="213" name="Graphic 212" descr="Paper with solid fill">
            <a:extLst>
              <a:ext uri="{FF2B5EF4-FFF2-40B4-BE49-F238E27FC236}">
                <a16:creationId xmlns:a16="http://schemas.microsoft.com/office/drawing/2014/main" id="{F270AF11-56BF-22A9-7C50-24D79E597A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25625" y="5932691"/>
            <a:ext cx="474487" cy="474487"/>
          </a:xfrm>
          <a:prstGeom prst="rect">
            <a:avLst/>
          </a:prstGeom>
        </p:spPr>
      </p:pic>
      <p:sp>
        <p:nvSpPr>
          <p:cNvPr id="214" name="TextBox 213">
            <a:extLst>
              <a:ext uri="{FF2B5EF4-FFF2-40B4-BE49-F238E27FC236}">
                <a16:creationId xmlns:a16="http://schemas.microsoft.com/office/drawing/2014/main" id="{DC8ED314-5302-864F-62C5-EB7032AEF85E}"/>
              </a:ext>
            </a:extLst>
          </p:cNvPr>
          <p:cNvSpPr txBox="1"/>
          <p:nvPr/>
        </p:nvSpPr>
        <p:spPr>
          <a:xfrm>
            <a:off x="6886630" y="6098607"/>
            <a:ext cx="771525" cy="276999"/>
          </a:xfrm>
          <a:prstGeom prst="rect">
            <a:avLst/>
          </a:prstGeom>
          <a:noFill/>
        </p:spPr>
        <p:txBody>
          <a:bodyPr wrap="square" rtlCol="0">
            <a:spAutoFit/>
          </a:bodyPr>
          <a:lstStyle/>
          <a:p>
            <a:pPr algn="ctr"/>
            <a:r>
              <a:rPr lang="en-US" sz="1200"/>
              <a:t>IPS</a:t>
            </a:r>
          </a:p>
        </p:txBody>
      </p:sp>
      <p:cxnSp>
        <p:nvCxnSpPr>
          <p:cNvPr id="215" name="Straight Arrow Connector 214">
            <a:extLst>
              <a:ext uri="{FF2B5EF4-FFF2-40B4-BE49-F238E27FC236}">
                <a16:creationId xmlns:a16="http://schemas.microsoft.com/office/drawing/2014/main" id="{6275BD0D-5DAC-A63A-BBB3-8932A5F3F88A}"/>
              </a:ext>
            </a:extLst>
          </p:cNvPr>
          <p:cNvCxnSpPr>
            <a:cxnSpLocks/>
          </p:cNvCxnSpPr>
          <p:nvPr/>
        </p:nvCxnSpPr>
        <p:spPr>
          <a:xfrm flipH="1">
            <a:off x="7567771" y="5577526"/>
            <a:ext cx="1251299" cy="560527"/>
          </a:xfrm>
          <a:prstGeom prst="straightConnector1">
            <a:avLst/>
          </a:prstGeom>
          <a:ln>
            <a:headEnd type="non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3" name="Rectangle: Rounded Corners 2">
            <a:extLst>
              <a:ext uri="{FF2B5EF4-FFF2-40B4-BE49-F238E27FC236}">
                <a16:creationId xmlns:a16="http://schemas.microsoft.com/office/drawing/2014/main" id="{2C5A081E-D8E6-8462-D5BE-58725AE2BBA9}"/>
              </a:ext>
            </a:extLst>
          </p:cNvPr>
          <p:cNvSpPr/>
          <p:nvPr/>
        </p:nvSpPr>
        <p:spPr>
          <a:xfrm>
            <a:off x="6072186" y="6561086"/>
            <a:ext cx="6110398"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F1C0B7-FD82-9E70-8E71-955DE385687B}"/>
              </a:ext>
            </a:extLst>
          </p:cNvPr>
          <p:cNvSpPr txBox="1"/>
          <p:nvPr/>
        </p:nvSpPr>
        <p:spPr>
          <a:xfrm>
            <a:off x="7160486" y="6521164"/>
            <a:ext cx="6546112" cy="369332"/>
          </a:xfrm>
          <a:prstGeom prst="rect">
            <a:avLst/>
          </a:prstGeom>
          <a:noFill/>
        </p:spPr>
        <p:txBody>
          <a:bodyPr wrap="square" rtlCol="0">
            <a:spAutoFit/>
          </a:bodyPr>
          <a:lstStyle/>
          <a:p>
            <a:pPr algn="ctr"/>
            <a:r>
              <a:rPr lang="es-AR">
                <a:solidFill>
                  <a:schemeClr val="bg1"/>
                </a:solidFill>
              </a:rPr>
              <a:t>Cross-</a:t>
            </a:r>
            <a:r>
              <a:rPr lang="es-AR" err="1">
                <a:solidFill>
                  <a:schemeClr val="bg1"/>
                </a:solidFill>
              </a:rPr>
              <a:t>border</a:t>
            </a:r>
            <a:r>
              <a:rPr lang="es-AR">
                <a:solidFill>
                  <a:schemeClr val="bg1"/>
                </a:solidFill>
              </a:rPr>
              <a:t> </a:t>
            </a:r>
            <a:r>
              <a:rPr lang="es-AR" err="1">
                <a:solidFill>
                  <a:schemeClr val="bg1"/>
                </a:solidFill>
              </a:rPr>
              <a:t>continuity</a:t>
            </a:r>
            <a:r>
              <a:rPr lang="es-AR">
                <a:solidFill>
                  <a:schemeClr val="bg1"/>
                </a:solidFill>
              </a:rPr>
              <a:t> </a:t>
            </a:r>
            <a:r>
              <a:rPr lang="es-AR" err="1">
                <a:solidFill>
                  <a:schemeClr val="bg1"/>
                </a:solidFill>
              </a:rPr>
              <a:t>of</a:t>
            </a:r>
            <a:r>
              <a:rPr lang="es-AR">
                <a:solidFill>
                  <a:schemeClr val="bg1"/>
                </a:solidFill>
              </a:rPr>
              <a:t> care</a:t>
            </a:r>
          </a:p>
        </p:txBody>
      </p:sp>
      <p:sp>
        <p:nvSpPr>
          <p:cNvPr id="4" name="TextBox 3">
            <a:extLst>
              <a:ext uri="{FF2B5EF4-FFF2-40B4-BE49-F238E27FC236}">
                <a16:creationId xmlns:a16="http://schemas.microsoft.com/office/drawing/2014/main" id="{71D89A99-ED16-E9AF-50EF-6706F4A9F38E}"/>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sp>
        <p:nvSpPr>
          <p:cNvPr id="6" name="TextBox 5">
            <a:extLst>
              <a:ext uri="{FF2B5EF4-FFF2-40B4-BE49-F238E27FC236}">
                <a16:creationId xmlns:a16="http://schemas.microsoft.com/office/drawing/2014/main" id="{119CECF2-D7C5-1241-01F6-C495447B2027}"/>
              </a:ext>
            </a:extLst>
          </p:cNvPr>
          <p:cNvSpPr txBox="1"/>
          <p:nvPr/>
        </p:nvSpPr>
        <p:spPr>
          <a:xfrm>
            <a:off x="2110876" y="1596673"/>
            <a:ext cx="1234505" cy="461665"/>
          </a:xfrm>
          <a:prstGeom prst="rect">
            <a:avLst/>
          </a:prstGeom>
          <a:noFill/>
        </p:spPr>
        <p:txBody>
          <a:bodyPr wrap="square" rtlCol="0">
            <a:spAutoFit/>
          </a:bodyPr>
          <a:lstStyle/>
          <a:p>
            <a:pPr algn="ctr"/>
            <a:r>
              <a:rPr lang="en-US" sz="1200"/>
              <a:t>Patient Manager (MPI)</a:t>
            </a:r>
          </a:p>
        </p:txBody>
      </p:sp>
      <p:sp>
        <p:nvSpPr>
          <p:cNvPr id="10" name="TextBox 9">
            <a:extLst>
              <a:ext uri="{FF2B5EF4-FFF2-40B4-BE49-F238E27FC236}">
                <a16:creationId xmlns:a16="http://schemas.microsoft.com/office/drawing/2014/main" id="{10BECC8A-D595-F10D-54CD-721CD0B86EC4}"/>
              </a:ext>
            </a:extLst>
          </p:cNvPr>
          <p:cNvSpPr txBox="1"/>
          <p:nvPr/>
        </p:nvSpPr>
        <p:spPr>
          <a:xfrm>
            <a:off x="4530595" y="6169934"/>
            <a:ext cx="771525" cy="276999"/>
          </a:xfrm>
          <a:prstGeom prst="rect">
            <a:avLst/>
          </a:prstGeom>
          <a:noFill/>
        </p:spPr>
        <p:txBody>
          <a:bodyPr wrap="square" rtlCol="0">
            <a:spAutoFit/>
          </a:bodyPr>
          <a:lstStyle/>
          <a:p>
            <a:pPr algn="ctr"/>
            <a:r>
              <a:rPr lang="en-US" sz="1200"/>
              <a:t>VHL</a:t>
            </a:r>
          </a:p>
        </p:txBody>
      </p:sp>
      <p:sp>
        <p:nvSpPr>
          <p:cNvPr id="11" name="TextBox 10">
            <a:extLst>
              <a:ext uri="{FF2B5EF4-FFF2-40B4-BE49-F238E27FC236}">
                <a16:creationId xmlns:a16="http://schemas.microsoft.com/office/drawing/2014/main" id="{2F981F6A-2BBE-1886-9A3E-908D1501D44F}"/>
              </a:ext>
            </a:extLst>
          </p:cNvPr>
          <p:cNvSpPr txBox="1"/>
          <p:nvPr/>
        </p:nvSpPr>
        <p:spPr>
          <a:xfrm>
            <a:off x="10945089" y="1970960"/>
            <a:ext cx="771525" cy="276999"/>
          </a:xfrm>
          <a:prstGeom prst="rect">
            <a:avLst/>
          </a:prstGeom>
          <a:noFill/>
        </p:spPr>
        <p:txBody>
          <a:bodyPr wrap="square" rtlCol="0">
            <a:spAutoFit/>
          </a:bodyPr>
          <a:lstStyle/>
          <a:p>
            <a:pPr algn="ctr"/>
            <a:r>
              <a:rPr lang="en-US" sz="1200"/>
              <a:t>VHL</a:t>
            </a:r>
          </a:p>
        </p:txBody>
      </p:sp>
    </p:spTree>
    <p:extLst>
      <p:ext uri="{BB962C8B-B14F-4D97-AF65-F5344CB8AC3E}">
        <p14:creationId xmlns:p14="http://schemas.microsoft.com/office/powerpoint/2010/main" val="74612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a:extLst>
              <a:ext uri="{FF2B5EF4-FFF2-40B4-BE49-F238E27FC236}">
                <a16:creationId xmlns:a16="http://schemas.microsoft.com/office/drawing/2014/main" id="{6EDC24B0-5B01-6028-470E-40C4693CC3B5}"/>
              </a:ext>
            </a:extLst>
          </p:cNvPr>
          <p:cNvSpPr txBox="1"/>
          <p:nvPr/>
        </p:nvSpPr>
        <p:spPr>
          <a:xfrm>
            <a:off x="-4203" y="-2185"/>
            <a:ext cx="2862262" cy="276999"/>
          </a:xfrm>
          <a:prstGeom prst="rect">
            <a:avLst/>
          </a:prstGeom>
          <a:solidFill>
            <a:schemeClr val="accent1"/>
          </a:solidFill>
        </p:spPr>
        <p:txBody>
          <a:bodyPr wrap="square" rtlCol="0">
            <a:spAutoFit/>
          </a:bodyPr>
          <a:lstStyle/>
          <a:p>
            <a:pPr algn="ctr"/>
            <a:r>
              <a:rPr lang="en-US" sz="1200">
                <a:solidFill>
                  <a:schemeClr val="bg1"/>
                </a:solidFill>
              </a:rPr>
              <a:t>MEMBER STATE A</a:t>
            </a:r>
          </a:p>
        </p:txBody>
      </p:sp>
      <p:sp>
        <p:nvSpPr>
          <p:cNvPr id="255" name="Google Shape;298;p4">
            <a:extLst>
              <a:ext uri="{FF2B5EF4-FFF2-40B4-BE49-F238E27FC236}">
                <a16:creationId xmlns:a16="http://schemas.microsoft.com/office/drawing/2014/main" id="{31B2B556-779E-CB53-582E-F36BFC1AE37D}"/>
              </a:ext>
            </a:extLst>
          </p:cNvPr>
          <p:cNvSpPr txBox="1"/>
          <p:nvPr/>
        </p:nvSpPr>
        <p:spPr>
          <a:xfrm>
            <a:off x="7371655" y="5760314"/>
            <a:ext cx="5291076" cy="804283"/>
          </a:xfrm>
          <a:prstGeom prst="rect">
            <a:avLst/>
          </a:prstGeom>
          <a:noFill/>
          <a:ln>
            <a:noFill/>
          </a:ln>
        </p:spPr>
        <p:txBody>
          <a:bodyPr spcFirstLastPara="1" wrap="square" lIns="91425" tIns="45700" rIns="91425" bIns="45700" anchor="b" anchorCtr="0">
            <a:normAutofit/>
          </a:bodyPr>
          <a:lstStyle/>
          <a:p>
            <a:pPr>
              <a:lnSpc>
                <a:spcPct val="90000"/>
              </a:lnSpc>
              <a:buSzPts val="5128"/>
            </a:pPr>
            <a:r>
              <a:rPr lang="es-419" sz="2400" b="1">
                <a:solidFill>
                  <a:srgbClr val="156082"/>
                </a:solidFill>
                <a:latin typeface="Poppins Light"/>
                <a:ea typeface="Calibri"/>
                <a:cs typeface="Calibri"/>
                <a:sym typeface="Calibri"/>
              </a:rPr>
              <a:t>1st </a:t>
            </a:r>
            <a:r>
              <a:rPr lang="es-419" sz="2400" b="1" err="1">
                <a:solidFill>
                  <a:srgbClr val="156082"/>
                </a:solidFill>
                <a:latin typeface="Poppins Light"/>
                <a:ea typeface="Calibri"/>
                <a:cs typeface="Calibri"/>
                <a:sym typeface="Calibri"/>
              </a:rPr>
              <a:t>Track</a:t>
            </a:r>
            <a:r>
              <a:rPr lang="es-419" sz="2400" b="1">
                <a:solidFill>
                  <a:srgbClr val="156082"/>
                </a:solidFill>
                <a:latin typeface="Poppins Light"/>
                <a:ea typeface="Calibri"/>
                <a:cs typeface="Calibri"/>
                <a:sym typeface="Calibri"/>
              </a:rPr>
              <a:t>: 1.a </a:t>
            </a:r>
            <a:r>
              <a:rPr lang="es-419" sz="2400" b="1" err="1">
                <a:solidFill>
                  <a:srgbClr val="156082"/>
                </a:solidFill>
                <a:latin typeface="Poppins Light"/>
                <a:ea typeface="Calibri"/>
                <a:cs typeface="Calibri"/>
                <a:sym typeface="Calibri"/>
              </a:rPr>
              <a:t>Generate</a:t>
            </a:r>
            <a:r>
              <a:rPr lang="es-419" sz="2400" b="1">
                <a:solidFill>
                  <a:srgbClr val="156082"/>
                </a:solidFill>
                <a:latin typeface="Poppins Light"/>
                <a:ea typeface="Calibri"/>
                <a:cs typeface="Calibri"/>
                <a:sym typeface="Calibri"/>
              </a:rPr>
              <a:t> IPS &amp; SHL</a:t>
            </a:r>
            <a:endParaRPr lang="es-419" sz="2000" b="1" i="0" u="none" strike="noStrike" cap="none">
              <a:solidFill>
                <a:srgbClr val="156082"/>
              </a:solidFill>
              <a:ea typeface="Calibri"/>
            </a:endParaRPr>
          </a:p>
        </p:txBody>
      </p:sp>
      <p:sp>
        <p:nvSpPr>
          <p:cNvPr id="7" name="Rectangle: Rounded Corners 6">
            <a:extLst>
              <a:ext uri="{FF2B5EF4-FFF2-40B4-BE49-F238E27FC236}">
                <a16:creationId xmlns:a16="http://schemas.microsoft.com/office/drawing/2014/main" id="{071D5BF8-1184-CD7E-CAF0-5C2097AED605}"/>
              </a:ext>
            </a:extLst>
          </p:cNvPr>
          <p:cNvSpPr/>
          <p:nvPr/>
        </p:nvSpPr>
        <p:spPr>
          <a:xfrm>
            <a:off x="7450440" y="6561086"/>
            <a:ext cx="4732144" cy="328163"/>
          </a:xfrm>
          <a:prstGeom prst="roundRect">
            <a:avLst/>
          </a:prstGeom>
          <a:solidFill>
            <a:srgbClr val="1491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F7A7EE2-F86E-FDFE-282A-C32B90E6BD74}"/>
              </a:ext>
            </a:extLst>
          </p:cNvPr>
          <p:cNvSpPr txBox="1"/>
          <p:nvPr/>
        </p:nvSpPr>
        <p:spPr>
          <a:xfrm>
            <a:off x="7160486" y="6521164"/>
            <a:ext cx="6546112" cy="369332"/>
          </a:xfrm>
          <a:prstGeom prst="rect">
            <a:avLst/>
          </a:prstGeom>
          <a:noFill/>
        </p:spPr>
        <p:txBody>
          <a:bodyPr wrap="square" rtlCol="0">
            <a:spAutoFit/>
          </a:bodyPr>
          <a:lstStyle/>
          <a:p>
            <a:pPr algn="ctr"/>
            <a:r>
              <a:rPr lang="es-AR">
                <a:solidFill>
                  <a:schemeClr val="bg1"/>
                </a:solidFill>
              </a:rPr>
              <a:t>Cross-</a:t>
            </a:r>
            <a:r>
              <a:rPr lang="es-AR" err="1">
                <a:solidFill>
                  <a:schemeClr val="bg1"/>
                </a:solidFill>
              </a:rPr>
              <a:t>border</a:t>
            </a:r>
            <a:r>
              <a:rPr lang="es-AR">
                <a:solidFill>
                  <a:schemeClr val="bg1"/>
                </a:solidFill>
              </a:rPr>
              <a:t> </a:t>
            </a:r>
            <a:r>
              <a:rPr lang="es-AR" err="1">
                <a:solidFill>
                  <a:schemeClr val="bg1"/>
                </a:solidFill>
              </a:rPr>
              <a:t>continuity</a:t>
            </a:r>
            <a:r>
              <a:rPr lang="es-AR">
                <a:solidFill>
                  <a:schemeClr val="bg1"/>
                </a:solidFill>
              </a:rPr>
              <a:t> </a:t>
            </a:r>
            <a:r>
              <a:rPr lang="es-AR" err="1">
                <a:solidFill>
                  <a:schemeClr val="bg1"/>
                </a:solidFill>
              </a:rPr>
              <a:t>of</a:t>
            </a:r>
            <a:r>
              <a:rPr lang="es-AR">
                <a:solidFill>
                  <a:schemeClr val="bg1"/>
                </a:solidFill>
              </a:rPr>
              <a:t> care</a:t>
            </a:r>
          </a:p>
        </p:txBody>
      </p:sp>
      <p:sp>
        <p:nvSpPr>
          <p:cNvPr id="9" name="TextBox 8">
            <a:extLst>
              <a:ext uri="{FF2B5EF4-FFF2-40B4-BE49-F238E27FC236}">
                <a16:creationId xmlns:a16="http://schemas.microsoft.com/office/drawing/2014/main" id="{07F735FF-48F7-BEC5-621D-6D8E6F0468DE}"/>
              </a:ext>
            </a:extLst>
          </p:cNvPr>
          <p:cNvSpPr txBox="1"/>
          <p:nvPr/>
        </p:nvSpPr>
        <p:spPr>
          <a:xfrm>
            <a:off x="-49758" y="6578216"/>
            <a:ext cx="1884784" cy="261610"/>
          </a:xfrm>
          <a:prstGeom prst="rect">
            <a:avLst/>
          </a:prstGeom>
          <a:noFill/>
        </p:spPr>
        <p:txBody>
          <a:bodyPr wrap="square" rtlCol="0">
            <a:spAutoFit/>
          </a:bodyPr>
          <a:lstStyle/>
          <a:p>
            <a:r>
              <a:rPr lang="es-AR" sz="1100" i="1" err="1"/>
              <a:t>Private</a:t>
            </a:r>
            <a:r>
              <a:rPr lang="es-AR" sz="1100" i="1"/>
              <a:t> &amp; </a:t>
            </a:r>
            <a:r>
              <a:rPr lang="es-AR" sz="1100" i="1" err="1"/>
              <a:t>Confidential</a:t>
            </a:r>
            <a:endParaRPr lang="en-US" sz="1100" i="1"/>
          </a:p>
        </p:txBody>
      </p:sp>
      <p:pic>
        <p:nvPicPr>
          <p:cNvPr id="20" name="Graphic 19" descr="Male profile with solid fill">
            <a:extLst>
              <a:ext uri="{FF2B5EF4-FFF2-40B4-BE49-F238E27FC236}">
                <a16:creationId xmlns:a16="http://schemas.microsoft.com/office/drawing/2014/main" id="{9FE18DD3-3F15-5203-B1ED-92CD433886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7026" y="1333518"/>
            <a:ext cx="474487" cy="474487"/>
          </a:xfrm>
          <a:prstGeom prst="rect">
            <a:avLst/>
          </a:prstGeom>
        </p:spPr>
      </p:pic>
      <p:grpSp>
        <p:nvGrpSpPr>
          <p:cNvPr id="22" name="Group 21">
            <a:extLst>
              <a:ext uri="{FF2B5EF4-FFF2-40B4-BE49-F238E27FC236}">
                <a16:creationId xmlns:a16="http://schemas.microsoft.com/office/drawing/2014/main" id="{61957771-1C26-D72F-D284-57361CC08E97}"/>
              </a:ext>
            </a:extLst>
          </p:cNvPr>
          <p:cNvGrpSpPr/>
          <p:nvPr/>
        </p:nvGrpSpPr>
        <p:grpSpPr>
          <a:xfrm rot="10800000">
            <a:off x="2150582" y="3064508"/>
            <a:ext cx="1196766" cy="86830"/>
            <a:chOff x="8890408" y="1922283"/>
            <a:chExt cx="1097391" cy="86830"/>
          </a:xfrm>
        </p:grpSpPr>
        <p:cxnSp>
          <p:nvCxnSpPr>
            <p:cNvPr id="29" name="Straight Arrow Connector 28">
              <a:extLst>
                <a:ext uri="{FF2B5EF4-FFF2-40B4-BE49-F238E27FC236}">
                  <a16:creationId xmlns:a16="http://schemas.microsoft.com/office/drawing/2014/main" id="{86ECF590-CA7F-A53F-0532-2CBB39828EC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8D17FFD-6C13-374B-E5F4-2659336FB7D5}"/>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23" name="Rectángulo: esquinas redondeadas 2">
            <a:extLst>
              <a:ext uri="{FF2B5EF4-FFF2-40B4-BE49-F238E27FC236}">
                <a16:creationId xmlns:a16="http://schemas.microsoft.com/office/drawing/2014/main" id="{2EAF9DE2-DF1F-14DE-13DC-115E3E889B42}"/>
              </a:ext>
            </a:extLst>
          </p:cNvPr>
          <p:cNvSpPr/>
          <p:nvPr/>
        </p:nvSpPr>
        <p:spPr>
          <a:xfrm rot="10800000">
            <a:off x="3624184" y="2271262"/>
            <a:ext cx="247584" cy="11637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(Proxy)</a:t>
            </a:r>
          </a:p>
        </p:txBody>
      </p:sp>
      <p:sp>
        <p:nvSpPr>
          <p:cNvPr id="33" name="CuadroTexto 336">
            <a:extLst>
              <a:ext uri="{FF2B5EF4-FFF2-40B4-BE49-F238E27FC236}">
                <a16:creationId xmlns:a16="http://schemas.microsoft.com/office/drawing/2014/main" id="{7CC55CC8-5B83-4E8D-9CD5-929CFE9CCBDA}"/>
              </a:ext>
            </a:extLst>
          </p:cNvPr>
          <p:cNvSpPr txBox="1"/>
          <p:nvPr/>
        </p:nvSpPr>
        <p:spPr>
          <a:xfrm>
            <a:off x="2268296" y="1226949"/>
            <a:ext cx="1612597" cy="261610"/>
          </a:xfrm>
          <a:prstGeom prst="rect">
            <a:avLst/>
          </a:prstGeom>
          <a:noFill/>
        </p:spPr>
        <p:txBody>
          <a:bodyPr wrap="square" rtlCol="0">
            <a:spAutoFit/>
          </a:bodyPr>
          <a:lstStyle/>
          <a:p>
            <a:pPr algn="ctr"/>
            <a:r>
              <a:rPr lang="es-CL" sz="1050"/>
              <a:t>ITI 78 </a:t>
            </a:r>
            <a:r>
              <a:rPr lang="es-CL" sz="1050" err="1"/>
              <a:t>PDQm</a:t>
            </a:r>
            <a:endParaRPr lang="es-CL" sz="1050"/>
          </a:p>
        </p:txBody>
      </p:sp>
      <p:pic>
        <p:nvPicPr>
          <p:cNvPr id="35" name="Graphic 34" descr="Badge 1 with solid fill">
            <a:extLst>
              <a:ext uri="{FF2B5EF4-FFF2-40B4-BE49-F238E27FC236}">
                <a16:creationId xmlns:a16="http://schemas.microsoft.com/office/drawing/2014/main" id="{9B7F5A1B-FFDD-FAB3-2829-928C170B41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28744" y="1239038"/>
            <a:ext cx="219916" cy="219916"/>
          </a:xfrm>
          <a:prstGeom prst="rect">
            <a:avLst/>
          </a:prstGeom>
        </p:spPr>
      </p:pic>
      <p:cxnSp>
        <p:nvCxnSpPr>
          <p:cNvPr id="37" name="Straight Connector 36">
            <a:extLst>
              <a:ext uri="{FF2B5EF4-FFF2-40B4-BE49-F238E27FC236}">
                <a16:creationId xmlns:a16="http://schemas.microsoft.com/office/drawing/2014/main" id="{9AE5BA44-3292-95B7-E432-96F7D5D216F7}"/>
              </a:ext>
            </a:extLst>
          </p:cNvPr>
          <p:cNvCxnSpPr>
            <a:cxnSpLocks/>
          </p:cNvCxnSpPr>
          <p:nvPr/>
        </p:nvCxnSpPr>
        <p:spPr>
          <a:xfrm>
            <a:off x="2599889"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171" name="Group 170">
            <a:extLst>
              <a:ext uri="{FF2B5EF4-FFF2-40B4-BE49-F238E27FC236}">
                <a16:creationId xmlns:a16="http://schemas.microsoft.com/office/drawing/2014/main" id="{EE6FF3FD-4AC7-5A54-B026-56BE73EC1276}"/>
              </a:ext>
            </a:extLst>
          </p:cNvPr>
          <p:cNvGrpSpPr/>
          <p:nvPr/>
        </p:nvGrpSpPr>
        <p:grpSpPr>
          <a:xfrm>
            <a:off x="1379057" y="497900"/>
            <a:ext cx="771525" cy="584411"/>
            <a:chOff x="1379057" y="497900"/>
            <a:chExt cx="771525" cy="584411"/>
          </a:xfrm>
        </p:grpSpPr>
        <p:pic>
          <p:nvPicPr>
            <p:cNvPr id="40" name="Graphic 39" descr="Computer with solid fill">
              <a:extLst>
                <a:ext uri="{FF2B5EF4-FFF2-40B4-BE49-F238E27FC236}">
                  <a16:creationId xmlns:a16="http://schemas.microsoft.com/office/drawing/2014/main" id="{484B556A-28B6-9C38-7CBA-0DC0118490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41864" y="497900"/>
              <a:ext cx="445912" cy="445912"/>
            </a:xfrm>
            <a:prstGeom prst="rect">
              <a:avLst/>
            </a:prstGeom>
          </p:spPr>
        </p:pic>
        <p:sp>
          <p:nvSpPr>
            <p:cNvPr id="41" name="TextBox 40">
              <a:extLst>
                <a:ext uri="{FF2B5EF4-FFF2-40B4-BE49-F238E27FC236}">
                  <a16:creationId xmlns:a16="http://schemas.microsoft.com/office/drawing/2014/main" id="{5C88E1C8-752A-CDA5-8FEA-92393C1F7B3D}"/>
                </a:ext>
              </a:extLst>
            </p:cNvPr>
            <p:cNvSpPr txBox="1"/>
            <p:nvPr/>
          </p:nvSpPr>
          <p:spPr>
            <a:xfrm>
              <a:off x="1379057" y="805312"/>
              <a:ext cx="771525" cy="276999"/>
            </a:xfrm>
            <a:prstGeom prst="rect">
              <a:avLst/>
            </a:prstGeom>
            <a:noFill/>
          </p:spPr>
          <p:txBody>
            <a:bodyPr wrap="square" rtlCol="0">
              <a:spAutoFit/>
            </a:bodyPr>
            <a:lstStyle/>
            <a:p>
              <a:pPr algn="ctr"/>
              <a:r>
                <a:rPr lang="en-US" sz="1200"/>
                <a:t>EHR</a:t>
              </a:r>
            </a:p>
          </p:txBody>
        </p:sp>
      </p:grpSp>
      <p:cxnSp>
        <p:nvCxnSpPr>
          <p:cNvPr id="42" name="Straight Connector 41">
            <a:extLst>
              <a:ext uri="{FF2B5EF4-FFF2-40B4-BE49-F238E27FC236}">
                <a16:creationId xmlns:a16="http://schemas.microsoft.com/office/drawing/2014/main" id="{37A52EF0-E4AF-C7AF-9563-F69394EA950B}"/>
              </a:ext>
            </a:extLst>
          </p:cNvPr>
          <p:cNvCxnSpPr>
            <a:cxnSpLocks/>
          </p:cNvCxnSpPr>
          <p:nvPr/>
        </p:nvCxnSpPr>
        <p:spPr>
          <a:xfrm>
            <a:off x="7160530" y="943811"/>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43" name="Graphic 42" descr="Server with solid fill">
            <a:extLst>
              <a:ext uri="{FF2B5EF4-FFF2-40B4-BE49-F238E27FC236}">
                <a16:creationId xmlns:a16="http://schemas.microsoft.com/office/drawing/2014/main" id="{69DE8FBF-44B8-3A8F-3750-904682C8D2B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29467" y="421578"/>
            <a:ext cx="474487" cy="474487"/>
          </a:xfrm>
          <a:prstGeom prst="rect">
            <a:avLst/>
          </a:prstGeom>
        </p:spPr>
      </p:pic>
      <p:sp>
        <p:nvSpPr>
          <p:cNvPr id="44" name="TextBox 43">
            <a:extLst>
              <a:ext uri="{FF2B5EF4-FFF2-40B4-BE49-F238E27FC236}">
                <a16:creationId xmlns:a16="http://schemas.microsoft.com/office/drawing/2014/main" id="{F2C71020-4CDA-67B8-EDCC-B1FB31B11E4B}"/>
              </a:ext>
            </a:extLst>
          </p:cNvPr>
          <p:cNvSpPr txBox="1"/>
          <p:nvPr/>
        </p:nvSpPr>
        <p:spPr>
          <a:xfrm>
            <a:off x="5523468" y="825014"/>
            <a:ext cx="1246328" cy="276999"/>
          </a:xfrm>
          <a:prstGeom prst="rect">
            <a:avLst/>
          </a:prstGeom>
          <a:noFill/>
        </p:spPr>
        <p:txBody>
          <a:bodyPr wrap="square" rtlCol="0">
            <a:spAutoFit/>
          </a:bodyPr>
          <a:lstStyle/>
          <a:p>
            <a:pPr algn="ctr"/>
            <a:r>
              <a:rPr lang="en-US" sz="1200"/>
              <a:t>NCT </a:t>
            </a:r>
            <a:r>
              <a:rPr lang="es-AR" sz="1200"/>
              <a:t>- Nodo</a:t>
            </a:r>
            <a:endParaRPr lang="en-US" sz="1200"/>
          </a:p>
        </p:txBody>
      </p:sp>
      <p:cxnSp>
        <p:nvCxnSpPr>
          <p:cNvPr id="52" name="Straight Connector 51">
            <a:extLst>
              <a:ext uri="{FF2B5EF4-FFF2-40B4-BE49-F238E27FC236}">
                <a16:creationId xmlns:a16="http://schemas.microsoft.com/office/drawing/2014/main" id="{EFF6389A-762B-A522-B704-10E4DDF87BD0}"/>
              </a:ext>
            </a:extLst>
          </p:cNvPr>
          <p:cNvCxnSpPr>
            <a:cxnSpLocks/>
          </p:cNvCxnSpPr>
          <p:nvPr/>
        </p:nvCxnSpPr>
        <p:spPr>
          <a:xfrm>
            <a:off x="1364239" y="1082311"/>
            <a:ext cx="744183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61" name="Group 60">
            <a:extLst>
              <a:ext uri="{FF2B5EF4-FFF2-40B4-BE49-F238E27FC236}">
                <a16:creationId xmlns:a16="http://schemas.microsoft.com/office/drawing/2014/main" id="{229350E7-3BC3-4B34-2616-AF3E9C016FE9}"/>
              </a:ext>
            </a:extLst>
          </p:cNvPr>
          <p:cNvGrpSpPr/>
          <p:nvPr/>
        </p:nvGrpSpPr>
        <p:grpSpPr>
          <a:xfrm>
            <a:off x="7425476" y="313764"/>
            <a:ext cx="1246328" cy="770640"/>
            <a:chOff x="4288681" y="307778"/>
            <a:chExt cx="1246328" cy="770640"/>
          </a:xfrm>
        </p:grpSpPr>
        <p:sp>
          <p:nvSpPr>
            <p:cNvPr id="62" name="TextBox 61">
              <a:extLst>
                <a:ext uri="{FF2B5EF4-FFF2-40B4-BE49-F238E27FC236}">
                  <a16:creationId xmlns:a16="http://schemas.microsoft.com/office/drawing/2014/main" id="{17D6B1EF-149C-DF9E-9720-B2AE46B77EC8}"/>
                </a:ext>
              </a:extLst>
            </p:cNvPr>
            <p:cNvSpPr txBox="1"/>
            <p:nvPr/>
          </p:nvSpPr>
          <p:spPr>
            <a:xfrm>
              <a:off x="4288681" y="801419"/>
              <a:ext cx="1246328" cy="276999"/>
            </a:xfrm>
            <a:prstGeom prst="rect">
              <a:avLst/>
            </a:prstGeom>
            <a:noFill/>
          </p:spPr>
          <p:txBody>
            <a:bodyPr wrap="square" rtlCol="0">
              <a:spAutoFit/>
            </a:bodyPr>
            <a:lstStyle/>
            <a:p>
              <a:pPr algn="ctr"/>
              <a:r>
                <a:rPr lang="es-AR" sz="1200" err="1"/>
                <a:t>Wallet</a:t>
              </a:r>
              <a:endParaRPr lang="en-US" sz="1200"/>
            </a:p>
          </p:txBody>
        </p:sp>
        <p:grpSp>
          <p:nvGrpSpPr>
            <p:cNvPr id="64" name="Group 63">
              <a:extLst>
                <a:ext uri="{FF2B5EF4-FFF2-40B4-BE49-F238E27FC236}">
                  <a16:creationId xmlns:a16="http://schemas.microsoft.com/office/drawing/2014/main" id="{A36D2C8B-A81C-FF2A-DF36-E41282986247}"/>
                </a:ext>
              </a:extLst>
            </p:cNvPr>
            <p:cNvGrpSpPr/>
            <p:nvPr/>
          </p:nvGrpSpPr>
          <p:grpSpPr>
            <a:xfrm>
              <a:off x="4608423" y="307778"/>
              <a:ext cx="526271" cy="548120"/>
              <a:chOff x="4608423" y="307778"/>
              <a:chExt cx="526271" cy="548120"/>
            </a:xfrm>
          </p:grpSpPr>
          <p:pic>
            <p:nvPicPr>
              <p:cNvPr id="66" name="Graphic 65" descr="Wallet outline">
                <a:extLst>
                  <a:ext uri="{FF2B5EF4-FFF2-40B4-BE49-F238E27FC236}">
                    <a16:creationId xmlns:a16="http://schemas.microsoft.com/office/drawing/2014/main" id="{C55CECEF-3CB5-0B17-8A62-0AD2AAAFF4E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77495" y="398699"/>
                <a:ext cx="457199" cy="457199"/>
              </a:xfrm>
              <a:prstGeom prst="rect">
                <a:avLst/>
              </a:prstGeom>
            </p:spPr>
          </p:pic>
          <p:pic>
            <p:nvPicPr>
              <p:cNvPr id="67" name="Graphic 66" descr="Male profile with solid fill">
                <a:extLst>
                  <a:ext uri="{FF2B5EF4-FFF2-40B4-BE49-F238E27FC236}">
                    <a16:creationId xmlns:a16="http://schemas.microsoft.com/office/drawing/2014/main" id="{5EAE85AC-D249-C833-B703-D81C1D8B6A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8423" y="307778"/>
                <a:ext cx="327478" cy="327478"/>
              </a:xfrm>
              <a:prstGeom prst="rect">
                <a:avLst/>
              </a:prstGeom>
            </p:spPr>
          </p:pic>
        </p:grpSp>
      </p:grpSp>
      <p:pic>
        <p:nvPicPr>
          <p:cNvPr id="68" name="Graphic 67" descr="Server with solid fill">
            <a:extLst>
              <a:ext uri="{FF2B5EF4-FFF2-40B4-BE49-F238E27FC236}">
                <a16:creationId xmlns:a16="http://schemas.microsoft.com/office/drawing/2014/main" id="{071631D9-8F0B-14AA-42AA-6B59173A449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21185" y="431203"/>
            <a:ext cx="474487" cy="474487"/>
          </a:xfrm>
          <a:prstGeom prst="rect">
            <a:avLst/>
          </a:prstGeom>
        </p:spPr>
      </p:pic>
      <p:sp>
        <p:nvSpPr>
          <p:cNvPr id="85" name="TextBox 84">
            <a:extLst>
              <a:ext uri="{FF2B5EF4-FFF2-40B4-BE49-F238E27FC236}">
                <a16:creationId xmlns:a16="http://schemas.microsoft.com/office/drawing/2014/main" id="{E8582557-6466-7CC9-7CB5-BB9757C6E6B5}"/>
              </a:ext>
            </a:extLst>
          </p:cNvPr>
          <p:cNvSpPr txBox="1"/>
          <p:nvPr/>
        </p:nvSpPr>
        <p:spPr>
          <a:xfrm>
            <a:off x="3115186" y="834639"/>
            <a:ext cx="1246328" cy="276999"/>
          </a:xfrm>
          <a:prstGeom prst="rect">
            <a:avLst/>
          </a:prstGeom>
          <a:noFill/>
        </p:spPr>
        <p:txBody>
          <a:bodyPr wrap="square" rtlCol="0">
            <a:spAutoFit/>
          </a:bodyPr>
          <a:lstStyle/>
          <a:p>
            <a:pPr algn="ctr"/>
            <a:r>
              <a:rPr lang="es-AR" sz="1200" err="1"/>
              <a:t>Gazelle</a:t>
            </a:r>
            <a:endParaRPr lang="en-US" sz="1200"/>
          </a:p>
        </p:txBody>
      </p:sp>
      <p:cxnSp>
        <p:nvCxnSpPr>
          <p:cNvPr id="86" name="Straight Connector 85">
            <a:extLst>
              <a:ext uri="{FF2B5EF4-FFF2-40B4-BE49-F238E27FC236}">
                <a16:creationId xmlns:a16="http://schemas.microsoft.com/office/drawing/2014/main" id="{6314909F-1595-F5BF-EA3E-1C8831117062}"/>
              </a:ext>
            </a:extLst>
          </p:cNvPr>
          <p:cNvCxnSpPr>
            <a:cxnSpLocks/>
          </p:cNvCxnSpPr>
          <p:nvPr/>
        </p:nvCxnSpPr>
        <p:spPr>
          <a:xfrm>
            <a:off x="5195240" y="963513"/>
            <a:ext cx="0" cy="5514975"/>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pic>
        <p:nvPicPr>
          <p:cNvPr id="96" name="Graphic 95" descr="Stethoscope with solid fill">
            <a:extLst>
              <a:ext uri="{FF2B5EF4-FFF2-40B4-BE49-F238E27FC236}">
                <a16:creationId xmlns:a16="http://schemas.microsoft.com/office/drawing/2014/main" id="{260922EC-FE97-9A86-1429-861B28277CD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27026" y="2786738"/>
            <a:ext cx="474486" cy="474486"/>
          </a:xfrm>
          <a:prstGeom prst="rect">
            <a:avLst/>
          </a:prstGeom>
        </p:spPr>
      </p:pic>
      <p:cxnSp>
        <p:nvCxnSpPr>
          <p:cNvPr id="97" name="Straight Arrow Connector 96">
            <a:extLst>
              <a:ext uri="{FF2B5EF4-FFF2-40B4-BE49-F238E27FC236}">
                <a16:creationId xmlns:a16="http://schemas.microsoft.com/office/drawing/2014/main" id="{016E97A1-A7F7-5ED7-B6B0-FC52B351D948}"/>
              </a:ext>
            </a:extLst>
          </p:cNvPr>
          <p:cNvCxnSpPr>
            <a:cxnSpLocks/>
          </p:cNvCxnSpPr>
          <p:nvPr/>
        </p:nvCxnSpPr>
        <p:spPr>
          <a:xfrm>
            <a:off x="1764269" y="1882912"/>
            <a:ext cx="0" cy="7411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98" name="Graphic 97" descr="Document with solid fill">
            <a:extLst>
              <a:ext uri="{FF2B5EF4-FFF2-40B4-BE49-F238E27FC236}">
                <a16:creationId xmlns:a16="http://schemas.microsoft.com/office/drawing/2014/main" id="{3D027315-0055-E554-F634-8D616F07713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46886" y="2922700"/>
            <a:ext cx="474487" cy="474487"/>
          </a:xfrm>
          <a:prstGeom prst="rect">
            <a:avLst/>
          </a:prstGeom>
        </p:spPr>
      </p:pic>
      <p:pic>
        <p:nvPicPr>
          <p:cNvPr id="101" name="Graphic 100" descr="Paper with solid fill">
            <a:extLst>
              <a:ext uri="{FF2B5EF4-FFF2-40B4-BE49-F238E27FC236}">
                <a16:creationId xmlns:a16="http://schemas.microsoft.com/office/drawing/2014/main" id="{56A0BD7F-3756-49B4-1AD5-1B623AD83EF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27026" y="4221658"/>
            <a:ext cx="474487" cy="474487"/>
          </a:xfrm>
          <a:prstGeom prst="rect">
            <a:avLst/>
          </a:prstGeom>
        </p:spPr>
      </p:pic>
      <p:sp>
        <p:nvSpPr>
          <p:cNvPr id="110" name="TextBox 109">
            <a:extLst>
              <a:ext uri="{FF2B5EF4-FFF2-40B4-BE49-F238E27FC236}">
                <a16:creationId xmlns:a16="http://schemas.microsoft.com/office/drawing/2014/main" id="{8C31F120-5197-D112-3B34-40884E6CB9F4}"/>
              </a:ext>
            </a:extLst>
          </p:cNvPr>
          <p:cNvSpPr txBox="1"/>
          <p:nvPr/>
        </p:nvSpPr>
        <p:spPr>
          <a:xfrm>
            <a:off x="1363820" y="4637832"/>
            <a:ext cx="800898" cy="276999"/>
          </a:xfrm>
          <a:prstGeom prst="rect">
            <a:avLst/>
          </a:prstGeom>
          <a:noFill/>
        </p:spPr>
        <p:txBody>
          <a:bodyPr wrap="square" rtlCol="0">
            <a:spAutoFit/>
          </a:bodyPr>
          <a:lstStyle/>
          <a:p>
            <a:pPr algn="ctr"/>
            <a:r>
              <a:rPr lang="en-US" sz="1200"/>
              <a:t>IPS - LAC</a:t>
            </a:r>
          </a:p>
        </p:txBody>
      </p:sp>
      <p:cxnSp>
        <p:nvCxnSpPr>
          <p:cNvPr id="120" name="Straight Arrow Connector 119">
            <a:extLst>
              <a:ext uri="{FF2B5EF4-FFF2-40B4-BE49-F238E27FC236}">
                <a16:creationId xmlns:a16="http://schemas.microsoft.com/office/drawing/2014/main" id="{E0CB305B-F3C4-D632-1B7F-B01F3455EE7D}"/>
              </a:ext>
            </a:extLst>
          </p:cNvPr>
          <p:cNvCxnSpPr>
            <a:cxnSpLocks/>
          </p:cNvCxnSpPr>
          <p:nvPr/>
        </p:nvCxnSpPr>
        <p:spPr>
          <a:xfrm flipH="1">
            <a:off x="1759508" y="3506685"/>
            <a:ext cx="9523" cy="599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22" name="Group 121">
            <a:extLst>
              <a:ext uri="{FF2B5EF4-FFF2-40B4-BE49-F238E27FC236}">
                <a16:creationId xmlns:a16="http://schemas.microsoft.com/office/drawing/2014/main" id="{EF81B5E5-2F92-B039-B716-0722240D068B}"/>
              </a:ext>
            </a:extLst>
          </p:cNvPr>
          <p:cNvGrpSpPr/>
          <p:nvPr/>
        </p:nvGrpSpPr>
        <p:grpSpPr>
          <a:xfrm>
            <a:off x="5358798" y="2711946"/>
            <a:ext cx="1410998" cy="865101"/>
            <a:chOff x="9654474" y="2613286"/>
            <a:chExt cx="1410998" cy="865101"/>
          </a:xfrm>
        </p:grpSpPr>
        <p:pic>
          <p:nvPicPr>
            <p:cNvPr id="123" name="Graphic 122" descr="Server with solid fill">
              <a:extLst>
                <a:ext uri="{FF2B5EF4-FFF2-40B4-BE49-F238E27FC236}">
                  <a16:creationId xmlns:a16="http://schemas.microsoft.com/office/drawing/2014/main" id="{6841D3FB-9E07-8E9B-3684-04755E221F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42808" y="2613286"/>
              <a:ext cx="474487" cy="474487"/>
            </a:xfrm>
            <a:prstGeom prst="rect">
              <a:avLst/>
            </a:prstGeom>
          </p:spPr>
        </p:pic>
        <p:sp>
          <p:nvSpPr>
            <p:cNvPr id="124" name="TextBox 123">
              <a:extLst>
                <a:ext uri="{FF2B5EF4-FFF2-40B4-BE49-F238E27FC236}">
                  <a16:creationId xmlns:a16="http://schemas.microsoft.com/office/drawing/2014/main" id="{B81196D7-4CC9-F84A-47BD-DCE541DA1065}"/>
                </a:ext>
              </a:extLst>
            </p:cNvPr>
            <p:cNvSpPr txBox="1"/>
            <p:nvPr/>
          </p:nvSpPr>
          <p:spPr>
            <a:xfrm>
              <a:off x="9654474" y="3016722"/>
              <a:ext cx="1410998" cy="461665"/>
            </a:xfrm>
            <a:prstGeom prst="rect">
              <a:avLst/>
            </a:prstGeom>
            <a:noFill/>
          </p:spPr>
          <p:txBody>
            <a:bodyPr wrap="square" rtlCol="0">
              <a:spAutoFit/>
            </a:bodyPr>
            <a:lstStyle/>
            <a:p>
              <a:pPr algn="ctr"/>
              <a:r>
                <a:rPr lang="en-US" sz="1200"/>
                <a:t>Snowstorm</a:t>
              </a:r>
              <a:br>
                <a:rPr lang="en-US" sz="1200"/>
              </a:br>
              <a:r>
                <a:rPr lang="en-US" sz="1200"/>
                <a:t> Server</a:t>
              </a:r>
            </a:p>
          </p:txBody>
        </p:sp>
      </p:grpSp>
      <p:pic>
        <p:nvPicPr>
          <p:cNvPr id="126" name="Graphic 125" descr="Badge with solid fill">
            <a:extLst>
              <a:ext uri="{FF2B5EF4-FFF2-40B4-BE49-F238E27FC236}">
                <a16:creationId xmlns:a16="http://schemas.microsoft.com/office/drawing/2014/main" id="{8B1E3448-129C-668E-D842-F067A20931F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185307" y="2703730"/>
            <a:ext cx="219916" cy="219916"/>
          </a:xfrm>
          <a:prstGeom prst="rect">
            <a:avLst/>
          </a:prstGeom>
        </p:spPr>
      </p:pic>
      <p:sp>
        <p:nvSpPr>
          <p:cNvPr id="127" name="CuadroTexto 336">
            <a:extLst>
              <a:ext uri="{FF2B5EF4-FFF2-40B4-BE49-F238E27FC236}">
                <a16:creationId xmlns:a16="http://schemas.microsoft.com/office/drawing/2014/main" id="{8385C4CC-F4BA-AA87-DA97-E2618F5B3C63}"/>
              </a:ext>
            </a:extLst>
          </p:cNvPr>
          <p:cNvSpPr txBox="1"/>
          <p:nvPr/>
        </p:nvSpPr>
        <p:spPr>
          <a:xfrm>
            <a:off x="2138207" y="2760071"/>
            <a:ext cx="1654587" cy="261610"/>
          </a:xfrm>
          <a:prstGeom prst="rect">
            <a:avLst/>
          </a:prstGeom>
          <a:noFill/>
        </p:spPr>
        <p:txBody>
          <a:bodyPr wrap="square" rtlCol="0">
            <a:spAutoFit/>
          </a:bodyPr>
          <a:lstStyle/>
          <a:p>
            <a:pPr algn="ctr"/>
            <a:r>
              <a:rPr lang="es-CL" sz="1050"/>
              <a:t>ITI 98 y 101 SVCM</a:t>
            </a:r>
          </a:p>
        </p:txBody>
      </p:sp>
      <p:grpSp>
        <p:nvGrpSpPr>
          <p:cNvPr id="128" name="Group 127">
            <a:extLst>
              <a:ext uri="{FF2B5EF4-FFF2-40B4-BE49-F238E27FC236}">
                <a16:creationId xmlns:a16="http://schemas.microsoft.com/office/drawing/2014/main" id="{98DB9932-CE09-597C-62FB-47D7C04FD18D}"/>
              </a:ext>
            </a:extLst>
          </p:cNvPr>
          <p:cNvGrpSpPr/>
          <p:nvPr/>
        </p:nvGrpSpPr>
        <p:grpSpPr>
          <a:xfrm rot="10800000">
            <a:off x="2148982" y="4574071"/>
            <a:ext cx="1196766" cy="86830"/>
            <a:chOff x="8890408" y="1922283"/>
            <a:chExt cx="1097391" cy="86830"/>
          </a:xfrm>
        </p:grpSpPr>
        <p:cxnSp>
          <p:nvCxnSpPr>
            <p:cNvPr id="129" name="Straight Arrow Connector 128">
              <a:extLst>
                <a:ext uri="{FF2B5EF4-FFF2-40B4-BE49-F238E27FC236}">
                  <a16:creationId xmlns:a16="http://schemas.microsoft.com/office/drawing/2014/main" id="{2634B849-0078-359B-3EB7-A8A0F983EC0A}"/>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FAEDE805-CEEB-40F4-9D41-02F3BB74BB80}"/>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37" name="Rectángulo: esquinas redondeadas 2">
            <a:extLst>
              <a:ext uri="{FF2B5EF4-FFF2-40B4-BE49-F238E27FC236}">
                <a16:creationId xmlns:a16="http://schemas.microsoft.com/office/drawing/2014/main" id="{021677D1-D55A-7AA7-8DFD-44B48A424EE5}"/>
              </a:ext>
            </a:extLst>
          </p:cNvPr>
          <p:cNvSpPr/>
          <p:nvPr/>
        </p:nvSpPr>
        <p:spPr>
          <a:xfrm rot="10800000">
            <a:off x="3632206" y="3798339"/>
            <a:ext cx="247584" cy="11750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(EVS Client)</a:t>
            </a:r>
          </a:p>
        </p:txBody>
      </p:sp>
      <p:pic>
        <p:nvPicPr>
          <p:cNvPr id="141" name="Graphic 140" descr="Badge 3 with solid fill">
            <a:extLst>
              <a:ext uri="{FF2B5EF4-FFF2-40B4-BE49-F238E27FC236}">
                <a16:creationId xmlns:a16="http://schemas.microsoft.com/office/drawing/2014/main" id="{C9CF8AD0-FD2E-D31C-BAAD-5452685D3F1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169417" y="4047120"/>
            <a:ext cx="229363" cy="229363"/>
          </a:xfrm>
          <a:prstGeom prst="rect">
            <a:avLst/>
          </a:prstGeom>
        </p:spPr>
      </p:pic>
      <p:sp>
        <p:nvSpPr>
          <p:cNvPr id="143" name="ZoneTexte 38">
            <a:extLst>
              <a:ext uri="{FF2B5EF4-FFF2-40B4-BE49-F238E27FC236}">
                <a16:creationId xmlns:a16="http://schemas.microsoft.com/office/drawing/2014/main" id="{44AFCF17-9FDE-0173-466E-FE98E5701FC3}"/>
              </a:ext>
            </a:extLst>
          </p:cNvPr>
          <p:cNvSpPr txBox="1"/>
          <p:nvPr/>
        </p:nvSpPr>
        <p:spPr>
          <a:xfrm>
            <a:off x="2363653" y="4081578"/>
            <a:ext cx="1436952" cy="307777"/>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700">
                <a:solidFill>
                  <a:schemeClr val="tx1"/>
                </a:solidFill>
                <a:hlinkClick r:id="rId22">
                  <a:extLst>
                    <a:ext uri="{A12FA001-AC4F-418D-AE19-62706E023703}">
                      <ahyp:hlinkClr xmlns:ahyp="http://schemas.microsoft.com/office/drawing/2018/hyperlinkcolor" val="tx"/>
                    </a:ext>
                  </a:extLst>
                </a:hlinkClick>
              </a:rPr>
              <a:t>CONTENT_CREATOR_</a:t>
            </a:r>
            <a:br>
              <a:rPr lang="fr-FR" sz="700">
                <a:solidFill>
                  <a:schemeClr val="tx1"/>
                </a:solidFill>
                <a:hlinkClick r:id="rId22">
                  <a:extLst>
                    <a:ext uri="{A12FA001-AC4F-418D-AE19-62706E023703}">
                      <ahyp:hlinkClr xmlns:ahyp="http://schemas.microsoft.com/office/drawing/2018/hyperlinkcolor" val="tx"/>
                    </a:ext>
                  </a:extLst>
                </a:hlinkClick>
              </a:rPr>
            </a:br>
            <a:r>
              <a:rPr lang="fr-FR" sz="700">
                <a:solidFill>
                  <a:schemeClr val="tx1"/>
                </a:solidFill>
                <a:hlinkClick r:id="rId22">
                  <a:extLst>
                    <a:ext uri="{A12FA001-AC4F-418D-AE19-62706E023703}">
                      <ahyp:hlinkClr xmlns:ahyp="http://schemas.microsoft.com/office/drawing/2018/hyperlinkcolor" val="tx"/>
                    </a:ext>
                  </a:extLst>
                </a:hlinkClick>
              </a:rPr>
              <a:t>IPS_FHIR</a:t>
            </a:r>
            <a:r>
              <a:rPr lang="fr-FR" sz="700">
                <a:solidFill>
                  <a:schemeClr val="tx1"/>
                </a:solidFill>
              </a:rPr>
              <a:t> </a:t>
            </a:r>
          </a:p>
        </p:txBody>
      </p:sp>
      <p:pic>
        <p:nvPicPr>
          <p:cNvPr id="144" name="Graphic 143" descr="Paper with solid fill">
            <a:extLst>
              <a:ext uri="{FF2B5EF4-FFF2-40B4-BE49-F238E27FC236}">
                <a16:creationId xmlns:a16="http://schemas.microsoft.com/office/drawing/2014/main" id="{51FF3E68-7C52-D8E6-F139-958DB12D662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27026" y="5461715"/>
            <a:ext cx="474487" cy="474487"/>
          </a:xfrm>
          <a:prstGeom prst="rect">
            <a:avLst/>
          </a:prstGeom>
        </p:spPr>
      </p:pic>
      <p:sp>
        <p:nvSpPr>
          <p:cNvPr id="145" name="TextBox 144">
            <a:extLst>
              <a:ext uri="{FF2B5EF4-FFF2-40B4-BE49-F238E27FC236}">
                <a16:creationId xmlns:a16="http://schemas.microsoft.com/office/drawing/2014/main" id="{B541B6EF-CB54-B51D-E299-CE1DE7026762}"/>
              </a:ext>
            </a:extLst>
          </p:cNvPr>
          <p:cNvSpPr txBox="1"/>
          <p:nvPr/>
        </p:nvSpPr>
        <p:spPr>
          <a:xfrm>
            <a:off x="1363820" y="5877889"/>
            <a:ext cx="800898" cy="276999"/>
          </a:xfrm>
          <a:prstGeom prst="rect">
            <a:avLst/>
          </a:prstGeom>
          <a:noFill/>
        </p:spPr>
        <p:txBody>
          <a:bodyPr wrap="square" rtlCol="0">
            <a:spAutoFit/>
          </a:bodyPr>
          <a:lstStyle/>
          <a:p>
            <a:pPr algn="ctr"/>
            <a:r>
              <a:rPr lang="en-US" sz="1200"/>
              <a:t>IPS - LAC</a:t>
            </a:r>
          </a:p>
        </p:txBody>
      </p:sp>
      <p:cxnSp>
        <p:nvCxnSpPr>
          <p:cNvPr id="146" name="Straight Arrow Connector 145">
            <a:extLst>
              <a:ext uri="{FF2B5EF4-FFF2-40B4-BE49-F238E27FC236}">
                <a16:creationId xmlns:a16="http://schemas.microsoft.com/office/drawing/2014/main" id="{04388E09-1479-06B1-8F75-ABD9304C7E76}"/>
              </a:ext>
            </a:extLst>
          </p:cNvPr>
          <p:cNvCxnSpPr>
            <a:cxnSpLocks/>
          </p:cNvCxnSpPr>
          <p:nvPr/>
        </p:nvCxnSpPr>
        <p:spPr>
          <a:xfrm flipH="1">
            <a:off x="1763520" y="4973420"/>
            <a:ext cx="1499" cy="3724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52" name="Graphic 151" descr="Badge 4 with solid fill">
            <a:extLst>
              <a:ext uri="{FF2B5EF4-FFF2-40B4-BE49-F238E27FC236}">
                <a16:creationId xmlns:a16="http://schemas.microsoft.com/office/drawing/2014/main" id="{A29E3AF1-E6FD-67DB-2B74-B98DB9F3E86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174535" y="5453040"/>
            <a:ext cx="229363" cy="229363"/>
          </a:xfrm>
          <a:prstGeom prst="rect">
            <a:avLst/>
          </a:prstGeom>
        </p:spPr>
      </p:pic>
      <p:sp>
        <p:nvSpPr>
          <p:cNvPr id="154" name="Rectángulo: esquinas redondeadas 2">
            <a:extLst>
              <a:ext uri="{FF2B5EF4-FFF2-40B4-BE49-F238E27FC236}">
                <a16:creationId xmlns:a16="http://schemas.microsoft.com/office/drawing/2014/main" id="{FA48340D-6D34-A98D-C180-96DBB8DA90BA}"/>
              </a:ext>
            </a:extLst>
          </p:cNvPr>
          <p:cNvSpPr/>
          <p:nvPr/>
        </p:nvSpPr>
        <p:spPr>
          <a:xfrm rot="10800000">
            <a:off x="3632205" y="5250080"/>
            <a:ext cx="247584" cy="11750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(Proxy)</a:t>
            </a:r>
          </a:p>
        </p:txBody>
      </p:sp>
      <p:sp>
        <p:nvSpPr>
          <p:cNvPr id="156" name="CuadroTexto 336">
            <a:extLst>
              <a:ext uri="{FF2B5EF4-FFF2-40B4-BE49-F238E27FC236}">
                <a16:creationId xmlns:a16="http://schemas.microsoft.com/office/drawing/2014/main" id="{C2A1C8A8-B403-4D8D-ED7E-628297317737}"/>
              </a:ext>
            </a:extLst>
          </p:cNvPr>
          <p:cNvSpPr txBox="1"/>
          <p:nvPr/>
        </p:nvSpPr>
        <p:spPr>
          <a:xfrm>
            <a:off x="2236968" y="5443606"/>
            <a:ext cx="1519029" cy="261610"/>
          </a:xfrm>
          <a:prstGeom prst="rect">
            <a:avLst/>
          </a:prstGeom>
          <a:noFill/>
        </p:spPr>
        <p:txBody>
          <a:bodyPr wrap="square" rtlCol="0">
            <a:spAutoFit/>
          </a:bodyPr>
          <a:lstStyle/>
          <a:p>
            <a:pPr algn="ctr"/>
            <a:r>
              <a:rPr lang="es-CL" sz="1050"/>
              <a:t>ITI 65 MHD</a:t>
            </a:r>
          </a:p>
        </p:txBody>
      </p:sp>
      <p:grpSp>
        <p:nvGrpSpPr>
          <p:cNvPr id="157" name="Group 156">
            <a:extLst>
              <a:ext uri="{FF2B5EF4-FFF2-40B4-BE49-F238E27FC236}">
                <a16:creationId xmlns:a16="http://schemas.microsoft.com/office/drawing/2014/main" id="{7D7BEEC5-2B19-560F-B94C-1B4119DD6E76}"/>
              </a:ext>
            </a:extLst>
          </p:cNvPr>
          <p:cNvGrpSpPr/>
          <p:nvPr/>
        </p:nvGrpSpPr>
        <p:grpSpPr>
          <a:xfrm>
            <a:off x="5678534" y="5338085"/>
            <a:ext cx="771525" cy="865101"/>
            <a:chOff x="9920140" y="3585579"/>
            <a:chExt cx="771525" cy="865101"/>
          </a:xfrm>
        </p:grpSpPr>
        <p:pic>
          <p:nvPicPr>
            <p:cNvPr id="158" name="Graphic 157" descr="Server with solid fill">
              <a:extLst>
                <a:ext uri="{FF2B5EF4-FFF2-40B4-BE49-F238E27FC236}">
                  <a16:creationId xmlns:a16="http://schemas.microsoft.com/office/drawing/2014/main" id="{4619AD1A-C1EC-B437-33EE-E7861966BA5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88738" y="3585579"/>
              <a:ext cx="474487" cy="474487"/>
            </a:xfrm>
            <a:prstGeom prst="rect">
              <a:avLst/>
            </a:prstGeom>
          </p:spPr>
        </p:pic>
        <p:sp>
          <p:nvSpPr>
            <p:cNvPr id="160" name="TextBox 159">
              <a:extLst>
                <a:ext uri="{FF2B5EF4-FFF2-40B4-BE49-F238E27FC236}">
                  <a16:creationId xmlns:a16="http://schemas.microsoft.com/office/drawing/2014/main" id="{6371A101-F1B6-75DB-B1D9-144FD1E5AB4B}"/>
                </a:ext>
              </a:extLst>
            </p:cNvPr>
            <p:cNvSpPr txBox="1"/>
            <p:nvPr/>
          </p:nvSpPr>
          <p:spPr>
            <a:xfrm>
              <a:off x="9920140" y="3989015"/>
              <a:ext cx="771525" cy="461665"/>
            </a:xfrm>
            <a:prstGeom prst="rect">
              <a:avLst/>
            </a:prstGeom>
            <a:noFill/>
          </p:spPr>
          <p:txBody>
            <a:bodyPr wrap="square" rtlCol="0">
              <a:spAutoFit/>
            </a:bodyPr>
            <a:lstStyle/>
            <a:p>
              <a:pPr algn="ctr"/>
              <a:r>
                <a:rPr lang="en-US" sz="1200"/>
                <a:t>FHIR Server</a:t>
              </a:r>
            </a:p>
          </p:txBody>
        </p:sp>
      </p:grpSp>
      <p:cxnSp>
        <p:nvCxnSpPr>
          <p:cNvPr id="161" name="Straight Arrow Connector 160">
            <a:extLst>
              <a:ext uri="{FF2B5EF4-FFF2-40B4-BE49-F238E27FC236}">
                <a16:creationId xmlns:a16="http://schemas.microsoft.com/office/drawing/2014/main" id="{C762B05F-02B8-024A-A31F-67D5BD21A6F6}"/>
              </a:ext>
            </a:extLst>
          </p:cNvPr>
          <p:cNvCxnSpPr>
            <a:cxnSpLocks/>
          </p:cNvCxnSpPr>
          <p:nvPr/>
        </p:nvCxnSpPr>
        <p:spPr>
          <a:xfrm>
            <a:off x="4148214" y="5770636"/>
            <a:ext cx="1383311" cy="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167" name="Group 166">
            <a:extLst>
              <a:ext uri="{FF2B5EF4-FFF2-40B4-BE49-F238E27FC236}">
                <a16:creationId xmlns:a16="http://schemas.microsoft.com/office/drawing/2014/main" id="{3447BE0B-4FAA-D27A-DBA2-E19451B65DE4}"/>
              </a:ext>
            </a:extLst>
          </p:cNvPr>
          <p:cNvGrpSpPr/>
          <p:nvPr/>
        </p:nvGrpSpPr>
        <p:grpSpPr>
          <a:xfrm rot="10800000">
            <a:off x="4212098" y="3064507"/>
            <a:ext cx="1244300" cy="86829"/>
            <a:chOff x="8890408" y="1922283"/>
            <a:chExt cx="1097391" cy="86830"/>
          </a:xfrm>
        </p:grpSpPr>
        <p:cxnSp>
          <p:nvCxnSpPr>
            <p:cNvPr id="168" name="Straight Arrow Connector 167">
              <a:extLst>
                <a:ext uri="{FF2B5EF4-FFF2-40B4-BE49-F238E27FC236}">
                  <a16:creationId xmlns:a16="http://schemas.microsoft.com/office/drawing/2014/main" id="{00AB20A9-2A9A-BA8A-AD8F-A6136216C63B}"/>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A1ED9CD-CE67-D90F-5BF6-6FF45C99A4D6}"/>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73" name="Group 172">
            <a:extLst>
              <a:ext uri="{FF2B5EF4-FFF2-40B4-BE49-F238E27FC236}">
                <a16:creationId xmlns:a16="http://schemas.microsoft.com/office/drawing/2014/main" id="{B6180C76-3AC7-4745-3C6F-CBC0A235CCD1}"/>
              </a:ext>
            </a:extLst>
          </p:cNvPr>
          <p:cNvGrpSpPr/>
          <p:nvPr/>
        </p:nvGrpSpPr>
        <p:grpSpPr>
          <a:xfrm rot="10800000">
            <a:off x="2181859" y="1497002"/>
            <a:ext cx="1244300" cy="98706"/>
            <a:chOff x="8890408" y="1922283"/>
            <a:chExt cx="1097391" cy="86830"/>
          </a:xfrm>
        </p:grpSpPr>
        <p:cxnSp>
          <p:nvCxnSpPr>
            <p:cNvPr id="174" name="Straight Arrow Connector 173">
              <a:extLst>
                <a:ext uri="{FF2B5EF4-FFF2-40B4-BE49-F238E27FC236}">
                  <a16:creationId xmlns:a16="http://schemas.microsoft.com/office/drawing/2014/main" id="{01742DEF-7BA0-9547-546E-3106D5426D0B}"/>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7" name="Straight Arrow Connector 176">
              <a:extLst>
                <a:ext uri="{FF2B5EF4-FFF2-40B4-BE49-F238E27FC236}">
                  <a16:creationId xmlns:a16="http://schemas.microsoft.com/office/drawing/2014/main" id="{FA0CC1A8-A45F-4496-AD51-24BF2CAF11E1}"/>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81" name="Group 180">
            <a:extLst>
              <a:ext uri="{FF2B5EF4-FFF2-40B4-BE49-F238E27FC236}">
                <a16:creationId xmlns:a16="http://schemas.microsoft.com/office/drawing/2014/main" id="{E625F23C-9CE0-C7ED-F65B-9F65F09888D4}"/>
              </a:ext>
            </a:extLst>
          </p:cNvPr>
          <p:cNvGrpSpPr/>
          <p:nvPr/>
        </p:nvGrpSpPr>
        <p:grpSpPr>
          <a:xfrm rot="10800000">
            <a:off x="2224315" y="5794206"/>
            <a:ext cx="1196766" cy="86830"/>
            <a:chOff x="8890408" y="1922283"/>
            <a:chExt cx="1097391" cy="86830"/>
          </a:xfrm>
        </p:grpSpPr>
        <p:cxnSp>
          <p:nvCxnSpPr>
            <p:cNvPr id="183" name="Straight Arrow Connector 182">
              <a:extLst>
                <a:ext uri="{FF2B5EF4-FFF2-40B4-BE49-F238E27FC236}">
                  <a16:creationId xmlns:a16="http://schemas.microsoft.com/office/drawing/2014/main" id="{FB5A1EEA-5BF4-A55D-D453-BE8F7CB7A6DD}"/>
                </a:ext>
              </a:extLst>
            </p:cNvPr>
            <p:cNvCxnSpPr>
              <a:cxnSpLocks/>
            </p:cNvCxnSpPr>
            <p:nvPr/>
          </p:nvCxnSpPr>
          <p:spPr>
            <a:xfrm>
              <a:off x="8909458" y="1922283"/>
              <a:ext cx="10783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94D71B0A-0646-5ABE-1F68-A6359D4741EC}"/>
                </a:ext>
              </a:extLst>
            </p:cNvPr>
            <p:cNvCxnSpPr>
              <a:cxnSpLocks/>
            </p:cNvCxnSpPr>
            <p:nvPr/>
          </p:nvCxnSpPr>
          <p:spPr>
            <a:xfrm>
              <a:off x="8890408" y="2009113"/>
              <a:ext cx="102973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5" name="Rectángulo: esquinas redondeadas 2">
            <a:extLst>
              <a:ext uri="{FF2B5EF4-FFF2-40B4-BE49-F238E27FC236}">
                <a16:creationId xmlns:a16="http://schemas.microsoft.com/office/drawing/2014/main" id="{E68C5327-1D19-1EBB-0B58-8EADD51BCEAF}"/>
              </a:ext>
            </a:extLst>
          </p:cNvPr>
          <p:cNvSpPr/>
          <p:nvPr/>
        </p:nvSpPr>
        <p:spPr>
          <a:xfrm rot="10800000">
            <a:off x="3634160" y="1230436"/>
            <a:ext cx="247584" cy="7552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s-CL" sz="900" err="1"/>
              <a:t>Gazelle</a:t>
            </a:r>
            <a:r>
              <a:rPr lang="es-CL" sz="900"/>
              <a:t> (PM)</a:t>
            </a:r>
          </a:p>
        </p:txBody>
      </p:sp>
    </p:spTree>
    <p:extLst>
      <p:ext uri="{BB962C8B-B14F-4D97-AF65-F5344CB8AC3E}">
        <p14:creationId xmlns:p14="http://schemas.microsoft.com/office/powerpoint/2010/main" val="2023304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a447fb50-2105-4c54-89de-277ec7085817" xsi:nil="true"/>
    <lcf76f155ced4ddcb4097134ff3c332f xmlns="f6bf5dd2-c60b-4ffc-89f8-738629b3a23d">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728B870ADB5FE4FB5B65DF44E9CFF9F" ma:contentTypeVersion="14" ma:contentTypeDescription="Create a new document." ma:contentTypeScope="" ma:versionID="4af4fc5242e473f5ab652c4d08289458">
  <xsd:schema xmlns:xsd="http://www.w3.org/2001/XMLSchema" xmlns:xs="http://www.w3.org/2001/XMLSchema" xmlns:p="http://schemas.microsoft.com/office/2006/metadata/properties" xmlns:ns2="f6bf5dd2-c60b-4ffc-89f8-738629b3a23d" xmlns:ns3="a447fb50-2105-4c54-89de-277ec7085817" targetNamespace="http://schemas.microsoft.com/office/2006/metadata/properties" ma:root="true" ma:fieldsID="ec44c48c830fe84734b7a1d9fe1ad795" ns2:_="" ns3:_="">
    <xsd:import namespace="f6bf5dd2-c60b-4ffc-89f8-738629b3a23d"/>
    <xsd:import namespace="a447fb50-2105-4c54-89de-277ec70858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bf5dd2-c60b-4ffc-89f8-738629b3a2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ae61f9b1-e23d-4f49-b3d7-56b991556c4b"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447fb50-2105-4c54-89de-277ec708581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8c0a5d0b-d342-4d1e-9370-ca14b6f9e9ab}" ma:internalName="TaxCatchAll" ma:showField="CatchAllData" ma:web="a447fb50-2105-4c54-89de-277ec708581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878530-8D26-4CEB-86E2-6EA58CBE1230}">
  <ds:schemaRefs>
    <ds:schemaRef ds:uri="http://schemas.microsoft.com/office/2006/metadata/properties"/>
    <ds:schemaRef ds:uri="http://purl.org/dc/dcmitype/"/>
    <ds:schemaRef ds:uri="http://purl.org/dc/terms/"/>
    <ds:schemaRef ds:uri="http://schemas.microsoft.com/office/2006/documentManagement/types"/>
    <ds:schemaRef ds:uri="http://purl.org/dc/elements/1.1/"/>
    <ds:schemaRef ds:uri="a447fb50-2105-4c54-89de-277ec7085817"/>
    <ds:schemaRef ds:uri="http://www.w3.org/XML/1998/namespace"/>
    <ds:schemaRef ds:uri="f6bf5dd2-c60b-4ffc-89f8-738629b3a23d"/>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CE7BA216-FFA2-497A-A3AA-FD9F28CA6E02}">
  <ds:schemaRefs>
    <ds:schemaRef ds:uri="http://schemas.microsoft.com/sharepoint/v3/contenttype/forms"/>
  </ds:schemaRefs>
</ds:datastoreItem>
</file>

<file path=customXml/itemProps3.xml><?xml version="1.0" encoding="utf-8"?>
<ds:datastoreItem xmlns:ds="http://schemas.openxmlformats.org/officeDocument/2006/customXml" ds:itemID="{F3304FA7-B1AC-4733-A0D2-786D6EB538C5}">
  <ds:schemaRefs>
    <ds:schemaRef ds:uri="a447fb50-2105-4c54-89de-277ec7085817"/>
    <ds:schemaRef ds:uri="f6bf5dd2-c60b-4ffc-89f8-738629b3a23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56</TotalTime>
  <Words>3626</Words>
  <Application>Microsoft Office PowerPoint</Application>
  <PresentationFormat>Widescreen</PresentationFormat>
  <Paragraphs>943</Paragraphs>
  <Slides>51</Slides>
  <Notes>14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51</vt:i4>
      </vt:variant>
    </vt:vector>
  </HeadingPairs>
  <TitlesOfParts>
    <vt:vector size="63" baseType="lpstr">
      <vt:lpstr>Aptos</vt:lpstr>
      <vt:lpstr>Aptos Display</vt:lpstr>
      <vt:lpstr>Aptos Light</vt:lpstr>
      <vt:lpstr>Arial</vt:lpstr>
      <vt:lpstr>Calibri</vt:lpstr>
      <vt:lpstr>Play</vt:lpstr>
      <vt:lpstr>Poppins Light</vt:lpstr>
      <vt:lpstr>Poppins SemiBold</vt:lpstr>
      <vt:lpstr>Urbanist Black</vt:lpstr>
      <vt:lpstr>Urbanist Medium</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Tasks/Milestones July 2024 by country</vt:lpstr>
      <vt:lpstr>PowerPoint Presentation</vt:lpstr>
      <vt:lpstr>Tasks/Milestones September 2024 by country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Tareas/Hitos Septiembre 2024 por país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dc:creator>
  <cp:lastModifiedBy>PO</cp:lastModifiedBy>
  <cp:revision>1</cp:revision>
  <dcterms:created xsi:type="dcterms:W3CDTF">2024-06-05T09:47:14Z</dcterms:created>
  <dcterms:modified xsi:type="dcterms:W3CDTF">2024-08-28T19:29:17Z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0x0101004728B870ADB5FE4FB5B65DF44E9CFF9F</vt:lpwstr>
  </property>
  <property fmtid="{D5CDD505-2E9C-101B-9397-08002B2CF9AE}" pid="3" name="MediaServiceImageTags">
    <vt:lpwstr/>
  </property>
</Properties>
</file>