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Everyone can edit his part and make comments on the his part or on the other’s part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Watson App Translator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Structure of the Watson translator project:(draft)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Program description:fixed ideas about the program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1- expand the translator into more languages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basically Ar &gt;&gt; Deutsch, and German &gt;&gt; Arabic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2- to make comments for the translation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the grammatical comments supports only German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3-translate into two languages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(English will be the standard one).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4-a user guide page notes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Additional possible ideas(ordered by importance):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1- natural language understanding(for example the sentence is talking about weather)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2- speech to text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3- calculating the correction accuracy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4- translator for chat bot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5-photos translating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Participating in the project:who does what?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Alex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speech to text?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language understanding?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??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Participating in the project:who does what?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Nakul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interface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API?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Participating in the project:who does what?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Ahmed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the logic(Python) concludes: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1-two steps translation for divers languages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Status: Ar &gt;&gt; de     already done.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2-grammatical correction comments for the German languages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Status: Works with only one verb so far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3-user guide and about.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Status: nothing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presentation and presenting: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everyone should make his slides about his part and  present it, but i'm ready to speak on behalf of everyone in the presentation.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