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21525" y="1370200"/>
            <a:ext cx="59760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 Prevention System using AWS Serverless-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42200" y="509175"/>
            <a:ext cx="44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 -5 </a:t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Topic 1</a:t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770400" y="3349725"/>
            <a:ext cx="2322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 Members: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Aryan Deshmukh</a:t>
            </a:r>
            <a:endParaRPr i="1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Anamay Brahme</a:t>
            </a:r>
            <a:endParaRPr i="1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Chanakya Patil</a:t>
            </a:r>
            <a:endParaRPr i="1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Asad Vathare</a:t>
            </a:r>
            <a:endParaRPr i="1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01225" y="103525"/>
            <a:ext cx="51972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DDOS 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70300" y="822625"/>
            <a:ext cx="85176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200">
                <a:solidFill>
                  <a:srgbClr val="22222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distributed denial-of-service (DDoS) attack is a malicious attempt to disrupt the normal traffic of a targeted server, service or network by overwhelming the target or its surrounding infrastructure with a flood of Internet traffic.</a:t>
            </a:r>
            <a:endParaRPr b="0" sz="1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25" y="1345150"/>
            <a:ext cx="77819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425" y="59875"/>
            <a:ext cx="9361174" cy="50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04625" y="3039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56524"/>
                </a:solidFill>
                <a:latin typeface="Raleway"/>
                <a:ea typeface="Raleway"/>
                <a:cs typeface="Raleway"/>
                <a:sym typeface="Raleway"/>
              </a:rPr>
              <a:t>What is AWS ?</a:t>
            </a:r>
            <a:endParaRPr b="1" sz="3500">
              <a:solidFill>
                <a:srgbClr val="F5652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39175" y="1132024"/>
            <a:ext cx="38319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web service is an online platform that provides scalable and cost-effective cloud computing solutions.</a:t>
            </a:r>
            <a:endParaRPr sz="15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AWS is a broadly adopted cloud platform that offers several on-demand operations like compute power, database storage, content delivery, etc., to help corporates scale and grow.</a:t>
            </a:r>
            <a:endParaRPr sz="15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824" y="1066575"/>
            <a:ext cx="3980525" cy="2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33475" y="151025"/>
            <a:ext cx="7292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MAIN IDEA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0" y="918250"/>
            <a:ext cx="8826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main idea of the architecture is to monitor the frequency of HTTP requests in the form of invocation frequency of a serverless function that bridges the Web server and the Internet. If the invocation frequency goes above a threshold, it sets off an alarm, which triggers another serverless function to add high frequency requesters to a denial list.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●"/>
            </a:pPr>
            <a:r>
              <a:rPr b="1" i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Hypertext Transfer Protocol (HTTP)-based distributed denial-of-service (DDoS) attacks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are extremely common and damaging to both on-premise and cloud-based Web servers.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25" y="2526800"/>
            <a:ext cx="4672690" cy="2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05400" y="197800"/>
            <a:ext cx="42255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Objectives</a:t>
            </a:r>
            <a:endParaRPr b="0" sz="2400"/>
          </a:p>
        </p:txBody>
      </p:sp>
      <p:sp>
        <p:nvSpPr>
          <p:cNvPr id="102" name="Google Shape;102;p17"/>
          <p:cNvSpPr txBox="1"/>
          <p:nvPr/>
        </p:nvSpPr>
        <p:spPr>
          <a:xfrm>
            <a:off x="618100" y="1423250"/>
            <a:ext cx="8267100" cy="2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aleway"/>
              <a:buChar char="●"/>
            </a:pPr>
            <a:r>
              <a:rPr lang="en" sz="16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 a scalable and reliable serverless architecture to filter HTTP requests based on frequency to prevent DDoS attacks.</a:t>
            </a:r>
            <a:endParaRPr sz="16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aleway"/>
              <a:buChar char="●"/>
            </a:pPr>
            <a:r>
              <a:rPr lang="en" sz="16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Implement a cost-effective solution that minimises the amount of resources required to run the system.</a:t>
            </a:r>
            <a:endParaRPr sz="16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aleway"/>
              <a:buChar char="●"/>
            </a:pPr>
            <a:r>
              <a:rPr lang="en" sz="16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Implement an algorithm to track the frequency of HTTP requests and compare it against a predetermined threshold.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6075" cy="47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77675" y="413250"/>
            <a:ext cx="7755600" cy="3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 proof-of-concept architecture is designed and implemented using Amazon Web Services (AWS) resources including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 Lambda serverless functions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API Gateway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CloudWatch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DynamoDB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Simple Notification Service (SNS)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EC2 Web Server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architecture is deployed using AWS CloudFormation following the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           Infrastructure-as-code approach.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17875" y="74800"/>
            <a:ext cx="67305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800">
                <a:solidFill>
                  <a:schemeClr val="dk2"/>
                </a:solidFill>
              </a:rPr>
              <a:t>Design and Architecture</a:t>
            </a:r>
            <a:r>
              <a:rPr b="0" lang="en" sz="4600">
                <a:solidFill>
                  <a:schemeClr val="dk2"/>
                </a:solidFill>
              </a:rPr>
              <a:t> </a:t>
            </a:r>
            <a:endParaRPr b="0" sz="4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" y="509500"/>
            <a:ext cx="8610910" cy="42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 rot="-5400000">
            <a:off x="-952950" y="1935638"/>
            <a:ext cx="4038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675" y="0"/>
            <a:ext cx="6913326" cy="511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