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9" r:id="rId18"/>
    <p:sldId id="280" r:id="rId19"/>
    <p:sldId id="281" r:id="rId20"/>
    <p:sldId id="272" r:id="rId21"/>
    <p:sldId id="273" r:id="rId22"/>
    <p:sldId id="274" r:id="rId23"/>
    <p:sldId id="275" r:id="rId24"/>
    <p:sldId id="276" r:id="rId25"/>
    <p:sldId id="277" r:id="rId26"/>
    <p:sldId id="278" r:id="rId27"/>
  </p:sldIdLst>
  <p:sldSz cx="9144000" cy="5143500" type="screen16x9"/>
  <p:notesSz cx="6858000" cy="9144000"/>
  <p:embeddedFontLst>
    <p:embeddedFont>
      <p:font typeface="Albert Sans" panose="020B0604020202020204" charset="0"/>
      <p:regular r:id="rId29"/>
      <p:bold r:id="rId30"/>
      <p:italic r:id="rId31"/>
      <p:boldItalic r:id="rId32"/>
    </p:embeddedFont>
    <p:embeddedFont>
      <p:font typeface="Albert Sans Black" panose="020B0604020202020204" charset="0"/>
      <p:bold r:id="rId33"/>
      <p:boldItalic r:id="rId34"/>
    </p:embeddedFont>
    <p:embeddedFont>
      <p:font typeface="Albert Sans ExtraBold" panose="020B0604020202020204" charset="0"/>
      <p:bold r:id="rId35"/>
      <p:boldItalic r:id="rId36"/>
    </p:embeddedFont>
    <p:embeddedFont>
      <p:font typeface="Albert Sans Medium" panose="020B0604020202020204" charset="0"/>
      <p:regular r:id="rId37"/>
      <p:bold r:id="rId38"/>
      <p:italic r:id="rId39"/>
      <p:boldItalic r:id="rId40"/>
    </p:embeddedFont>
    <p:embeddedFont>
      <p:font typeface="Albert Sans SemiBold" panose="020B0604020202020204" charset="0"/>
      <p:regular r:id="rId41"/>
      <p:bold r:id="rId42"/>
      <p:italic r:id="rId43"/>
      <p:boldItalic r:id="rId44"/>
    </p:embeddedFont>
    <p:embeddedFont>
      <p:font typeface="Bebas Neue" panose="020F0502020204030204" pitchFamily="3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2df7c8325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2df7c8325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24bc8bf8a92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4bc8bf8a92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3a81a1191a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23a81a1191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3a81a1191a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23a81a1191a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4bc8bf8a92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4bc8bf8a9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24bc8bf8a92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24bc8bf8a92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4bc8bf8a92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4bc8bf8a9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4faf34f788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4faf34f78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24bd32f8d4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24bd32f8d4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747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24bc8bf8a92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24bc8bf8a92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1624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24bd32f8d44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24bd32f8d44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3748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4bc8bf8a9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4bc8bf8a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24faf34f788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24faf34f78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24bc8bf8a92_0_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 name="Google Shape;479;g24bc8bf8a92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4bc8bf8a92_0_2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24bc8bf8a92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4faf34f7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4faf34f7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24faf34f788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24faf34f78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4faf34f788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4faf34f788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24bd32f8d4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4bd32f8d4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2df7c8325a_0_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2df7c8325a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4bc8bf8a92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4bc8bf8a9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2df7c8325a_0_4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2df7c8325a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4bc8bf8a92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4bc8bf8a92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4bd32f8d4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4bd32f8d4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4bd32f8d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24bd32f8d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4bd32f8d44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24bd32f8d4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6"/>
            </a:gs>
            <a:gs pos="100000">
              <a:schemeClr val="accent1"/>
            </a:gs>
          </a:gsLst>
          <a:lin ang="5400700" scaled="0"/>
        </a:gradFill>
        <a:effectLst/>
      </p:bgPr>
    </p:bg>
    <p:spTree>
      <p:nvGrpSpPr>
        <p:cNvPr id="1" name="Shape 8"/>
        <p:cNvGrpSpPr/>
        <p:nvPr/>
      </p:nvGrpSpPr>
      <p:grpSpPr>
        <a:xfrm>
          <a:off x="0" y="0"/>
          <a:ext cx="0" cy="0"/>
          <a:chOff x="0" y="0"/>
          <a:chExt cx="0" cy="0"/>
        </a:xfrm>
      </p:grpSpPr>
      <p:sp>
        <p:nvSpPr>
          <p:cNvPr id="9" name="Google Shape;9;p2"/>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909050" y="1274763"/>
            <a:ext cx="3468900" cy="20394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500" b="1">
                <a:latin typeface="Albert Sans"/>
                <a:ea typeface="Albert Sans"/>
                <a:cs typeface="Albert Sans"/>
                <a:sym typeface="Albert San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09050" y="3314087"/>
            <a:ext cx="3468900" cy="402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chemeClr val="accent6"/>
            </a:gs>
            <a:gs pos="100000">
              <a:schemeClr val="accent1"/>
            </a:gs>
          </a:gsLst>
          <a:lin ang="16198662" scaled="0"/>
        </a:gradFill>
        <a:effectLst/>
      </p:bgPr>
    </p:bg>
    <p:spTree>
      <p:nvGrpSpPr>
        <p:cNvPr id="1" name="Shape 65"/>
        <p:cNvGrpSpPr/>
        <p:nvPr/>
      </p:nvGrpSpPr>
      <p:grpSpPr>
        <a:xfrm>
          <a:off x="0" y="0"/>
          <a:ext cx="0" cy="0"/>
          <a:chOff x="0" y="0"/>
          <a:chExt cx="0" cy="0"/>
        </a:xfrm>
      </p:grpSpPr>
      <p:sp>
        <p:nvSpPr>
          <p:cNvPr id="66" name="Google Shape;66;p11"/>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txBox="1">
            <a:spLocks noGrp="1"/>
          </p:cNvSpPr>
          <p:nvPr>
            <p:ph type="title" hasCustomPrompt="1"/>
          </p:nvPr>
        </p:nvSpPr>
        <p:spPr>
          <a:xfrm>
            <a:off x="715100" y="1164438"/>
            <a:ext cx="7713900" cy="11007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a:spLocks noGrp="1"/>
          </p:cNvSpPr>
          <p:nvPr>
            <p:ph type="subTitle" idx="1"/>
          </p:nvPr>
        </p:nvSpPr>
        <p:spPr>
          <a:xfrm>
            <a:off x="715100" y="2265263"/>
            <a:ext cx="7713900" cy="3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9" name="Google Shape;69;p11"/>
          <p:cNvSpPr/>
          <p:nvPr/>
        </p:nvSpPr>
        <p:spPr>
          <a:xfrm>
            <a:off x="7987913" y="10064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a:off x="8232563" y="10064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p:nvPr/>
        </p:nvSpPr>
        <p:spPr>
          <a:xfrm>
            <a:off x="759938" y="378274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a:off x="913013" y="386375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a:off x="1397638" y="3980300"/>
            <a:ext cx="151500" cy="151500"/>
          </a:xfrm>
          <a:prstGeom prst="ellipse">
            <a:avLst/>
          </a:prstGeom>
          <a:gradFill>
            <a:gsLst>
              <a:gs pos="0">
                <a:schemeClr val="dk2">
                  <a:alpha val="10000"/>
                </a:schemeClr>
              </a:gs>
              <a:gs pos="100000">
                <a:schemeClr val="lt1">
                  <a:alpha val="1000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a:off x="7836413" y="72505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6"/>
            </a:gs>
            <a:gs pos="100000">
              <a:schemeClr val="accent1"/>
            </a:gs>
          </a:gsLst>
          <a:lin ang="16200038" scaled="0"/>
        </a:gradFill>
        <a:effectLst/>
      </p:bgPr>
    </p:bg>
    <p:spTree>
      <p:nvGrpSpPr>
        <p:cNvPr id="1" name="Shape 76"/>
        <p:cNvGrpSpPr/>
        <p:nvPr/>
      </p:nvGrpSpPr>
      <p:grpSpPr>
        <a:xfrm>
          <a:off x="0" y="0"/>
          <a:ext cx="0" cy="0"/>
          <a:chOff x="0" y="0"/>
          <a:chExt cx="0" cy="0"/>
        </a:xfrm>
      </p:grpSpPr>
      <p:sp>
        <p:nvSpPr>
          <p:cNvPr id="77" name="Google Shape;77;p13"/>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txBox="1">
            <a:spLocks noGrp="1"/>
          </p:cNvSpPr>
          <p:nvPr>
            <p:ph type="title" hasCustomPrompt="1"/>
          </p:nvPr>
        </p:nvSpPr>
        <p:spPr>
          <a:xfrm>
            <a:off x="715100" y="11992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9" name="Google Shape;79;p13"/>
          <p:cNvSpPr txBox="1">
            <a:spLocks noGrp="1"/>
          </p:cNvSpPr>
          <p:nvPr>
            <p:ph type="subTitle" idx="1"/>
          </p:nvPr>
        </p:nvSpPr>
        <p:spPr>
          <a:xfrm>
            <a:off x="1364300" y="11992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0" name="Google Shape;80;p13"/>
          <p:cNvSpPr txBox="1">
            <a:spLocks noGrp="1"/>
          </p:cNvSpPr>
          <p:nvPr>
            <p:ph type="title" idx="2"/>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81" name="Google Shape;81;p13"/>
          <p:cNvSpPr txBox="1">
            <a:spLocks noGrp="1"/>
          </p:cNvSpPr>
          <p:nvPr>
            <p:ph type="title" idx="3" hasCustomPrompt="1"/>
          </p:nvPr>
        </p:nvSpPr>
        <p:spPr>
          <a:xfrm>
            <a:off x="715100" y="17230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subTitle" idx="4"/>
          </p:nvPr>
        </p:nvSpPr>
        <p:spPr>
          <a:xfrm>
            <a:off x="1364300" y="17230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3" name="Google Shape;83;p13"/>
          <p:cNvSpPr txBox="1">
            <a:spLocks noGrp="1"/>
          </p:cNvSpPr>
          <p:nvPr>
            <p:ph type="title" idx="5" hasCustomPrompt="1"/>
          </p:nvPr>
        </p:nvSpPr>
        <p:spPr>
          <a:xfrm>
            <a:off x="715100" y="22468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subTitle" idx="6"/>
          </p:nvPr>
        </p:nvSpPr>
        <p:spPr>
          <a:xfrm>
            <a:off x="1364300" y="22468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5" name="Google Shape;85;p13"/>
          <p:cNvSpPr txBox="1">
            <a:spLocks noGrp="1"/>
          </p:cNvSpPr>
          <p:nvPr>
            <p:ph type="title" idx="7" hasCustomPrompt="1"/>
          </p:nvPr>
        </p:nvSpPr>
        <p:spPr>
          <a:xfrm>
            <a:off x="715100" y="27706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8"/>
          </p:nvPr>
        </p:nvSpPr>
        <p:spPr>
          <a:xfrm>
            <a:off x="1364300" y="27706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7" name="Google Shape;87;p13"/>
          <p:cNvSpPr txBox="1">
            <a:spLocks noGrp="1"/>
          </p:cNvSpPr>
          <p:nvPr>
            <p:ph type="title" idx="9" hasCustomPrompt="1"/>
          </p:nvPr>
        </p:nvSpPr>
        <p:spPr>
          <a:xfrm>
            <a:off x="715100" y="32944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subTitle" idx="13"/>
          </p:nvPr>
        </p:nvSpPr>
        <p:spPr>
          <a:xfrm>
            <a:off x="1364300" y="32944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89" name="Google Shape;89;p13"/>
          <p:cNvSpPr txBox="1">
            <a:spLocks noGrp="1"/>
          </p:cNvSpPr>
          <p:nvPr>
            <p:ph type="title" idx="14" hasCustomPrompt="1"/>
          </p:nvPr>
        </p:nvSpPr>
        <p:spPr>
          <a:xfrm>
            <a:off x="715100" y="3818200"/>
            <a:ext cx="649200" cy="523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subTitle" idx="15"/>
          </p:nvPr>
        </p:nvSpPr>
        <p:spPr>
          <a:xfrm>
            <a:off x="1364300" y="3818200"/>
            <a:ext cx="7064700" cy="523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BLANK_1_1_1_2">
    <p:bg>
      <p:bgPr>
        <a:gradFill>
          <a:gsLst>
            <a:gs pos="0">
              <a:schemeClr val="accent6"/>
            </a:gs>
            <a:gs pos="100000">
              <a:schemeClr val="accent1"/>
            </a:gs>
          </a:gsLst>
          <a:lin ang="16198662" scaled="0"/>
        </a:gradFill>
        <a:effectLst/>
      </p:bgPr>
    </p:bg>
    <p:spTree>
      <p:nvGrpSpPr>
        <p:cNvPr id="1" name="Shape 91"/>
        <p:cNvGrpSpPr/>
        <p:nvPr/>
      </p:nvGrpSpPr>
      <p:grpSpPr>
        <a:xfrm>
          <a:off x="0" y="0"/>
          <a:ext cx="0" cy="0"/>
          <a:chOff x="0" y="0"/>
          <a:chExt cx="0" cy="0"/>
        </a:xfrm>
      </p:grpSpPr>
      <p:sp>
        <p:nvSpPr>
          <p:cNvPr id="92" name="Google Shape;92;p14"/>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94" name="Google Shape;94;p14"/>
          <p:cNvSpPr txBox="1">
            <a:spLocks noGrp="1"/>
          </p:cNvSpPr>
          <p:nvPr>
            <p:ph type="subTitle" idx="1"/>
          </p:nvPr>
        </p:nvSpPr>
        <p:spPr>
          <a:xfrm>
            <a:off x="715100" y="188742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5" name="Google Shape;95;p14"/>
          <p:cNvSpPr txBox="1">
            <a:spLocks noGrp="1"/>
          </p:cNvSpPr>
          <p:nvPr>
            <p:ph type="subTitle" idx="2"/>
          </p:nvPr>
        </p:nvSpPr>
        <p:spPr>
          <a:xfrm>
            <a:off x="715100" y="2228825"/>
            <a:ext cx="2486100" cy="145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4"/>
          <p:cNvSpPr txBox="1">
            <a:spLocks noGrp="1"/>
          </p:cNvSpPr>
          <p:nvPr>
            <p:ph type="subTitle" idx="3"/>
          </p:nvPr>
        </p:nvSpPr>
        <p:spPr>
          <a:xfrm>
            <a:off x="3328800" y="188742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7" name="Google Shape;97;p14"/>
          <p:cNvSpPr txBox="1">
            <a:spLocks noGrp="1"/>
          </p:cNvSpPr>
          <p:nvPr>
            <p:ph type="subTitle" idx="4"/>
          </p:nvPr>
        </p:nvSpPr>
        <p:spPr>
          <a:xfrm>
            <a:off x="3328800" y="2228825"/>
            <a:ext cx="2486100" cy="145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4"/>
          <p:cNvSpPr txBox="1">
            <a:spLocks noGrp="1"/>
          </p:cNvSpPr>
          <p:nvPr>
            <p:ph type="subTitle" idx="5"/>
          </p:nvPr>
        </p:nvSpPr>
        <p:spPr>
          <a:xfrm>
            <a:off x="5942800" y="188742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9" name="Google Shape;99;p14"/>
          <p:cNvSpPr txBox="1">
            <a:spLocks noGrp="1"/>
          </p:cNvSpPr>
          <p:nvPr>
            <p:ph type="subTitle" idx="6"/>
          </p:nvPr>
        </p:nvSpPr>
        <p:spPr>
          <a:xfrm>
            <a:off x="5942800" y="2228825"/>
            <a:ext cx="2486100" cy="145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BLANK_1_1_1_1">
    <p:bg>
      <p:bgPr>
        <a:gradFill>
          <a:gsLst>
            <a:gs pos="0">
              <a:schemeClr val="accent6"/>
            </a:gs>
            <a:gs pos="100000">
              <a:schemeClr val="accent1"/>
            </a:gs>
          </a:gsLst>
          <a:lin ang="5400700" scaled="0"/>
        </a:gradFill>
        <a:effectLst/>
      </p:bgPr>
    </p:bg>
    <p:spTree>
      <p:nvGrpSpPr>
        <p:cNvPr id="1" name="Shape 100"/>
        <p:cNvGrpSpPr/>
        <p:nvPr/>
      </p:nvGrpSpPr>
      <p:grpSpPr>
        <a:xfrm>
          <a:off x="0" y="0"/>
          <a:ext cx="0" cy="0"/>
          <a:chOff x="0" y="0"/>
          <a:chExt cx="0" cy="0"/>
        </a:xfrm>
      </p:grpSpPr>
      <p:sp>
        <p:nvSpPr>
          <p:cNvPr id="101" name="Google Shape;101;p15"/>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103" name="Google Shape;103;p15"/>
          <p:cNvSpPr txBox="1">
            <a:spLocks noGrp="1"/>
          </p:cNvSpPr>
          <p:nvPr>
            <p:ph type="subTitle" idx="1"/>
          </p:nvPr>
        </p:nvSpPr>
        <p:spPr>
          <a:xfrm>
            <a:off x="961444" y="15334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4" name="Google Shape;104;p15"/>
          <p:cNvSpPr txBox="1">
            <a:spLocks noGrp="1"/>
          </p:cNvSpPr>
          <p:nvPr>
            <p:ph type="subTitle" idx="2"/>
          </p:nvPr>
        </p:nvSpPr>
        <p:spPr>
          <a:xfrm>
            <a:off x="961444" y="1874875"/>
            <a:ext cx="33642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 name="Google Shape;105;p15"/>
          <p:cNvSpPr txBox="1">
            <a:spLocks noGrp="1"/>
          </p:cNvSpPr>
          <p:nvPr>
            <p:ph type="subTitle" idx="3"/>
          </p:nvPr>
        </p:nvSpPr>
        <p:spPr>
          <a:xfrm>
            <a:off x="961444" y="28171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6" name="Google Shape;106;p15"/>
          <p:cNvSpPr txBox="1">
            <a:spLocks noGrp="1"/>
          </p:cNvSpPr>
          <p:nvPr>
            <p:ph type="subTitle" idx="4"/>
          </p:nvPr>
        </p:nvSpPr>
        <p:spPr>
          <a:xfrm>
            <a:off x="961444" y="3158575"/>
            <a:ext cx="3364200" cy="89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15"/>
          <p:cNvSpPr txBox="1">
            <a:spLocks noGrp="1"/>
          </p:cNvSpPr>
          <p:nvPr>
            <p:ph type="subTitle" idx="5"/>
          </p:nvPr>
        </p:nvSpPr>
        <p:spPr>
          <a:xfrm>
            <a:off x="4818356" y="15334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08" name="Google Shape;108;p15"/>
          <p:cNvSpPr txBox="1">
            <a:spLocks noGrp="1"/>
          </p:cNvSpPr>
          <p:nvPr>
            <p:ph type="subTitle" idx="6"/>
          </p:nvPr>
        </p:nvSpPr>
        <p:spPr>
          <a:xfrm>
            <a:off x="4818356" y="1874875"/>
            <a:ext cx="33642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5"/>
          <p:cNvSpPr txBox="1">
            <a:spLocks noGrp="1"/>
          </p:cNvSpPr>
          <p:nvPr>
            <p:ph type="subTitle" idx="7"/>
          </p:nvPr>
        </p:nvSpPr>
        <p:spPr>
          <a:xfrm>
            <a:off x="4818356" y="2817175"/>
            <a:ext cx="33642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0" name="Google Shape;110;p15"/>
          <p:cNvSpPr txBox="1">
            <a:spLocks noGrp="1"/>
          </p:cNvSpPr>
          <p:nvPr>
            <p:ph type="subTitle" idx="8"/>
          </p:nvPr>
        </p:nvSpPr>
        <p:spPr>
          <a:xfrm>
            <a:off x="4818356" y="3158575"/>
            <a:ext cx="3364200" cy="894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gradFill>
          <a:gsLst>
            <a:gs pos="0">
              <a:schemeClr val="accent6"/>
            </a:gs>
            <a:gs pos="100000">
              <a:schemeClr val="accent1"/>
            </a:gs>
          </a:gsLst>
          <a:lin ang="16198662" scaled="0"/>
        </a:gradFill>
        <a:effectLst/>
      </p:bgPr>
    </p:bg>
    <p:spTree>
      <p:nvGrpSpPr>
        <p:cNvPr id="1" name="Shape 111"/>
        <p:cNvGrpSpPr/>
        <p:nvPr/>
      </p:nvGrpSpPr>
      <p:grpSpPr>
        <a:xfrm>
          <a:off x="0" y="0"/>
          <a:ext cx="0" cy="0"/>
          <a:chOff x="0" y="0"/>
          <a:chExt cx="0" cy="0"/>
        </a:xfrm>
      </p:grpSpPr>
      <p:sp>
        <p:nvSpPr>
          <p:cNvPr id="112" name="Google Shape;112;p16"/>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114" name="Google Shape;114;p16"/>
          <p:cNvSpPr txBox="1">
            <a:spLocks noGrp="1"/>
          </p:cNvSpPr>
          <p:nvPr>
            <p:ph type="subTitle" idx="1"/>
          </p:nvPr>
        </p:nvSpPr>
        <p:spPr>
          <a:xfrm>
            <a:off x="715100" y="15334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5" name="Google Shape;115;p16"/>
          <p:cNvSpPr txBox="1">
            <a:spLocks noGrp="1"/>
          </p:cNvSpPr>
          <p:nvPr>
            <p:ph type="subTitle" idx="2"/>
          </p:nvPr>
        </p:nvSpPr>
        <p:spPr>
          <a:xfrm>
            <a:off x="715100" y="18748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16"/>
          <p:cNvSpPr txBox="1">
            <a:spLocks noGrp="1"/>
          </p:cNvSpPr>
          <p:nvPr>
            <p:ph type="subTitle" idx="3"/>
          </p:nvPr>
        </p:nvSpPr>
        <p:spPr>
          <a:xfrm>
            <a:off x="715100" y="28171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7" name="Google Shape;117;p16"/>
          <p:cNvSpPr txBox="1">
            <a:spLocks noGrp="1"/>
          </p:cNvSpPr>
          <p:nvPr>
            <p:ph type="subTitle" idx="4"/>
          </p:nvPr>
        </p:nvSpPr>
        <p:spPr>
          <a:xfrm>
            <a:off x="715100" y="31585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16"/>
          <p:cNvSpPr txBox="1">
            <a:spLocks noGrp="1"/>
          </p:cNvSpPr>
          <p:nvPr>
            <p:ph type="subTitle" idx="5"/>
          </p:nvPr>
        </p:nvSpPr>
        <p:spPr>
          <a:xfrm>
            <a:off x="3328950" y="15334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9" name="Google Shape;119;p16"/>
          <p:cNvSpPr txBox="1">
            <a:spLocks noGrp="1"/>
          </p:cNvSpPr>
          <p:nvPr>
            <p:ph type="subTitle" idx="6"/>
          </p:nvPr>
        </p:nvSpPr>
        <p:spPr>
          <a:xfrm>
            <a:off x="3328950" y="18748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16"/>
          <p:cNvSpPr txBox="1">
            <a:spLocks noGrp="1"/>
          </p:cNvSpPr>
          <p:nvPr>
            <p:ph type="subTitle" idx="7"/>
          </p:nvPr>
        </p:nvSpPr>
        <p:spPr>
          <a:xfrm>
            <a:off x="3328950" y="28171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1" name="Google Shape;121;p16"/>
          <p:cNvSpPr txBox="1">
            <a:spLocks noGrp="1"/>
          </p:cNvSpPr>
          <p:nvPr>
            <p:ph type="subTitle" idx="8"/>
          </p:nvPr>
        </p:nvSpPr>
        <p:spPr>
          <a:xfrm>
            <a:off x="3328950" y="31585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16"/>
          <p:cNvSpPr txBox="1">
            <a:spLocks noGrp="1"/>
          </p:cNvSpPr>
          <p:nvPr>
            <p:ph type="subTitle" idx="9"/>
          </p:nvPr>
        </p:nvSpPr>
        <p:spPr>
          <a:xfrm>
            <a:off x="5942800" y="15334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3" name="Google Shape;123;p16"/>
          <p:cNvSpPr txBox="1">
            <a:spLocks noGrp="1"/>
          </p:cNvSpPr>
          <p:nvPr>
            <p:ph type="subTitle" idx="13"/>
          </p:nvPr>
        </p:nvSpPr>
        <p:spPr>
          <a:xfrm>
            <a:off x="5942800" y="18748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16"/>
          <p:cNvSpPr txBox="1">
            <a:spLocks noGrp="1"/>
          </p:cNvSpPr>
          <p:nvPr>
            <p:ph type="subTitle" idx="14"/>
          </p:nvPr>
        </p:nvSpPr>
        <p:spPr>
          <a:xfrm>
            <a:off x="5942800" y="2817175"/>
            <a:ext cx="2486100" cy="493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5" name="Google Shape;125;p16"/>
          <p:cNvSpPr txBox="1">
            <a:spLocks noGrp="1"/>
          </p:cNvSpPr>
          <p:nvPr>
            <p:ph type="subTitle" idx="15"/>
          </p:nvPr>
        </p:nvSpPr>
        <p:spPr>
          <a:xfrm>
            <a:off x="5942800" y="3158575"/>
            <a:ext cx="2486100" cy="899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BLANK_1_1_1_1_1_1">
    <p:bg>
      <p:bgPr>
        <a:gradFill>
          <a:gsLst>
            <a:gs pos="0">
              <a:schemeClr val="accent6"/>
            </a:gs>
            <a:gs pos="100000">
              <a:schemeClr val="accent1"/>
            </a:gs>
          </a:gsLst>
          <a:lin ang="5400700" scaled="0"/>
        </a:gradFill>
        <a:effectLst/>
      </p:bgPr>
    </p:bg>
    <p:spTree>
      <p:nvGrpSpPr>
        <p:cNvPr id="1" name="Shape 126"/>
        <p:cNvGrpSpPr/>
        <p:nvPr/>
      </p:nvGrpSpPr>
      <p:grpSpPr>
        <a:xfrm>
          <a:off x="0" y="0"/>
          <a:ext cx="0" cy="0"/>
          <a:chOff x="0" y="0"/>
          <a:chExt cx="0" cy="0"/>
        </a:xfrm>
      </p:grpSpPr>
      <p:sp>
        <p:nvSpPr>
          <p:cNvPr id="127" name="Google Shape;127;p17"/>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7"/>
          <p:cNvSpPr txBox="1">
            <a:spLocks noGrp="1"/>
          </p:cNvSpPr>
          <p:nvPr>
            <p:ph type="title" hasCustomPrompt="1"/>
          </p:nvPr>
        </p:nvSpPr>
        <p:spPr>
          <a:xfrm>
            <a:off x="715100" y="8316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9" name="Google Shape;129;p17"/>
          <p:cNvSpPr txBox="1">
            <a:spLocks noGrp="1"/>
          </p:cNvSpPr>
          <p:nvPr>
            <p:ph type="subTitle" idx="1"/>
          </p:nvPr>
        </p:nvSpPr>
        <p:spPr>
          <a:xfrm>
            <a:off x="715100" y="14661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17"/>
          <p:cNvSpPr txBox="1">
            <a:spLocks noGrp="1"/>
          </p:cNvSpPr>
          <p:nvPr>
            <p:ph type="title" idx="2" hasCustomPrompt="1"/>
          </p:nvPr>
        </p:nvSpPr>
        <p:spPr>
          <a:xfrm>
            <a:off x="715100" y="20208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1" name="Google Shape;131;p17"/>
          <p:cNvSpPr txBox="1">
            <a:spLocks noGrp="1"/>
          </p:cNvSpPr>
          <p:nvPr>
            <p:ph type="subTitle" idx="3"/>
          </p:nvPr>
        </p:nvSpPr>
        <p:spPr>
          <a:xfrm>
            <a:off x="715100" y="26553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17"/>
          <p:cNvSpPr txBox="1">
            <a:spLocks noGrp="1"/>
          </p:cNvSpPr>
          <p:nvPr>
            <p:ph type="title" idx="4" hasCustomPrompt="1"/>
          </p:nvPr>
        </p:nvSpPr>
        <p:spPr>
          <a:xfrm>
            <a:off x="715100" y="3210050"/>
            <a:ext cx="4066200" cy="78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0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33" name="Google Shape;133;p17"/>
          <p:cNvSpPr txBox="1">
            <a:spLocks noGrp="1"/>
          </p:cNvSpPr>
          <p:nvPr>
            <p:ph type="subTitle" idx="5"/>
          </p:nvPr>
        </p:nvSpPr>
        <p:spPr>
          <a:xfrm>
            <a:off x="715100" y="3844550"/>
            <a:ext cx="4066200" cy="4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1">
    <p:bg>
      <p:bgPr>
        <a:gradFill>
          <a:gsLst>
            <a:gs pos="0">
              <a:schemeClr val="accent6"/>
            </a:gs>
            <a:gs pos="100000">
              <a:schemeClr val="accent1"/>
            </a:gs>
          </a:gsLst>
          <a:lin ang="16198662" scaled="0"/>
        </a:gradFill>
        <a:effectLst/>
      </p:bgPr>
    </p:bg>
    <p:spTree>
      <p:nvGrpSpPr>
        <p:cNvPr id="1" name="Shape 134"/>
        <p:cNvGrpSpPr/>
        <p:nvPr/>
      </p:nvGrpSpPr>
      <p:grpSpPr>
        <a:xfrm>
          <a:off x="0" y="0"/>
          <a:ext cx="0" cy="0"/>
          <a:chOff x="0" y="0"/>
          <a:chExt cx="0" cy="0"/>
        </a:xfrm>
      </p:grpSpPr>
      <p:sp>
        <p:nvSpPr>
          <p:cNvPr id="135" name="Google Shape;135;p18"/>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_1">
    <p:bg>
      <p:bgPr>
        <a:gradFill>
          <a:gsLst>
            <a:gs pos="0">
              <a:schemeClr val="accent6"/>
            </a:gs>
            <a:gs pos="100000">
              <a:schemeClr val="accent1"/>
            </a:gs>
          </a:gsLst>
          <a:lin ang="10800025" scaled="0"/>
        </a:gradFill>
        <a:effectLst/>
      </p:bgPr>
    </p:bg>
    <p:spTree>
      <p:nvGrpSpPr>
        <p:cNvPr id="1" name="Shape 137"/>
        <p:cNvGrpSpPr/>
        <p:nvPr/>
      </p:nvGrpSpPr>
      <p:grpSpPr>
        <a:xfrm>
          <a:off x="0" y="0"/>
          <a:ext cx="0" cy="0"/>
          <a:chOff x="0" y="0"/>
          <a:chExt cx="0" cy="0"/>
        </a:xfrm>
      </p:grpSpPr>
      <p:sp>
        <p:nvSpPr>
          <p:cNvPr id="138" name="Google Shape;138;p19"/>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9"/>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BLANK_1_1_1_1_1_1_2">
    <p:bg>
      <p:bgPr>
        <a:gradFill>
          <a:gsLst>
            <a:gs pos="0">
              <a:schemeClr val="accent6"/>
            </a:gs>
            <a:gs pos="100000">
              <a:schemeClr val="accent1"/>
            </a:gs>
          </a:gsLst>
          <a:lin ang="5400700" scaled="0"/>
        </a:gradFill>
        <a:effectLst/>
      </p:bgPr>
    </p:bg>
    <p:spTree>
      <p:nvGrpSpPr>
        <p:cNvPr id="1" name="Shape 140"/>
        <p:cNvGrpSpPr/>
        <p:nvPr/>
      </p:nvGrpSpPr>
      <p:grpSpPr>
        <a:xfrm>
          <a:off x="0" y="0"/>
          <a:ext cx="0" cy="0"/>
          <a:chOff x="0" y="0"/>
          <a:chExt cx="0" cy="0"/>
        </a:xfrm>
      </p:grpSpPr>
      <p:sp>
        <p:nvSpPr>
          <p:cNvPr id="141" name="Google Shape;141;p20"/>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txBox="1">
            <a:spLocks noGrp="1"/>
          </p:cNvSpPr>
          <p:nvPr>
            <p:ph type="ctrTitle"/>
          </p:nvPr>
        </p:nvSpPr>
        <p:spPr>
          <a:xfrm>
            <a:off x="1225400" y="649438"/>
            <a:ext cx="2836200" cy="9744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43" name="Google Shape;143;p20"/>
          <p:cNvSpPr txBox="1">
            <a:spLocks noGrp="1"/>
          </p:cNvSpPr>
          <p:nvPr>
            <p:ph type="subTitle" idx="1"/>
          </p:nvPr>
        </p:nvSpPr>
        <p:spPr>
          <a:xfrm>
            <a:off x="1225400" y="1623838"/>
            <a:ext cx="2836200" cy="11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44" name="Google Shape;144;p20"/>
          <p:cNvSpPr txBox="1"/>
          <p:nvPr/>
        </p:nvSpPr>
        <p:spPr>
          <a:xfrm>
            <a:off x="1225400" y="3479463"/>
            <a:ext cx="2836200"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900">
                <a:solidFill>
                  <a:schemeClr val="dk1"/>
                </a:solidFill>
                <a:latin typeface="Albert Sans"/>
                <a:ea typeface="Albert Sans"/>
                <a:cs typeface="Albert Sans"/>
                <a:sym typeface="Albert Sans"/>
              </a:rPr>
              <a:t>CREDITS: This presentation template was created by </a:t>
            </a:r>
            <a:r>
              <a:rPr lang="en" sz="900" b="1">
                <a:solidFill>
                  <a:schemeClr val="dk1"/>
                </a:solidFill>
                <a:uFill>
                  <a:noFill/>
                </a:u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900">
                <a:solidFill>
                  <a:schemeClr val="dk1"/>
                </a:solidFill>
                <a:latin typeface="Albert Sans"/>
                <a:ea typeface="Albert Sans"/>
                <a:cs typeface="Albert Sans"/>
                <a:sym typeface="Albert Sans"/>
              </a:rPr>
              <a:t>, and includes icons by </a:t>
            </a:r>
            <a:r>
              <a:rPr lang="en" sz="900"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900" b="1">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lang="en" sz="900"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endParaRPr sz="900" b="1">
              <a:solidFill>
                <a:schemeClr val="dk1"/>
              </a:solidFill>
              <a:latin typeface="Albert Sans"/>
              <a:ea typeface="Albert Sans"/>
              <a:cs typeface="Albert Sans"/>
              <a:sym typeface="Albert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6"/>
            </a:gs>
            <a:gs pos="100000">
              <a:schemeClr val="accent1"/>
            </a:gs>
          </a:gsLst>
          <a:lin ang="16200038" scaled="0"/>
        </a:gradFill>
        <a:effectLst/>
      </p:bgPr>
    </p:bg>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909050" y="2267588"/>
            <a:ext cx="4812600" cy="94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909050" y="1162713"/>
            <a:ext cx="4812600" cy="11049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p:nvPr/>
        </p:nvSpPr>
        <p:spPr>
          <a:xfrm>
            <a:off x="428100" y="399900"/>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6"/>
            </a:gs>
            <a:gs pos="100000">
              <a:schemeClr val="accent1"/>
            </a:gs>
          </a:gsLst>
          <a:lin ang="10801400" scaled="0"/>
        </a:gradFill>
        <a:effectLst/>
      </p:bgPr>
    </p:bg>
    <p:spTree>
      <p:nvGrpSpPr>
        <p:cNvPr id="1" name="Shape 145"/>
        <p:cNvGrpSpPr/>
        <p:nvPr/>
      </p:nvGrpSpPr>
      <p:grpSpPr>
        <a:xfrm>
          <a:off x="0" y="0"/>
          <a:ext cx="0" cy="0"/>
          <a:chOff x="0" y="0"/>
          <a:chExt cx="0" cy="0"/>
        </a:xfrm>
      </p:grpSpPr>
      <p:sp>
        <p:nvSpPr>
          <p:cNvPr id="146" name="Google Shape;146;p21"/>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975650" y="3777037"/>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886925" y="30538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1073825" y="3221063"/>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 name="Google Shape;150;p21"/>
          <p:cNvGrpSpPr/>
          <p:nvPr/>
        </p:nvGrpSpPr>
        <p:grpSpPr>
          <a:xfrm>
            <a:off x="1225335" y="3471179"/>
            <a:ext cx="835711" cy="835711"/>
            <a:chOff x="1221094" y="2847175"/>
            <a:chExt cx="554700" cy="554700"/>
          </a:xfrm>
        </p:grpSpPr>
        <p:sp>
          <p:nvSpPr>
            <p:cNvPr id="151" name="Google Shape;151;p21"/>
            <p:cNvSpPr/>
            <p:nvPr/>
          </p:nvSpPr>
          <p:spPr>
            <a:xfrm>
              <a:off x="1221094" y="28471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1288144" y="2914222"/>
              <a:ext cx="420600" cy="420600"/>
            </a:xfrm>
            <a:prstGeom prst="ellipse">
              <a:avLst/>
            </a:pr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21"/>
            <p:cNvGrpSpPr/>
            <p:nvPr/>
          </p:nvGrpSpPr>
          <p:grpSpPr>
            <a:xfrm>
              <a:off x="1389861" y="2980064"/>
              <a:ext cx="217166" cy="258028"/>
              <a:chOff x="-48233050" y="3569725"/>
              <a:chExt cx="252050" cy="299475"/>
            </a:xfrm>
          </p:grpSpPr>
          <p:sp>
            <p:nvSpPr>
              <p:cNvPr id="154" name="Google Shape;154;p21"/>
              <p:cNvSpPr/>
              <p:nvPr/>
            </p:nvSpPr>
            <p:spPr>
              <a:xfrm>
                <a:off x="-48233050" y="3569725"/>
                <a:ext cx="252050" cy="299475"/>
              </a:xfrm>
              <a:custGeom>
                <a:avLst/>
                <a:gdLst/>
                <a:ahLst/>
                <a:cxnLst/>
                <a:rect l="l" t="t" r="r" b="b"/>
                <a:pathLst>
                  <a:path w="10082" h="11979" extrusionOk="0">
                    <a:moveTo>
                      <a:pt x="5230" y="1393"/>
                    </a:moveTo>
                    <a:cubicBezTo>
                      <a:pt x="5419" y="1393"/>
                      <a:pt x="5577" y="1551"/>
                      <a:pt x="5577" y="1740"/>
                    </a:cubicBezTo>
                    <a:lnTo>
                      <a:pt x="5577" y="1960"/>
                    </a:lnTo>
                    <a:cubicBezTo>
                      <a:pt x="5703" y="2023"/>
                      <a:pt x="5829" y="2086"/>
                      <a:pt x="5923" y="2181"/>
                    </a:cubicBezTo>
                    <a:lnTo>
                      <a:pt x="6144" y="2055"/>
                    </a:lnTo>
                    <a:cubicBezTo>
                      <a:pt x="6194" y="2025"/>
                      <a:pt x="6251" y="2011"/>
                      <a:pt x="6308" y="2011"/>
                    </a:cubicBezTo>
                    <a:cubicBezTo>
                      <a:pt x="6430" y="2011"/>
                      <a:pt x="6552" y="2074"/>
                      <a:pt x="6616" y="2181"/>
                    </a:cubicBezTo>
                    <a:lnTo>
                      <a:pt x="7309" y="3410"/>
                    </a:lnTo>
                    <a:cubicBezTo>
                      <a:pt x="7467" y="3725"/>
                      <a:pt x="7246" y="3819"/>
                      <a:pt x="6963" y="3977"/>
                    </a:cubicBezTo>
                    <a:lnTo>
                      <a:pt x="6963" y="4386"/>
                    </a:lnTo>
                    <a:cubicBezTo>
                      <a:pt x="7246" y="4544"/>
                      <a:pt x="7467" y="4670"/>
                      <a:pt x="7309" y="4985"/>
                    </a:cubicBezTo>
                    <a:lnTo>
                      <a:pt x="6616" y="6182"/>
                    </a:lnTo>
                    <a:cubicBezTo>
                      <a:pt x="6531" y="6289"/>
                      <a:pt x="6417" y="6366"/>
                      <a:pt x="6303" y="6366"/>
                    </a:cubicBezTo>
                    <a:cubicBezTo>
                      <a:pt x="6249" y="6366"/>
                      <a:pt x="6195" y="6349"/>
                      <a:pt x="6144" y="6308"/>
                    </a:cubicBezTo>
                    <a:lnTo>
                      <a:pt x="5923" y="6182"/>
                    </a:lnTo>
                    <a:cubicBezTo>
                      <a:pt x="5829" y="6277"/>
                      <a:pt x="5703" y="6340"/>
                      <a:pt x="5577" y="6403"/>
                    </a:cubicBezTo>
                    <a:lnTo>
                      <a:pt x="5577" y="6623"/>
                    </a:lnTo>
                    <a:cubicBezTo>
                      <a:pt x="5577" y="6812"/>
                      <a:pt x="5419" y="6970"/>
                      <a:pt x="5230" y="6970"/>
                    </a:cubicBezTo>
                    <a:lnTo>
                      <a:pt x="3812" y="6970"/>
                    </a:lnTo>
                    <a:cubicBezTo>
                      <a:pt x="3623" y="6970"/>
                      <a:pt x="3466" y="6812"/>
                      <a:pt x="3466" y="6623"/>
                    </a:cubicBezTo>
                    <a:lnTo>
                      <a:pt x="3466" y="6403"/>
                    </a:lnTo>
                    <a:cubicBezTo>
                      <a:pt x="3340" y="6340"/>
                      <a:pt x="3214" y="6277"/>
                      <a:pt x="3119" y="6182"/>
                    </a:cubicBezTo>
                    <a:lnTo>
                      <a:pt x="2899" y="6308"/>
                    </a:lnTo>
                    <a:cubicBezTo>
                      <a:pt x="2848" y="6338"/>
                      <a:pt x="2791" y="6352"/>
                      <a:pt x="2734" y="6352"/>
                    </a:cubicBezTo>
                    <a:cubicBezTo>
                      <a:pt x="2613" y="6352"/>
                      <a:pt x="2490" y="6289"/>
                      <a:pt x="2426" y="6182"/>
                    </a:cubicBezTo>
                    <a:lnTo>
                      <a:pt x="1733" y="4985"/>
                    </a:lnTo>
                    <a:cubicBezTo>
                      <a:pt x="1638" y="4827"/>
                      <a:pt x="1670" y="4575"/>
                      <a:pt x="1859" y="4512"/>
                    </a:cubicBezTo>
                    <a:lnTo>
                      <a:pt x="2048" y="4386"/>
                    </a:lnTo>
                    <a:lnTo>
                      <a:pt x="2048" y="3977"/>
                    </a:lnTo>
                    <a:lnTo>
                      <a:pt x="1859" y="3882"/>
                    </a:lnTo>
                    <a:cubicBezTo>
                      <a:pt x="1702" y="3788"/>
                      <a:pt x="1607" y="3536"/>
                      <a:pt x="1733" y="3410"/>
                    </a:cubicBezTo>
                    <a:lnTo>
                      <a:pt x="2426" y="2181"/>
                    </a:lnTo>
                    <a:cubicBezTo>
                      <a:pt x="2490" y="2074"/>
                      <a:pt x="2612" y="1997"/>
                      <a:pt x="2733" y="1997"/>
                    </a:cubicBezTo>
                    <a:cubicBezTo>
                      <a:pt x="2790" y="1997"/>
                      <a:pt x="2848" y="2014"/>
                      <a:pt x="2899" y="2055"/>
                    </a:cubicBezTo>
                    <a:lnTo>
                      <a:pt x="3119" y="2181"/>
                    </a:lnTo>
                    <a:cubicBezTo>
                      <a:pt x="3214" y="2086"/>
                      <a:pt x="3340" y="2023"/>
                      <a:pt x="3466" y="1960"/>
                    </a:cubicBezTo>
                    <a:lnTo>
                      <a:pt x="3466" y="1740"/>
                    </a:lnTo>
                    <a:cubicBezTo>
                      <a:pt x="3466" y="1551"/>
                      <a:pt x="3623" y="1393"/>
                      <a:pt x="3812" y="1393"/>
                    </a:cubicBezTo>
                    <a:close/>
                    <a:moveTo>
                      <a:pt x="4547" y="0"/>
                    </a:moveTo>
                    <a:cubicBezTo>
                      <a:pt x="3499" y="0"/>
                      <a:pt x="2484" y="337"/>
                      <a:pt x="1670" y="984"/>
                    </a:cubicBezTo>
                    <a:cubicBezTo>
                      <a:pt x="630" y="1866"/>
                      <a:pt x="0" y="3158"/>
                      <a:pt x="0" y="4544"/>
                    </a:cubicBezTo>
                    <a:cubicBezTo>
                      <a:pt x="0" y="5804"/>
                      <a:pt x="504" y="6970"/>
                      <a:pt x="1418" y="7852"/>
                    </a:cubicBezTo>
                    <a:lnTo>
                      <a:pt x="1418" y="11632"/>
                    </a:lnTo>
                    <a:cubicBezTo>
                      <a:pt x="1418" y="11821"/>
                      <a:pt x="1575" y="11979"/>
                      <a:pt x="1765" y="11979"/>
                    </a:cubicBezTo>
                    <a:lnTo>
                      <a:pt x="5986" y="11979"/>
                    </a:lnTo>
                    <a:cubicBezTo>
                      <a:pt x="6175" y="11979"/>
                      <a:pt x="6333" y="11821"/>
                      <a:pt x="6333" y="11632"/>
                    </a:cubicBezTo>
                    <a:lnTo>
                      <a:pt x="6333" y="10530"/>
                    </a:lnTo>
                    <a:lnTo>
                      <a:pt x="8097" y="10530"/>
                    </a:lnTo>
                    <a:cubicBezTo>
                      <a:pt x="8286" y="10530"/>
                      <a:pt x="8444" y="10372"/>
                      <a:pt x="8444" y="10183"/>
                    </a:cubicBezTo>
                    <a:lnTo>
                      <a:pt x="8444" y="8387"/>
                    </a:lnTo>
                    <a:lnTo>
                      <a:pt x="9042" y="8387"/>
                    </a:lnTo>
                    <a:cubicBezTo>
                      <a:pt x="9389" y="8387"/>
                      <a:pt x="9767" y="8198"/>
                      <a:pt x="9956" y="7883"/>
                    </a:cubicBezTo>
                    <a:cubicBezTo>
                      <a:pt x="10082" y="7568"/>
                      <a:pt x="10082" y="7190"/>
                      <a:pt x="9924" y="6875"/>
                    </a:cubicBezTo>
                    <a:lnTo>
                      <a:pt x="9042" y="5237"/>
                    </a:lnTo>
                    <a:cubicBezTo>
                      <a:pt x="9137" y="4701"/>
                      <a:pt x="9137" y="4134"/>
                      <a:pt x="9011" y="3599"/>
                    </a:cubicBezTo>
                    <a:cubicBezTo>
                      <a:pt x="8664" y="1866"/>
                      <a:pt x="7246" y="480"/>
                      <a:pt x="5545" y="102"/>
                    </a:cubicBezTo>
                    <a:cubicBezTo>
                      <a:pt x="5213" y="34"/>
                      <a:pt x="4878" y="0"/>
                      <a:pt x="45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48170050" y="3622650"/>
                <a:ext cx="100050" cy="103225"/>
              </a:xfrm>
              <a:custGeom>
                <a:avLst/>
                <a:gdLst/>
                <a:ahLst/>
                <a:cxnLst/>
                <a:rect l="l" t="t" r="r" b="b"/>
                <a:pathLst>
                  <a:path w="4002" h="4129" extrusionOk="0">
                    <a:moveTo>
                      <a:pt x="1985" y="1009"/>
                    </a:moveTo>
                    <a:cubicBezTo>
                      <a:pt x="2584" y="1009"/>
                      <a:pt x="3057" y="1482"/>
                      <a:pt x="3057" y="2080"/>
                    </a:cubicBezTo>
                    <a:cubicBezTo>
                      <a:pt x="3057" y="2647"/>
                      <a:pt x="2584" y="3120"/>
                      <a:pt x="1985" y="3120"/>
                    </a:cubicBezTo>
                    <a:cubicBezTo>
                      <a:pt x="1418" y="3120"/>
                      <a:pt x="946" y="2647"/>
                      <a:pt x="946" y="2080"/>
                    </a:cubicBezTo>
                    <a:cubicBezTo>
                      <a:pt x="946" y="1482"/>
                      <a:pt x="1418" y="1009"/>
                      <a:pt x="1985" y="1009"/>
                    </a:cubicBezTo>
                    <a:close/>
                    <a:moveTo>
                      <a:pt x="1639" y="1"/>
                    </a:moveTo>
                    <a:lnTo>
                      <a:pt x="1639" y="127"/>
                    </a:lnTo>
                    <a:cubicBezTo>
                      <a:pt x="1639" y="284"/>
                      <a:pt x="1576" y="410"/>
                      <a:pt x="1418" y="442"/>
                    </a:cubicBezTo>
                    <a:cubicBezTo>
                      <a:pt x="1198" y="537"/>
                      <a:pt x="1009" y="631"/>
                      <a:pt x="851" y="757"/>
                    </a:cubicBezTo>
                    <a:cubicBezTo>
                      <a:pt x="770" y="818"/>
                      <a:pt x="689" y="853"/>
                      <a:pt x="607" y="853"/>
                    </a:cubicBezTo>
                    <a:cubicBezTo>
                      <a:pt x="562" y="853"/>
                      <a:pt x="518" y="842"/>
                      <a:pt x="473" y="820"/>
                    </a:cubicBezTo>
                    <a:lnTo>
                      <a:pt x="347" y="726"/>
                    </a:lnTo>
                    <a:lnTo>
                      <a:pt x="1" y="1324"/>
                    </a:lnTo>
                    <a:lnTo>
                      <a:pt x="127" y="1387"/>
                    </a:lnTo>
                    <a:cubicBezTo>
                      <a:pt x="221" y="1482"/>
                      <a:pt x="316" y="1639"/>
                      <a:pt x="253" y="1765"/>
                    </a:cubicBezTo>
                    <a:cubicBezTo>
                      <a:pt x="221" y="1986"/>
                      <a:pt x="221" y="2143"/>
                      <a:pt x="253" y="2395"/>
                    </a:cubicBezTo>
                    <a:cubicBezTo>
                      <a:pt x="316" y="2553"/>
                      <a:pt x="221" y="2647"/>
                      <a:pt x="127" y="2742"/>
                    </a:cubicBezTo>
                    <a:lnTo>
                      <a:pt x="1" y="2805"/>
                    </a:lnTo>
                    <a:lnTo>
                      <a:pt x="347" y="3403"/>
                    </a:lnTo>
                    <a:lnTo>
                      <a:pt x="473" y="3340"/>
                    </a:lnTo>
                    <a:cubicBezTo>
                      <a:pt x="532" y="3297"/>
                      <a:pt x="590" y="3273"/>
                      <a:pt x="649" y="3273"/>
                    </a:cubicBezTo>
                    <a:cubicBezTo>
                      <a:pt x="716" y="3273"/>
                      <a:pt x="784" y="3304"/>
                      <a:pt x="851" y="3372"/>
                    </a:cubicBezTo>
                    <a:cubicBezTo>
                      <a:pt x="1009" y="3529"/>
                      <a:pt x="1198" y="3592"/>
                      <a:pt x="1418" y="3687"/>
                    </a:cubicBezTo>
                    <a:cubicBezTo>
                      <a:pt x="1576" y="3718"/>
                      <a:pt x="1639" y="3876"/>
                      <a:pt x="1639" y="4002"/>
                    </a:cubicBezTo>
                    <a:lnTo>
                      <a:pt x="1639" y="4128"/>
                    </a:lnTo>
                    <a:lnTo>
                      <a:pt x="2364" y="4128"/>
                    </a:lnTo>
                    <a:lnTo>
                      <a:pt x="2364" y="4002"/>
                    </a:lnTo>
                    <a:cubicBezTo>
                      <a:pt x="2364" y="3845"/>
                      <a:pt x="2427" y="3718"/>
                      <a:pt x="2584" y="3687"/>
                    </a:cubicBezTo>
                    <a:cubicBezTo>
                      <a:pt x="2805" y="3592"/>
                      <a:pt x="2994" y="3498"/>
                      <a:pt x="3151" y="3372"/>
                    </a:cubicBezTo>
                    <a:cubicBezTo>
                      <a:pt x="3224" y="3317"/>
                      <a:pt x="3298" y="3283"/>
                      <a:pt x="3371" y="3283"/>
                    </a:cubicBezTo>
                    <a:cubicBezTo>
                      <a:pt x="3424" y="3283"/>
                      <a:pt x="3476" y="3301"/>
                      <a:pt x="3529" y="3340"/>
                    </a:cubicBezTo>
                    <a:lnTo>
                      <a:pt x="3655" y="3403"/>
                    </a:lnTo>
                    <a:lnTo>
                      <a:pt x="4002" y="2805"/>
                    </a:lnTo>
                    <a:lnTo>
                      <a:pt x="3876" y="2742"/>
                    </a:lnTo>
                    <a:cubicBezTo>
                      <a:pt x="3781" y="2647"/>
                      <a:pt x="3687" y="2490"/>
                      <a:pt x="3750" y="2395"/>
                    </a:cubicBezTo>
                    <a:cubicBezTo>
                      <a:pt x="3781" y="2143"/>
                      <a:pt x="3781" y="1986"/>
                      <a:pt x="3750" y="1765"/>
                    </a:cubicBezTo>
                    <a:cubicBezTo>
                      <a:pt x="3687" y="1608"/>
                      <a:pt x="3781" y="1482"/>
                      <a:pt x="3876" y="1387"/>
                    </a:cubicBezTo>
                    <a:lnTo>
                      <a:pt x="4002" y="1324"/>
                    </a:lnTo>
                    <a:lnTo>
                      <a:pt x="3655" y="726"/>
                    </a:lnTo>
                    <a:lnTo>
                      <a:pt x="3529" y="820"/>
                    </a:lnTo>
                    <a:cubicBezTo>
                      <a:pt x="3477" y="846"/>
                      <a:pt x="3425" y="861"/>
                      <a:pt x="3373" y="861"/>
                    </a:cubicBezTo>
                    <a:cubicBezTo>
                      <a:pt x="3299" y="861"/>
                      <a:pt x="3225" y="831"/>
                      <a:pt x="3151" y="757"/>
                    </a:cubicBezTo>
                    <a:cubicBezTo>
                      <a:pt x="2994" y="600"/>
                      <a:pt x="2805" y="537"/>
                      <a:pt x="2584" y="442"/>
                    </a:cubicBezTo>
                    <a:cubicBezTo>
                      <a:pt x="2427" y="410"/>
                      <a:pt x="2364" y="253"/>
                      <a:pt x="2364" y="127"/>
                    </a:cubicBezTo>
                    <a:lnTo>
                      <a:pt x="236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48129100" y="3665200"/>
                <a:ext cx="18150" cy="18125"/>
              </a:xfrm>
              <a:custGeom>
                <a:avLst/>
                <a:gdLst/>
                <a:ahLst/>
                <a:cxnLst/>
                <a:rect l="l" t="t" r="r" b="b"/>
                <a:pathLst>
                  <a:path w="726" h="725" extrusionOk="0">
                    <a:moveTo>
                      <a:pt x="347" y="0"/>
                    </a:moveTo>
                    <a:cubicBezTo>
                      <a:pt x="158" y="0"/>
                      <a:pt x="1" y="158"/>
                      <a:pt x="1" y="378"/>
                    </a:cubicBezTo>
                    <a:cubicBezTo>
                      <a:pt x="1" y="567"/>
                      <a:pt x="158" y="725"/>
                      <a:pt x="347" y="725"/>
                    </a:cubicBezTo>
                    <a:cubicBezTo>
                      <a:pt x="568" y="725"/>
                      <a:pt x="726" y="567"/>
                      <a:pt x="726" y="378"/>
                    </a:cubicBezTo>
                    <a:cubicBezTo>
                      <a:pt x="726" y="158"/>
                      <a:pt x="56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6"/>
            </a:gs>
            <a:gs pos="100000">
              <a:schemeClr val="accent1"/>
            </a:gs>
          </a:gsLst>
          <a:lin ang="18900044" scaled="0"/>
        </a:gradFill>
        <a:effectLst/>
      </p:bgPr>
    </p:bg>
    <p:spTree>
      <p:nvGrpSpPr>
        <p:cNvPr id="1" name="Shape 157"/>
        <p:cNvGrpSpPr/>
        <p:nvPr/>
      </p:nvGrpSpPr>
      <p:grpSpPr>
        <a:xfrm>
          <a:off x="0" y="0"/>
          <a:ext cx="0" cy="0"/>
          <a:chOff x="0" y="0"/>
          <a:chExt cx="0" cy="0"/>
        </a:xfrm>
      </p:grpSpPr>
      <p:sp>
        <p:nvSpPr>
          <p:cNvPr id="158" name="Google Shape;158;p22"/>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7330037" y="7442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22"/>
          <p:cNvGrpSpPr/>
          <p:nvPr/>
        </p:nvGrpSpPr>
        <p:grpSpPr>
          <a:xfrm>
            <a:off x="7558728" y="868951"/>
            <a:ext cx="835737" cy="835737"/>
            <a:chOff x="7774163" y="804325"/>
            <a:chExt cx="587100" cy="587100"/>
          </a:xfrm>
        </p:grpSpPr>
        <p:sp>
          <p:nvSpPr>
            <p:cNvPr id="161" name="Google Shape;161;p22"/>
            <p:cNvSpPr/>
            <p:nvPr/>
          </p:nvSpPr>
          <p:spPr>
            <a:xfrm>
              <a:off x="7774163" y="8043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7845113" y="875275"/>
              <a:ext cx="445200" cy="445200"/>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 name="Google Shape;163;p22"/>
            <p:cNvGrpSpPr/>
            <p:nvPr/>
          </p:nvGrpSpPr>
          <p:grpSpPr>
            <a:xfrm>
              <a:off x="7941423" y="971571"/>
              <a:ext cx="252594" cy="252615"/>
              <a:chOff x="-44924250" y="3206000"/>
              <a:chExt cx="300100" cy="300125"/>
            </a:xfrm>
          </p:grpSpPr>
          <p:sp>
            <p:nvSpPr>
              <p:cNvPr id="164" name="Google Shape;164;p22"/>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9" name="Google Shape;169;p22"/>
          <p:cNvSpPr/>
          <p:nvPr/>
        </p:nvSpPr>
        <p:spPr>
          <a:xfrm>
            <a:off x="1367688" y="39557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554588" y="4123000"/>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22"/>
          <p:cNvGrpSpPr/>
          <p:nvPr/>
        </p:nvGrpSpPr>
        <p:grpSpPr>
          <a:xfrm>
            <a:off x="745764" y="3292399"/>
            <a:ext cx="554809" cy="554809"/>
            <a:chOff x="5724800" y="2169125"/>
            <a:chExt cx="587100" cy="587100"/>
          </a:xfrm>
        </p:grpSpPr>
        <p:sp>
          <p:nvSpPr>
            <p:cNvPr id="172" name="Google Shape;172;p22"/>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5795750" y="2240075"/>
              <a:ext cx="445200" cy="445200"/>
            </a:xfrm>
            <a:prstGeom prst="ellipse">
              <a:avLst/>
            </a:prstGeom>
            <a:gradFill>
              <a:gsLst>
                <a:gs pos="0">
                  <a:schemeClr val="dk2"/>
                </a:gs>
                <a:gs pos="100000">
                  <a:schemeClr val="l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22"/>
          <p:cNvSpPr/>
          <p:nvPr/>
        </p:nvSpPr>
        <p:spPr>
          <a:xfrm>
            <a:off x="7134938" y="1563138"/>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869538" y="4168588"/>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6"/>
            </a:gs>
            <a:gs pos="100000">
              <a:schemeClr val="accent1"/>
            </a:gs>
          </a:gsLst>
          <a:lin ang="5400700" scaled="0"/>
        </a:gradFill>
        <a:effectLst/>
      </p:bgPr>
    </p:bg>
    <p:spTree>
      <p:nvGrpSpPr>
        <p:cNvPr id="1" name="Shape 16"/>
        <p:cNvGrpSpPr/>
        <p:nvPr/>
      </p:nvGrpSpPr>
      <p:grpSpPr>
        <a:xfrm>
          <a:off x="0" y="0"/>
          <a:ext cx="0" cy="0"/>
          <a:chOff x="0" y="0"/>
          <a:chExt cx="0" cy="0"/>
        </a:xfrm>
      </p:grpSpPr>
      <p:sp>
        <p:nvSpPr>
          <p:cNvPr id="17" name="Google Shape;17;p4"/>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9" name="Google Shape;19;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sp>
        <p:nvSpPr>
          <p:cNvPr id="20" name="Google Shape;20;p4"/>
          <p:cNvSpPr/>
          <p:nvPr/>
        </p:nvSpPr>
        <p:spPr>
          <a:xfrm>
            <a:off x="7987913" y="10064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8232563" y="1006425"/>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59938" y="378274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913013" y="386375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1397638" y="398030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7836413" y="72505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6"/>
            </a:gs>
            <a:gs pos="100000">
              <a:schemeClr val="accent1"/>
            </a:gs>
          </a:gsLst>
          <a:lin ang="5400700" scaled="0"/>
        </a:gradFill>
        <a:effectLst/>
      </p:bgPr>
    </p:bg>
    <p:spTree>
      <p:nvGrpSpPr>
        <p:cNvPr id="1" name="Shape 26"/>
        <p:cNvGrpSpPr/>
        <p:nvPr/>
      </p:nvGrpSpPr>
      <p:grpSpPr>
        <a:xfrm>
          <a:off x="0" y="0"/>
          <a:ext cx="0" cy="0"/>
          <a:chOff x="0" y="0"/>
          <a:chExt cx="0" cy="0"/>
        </a:xfrm>
      </p:grpSpPr>
      <p:sp>
        <p:nvSpPr>
          <p:cNvPr id="27" name="Google Shape;27;p5"/>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29" name="Google Shape;29;p5"/>
          <p:cNvSpPr txBox="1">
            <a:spLocks noGrp="1"/>
          </p:cNvSpPr>
          <p:nvPr>
            <p:ph type="subTitle" idx="1"/>
          </p:nvPr>
        </p:nvSpPr>
        <p:spPr>
          <a:xfrm>
            <a:off x="1574700" y="1533475"/>
            <a:ext cx="5994600" cy="492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0" name="Google Shape;30;p5"/>
          <p:cNvSpPr txBox="1">
            <a:spLocks noGrp="1"/>
          </p:cNvSpPr>
          <p:nvPr>
            <p:ph type="subTitle" idx="2"/>
          </p:nvPr>
        </p:nvSpPr>
        <p:spPr>
          <a:xfrm>
            <a:off x="1574700" y="1873363"/>
            <a:ext cx="59946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3"/>
          </p:nvPr>
        </p:nvSpPr>
        <p:spPr>
          <a:xfrm>
            <a:off x="1574700" y="2847175"/>
            <a:ext cx="5994600" cy="492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b="1">
                <a:solidFill>
                  <a:schemeClr val="dk1"/>
                </a:solidFill>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2" name="Google Shape;32;p5"/>
          <p:cNvSpPr txBox="1">
            <a:spLocks noGrp="1"/>
          </p:cNvSpPr>
          <p:nvPr>
            <p:ph type="subTitle" idx="4"/>
          </p:nvPr>
        </p:nvSpPr>
        <p:spPr>
          <a:xfrm>
            <a:off x="1574700" y="3187075"/>
            <a:ext cx="5994600" cy="713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6"/>
            </a:gs>
            <a:gs pos="100000">
              <a:schemeClr val="accent1"/>
            </a:gs>
          </a:gsLst>
          <a:lin ang="5400700" scaled="0"/>
        </a:gradFill>
        <a:effectLst/>
      </p:bgPr>
    </p:bg>
    <p:spTree>
      <p:nvGrpSpPr>
        <p:cNvPr id="1" name="Shape 33"/>
        <p:cNvGrpSpPr/>
        <p:nvPr/>
      </p:nvGrpSpPr>
      <p:grpSpPr>
        <a:xfrm>
          <a:off x="0" y="0"/>
          <a:ext cx="0" cy="0"/>
          <a:chOff x="0" y="0"/>
          <a:chExt cx="0" cy="0"/>
        </a:xfrm>
      </p:grpSpPr>
      <p:sp>
        <p:nvSpPr>
          <p:cNvPr id="34" name="Google Shape;34;p6"/>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715100" y="535000"/>
            <a:ext cx="77139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6"/>
            </a:gs>
            <a:gs pos="100000">
              <a:schemeClr val="accent1"/>
            </a:gs>
          </a:gsLst>
          <a:lin ang="5400700" scaled="0"/>
        </a:gra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715100" y="980700"/>
            <a:ext cx="3856800" cy="664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38" name="Google Shape;38;p7"/>
          <p:cNvSpPr txBox="1">
            <a:spLocks noGrp="1"/>
          </p:cNvSpPr>
          <p:nvPr>
            <p:ph type="body" idx="1"/>
          </p:nvPr>
        </p:nvSpPr>
        <p:spPr>
          <a:xfrm>
            <a:off x="715100" y="1797300"/>
            <a:ext cx="3856800" cy="2365500"/>
          </a:xfrm>
          <a:prstGeom prst="rect">
            <a:avLst/>
          </a:prstGeom>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rtl="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
        <p:nvSpPr>
          <p:cNvPr id="39" name="Google Shape;39;p7"/>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a:spLocks noGrp="1"/>
          </p:cNvSpPr>
          <p:nvPr>
            <p:ph type="pic" idx="2"/>
          </p:nvPr>
        </p:nvSpPr>
        <p:spPr>
          <a:xfrm>
            <a:off x="4894575" y="966150"/>
            <a:ext cx="3211200" cy="32112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6"/>
            </a:gs>
            <a:gs pos="100000">
              <a:schemeClr val="accent1"/>
            </a:gs>
          </a:gsLst>
          <a:lin ang="5400700" scaled="0"/>
        </a:gradFill>
        <a:effectLst/>
      </p:bgPr>
    </p:bg>
    <p:spTree>
      <p:nvGrpSpPr>
        <p:cNvPr id="1" name="Shape 41"/>
        <p:cNvGrpSpPr/>
        <p:nvPr/>
      </p:nvGrpSpPr>
      <p:grpSpPr>
        <a:xfrm>
          <a:off x="0" y="0"/>
          <a:ext cx="0" cy="0"/>
          <a:chOff x="0" y="0"/>
          <a:chExt cx="0" cy="0"/>
        </a:xfrm>
      </p:grpSpPr>
      <p:sp>
        <p:nvSpPr>
          <p:cNvPr id="42" name="Google Shape;42;p8"/>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44" name="Google Shape;44;p8"/>
          <p:cNvSpPr/>
          <p:nvPr/>
        </p:nvSpPr>
        <p:spPr>
          <a:xfrm>
            <a:off x="930225" y="4191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759938" y="67139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p:nvPr/>
        </p:nvSpPr>
        <p:spPr>
          <a:xfrm>
            <a:off x="913013" y="7524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1397638" y="8689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p:nvPr/>
        </p:nvSpPr>
        <p:spPr>
          <a:xfrm>
            <a:off x="715100" y="39371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rot="10800000">
            <a:off x="8069063" y="4112525"/>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rot="10800000">
            <a:off x="7676288" y="3791824"/>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8"/>
          <p:cNvSpPr/>
          <p:nvPr/>
        </p:nvSpPr>
        <p:spPr>
          <a:xfrm rot="10800000">
            <a:off x="7594863" y="4078474"/>
            <a:ext cx="151500" cy="151500"/>
          </a:xfrm>
          <a:prstGeom prst="ellipse">
            <a:avLst/>
          </a:prstGeom>
          <a:gradFill>
            <a:gsLst>
              <a:gs pos="0">
                <a:schemeClr val="dk2">
                  <a:alpha val="10000"/>
                </a:schemeClr>
              </a:gs>
              <a:gs pos="100000">
                <a:schemeClr val="lt1">
                  <a:alpha val="10000"/>
                </a:scheme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7914825" y="6681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277400" y="10384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6"/>
            </a:gs>
            <a:gs pos="100000">
              <a:schemeClr val="accent1"/>
            </a:gs>
          </a:gsLst>
          <a:lin ang="5400700" scaled="0"/>
        </a:gradFill>
        <a:effectLst/>
      </p:bgPr>
    </p:bg>
    <p:spTree>
      <p:nvGrpSpPr>
        <p:cNvPr id="1" name="Shape 54"/>
        <p:cNvGrpSpPr/>
        <p:nvPr/>
      </p:nvGrpSpPr>
      <p:grpSpPr>
        <a:xfrm>
          <a:off x="0" y="0"/>
          <a:ext cx="0" cy="0"/>
          <a:chOff x="0" y="0"/>
          <a:chExt cx="0" cy="0"/>
        </a:xfrm>
      </p:grpSpPr>
      <p:sp>
        <p:nvSpPr>
          <p:cNvPr id="55" name="Google Shape;55;p9"/>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9"/>
          <p:cNvSpPr txBox="1">
            <a:spLocks noGrp="1"/>
          </p:cNvSpPr>
          <p:nvPr>
            <p:ph type="title"/>
          </p:nvPr>
        </p:nvSpPr>
        <p:spPr>
          <a:xfrm>
            <a:off x="720000" y="367423"/>
            <a:ext cx="77040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 name="Google Shape;57;p9"/>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6"/>
            </a:gs>
            <a:gs pos="100000">
              <a:schemeClr val="accent1"/>
            </a:gs>
          </a:gsLst>
          <a:lin ang="5400700" scaled="0"/>
        </a:gradFill>
        <a:effectLst/>
      </p:bgPr>
    </p:bg>
    <p:spTree>
      <p:nvGrpSpPr>
        <p:cNvPr id="1" name="Shape 58"/>
        <p:cNvGrpSpPr/>
        <p:nvPr/>
      </p:nvGrpSpPr>
      <p:grpSpPr>
        <a:xfrm>
          <a:off x="0" y="0"/>
          <a:ext cx="0" cy="0"/>
          <a:chOff x="0" y="0"/>
          <a:chExt cx="0" cy="0"/>
        </a:xfrm>
      </p:grpSpPr>
      <p:sp>
        <p:nvSpPr>
          <p:cNvPr id="59" name="Google Shape;59;p10"/>
          <p:cNvSpPr/>
          <p:nvPr/>
        </p:nvSpPr>
        <p:spPr>
          <a:xfrm>
            <a:off x="428100" y="399925"/>
            <a:ext cx="8287800" cy="4343700"/>
          </a:xfrm>
          <a:prstGeom prst="roundRect">
            <a:avLst>
              <a:gd name="adj" fmla="val 6806"/>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61" name="Google Shape;61;p10"/>
          <p:cNvSpPr/>
          <p:nvPr/>
        </p:nvSpPr>
        <p:spPr>
          <a:xfrm>
            <a:off x="930225" y="41918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0"/>
          <p:cNvSpPr/>
          <p:nvPr/>
        </p:nvSpPr>
        <p:spPr>
          <a:xfrm>
            <a:off x="715100" y="39371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0"/>
          <p:cNvSpPr/>
          <p:nvPr/>
        </p:nvSpPr>
        <p:spPr>
          <a:xfrm>
            <a:off x="7914825" y="6681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p:nvPr/>
        </p:nvSpPr>
        <p:spPr>
          <a:xfrm>
            <a:off x="8277400" y="1038424"/>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64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200"/>
              <a:buFont typeface="Albert Sans"/>
              <a:buNone/>
              <a:defRPr sz="32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5100" y="1199200"/>
            <a:ext cx="7713900" cy="3409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grpSp>
        <p:nvGrpSpPr>
          <p:cNvPr id="181" name="Google Shape;181;p23"/>
          <p:cNvGrpSpPr/>
          <p:nvPr/>
        </p:nvGrpSpPr>
        <p:grpSpPr>
          <a:xfrm>
            <a:off x="5749536" y="917648"/>
            <a:ext cx="3211436" cy="3211451"/>
            <a:chOff x="1190500" y="238125"/>
            <a:chExt cx="5237175" cy="5237200"/>
          </a:xfrm>
        </p:grpSpPr>
        <p:sp>
          <p:nvSpPr>
            <p:cNvPr id="182" name="Google Shape;182;p23"/>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3"/>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23"/>
          <p:cNvSpPr/>
          <p:nvPr/>
        </p:nvSpPr>
        <p:spPr>
          <a:xfrm>
            <a:off x="5138850" y="16179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3"/>
          <p:cNvSpPr txBox="1">
            <a:spLocks noGrp="1"/>
          </p:cNvSpPr>
          <p:nvPr>
            <p:ph type="ctrTitle"/>
          </p:nvPr>
        </p:nvSpPr>
        <p:spPr>
          <a:xfrm>
            <a:off x="548875" y="1274775"/>
            <a:ext cx="7029000" cy="277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DDOS Prevention </a:t>
            </a:r>
            <a:endParaRPr/>
          </a:p>
          <a:p>
            <a:pPr marL="0" lvl="0" indent="0" algn="l" rtl="0">
              <a:spcBef>
                <a:spcPts val="0"/>
              </a:spcBef>
              <a:spcAft>
                <a:spcPts val="0"/>
              </a:spcAft>
              <a:buNone/>
            </a:pPr>
            <a:r>
              <a:rPr lang="en"/>
              <a:t>System using </a:t>
            </a:r>
            <a:endParaRPr/>
          </a:p>
          <a:p>
            <a:pPr marL="0" lvl="0" indent="0" algn="l" rtl="0">
              <a:spcBef>
                <a:spcPts val="0"/>
              </a:spcBef>
              <a:spcAft>
                <a:spcPts val="0"/>
              </a:spcAft>
              <a:buNone/>
            </a:pPr>
            <a:r>
              <a:rPr lang="en"/>
              <a:t>AWS - </a:t>
            </a:r>
            <a:endParaRPr/>
          </a:p>
          <a:p>
            <a:pPr marL="0" lvl="0" indent="0" algn="l" rtl="0">
              <a:spcBef>
                <a:spcPts val="0"/>
              </a:spcBef>
              <a:spcAft>
                <a:spcPts val="0"/>
              </a:spcAft>
              <a:buNone/>
            </a:pPr>
            <a:r>
              <a:rPr lang="en"/>
              <a:t>Serverless-Architecture</a:t>
            </a:r>
            <a:endParaRPr>
              <a:solidFill>
                <a:schemeClr val="accent2"/>
              </a:solidFill>
            </a:endParaRPr>
          </a:p>
        </p:txBody>
      </p:sp>
      <p:sp>
        <p:nvSpPr>
          <p:cNvPr id="187" name="Google Shape;187;p23"/>
          <p:cNvSpPr txBox="1">
            <a:spLocks noGrp="1"/>
          </p:cNvSpPr>
          <p:nvPr>
            <p:ph type="subTitle" idx="1"/>
          </p:nvPr>
        </p:nvSpPr>
        <p:spPr>
          <a:xfrm>
            <a:off x="548875" y="498675"/>
            <a:ext cx="1838100" cy="32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rPr>
              <a:t>Final Year Project</a:t>
            </a:r>
            <a:endParaRPr sz="1600">
              <a:solidFill>
                <a:schemeClr val="lt1"/>
              </a:solidFill>
            </a:endParaRPr>
          </a:p>
          <a:p>
            <a:pPr marL="0" lvl="0" indent="0" algn="l" rtl="0">
              <a:spcBef>
                <a:spcPts val="0"/>
              </a:spcBef>
              <a:spcAft>
                <a:spcPts val="0"/>
              </a:spcAft>
              <a:buNone/>
            </a:pPr>
            <a:endParaRPr sz="3200">
              <a:solidFill>
                <a:schemeClr val="lt1"/>
              </a:solidFill>
              <a:latin typeface="Albert Sans Black"/>
              <a:ea typeface="Albert Sans Black"/>
              <a:cs typeface="Albert Sans Black"/>
              <a:sym typeface="Albert Sans Black"/>
            </a:endParaRPr>
          </a:p>
        </p:txBody>
      </p:sp>
      <p:grpSp>
        <p:nvGrpSpPr>
          <p:cNvPr id="188" name="Google Shape;188;p23"/>
          <p:cNvGrpSpPr/>
          <p:nvPr/>
        </p:nvGrpSpPr>
        <p:grpSpPr>
          <a:xfrm>
            <a:off x="6135560" y="1594096"/>
            <a:ext cx="2311092" cy="1426206"/>
            <a:chOff x="-3367025" y="741238"/>
            <a:chExt cx="2445600" cy="1509213"/>
          </a:xfrm>
        </p:grpSpPr>
        <p:sp>
          <p:nvSpPr>
            <p:cNvPr id="189" name="Google Shape;189;p23"/>
            <p:cNvSpPr/>
            <p:nvPr/>
          </p:nvSpPr>
          <p:spPr>
            <a:xfrm>
              <a:off x="-3367025" y="2092050"/>
              <a:ext cx="2445600" cy="158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3275975" y="741238"/>
              <a:ext cx="2263500" cy="1350300"/>
            </a:xfrm>
            <a:prstGeom prst="roundRect">
              <a:avLst>
                <a:gd name="adj" fmla="val 246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3"/>
            <p:cNvSpPr/>
            <p:nvPr/>
          </p:nvSpPr>
          <p:spPr>
            <a:xfrm>
              <a:off x="-3275925" y="2036775"/>
              <a:ext cx="2263378" cy="55521"/>
            </a:xfrm>
            <a:custGeom>
              <a:avLst/>
              <a:gdLst/>
              <a:ahLst/>
              <a:cxnLst/>
              <a:rect l="l" t="t" r="r" b="b"/>
              <a:pathLst>
                <a:path w="170403" h="3582" extrusionOk="0">
                  <a:moveTo>
                    <a:pt x="0" y="0"/>
                  </a:moveTo>
                  <a:lnTo>
                    <a:pt x="0" y="3582"/>
                  </a:lnTo>
                  <a:lnTo>
                    <a:pt x="170403" y="3582"/>
                  </a:lnTo>
                  <a:lnTo>
                    <a:pt x="170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3"/>
            <p:cNvSpPr/>
            <p:nvPr/>
          </p:nvSpPr>
          <p:spPr>
            <a:xfrm>
              <a:off x="-3197975" y="848338"/>
              <a:ext cx="2107500" cy="1136100"/>
            </a:xfrm>
            <a:prstGeom prst="roundRect">
              <a:avLst>
                <a:gd name="adj" fmla="val 0"/>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3197975" y="847650"/>
              <a:ext cx="2107500" cy="1584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23"/>
          <p:cNvGrpSpPr/>
          <p:nvPr/>
        </p:nvGrpSpPr>
        <p:grpSpPr>
          <a:xfrm>
            <a:off x="6906222" y="724623"/>
            <a:ext cx="671666" cy="1052456"/>
            <a:chOff x="4572004" y="-1734319"/>
            <a:chExt cx="753157" cy="1180147"/>
          </a:xfrm>
        </p:grpSpPr>
        <p:sp>
          <p:nvSpPr>
            <p:cNvPr id="195" name="Google Shape;195;p23"/>
            <p:cNvSpPr/>
            <p:nvPr/>
          </p:nvSpPr>
          <p:spPr>
            <a:xfrm>
              <a:off x="4797599" y="-744920"/>
              <a:ext cx="301993" cy="190748"/>
            </a:xfrm>
            <a:custGeom>
              <a:avLst/>
              <a:gdLst/>
              <a:ahLst/>
              <a:cxnLst/>
              <a:rect l="l" t="t" r="r" b="b"/>
              <a:pathLst>
                <a:path w="22749" h="14369" extrusionOk="0">
                  <a:moveTo>
                    <a:pt x="1" y="0"/>
                  </a:moveTo>
                  <a:lnTo>
                    <a:pt x="1" y="2993"/>
                  </a:lnTo>
                  <a:cubicBezTo>
                    <a:pt x="1" y="9275"/>
                    <a:pt x="5092" y="14369"/>
                    <a:pt x="11373" y="14369"/>
                  </a:cubicBezTo>
                  <a:cubicBezTo>
                    <a:pt x="17655" y="14369"/>
                    <a:pt x="22749" y="9275"/>
                    <a:pt x="22749" y="2993"/>
                  </a:cubicBezTo>
                  <a:lnTo>
                    <a:pt x="22749" y="0"/>
                  </a:ln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4572004" y="-1734319"/>
              <a:ext cx="753157" cy="938835"/>
            </a:xfrm>
            <a:custGeom>
              <a:avLst/>
              <a:gdLst/>
              <a:ahLst/>
              <a:cxnLst/>
              <a:rect l="l" t="t" r="r" b="b"/>
              <a:pathLst>
                <a:path w="56735" h="70722" extrusionOk="0">
                  <a:moveTo>
                    <a:pt x="28368" y="1"/>
                  </a:moveTo>
                  <a:cubicBezTo>
                    <a:pt x="28153" y="1"/>
                    <a:pt x="27937" y="3"/>
                    <a:pt x="27721" y="8"/>
                  </a:cubicBezTo>
                  <a:cubicBezTo>
                    <a:pt x="12224" y="354"/>
                    <a:pt x="0" y="12867"/>
                    <a:pt x="0" y="28368"/>
                  </a:cubicBezTo>
                  <a:cubicBezTo>
                    <a:pt x="0" y="36702"/>
                    <a:pt x="3596" y="44193"/>
                    <a:pt x="9319" y="49381"/>
                  </a:cubicBezTo>
                  <a:cubicBezTo>
                    <a:pt x="13238" y="52933"/>
                    <a:pt x="15525" y="57934"/>
                    <a:pt x="15525" y="63221"/>
                  </a:cubicBezTo>
                  <a:lnTo>
                    <a:pt x="15525" y="70721"/>
                  </a:lnTo>
                  <a:lnTo>
                    <a:pt x="41210" y="70721"/>
                  </a:lnTo>
                  <a:lnTo>
                    <a:pt x="41210" y="63221"/>
                  </a:lnTo>
                  <a:cubicBezTo>
                    <a:pt x="41210" y="57934"/>
                    <a:pt x="43500" y="52930"/>
                    <a:pt x="47418" y="49379"/>
                  </a:cubicBezTo>
                  <a:cubicBezTo>
                    <a:pt x="53139" y="44191"/>
                    <a:pt x="56735" y="36702"/>
                    <a:pt x="56735" y="28368"/>
                  </a:cubicBezTo>
                  <a:cubicBezTo>
                    <a:pt x="56735" y="12701"/>
                    <a:pt x="44035" y="1"/>
                    <a:pt x="28368" y="1"/>
                  </a:cubicBezTo>
                  <a:close/>
                </a:path>
              </a:pathLst>
            </a:custGeom>
            <a:gradFill>
              <a:gsLst>
                <a:gs pos="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3"/>
            <p:cNvSpPr/>
            <p:nvPr/>
          </p:nvSpPr>
          <p:spPr>
            <a:xfrm>
              <a:off x="4830229" y="-1239613"/>
              <a:ext cx="236733" cy="392568"/>
            </a:xfrm>
            <a:custGeom>
              <a:avLst/>
              <a:gdLst/>
              <a:ahLst/>
              <a:cxnLst/>
              <a:rect l="l" t="t" r="r" b="b"/>
              <a:pathLst>
                <a:path w="17833" h="29572" extrusionOk="0">
                  <a:moveTo>
                    <a:pt x="705" y="1"/>
                  </a:moveTo>
                  <a:cubicBezTo>
                    <a:pt x="604" y="1"/>
                    <a:pt x="501" y="23"/>
                    <a:pt x="407" y="70"/>
                  </a:cubicBezTo>
                  <a:cubicBezTo>
                    <a:pt x="146" y="202"/>
                    <a:pt x="0" y="486"/>
                    <a:pt x="47" y="774"/>
                  </a:cubicBezTo>
                  <a:lnTo>
                    <a:pt x="4549" y="29008"/>
                  </a:lnTo>
                  <a:cubicBezTo>
                    <a:pt x="4601" y="29335"/>
                    <a:pt x="4879" y="29571"/>
                    <a:pt x="5201" y="29571"/>
                  </a:cubicBezTo>
                  <a:cubicBezTo>
                    <a:pt x="5238" y="29571"/>
                    <a:pt x="5275" y="29568"/>
                    <a:pt x="5313" y="29562"/>
                  </a:cubicBezTo>
                  <a:cubicBezTo>
                    <a:pt x="5678" y="29504"/>
                    <a:pt x="5927" y="29163"/>
                    <a:pt x="5867" y="28798"/>
                  </a:cubicBezTo>
                  <a:lnTo>
                    <a:pt x="1678" y="2533"/>
                  </a:lnTo>
                  <a:lnTo>
                    <a:pt x="1678" y="2533"/>
                  </a:lnTo>
                  <a:cubicBezTo>
                    <a:pt x="1997" y="2725"/>
                    <a:pt x="2367" y="2819"/>
                    <a:pt x="2739" y="2819"/>
                  </a:cubicBezTo>
                  <a:cubicBezTo>
                    <a:pt x="3299" y="2819"/>
                    <a:pt x="3862" y="2606"/>
                    <a:pt x="4263" y="2191"/>
                  </a:cubicBezTo>
                  <a:cubicBezTo>
                    <a:pt x="4407" y="2043"/>
                    <a:pt x="4608" y="1968"/>
                    <a:pt x="4809" y="1968"/>
                  </a:cubicBezTo>
                  <a:cubicBezTo>
                    <a:pt x="5009" y="1968"/>
                    <a:pt x="5210" y="2043"/>
                    <a:pt x="5355" y="2191"/>
                  </a:cubicBezTo>
                  <a:cubicBezTo>
                    <a:pt x="5754" y="2604"/>
                    <a:pt x="6289" y="2831"/>
                    <a:pt x="6861" y="2831"/>
                  </a:cubicBezTo>
                  <a:cubicBezTo>
                    <a:pt x="7434" y="2831"/>
                    <a:pt x="7969" y="2604"/>
                    <a:pt x="8368" y="2191"/>
                  </a:cubicBezTo>
                  <a:cubicBezTo>
                    <a:pt x="8513" y="2043"/>
                    <a:pt x="8713" y="1968"/>
                    <a:pt x="8914" y="1968"/>
                  </a:cubicBezTo>
                  <a:cubicBezTo>
                    <a:pt x="9115" y="1968"/>
                    <a:pt x="9316" y="2043"/>
                    <a:pt x="9460" y="2191"/>
                  </a:cubicBezTo>
                  <a:cubicBezTo>
                    <a:pt x="9465" y="2196"/>
                    <a:pt x="9469" y="2201"/>
                    <a:pt x="9474" y="2208"/>
                  </a:cubicBezTo>
                  <a:cubicBezTo>
                    <a:pt x="9871" y="2610"/>
                    <a:pt x="10418" y="2811"/>
                    <a:pt x="10965" y="2811"/>
                  </a:cubicBezTo>
                  <a:cubicBezTo>
                    <a:pt x="11520" y="2811"/>
                    <a:pt x="12075" y="2605"/>
                    <a:pt x="12474" y="2191"/>
                  </a:cubicBezTo>
                  <a:cubicBezTo>
                    <a:pt x="12619" y="2042"/>
                    <a:pt x="12819" y="1967"/>
                    <a:pt x="13020" y="1967"/>
                  </a:cubicBezTo>
                  <a:cubicBezTo>
                    <a:pt x="13221" y="1967"/>
                    <a:pt x="13422" y="2042"/>
                    <a:pt x="13568" y="2194"/>
                  </a:cubicBezTo>
                  <a:cubicBezTo>
                    <a:pt x="13969" y="2608"/>
                    <a:pt x="14533" y="2821"/>
                    <a:pt x="15092" y="2821"/>
                  </a:cubicBezTo>
                  <a:cubicBezTo>
                    <a:pt x="15465" y="2821"/>
                    <a:pt x="15835" y="2726"/>
                    <a:pt x="16155" y="2533"/>
                  </a:cubicBezTo>
                  <a:lnTo>
                    <a:pt x="16155" y="2533"/>
                  </a:lnTo>
                  <a:lnTo>
                    <a:pt x="11966" y="28798"/>
                  </a:lnTo>
                  <a:cubicBezTo>
                    <a:pt x="11906" y="29163"/>
                    <a:pt x="12156" y="29504"/>
                    <a:pt x="12520" y="29562"/>
                  </a:cubicBezTo>
                  <a:cubicBezTo>
                    <a:pt x="12555" y="29569"/>
                    <a:pt x="12589" y="29571"/>
                    <a:pt x="12626" y="29571"/>
                  </a:cubicBezTo>
                  <a:cubicBezTo>
                    <a:pt x="12947" y="29571"/>
                    <a:pt x="13231" y="29338"/>
                    <a:pt x="13284" y="29008"/>
                  </a:cubicBezTo>
                  <a:lnTo>
                    <a:pt x="17787" y="774"/>
                  </a:lnTo>
                  <a:cubicBezTo>
                    <a:pt x="17833" y="486"/>
                    <a:pt x="17687" y="202"/>
                    <a:pt x="17427" y="70"/>
                  </a:cubicBezTo>
                  <a:cubicBezTo>
                    <a:pt x="17332" y="23"/>
                    <a:pt x="17230" y="1"/>
                    <a:pt x="17129" y="1"/>
                  </a:cubicBezTo>
                  <a:cubicBezTo>
                    <a:pt x="16952" y="1"/>
                    <a:pt x="16778" y="71"/>
                    <a:pt x="16649" y="204"/>
                  </a:cubicBezTo>
                  <a:lnTo>
                    <a:pt x="15620" y="1264"/>
                  </a:lnTo>
                  <a:cubicBezTo>
                    <a:pt x="15475" y="1414"/>
                    <a:pt x="15275" y="1489"/>
                    <a:pt x="15074" y="1489"/>
                  </a:cubicBezTo>
                  <a:cubicBezTo>
                    <a:pt x="14874" y="1489"/>
                    <a:pt x="14672" y="1414"/>
                    <a:pt x="14526" y="1261"/>
                  </a:cubicBezTo>
                  <a:cubicBezTo>
                    <a:pt x="14126" y="851"/>
                    <a:pt x="13573" y="645"/>
                    <a:pt x="13020" y="645"/>
                  </a:cubicBezTo>
                  <a:cubicBezTo>
                    <a:pt x="12467" y="645"/>
                    <a:pt x="11913" y="851"/>
                    <a:pt x="11514" y="1264"/>
                  </a:cubicBezTo>
                  <a:cubicBezTo>
                    <a:pt x="11370" y="1412"/>
                    <a:pt x="11169" y="1487"/>
                    <a:pt x="10968" y="1487"/>
                  </a:cubicBezTo>
                  <a:cubicBezTo>
                    <a:pt x="10767" y="1487"/>
                    <a:pt x="10565" y="1412"/>
                    <a:pt x="10420" y="1264"/>
                  </a:cubicBezTo>
                  <a:lnTo>
                    <a:pt x="10406" y="1250"/>
                  </a:lnTo>
                  <a:cubicBezTo>
                    <a:pt x="10010" y="847"/>
                    <a:pt x="9463" y="646"/>
                    <a:pt x="8916" y="646"/>
                  </a:cubicBezTo>
                  <a:cubicBezTo>
                    <a:pt x="8362" y="646"/>
                    <a:pt x="7808" y="852"/>
                    <a:pt x="7408" y="1264"/>
                  </a:cubicBezTo>
                  <a:cubicBezTo>
                    <a:pt x="7264" y="1413"/>
                    <a:pt x="7064" y="1488"/>
                    <a:pt x="6863" y="1488"/>
                  </a:cubicBezTo>
                  <a:cubicBezTo>
                    <a:pt x="6661" y="1488"/>
                    <a:pt x="6459" y="1413"/>
                    <a:pt x="6315" y="1264"/>
                  </a:cubicBezTo>
                  <a:cubicBezTo>
                    <a:pt x="5917" y="852"/>
                    <a:pt x="5363" y="647"/>
                    <a:pt x="4810" y="647"/>
                  </a:cubicBezTo>
                  <a:cubicBezTo>
                    <a:pt x="4256" y="647"/>
                    <a:pt x="3701" y="853"/>
                    <a:pt x="3303" y="1264"/>
                  </a:cubicBezTo>
                  <a:cubicBezTo>
                    <a:pt x="3159" y="1412"/>
                    <a:pt x="2958" y="1487"/>
                    <a:pt x="2757" y="1487"/>
                  </a:cubicBezTo>
                  <a:cubicBezTo>
                    <a:pt x="2556" y="1487"/>
                    <a:pt x="2356" y="1412"/>
                    <a:pt x="2211" y="1264"/>
                  </a:cubicBezTo>
                  <a:lnTo>
                    <a:pt x="1184" y="204"/>
                  </a:lnTo>
                  <a:cubicBezTo>
                    <a:pt x="1057" y="71"/>
                    <a:pt x="882" y="1"/>
                    <a:pt x="7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a:off x="4650738" y="-1651230"/>
              <a:ext cx="306732" cy="306745"/>
            </a:xfrm>
            <a:custGeom>
              <a:avLst/>
              <a:gdLst/>
              <a:ahLst/>
              <a:cxnLst/>
              <a:rect l="l" t="t" r="r" b="b"/>
              <a:pathLst>
                <a:path w="23106" h="23107" extrusionOk="0">
                  <a:moveTo>
                    <a:pt x="22436" y="1"/>
                  </a:moveTo>
                  <a:cubicBezTo>
                    <a:pt x="10064" y="1"/>
                    <a:pt x="0" y="10067"/>
                    <a:pt x="0" y="22439"/>
                  </a:cubicBezTo>
                  <a:cubicBezTo>
                    <a:pt x="0" y="22809"/>
                    <a:pt x="298" y="23106"/>
                    <a:pt x="667" y="23106"/>
                  </a:cubicBezTo>
                  <a:cubicBezTo>
                    <a:pt x="1036" y="23106"/>
                    <a:pt x="1334" y="22809"/>
                    <a:pt x="1334" y="22439"/>
                  </a:cubicBezTo>
                  <a:cubicBezTo>
                    <a:pt x="1334" y="10804"/>
                    <a:pt x="10801" y="1337"/>
                    <a:pt x="22436" y="1337"/>
                  </a:cubicBezTo>
                  <a:cubicBezTo>
                    <a:pt x="22806" y="1337"/>
                    <a:pt x="23106" y="1039"/>
                    <a:pt x="23106" y="670"/>
                  </a:cubicBezTo>
                  <a:cubicBezTo>
                    <a:pt x="23106" y="301"/>
                    <a:pt x="22806" y="1"/>
                    <a:pt x="224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a:off x="4745800" y="-812925"/>
              <a:ext cx="405600" cy="35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4745800" y="-777637"/>
              <a:ext cx="405600" cy="35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3"/>
            <p:cNvSpPr/>
            <p:nvPr/>
          </p:nvSpPr>
          <p:spPr>
            <a:xfrm>
              <a:off x="4745800" y="-742200"/>
              <a:ext cx="405600" cy="35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3"/>
            <p:cNvSpPr/>
            <p:nvPr/>
          </p:nvSpPr>
          <p:spPr>
            <a:xfrm>
              <a:off x="4745800" y="-706912"/>
              <a:ext cx="405600" cy="35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23"/>
          <p:cNvGrpSpPr/>
          <p:nvPr/>
        </p:nvGrpSpPr>
        <p:grpSpPr>
          <a:xfrm>
            <a:off x="6282114" y="2245975"/>
            <a:ext cx="554809" cy="554809"/>
            <a:chOff x="5724800" y="2169125"/>
            <a:chExt cx="587100" cy="587100"/>
          </a:xfrm>
        </p:grpSpPr>
        <p:sp>
          <p:nvSpPr>
            <p:cNvPr id="204" name="Google Shape;204;p23"/>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3"/>
          <p:cNvGrpSpPr/>
          <p:nvPr/>
        </p:nvGrpSpPr>
        <p:grpSpPr>
          <a:xfrm>
            <a:off x="7736426" y="1675074"/>
            <a:ext cx="554810" cy="554809"/>
            <a:chOff x="6810900" y="2169125"/>
            <a:chExt cx="587100" cy="587100"/>
          </a:xfrm>
        </p:grpSpPr>
        <p:sp>
          <p:nvSpPr>
            <p:cNvPr id="208" name="Google Shape;208;p23"/>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a:off x="6881784" y="2240009"/>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 name="Google Shape;210;p23"/>
            <p:cNvGrpSpPr/>
            <p:nvPr/>
          </p:nvGrpSpPr>
          <p:grpSpPr>
            <a:xfrm>
              <a:off x="6972327" y="2333833"/>
              <a:ext cx="260615" cy="258080"/>
              <a:chOff x="-37385100" y="3949908"/>
              <a:chExt cx="321350" cy="318225"/>
            </a:xfrm>
          </p:grpSpPr>
          <p:sp>
            <p:nvSpPr>
              <p:cNvPr id="211" name="Google Shape;211;p23"/>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3" name="Google Shape;213;p23"/>
          <p:cNvGrpSpPr/>
          <p:nvPr/>
        </p:nvGrpSpPr>
        <p:grpSpPr>
          <a:xfrm>
            <a:off x="7577874" y="2630176"/>
            <a:ext cx="1326801" cy="733850"/>
            <a:chOff x="6879411" y="2843985"/>
            <a:chExt cx="1404319" cy="776643"/>
          </a:xfrm>
        </p:grpSpPr>
        <p:grpSp>
          <p:nvGrpSpPr>
            <p:cNvPr id="214" name="Google Shape;214;p23"/>
            <p:cNvGrpSpPr/>
            <p:nvPr/>
          </p:nvGrpSpPr>
          <p:grpSpPr>
            <a:xfrm>
              <a:off x="6879411" y="2843985"/>
              <a:ext cx="1404319" cy="776643"/>
              <a:chOff x="4202297" y="-1870275"/>
              <a:chExt cx="2538997" cy="1404164"/>
            </a:xfrm>
          </p:grpSpPr>
          <p:sp>
            <p:nvSpPr>
              <p:cNvPr id="215" name="Google Shape;215;p23"/>
              <p:cNvSpPr/>
              <p:nvPr/>
            </p:nvSpPr>
            <p:spPr>
              <a:xfrm>
                <a:off x="4202297" y="-1870275"/>
                <a:ext cx="2538997" cy="227172"/>
              </a:xfrm>
              <a:custGeom>
                <a:avLst/>
                <a:gdLst/>
                <a:ahLst/>
                <a:cxnLst/>
                <a:rect l="l" t="t" r="r" b="b"/>
                <a:pathLst>
                  <a:path w="133649" h="11958" extrusionOk="0">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3"/>
              <p:cNvSpPr/>
              <p:nvPr/>
            </p:nvSpPr>
            <p:spPr>
              <a:xfrm>
                <a:off x="4202297" y="-1643101"/>
                <a:ext cx="2538997" cy="1176990"/>
              </a:xfrm>
              <a:custGeom>
                <a:avLst/>
                <a:gdLst/>
                <a:ahLst/>
                <a:cxnLst/>
                <a:rect l="l" t="t" r="r" b="b"/>
                <a:pathLst>
                  <a:path w="133649" h="61955" extrusionOk="0">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p:nvPr/>
            </p:nvSpPr>
            <p:spPr>
              <a:xfrm>
                <a:off x="4284841" y="-1807298"/>
                <a:ext cx="71583" cy="71583"/>
              </a:xfrm>
              <a:custGeom>
                <a:avLst/>
                <a:gdLst/>
                <a:ahLst/>
                <a:cxnLst/>
                <a:rect l="l" t="t" r="r" b="b"/>
                <a:pathLst>
                  <a:path w="3768" h="3768" extrusionOk="0">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3"/>
              <p:cNvSpPr/>
              <p:nvPr/>
            </p:nvSpPr>
            <p:spPr>
              <a:xfrm>
                <a:off x="4447574" y="-1807298"/>
                <a:ext cx="71583" cy="71583"/>
              </a:xfrm>
              <a:custGeom>
                <a:avLst/>
                <a:gdLst/>
                <a:ahLst/>
                <a:cxnLst/>
                <a:rect l="l" t="t" r="r" b="b"/>
                <a:pathLst>
                  <a:path w="3768" h="3768" extrusionOk="0">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3"/>
              <p:cNvSpPr/>
              <p:nvPr/>
            </p:nvSpPr>
            <p:spPr>
              <a:xfrm>
                <a:off x="4610326" y="-1807298"/>
                <a:ext cx="71564" cy="71583"/>
              </a:xfrm>
              <a:custGeom>
                <a:avLst/>
                <a:gdLst/>
                <a:ahLst/>
                <a:cxnLst/>
                <a:rect l="l" t="t" r="r" b="b"/>
                <a:pathLst>
                  <a:path w="3767" h="3768" extrusionOk="0">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23"/>
            <p:cNvGrpSpPr/>
            <p:nvPr/>
          </p:nvGrpSpPr>
          <p:grpSpPr>
            <a:xfrm flipH="1">
              <a:off x="7727981" y="3082508"/>
              <a:ext cx="395014" cy="409310"/>
              <a:chOff x="3357325" y="2093500"/>
              <a:chExt cx="311525" cy="322825"/>
            </a:xfrm>
          </p:grpSpPr>
          <p:sp>
            <p:nvSpPr>
              <p:cNvPr id="221" name="Google Shape;221;p23"/>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2" name="Google Shape;222;p23"/>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3" name="Google Shape;223;p23"/>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24" name="Google Shape;224;p23"/>
            <p:cNvSpPr/>
            <p:nvPr/>
          </p:nvSpPr>
          <p:spPr>
            <a:xfrm>
              <a:off x="7040399" y="3082527"/>
              <a:ext cx="563400" cy="77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7040399" y="3195879"/>
              <a:ext cx="563400" cy="296100"/>
            </a:xfrm>
            <a:prstGeom prst="roundRect">
              <a:avLst>
                <a:gd name="adj" fmla="val 1727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23"/>
          <p:cNvSpPr/>
          <p:nvPr/>
        </p:nvSpPr>
        <p:spPr>
          <a:xfrm>
            <a:off x="4942875" y="3780724"/>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3"/>
          <p:cNvSpPr/>
          <p:nvPr/>
        </p:nvSpPr>
        <p:spPr>
          <a:xfrm>
            <a:off x="8190325" y="226885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3"/>
          <p:cNvSpPr/>
          <p:nvPr/>
        </p:nvSpPr>
        <p:spPr>
          <a:xfrm>
            <a:off x="7851050" y="2487800"/>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3"/>
          <p:cNvSpPr/>
          <p:nvPr/>
        </p:nvSpPr>
        <p:spPr>
          <a:xfrm>
            <a:off x="5868400" y="3331225"/>
            <a:ext cx="105900" cy="834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3"/>
          <p:cNvSpPr/>
          <p:nvPr/>
        </p:nvSpPr>
        <p:spPr>
          <a:xfrm>
            <a:off x="5623475" y="17345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3"/>
          <p:cNvSpPr/>
          <p:nvPr/>
        </p:nvSpPr>
        <p:spPr>
          <a:xfrm>
            <a:off x="7655900" y="1123275"/>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3"/>
          <p:cNvSpPr txBox="1">
            <a:spLocks noGrp="1"/>
          </p:cNvSpPr>
          <p:nvPr>
            <p:ph type="subTitle" idx="1"/>
          </p:nvPr>
        </p:nvSpPr>
        <p:spPr>
          <a:xfrm>
            <a:off x="548875" y="724625"/>
            <a:ext cx="1087500" cy="43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rPr>
              <a:t>Stage-1</a:t>
            </a:r>
            <a:r>
              <a:rPr lang="en" sz="2000">
                <a:solidFill>
                  <a:schemeClr val="lt1"/>
                </a:solidFill>
                <a:latin typeface="Albert Sans Black"/>
                <a:ea typeface="Albert Sans Black"/>
                <a:cs typeface="Albert Sans Black"/>
                <a:sym typeface="Albert Sans Black"/>
              </a:rPr>
              <a:t> </a:t>
            </a:r>
            <a:endParaRPr sz="2000">
              <a:solidFill>
                <a:schemeClr val="lt1"/>
              </a:solidFill>
              <a:latin typeface="Albert Sans Black"/>
              <a:ea typeface="Albert Sans Black"/>
              <a:cs typeface="Albert Sans Black"/>
              <a:sym typeface="Albert Sans Black"/>
            </a:endParaRPr>
          </a:p>
          <a:p>
            <a:pPr marL="0" lvl="0" indent="0" algn="l" rtl="0">
              <a:spcBef>
                <a:spcPts val="0"/>
              </a:spcBef>
              <a:spcAft>
                <a:spcPts val="0"/>
              </a:spcAft>
              <a:buNone/>
            </a:pPr>
            <a:endParaRPr sz="3200">
              <a:solidFill>
                <a:schemeClr val="lt1"/>
              </a:solidFill>
              <a:latin typeface="Albert Sans Black"/>
              <a:ea typeface="Albert Sans Black"/>
              <a:cs typeface="Albert Sans Black"/>
              <a:sym typeface="Albert Sans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2"/>
          <p:cNvSpPr txBox="1">
            <a:spLocks noGrp="1"/>
          </p:cNvSpPr>
          <p:nvPr>
            <p:ph type="title"/>
          </p:nvPr>
        </p:nvSpPr>
        <p:spPr>
          <a:xfrm>
            <a:off x="909050" y="1203449"/>
            <a:ext cx="4936500" cy="273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Main Idea and </a:t>
            </a:r>
            <a:endParaRPr/>
          </a:p>
          <a:p>
            <a:pPr marL="0" lvl="0" indent="0" algn="l" rtl="0">
              <a:spcBef>
                <a:spcPts val="0"/>
              </a:spcBef>
              <a:spcAft>
                <a:spcPts val="0"/>
              </a:spcAft>
              <a:buNone/>
            </a:pPr>
            <a:r>
              <a:rPr lang="en"/>
              <a:t>Need for Prevention →</a:t>
            </a:r>
            <a:endParaRPr/>
          </a:p>
        </p:txBody>
      </p:sp>
      <p:sp>
        <p:nvSpPr>
          <p:cNvPr id="371" name="Google Shape;371;p32"/>
          <p:cNvSpPr txBox="1">
            <a:spLocks noGrp="1"/>
          </p:cNvSpPr>
          <p:nvPr>
            <p:ph type="title" idx="2"/>
          </p:nvPr>
        </p:nvSpPr>
        <p:spPr>
          <a:xfrm>
            <a:off x="909050" y="4007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372" name="Google Shape;372;p32"/>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32"/>
          <p:cNvGrpSpPr/>
          <p:nvPr/>
        </p:nvGrpSpPr>
        <p:grpSpPr>
          <a:xfrm>
            <a:off x="6513264" y="545799"/>
            <a:ext cx="554809" cy="554809"/>
            <a:chOff x="5724800" y="2169125"/>
            <a:chExt cx="587100" cy="587100"/>
          </a:xfrm>
        </p:grpSpPr>
        <p:sp>
          <p:nvSpPr>
            <p:cNvPr id="376" name="Google Shape;376;p32"/>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9" name="Google Shape;379;p32"/>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0" name="Google Shape;380;p32"/>
          <p:cNvGrpSpPr/>
          <p:nvPr/>
        </p:nvGrpSpPr>
        <p:grpSpPr>
          <a:xfrm>
            <a:off x="7125145" y="772239"/>
            <a:ext cx="835737" cy="835737"/>
            <a:chOff x="6810900" y="2169125"/>
            <a:chExt cx="587100" cy="587100"/>
          </a:xfrm>
        </p:grpSpPr>
        <p:sp>
          <p:nvSpPr>
            <p:cNvPr id="381" name="Google Shape;381;p32"/>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 name="Google Shape;383;p32"/>
            <p:cNvGrpSpPr/>
            <p:nvPr/>
          </p:nvGrpSpPr>
          <p:grpSpPr>
            <a:xfrm>
              <a:off x="6972327" y="2333833"/>
              <a:ext cx="260615" cy="258080"/>
              <a:chOff x="-37385100" y="3949908"/>
              <a:chExt cx="321350" cy="318225"/>
            </a:xfrm>
          </p:grpSpPr>
          <p:sp>
            <p:nvSpPr>
              <p:cNvPr id="384" name="Google Shape;384;p32"/>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3"/>
          <p:cNvSpPr txBox="1">
            <a:spLocks noGrp="1"/>
          </p:cNvSpPr>
          <p:nvPr>
            <p:ph type="title"/>
          </p:nvPr>
        </p:nvSpPr>
        <p:spPr>
          <a:xfrm>
            <a:off x="549525" y="438800"/>
            <a:ext cx="3250800" cy="65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Main idea </a:t>
            </a:r>
            <a:endParaRPr/>
          </a:p>
        </p:txBody>
      </p:sp>
      <p:sp>
        <p:nvSpPr>
          <p:cNvPr id="391" name="Google Shape;391;p33"/>
          <p:cNvSpPr txBox="1">
            <a:spLocks noGrp="1"/>
          </p:cNvSpPr>
          <p:nvPr>
            <p:ph type="subTitle" idx="2"/>
          </p:nvPr>
        </p:nvSpPr>
        <p:spPr>
          <a:xfrm>
            <a:off x="715100" y="1127000"/>
            <a:ext cx="6728100" cy="15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main idea of the architecture is to monitor the frequency of HTTP requests in the form of invocation frequency of a serverless function that bridges the Web server and the Internet. If the invocation frequency goes above a threshold, it sets off an alarm, which triggers another serverless function to add high frequency requesters to a denial list. </a:t>
            </a:r>
            <a:endParaRPr/>
          </a:p>
          <a:p>
            <a:pPr marL="0" lvl="0" indent="0" algn="l" rtl="0">
              <a:spcBef>
                <a:spcPts val="0"/>
              </a:spcBef>
              <a:spcAft>
                <a:spcPts val="0"/>
              </a:spcAft>
              <a:buNone/>
            </a:pPr>
            <a:endParaRPr/>
          </a:p>
          <a:p>
            <a:pPr marL="0" lvl="0" indent="0" algn="l" rtl="0">
              <a:spcBef>
                <a:spcPts val="0"/>
              </a:spcBef>
              <a:spcAft>
                <a:spcPts val="0"/>
              </a:spcAft>
              <a:buNone/>
            </a:pPr>
            <a:r>
              <a:rPr lang="en"/>
              <a:t>Hypertext Transfer Protocol (HTTP)-based distributed denial-of-service (DDoS) attacks are extremely common and damaging to both on-premise and cloud-based Web servers.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pSp>
        <p:nvGrpSpPr>
          <p:cNvPr id="392" name="Google Shape;392;p33"/>
          <p:cNvGrpSpPr/>
          <p:nvPr/>
        </p:nvGrpSpPr>
        <p:grpSpPr>
          <a:xfrm>
            <a:off x="7338319" y="701962"/>
            <a:ext cx="554700" cy="554700"/>
            <a:chOff x="1221094" y="1533487"/>
            <a:chExt cx="554700" cy="554700"/>
          </a:xfrm>
        </p:grpSpPr>
        <p:sp>
          <p:nvSpPr>
            <p:cNvPr id="393" name="Google Shape;393;p33"/>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1288144" y="1600535"/>
              <a:ext cx="420600" cy="420600"/>
            </a:xfrm>
            <a:prstGeom prst="ellipse">
              <a:avLst/>
            </a:prstGeom>
            <a:gradFill>
              <a:gsLst>
                <a:gs pos="0">
                  <a:schemeClr val="dk2"/>
                </a:gs>
                <a:gs pos="100000">
                  <a:schemeClr val="l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33"/>
            <p:cNvGrpSpPr/>
            <p:nvPr/>
          </p:nvGrpSpPr>
          <p:grpSpPr>
            <a:xfrm>
              <a:off x="1376326" y="1673263"/>
              <a:ext cx="244237" cy="244216"/>
              <a:chOff x="4628325" y="3599825"/>
              <a:chExt cx="295400" cy="295375"/>
            </a:xfrm>
          </p:grpSpPr>
          <p:sp>
            <p:nvSpPr>
              <p:cNvPr id="396" name="Google Shape;396;p33"/>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8" name="Google Shape;408;p33"/>
          <p:cNvSpPr/>
          <p:nvPr/>
        </p:nvSpPr>
        <p:spPr>
          <a:xfrm>
            <a:off x="8004500" y="12095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8193150" y="1353625"/>
            <a:ext cx="151500" cy="151500"/>
          </a:xfrm>
          <a:prstGeom prst="ellipse">
            <a:avLst/>
          </a:prstGeom>
          <a:gradFill>
            <a:gsLst>
              <a:gs pos="0">
                <a:schemeClr val="accent3">
                  <a:alpha val="10000"/>
                </a:schemeClr>
              </a:gs>
              <a:gs pos="100000">
                <a:schemeClr val="accent2">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8034775" y="861725"/>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1" name="Google Shape;411;p33"/>
          <p:cNvPicPr preferRelativeResize="0"/>
          <p:nvPr/>
        </p:nvPicPr>
        <p:blipFill>
          <a:blip r:embed="rId3">
            <a:alphaModFix/>
          </a:blip>
          <a:stretch>
            <a:fillRect/>
          </a:stretch>
        </p:blipFill>
        <p:spPr>
          <a:xfrm>
            <a:off x="2599174" y="2788050"/>
            <a:ext cx="3945651" cy="1759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4"/>
          <p:cNvSpPr txBox="1">
            <a:spLocks noGrp="1"/>
          </p:cNvSpPr>
          <p:nvPr>
            <p:ph type="title"/>
          </p:nvPr>
        </p:nvSpPr>
        <p:spPr>
          <a:xfrm>
            <a:off x="884725" y="695175"/>
            <a:ext cx="4182000" cy="6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Need for Prevention</a:t>
            </a:r>
            <a:endParaRPr/>
          </a:p>
        </p:txBody>
      </p:sp>
      <p:sp>
        <p:nvSpPr>
          <p:cNvPr id="417" name="Google Shape;417;p34"/>
          <p:cNvSpPr txBox="1">
            <a:spLocks noGrp="1"/>
          </p:cNvSpPr>
          <p:nvPr>
            <p:ph type="subTitle" idx="2"/>
          </p:nvPr>
        </p:nvSpPr>
        <p:spPr>
          <a:xfrm>
            <a:off x="790950" y="1351600"/>
            <a:ext cx="7562100" cy="3205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lt1"/>
              </a:buClr>
              <a:buSzPts val="1200"/>
              <a:buFont typeface="Albert Sans Medium"/>
              <a:buChar char="●"/>
            </a:pPr>
            <a:r>
              <a:rPr lang="en">
                <a:latin typeface="Albert Sans Medium"/>
                <a:ea typeface="Albert Sans Medium"/>
                <a:cs typeface="Albert Sans Medium"/>
                <a:sym typeface="Albert Sans Medium"/>
              </a:rPr>
              <a:t>Availability and Business Continuity: </a:t>
            </a:r>
            <a:r>
              <a:rPr lang="en">
                <a:solidFill>
                  <a:schemeClr val="lt1"/>
                </a:solidFill>
                <a:latin typeface="Albert Sans Medium"/>
                <a:ea typeface="Albert Sans Medium"/>
                <a:cs typeface="Albert Sans Medium"/>
                <a:sym typeface="Albert Sans Medium"/>
              </a:rPr>
              <a:t>DDoS attacks can cause significant disruptions to online services, leading to unavailability of websites or network resources. For businesses, downtime can result in financial losses, decreased productivity, and damage to their reputation. By implementing preventive measures against DDoS attacks, organizations can ensure the availability of their services and maintain business continuity, reducing the impact of potential attacks.</a:t>
            </a:r>
            <a:endParaRPr>
              <a:solidFill>
                <a:schemeClr val="lt1"/>
              </a:solidFill>
              <a:latin typeface="Albert Sans Medium"/>
              <a:ea typeface="Albert Sans Medium"/>
              <a:cs typeface="Albert Sans Medium"/>
              <a:sym typeface="Albert Sans Medium"/>
            </a:endParaRPr>
          </a:p>
          <a:p>
            <a:pPr marL="457200" lvl="0" indent="-304800" algn="l" rtl="0">
              <a:lnSpc>
                <a:spcPct val="115000"/>
              </a:lnSpc>
              <a:spcBef>
                <a:spcPts val="0"/>
              </a:spcBef>
              <a:spcAft>
                <a:spcPts val="0"/>
              </a:spcAft>
              <a:buClr>
                <a:schemeClr val="lt1"/>
              </a:buClr>
              <a:buSzPts val="1200"/>
              <a:buFont typeface="Albert Sans Medium"/>
              <a:buChar char="●"/>
            </a:pPr>
            <a:r>
              <a:rPr lang="en">
                <a:latin typeface="Albert Sans Medium"/>
                <a:ea typeface="Albert Sans Medium"/>
                <a:cs typeface="Albert Sans Medium"/>
                <a:sym typeface="Albert Sans Medium"/>
              </a:rPr>
              <a:t>Protection of Customer Trust:</a:t>
            </a:r>
            <a:r>
              <a:rPr lang="en">
                <a:solidFill>
                  <a:schemeClr val="lt1"/>
                </a:solidFill>
                <a:latin typeface="Albert Sans Medium"/>
                <a:ea typeface="Albert Sans Medium"/>
                <a:cs typeface="Albert Sans Medium"/>
                <a:sym typeface="Albert Sans Medium"/>
              </a:rPr>
              <a:t> DDoS attacks can undermine customer trust and confidence in an organization's ability to provide secure and reliable services. Customers expect their data and interactions to be protected, and if they experience frequent disruptions or prolonged downtime, they may choose to take their business elsewhere. </a:t>
            </a:r>
            <a:endParaRPr>
              <a:solidFill>
                <a:schemeClr val="lt1"/>
              </a:solidFill>
              <a:latin typeface="Albert Sans Medium"/>
              <a:ea typeface="Albert Sans Medium"/>
              <a:cs typeface="Albert Sans Medium"/>
              <a:sym typeface="Albert Sans Medium"/>
            </a:endParaRPr>
          </a:p>
          <a:p>
            <a:pPr marL="457200" lvl="0" indent="-304800" algn="l" rtl="0">
              <a:lnSpc>
                <a:spcPct val="115000"/>
              </a:lnSpc>
              <a:spcBef>
                <a:spcPts val="0"/>
              </a:spcBef>
              <a:spcAft>
                <a:spcPts val="0"/>
              </a:spcAft>
              <a:buClr>
                <a:schemeClr val="lt1"/>
              </a:buClr>
              <a:buSzPts val="1200"/>
              <a:buFont typeface="Albert Sans Medium"/>
              <a:buChar char="●"/>
            </a:pPr>
            <a:r>
              <a:rPr lang="en">
                <a:latin typeface="Albert Sans Medium"/>
                <a:ea typeface="Albert Sans Medium"/>
                <a:cs typeface="Albert Sans Medium"/>
                <a:sym typeface="Albert Sans Medium"/>
              </a:rPr>
              <a:t>Avoidance of Financial Impacts: </a:t>
            </a:r>
            <a:r>
              <a:rPr lang="en">
                <a:solidFill>
                  <a:schemeClr val="lt1"/>
                </a:solidFill>
                <a:latin typeface="Albert Sans Medium"/>
                <a:ea typeface="Albert Sans Medium"/>
                <a:cs typeface="Albert Sans Medium"/>
                <a:sym typeface="Albert Sans Medium"/>
              </a:rPr>
              <a:t>DDoS attacks can have severe financial consequences. Organizations may incur costs related to mitigating the attack, including investing in specialized hardware, software, or cloud-based services. </a:t>
            </a:r>
            <a:endParaRPr>
              <a:solidFill>
                <a:schemeClr val="lt1"/>
              </a:solidFill>
              <a:latin typeface="Albert Sans Medium"/>
              <a:ea typeface="Albert Sans Medium"/>
              <a:cs typeface="Albert Sans Medium"/>
              <a:sym typeface="Albert Sans Medium"/>
            </a:endParaRPr>
          </a:p>
          <a:p>
            <a:pPr marL="0" lvl="0" indent="0" algn="l" rtl="0">
              <a:spcBef>
                <a:spcPts val="1200"/>
              </a:spcBef>
              <a:spcAft>
                <a:spcPts val="0"/>
              </a:spcAft>
              <a:buNone/>
            </a:pPr>
            <a:endParaRPr/>
          </a:p>
        </p:txBody>
      </p:sp>
      <p:sp>
        <p:nvSpPr>
          <p:cNvPr id="418" name="Google Shape;418;p34"/>
          <p:cNvSpPr/>
          <p:nvPr/>
        </p:nvSpPr>
        <p:spPr>
          <a:xfrm>
            <a:off x="7560325" y="8585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4"/>
          <p:cNvSpPr/>
          <p:nvPr/>
        </p:nvSpPr>
        <p:spPr>
          <a:xfrm>
            <a:off x="7728675" y="763600"/>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4"/>
          <p:cNvSpPr/>
          <p:nvPr/>
        </p:nvSpPr>
        <p:spPr>
          <a:xfrm>
            <a:off x="8018300" y="12457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5"/>
          <p:cNvSpPr txBox="1">
            <a:spLocks noGrp="1"/>
          </p:cNvSpPr>
          <p:nvPr>
            <p:ph type="title"/>
          </p:nvPr>
        </p:nvSpPr>
        <p:spPr>
          <a:xfrm>
            <a:off x="909050" y="1890738"/>
            <a:ext cx="4812600"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Proposed Design →</a:t>
            </a:r>
            <a:endParaRPr/>
          </a:p>
        </p:txBody>
      </p:sp>
      <p:sp>
        <p:nvSpPr>
          <p:cNvPr id="426" name="Google Shape;426;p35"/>
          <p:cNvSpPr txBox="1">
            <a:spLocks noGrp="1"/>
          </p:cNvSpPr>
          <p:nvPr>
            <p:ph type="title" idx="2"/>
          </p:nvPr>
        </p:nvSpPr>
        <p:spPr>
          <a:xfrm>
            <a:off x="909050" y="78586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427" name="Google Shape;427;p35"/>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5"/>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5"/>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35"/>
          <p:cNvGrpSpPr/>
          <p:nvPr/>
        </p:nvGrpSpPr>
        <p:grpSpPr>
          <a:xfrm>
            <a:off x="6513264" y="545799"/>
            <a:ext cx="554809" cy="554809"/>
            <a:chOff x="5724800" y="2169125"/>
            <a:chExt cx="587100" cy="587100"/>
          </a:xfrm>
        </p:grpSpPr>
        <p:sp>
          <p:nvSpPr>
            <p:cNvPr id="431" name="Google Shape;431;p35"/>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5"/>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5"/>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 name="Google Shape;434;p35"/>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5"/>
          <p:cNvGrpSpPr/>
          <p:nvPr/>
        </p:nvGrpSpPr>
        <p:grpSpPr>
          <a:xfrm>
            <a:off x="7125145" y="772239"/>
            <a:ext cx="835737" cy="835737"/>
            <a:chOff x="6810900" y="2169125"/>
            <a:chExt cx="587100" cy="587100"/>
          </a:xfrm>
        </p:grpSpPr>
        <p:sp>
          <p:nvSpPr>
            <p:cNvPr id="436" name="Google Shape;436;p35"/>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5"/>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 name="Google Shape;438;p35"/>
            <p:cNvGrpSpPr/>
            <p:nvPr/>
          </p:nvGrpSpPr>
          <p:grpSpPr>
            <a:xfrm>
              <a:off x="6972327" y="2333833"/>
              <a:ext cx="260615" cy="258080"/>
              <a:chOff x="-37385100" y="3949908"/>
              <a:chExt cx="321350" cy="318225"/>
            </a:xfrm>
          </p:grpSpPr>
          <p:sp>
            <p:nvSpPr>
              <p:cNvPr id="439" name="Google Shape;439;p35"/>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5"/>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445" name="Google Shape;445;p36"/>
          <p:cNvPicPr preferRelativeResize="0"/>
          <p:nvPr/>
        </p:nvPicPr>
        <p:blipFill>
          <a:blip r:embed="rId3">
            <a:alphaModFix/>
          </a:blip>
          <a:stretch>
            <a:fillRect/>
          </a:stretch>
        </p:blipFill>
        <p:spPr>
          <a:xfrm>
            <a:off x="342745" y="466550"/>
            <a:ext cx="8610910" cy="421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37"/>
          <p:cNvSpPr txBox="1">
            <a:spLocks noGrp="1"/>
          </p:cNvSpPr>
          <p:nvPr>
            <p:ph type="title"/>
          </p:nvPr>
        </p:nvSpPr>
        <p:spPr>
          <a:xfrm>
            <a:off x="909050" y="1658000"/>
            <a:ext cx="5472300"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Working of Implementation</a:t>
            </a:r>
            <a:endParaRPr/>
          </a:p>
          <a:p>
            <a:pPr marL="0" lvl="0" indent="0" algn="l" rtl="0">
              <a:spcBef>
                <a:spcPts val="0"/>
              </a:spcBef>
              <a:spcAft>
                <a:spcPts val="0"/>
              </a:spcAft>
              <a:buNone/>
            </a:pPr>
            <a:r>
              <a:rPr lang="en"/>
              <a:t>→</a:t>
            </a:r>
            <a:endParaRPr/>
          </a:p>
        </p:txBody>
      </p:sp>
      <p:sp>
        <p:nvSpPr>
          <p:cNvPr id="451" name="Google Shape;451;p37"/>
          <p:cNvSpPr txBox="1">
            <a:spLocks noGrp="1"/>
          </p:cNvSpPr>
          <p:nvPr>
            <p:ph type="title" idx="2"/>
          </p:nvPr>
        </p:nvSpPr>
        <p:spPr>
          <a:xfrm>
            <a:off x="909050" y="5531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452" name="Google Shape;452;p37"/>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37"/>
          <p:cNvGrpSpPr/>
          <p:nvPr/>
        </p:nvGrpSpPr>
        <p:grpSpPr>
          <a:xfrm>
            <a:off x="6513264" y="545799"/>
            <a:ext cx="554809" cy="554809"/>
            <a:chOff x="5724800" y="2169125"/>
            <a:chExt cx="587100" cy="587100"/>
          </a:xfrm>
        </p:grpSpPr>
        <p:sp>
          <p:nvSpPr>
            <p:cNvPr id="456" name="Google Shape;456;p37"/>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7"/>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37"/>
          <p:cNvGrpSpPr/>
          <p:nvPr/>
        </p:nvGrpSpPr>
        <p:grpSpPr>
          <a:xfrm>
            <a:off x="7125145" y="772239"/>
            <a:ext cx="835737" cy="835737"/>
            <a:chOff x="6810900" y="2169125"/>
            <a:chExt cx="587100" cy="587100"/>
          </a:xfrm>
        </p:grpSpPr>
        <p:sp>
          <p:nvSpPr>
            <p:cNvPr id="461" name="Google Shape;461;p37"/>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37"/>
            <p:cNvGrpSpPr/>
            <p:nvPr/>
          </p:nvGrpSpPr>
          <p:grpSpPr>
            <a:xfrm>
              <a:off x="6972327" y="2333833"/>
              <a:ext cx="260615" cy="258080"/>
              <a:chOff x="-37385100" y="3949908"/>
              <a:chExt cx="321350" cy="318225"/>
            </a:xfrm>
          </p:grpSpPr>
          <p:sp>
            <p:nvSpPr>
              <p:cNvPr id="464" name="Google Shape;464;p37"/>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470" name="Google Shape;470;p38"/>
          <p:cNvPicPr preferRelativeResize="0"/>
          <p:nvPr/>
        </p:nvPicPr>
        <p:blipFill>
          <a:blip r:embed="rId3">
            <a:alphaModFix/>
          </a:blip>
          <a:stretch>
            <a:fillRect/>
          </a:stretch>
        </p:blipFill>
        <p:spPr>
          <a:xfrm>
            <a:off x="1127250" y="0"/>
            <a:ext cx="6815851" cy="500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6"/>
          <p:cNvSpPr txBox="1">
            <a:spLocks noGrp="1"/>
          </p:cNvSpPr>
          <p:nvPr>
            <p:ph type="title"/>
          </p:nvPr>
        </p:nvSpPr>
        <p:spPr>
          <a:xfrm>
            <a:off x="581200" y="441125"/>
            <a:ext cx="6417900" cy="6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Normal Connection</a:t>
            </a:r>
            <a:endParaRPr/>
          </a:p>
        </p:txBody>
      </p:sp>
      <p:sp>
        <p:nvSpPr>
          <p:cNvPr id="619" name="Google Shape;619;p46"/>
          <p:cNvSpPr txBox="1">
            <a:spLocks noGrp="1"/>
          </p:cNvSpPr>
          <p:nvPr>
            <p:ph type="subTitle" idx="2"/>
          </p:nvPr>
        </p:nvSpPr>
        <p:spPr>
          <a:xfrm>
            <a:off x="500575" y="1051325"/>
            <a:ext cx="8086200" cy="35295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1200"/>
              </a:spcBef>
              <a:spcAft>
                <a:spcPts val="0"/>
              </a:spcAft>
              <a:buClr>
                <a:schemeClr val="dk2"/>
              </a:buClr>
              <a:buSzPts val="1300"/>
              <a:buFont typeface="Albert Sans Medium"/>
              <a:buAutoNum type="arabicPeriod"/>
            </a:pPr>
            <a:r>
              <a:rPr lang="en" sz="1300" b="1"/>
              <a:t>Normal User Request:</a:t>
            </a:r>
            <a:r>
              <a:rPr lang="en" sz="1300">
                <a:solidFill>
                  <a:schemeClr val="dk2"/>
                </a:solidFill>
                <a:latin typeface="Albert Sans Medium"/>
                <a:ea typeface="Albert Sans Medium"/>
                <a:cs typeface="Albert Sans Medium"/>
                <a:sym typeface="Albert Sans Medium"/>
              </a:rPr>
              <a:t> A legitimate user initiates an HTTP request from their device to access a web service.</a:t>
            </a:r>
            <a:endParaRPr sz="1300">
              <a:solidFill>
                <a:schemeClr val="dk2"/>
              </a:solidFill>
              <a:latin typeface="Albert Sans Medium"/>
              <a:ea typeface="Albert Sans Medium"/>
              <a:cs typeface="Albert Sans Medium"/>
              <a:sym typeface="Albert Sans Medium"/>
            </a:endParaRPr>
          </a:p>
          <a:p>
            <a:pPr marL="457200" lvl="0" indent="-311150" algn="l" rtl="0">
              <a:lnSpc>
                <a:spcPct val="115000"/>
              </a:lnSpc>
              <a:spcBef>
                <a:spcPts val="0"/>
              </a:spcBef>
              <a:spcAft>
                <a:spcPts val="0"/>
              </a:spcAft>
              <a:buClr>
                <a:schemeClr val="dk2"/>
              </a:buClr>
              <a:buSzPts val="1300"/>
              <a:buFont typeface="Albert Sans Medium"/>
              <a:buAutoNum type="arabicPeriod"/>
            </a:pPr>
            <a:r>
              <a:rPr lang="en" sz="1300" b="1"/>
              <a:t>API Gateway:</a:t>
            </a:r>
            <a:r>
              <a:rPr lang="en" sz="1300">
                <a:solidFill>
                  <a:schemeClr val="dk2"/>
                </a:solidFill>
                <a:latin typeface="Albert Sans Medium"/>
                <a:ea typeface="Albert Sans Medium"/>
                <a:cs typeface="Albert Sans Medium"/>
                <a:sym typeface="Albert Sans Medium"/>
              </a:rPr>
              <a:t> The request is directed to an API endpoint created by the AWS API Gateway service. The API follows the REST style and supports HTTPS for secure communication.</a:t>
            </a:r>
            <a:endParaRPr sz="1300">
              <a:solidFill>
                <a:schemeClr val="dk2"/>
              </a:solidFill>
              <a:latin typeface="Albert Sans Medium"/>
              <a:ea typeface="Albert Sans Medium"/>
              <a:cs typeface="Albert Sans Medium"/>
              <a:sym typeface="Albert Sans Medium"/>
            </a:endParaRPr>
          </a:p>
          <a:p>
            <a:pPr marL="457200" lvl="0" indent="-311150" algn="l" rtl="0">
              <a:lnSpc>
                <a:spcPct val="115000"/>
              </a:lnSpc>
              <a:spcBef>
                <a:spcPts val="0"/>
              </a:spcBef>
              <a:spcAft>
                <a:spcPts val="0"/>
              </a:spcAft>
              <a:buClr>
                <a:schemeClr val="dk2"/>
              </a:buClr>
              <a:buSzPts val="1300"/>
              <a:buFont typeface="Albert Sans Medium"/>
              <a:buAutoNum type="arabicPeriod"/>
            </a:pPr>
            <a:r>
              <a:rPr lang="en" sz="1300" b="1"/>
              <a:t>Filter Lambda:</a:t>
            </a:r>
            <a:r>
              <a:rPr lang="en" sz="1300">
                <a:solidFill>
                  <a:schemeClr val="dk2"/>
                </a:solidFill>
                <a:latin typeface="Albert Sans Medium"/>
                <a:ea typeface="Albert Sans Medium"/>
                <a:cs typeface="Albert Sans Medium"/>
                <a:sym typeface="Albert Sans Medium"/>
              </a:rPr>
              <a:t> For every request passing through the endpoint, the Filter Lambda function is invoked. It checks the request against a Denial List DynamoDB table to determine if the request should proceed.</a:t>
            </a:r>
            <a:endParaRPr sz="1300">
              <a:solidFill>
                <a:schemeClr val="dk2"/>
              </a:solidFill>
              <a:latin typeface="Albert Sans Medium"/>
              <a:ea typeface="Albert Sans Medium"/>
              <a:cs typeface="Albert Sans Medium"/>
              <a:sym typeface="Albert Sans Medium"/>
            </a:endParaRPr>
          </a:p>
          <a:p>
            <a:pPr marL="457200" lvl="0" indent="-311150" algn="l" rtl="0">
              <a:lnSpc>
                <a:spcPct val="115000"/>
              </a:lnSpc>
              <a:spcBef>
                <a:spcPts val="0"/>
              </a:spcBef>
              <a:spcAft>
                <a:spcPts val="0"/>
              </a:spcAft>
              <a:buClr>
                <a:schemeClr val="dk2"/>
              </a:buClr>
              <a:buSzPts val="1300"/>
              <a:buFont typeface="Albert Sans Medium"/>
              <a:buAutoNum type="arabicPeriod"/>
            </a:pPr>
            <a:r>
              <a:rPr lang="en" sz="1300" b="1"/>
              <a:t>Connection Lambda: </a:t>
            </a:r>
            <a:r>
              <a:rPr lang="en" sz="1300">
                <a:solidFill>
                  <a:schemeClr val="dk2"/>
                </a:solidFill>
                <a:latin typeface="Albert Sans Medium"/>
                <a:ea typeface="Albert Sans Medium"/>
                <a:cs typeface="Albert Sans Medium"/>
                <a:sym typeface="Albert Sans Medium"/>
              </a:rPr>
              <a:t>After passing the filter check, the request is passed to the Connection Lambda function. Connection Lambda sends the request to the Web server instance located in a private subnet within a Virtual Private Cloud (VPC). Additionally, the request information is recorded in the Raw table of DynamoDB.</a:t>
            </a:r>
            <a:endParaRPr sz="1300">
              <a:solidFill>
                <a:schemeClr val="dk2"/>
              </a:solidFill>
              <a:latin typeface="Albert Sans Medium"/>
              <a:ea typeface="Albert Sans Medium"/>
              <a:cs typeface="Albert Sans Medium"/>
              <a:sym typeface="Albert Sans Medium"/>
            </a:endParaRPr>
          </a:p>
          <a:p>
            <a:pPr marL="457200" lvl="0" indent="-311150" algn="l" rtl="0">
              <a:lnSpc>
                <a:spcPct val="115000"/>
              </a:lnSpc>
              <a:spcBef>
                <a:spcPts val="0"/>
              </a:spcBef>
              <a:spcAft>
                <a:spcPts val="0"/>
              </a:spcAft>
              <a:buClr>
                <a:schemeClr val="dk2"/>
              </a:buClr>
              <a:buSzPts val="1300"/>
              <a:buFont typeface="Albert Sans Medium"/>
              <a:buAutoNum type="arabicPeriod"/>
            </a:pPr>
            <a:r>
              <a:rPr lang="en" sz="1300" b="1"/>
              <a:t>Response Flow: </a:t>
            </a:r>
            <a:r>
              <a:rPr lang="en" sz="1300">
                <a:solidFill>
                  <a:schemeClr val="dk2"/>
                </a:solidFill>
                <a:latin typeface="Albert Sans Medium"/>
                <a:ea typeface="Albert Sans Medium"/>
                <a:cs typeface="Albert Sans Medium"/>
                <a:sym typeface="Albert Sans Medium"/>
              </a:rPr>
              <a:t>The response from the Web server travels back in the reverse direction. It passes through the Connection Lambda, Filter Lambda, API endpoint, and is finally returned to the user, ensuring a secure response flow.</a:t>
            </a:r>
            <a:endParaRPr/>
          </a:p>
        </p:txBody>
      </p:sp>
      <p:sp>
        <p:nvSpPr>
          <p:cNvPr id="620" name="Google Shape;620;p46"/>
          <p:cNvSpPr/>
          <p:nvPr/>
        </p:nvSpPr>
        <p:spPr>
          <a:xfrm>
            <a:off x="7560325" y="85851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6"/>
          <p:cNvSpPr/>
          <p:nvPr/>
        </p:nvSpPr>
        <p:spPr>
          <a:xfrm>
            <a:off x="7728675" y="763600"/>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6"/>
          <p:cNvSpPr/>
          <p:nvPr/>
        </p:nvSpPr>
        <p:spPr>
          <a:xfrm>
            <a:off x="8018300" y="12457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723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7"/>
          <p:cNvSpPr txBox="1">
            <a:spLocks noGrp="1"/>
          </p:cNvSpPr>
          <p:nvPr>
            <p:ph type="title"/>
          </p:nvPr>
        </p:nvSpPr>
        <p:spPr>
          <a:xfrm>
            <a:off x="562100" y="371975"/>
            <a:ext cx="5986500" cy="6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Attacker’s Connection</a:t>
            </a:r>
            <a:endParaRPr/>
          </a:p>
        </p:txBody>
      </p:sp>
      <p:sp>
        <p:nvSpPr>
          <p:cNvPr id="628" name="Google Shape;628;p47"/>
          <p:cNvSpPr txBox="1">
            <a:spLocks noGrp="1"/>
          </p:cNvSpPr>
          <p:nvPr>
            <p:ph type="subTitle" idx="2"/>
          </p:nvPr>
        </p:nvSpPr>
        <p:spPr>
          <a:xfrm>
            <a:off x="562100" y="908175"/>
            <a:ext cx="8029200" cy="37695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1200"/>
              </a:spcBef>
              <a:spcAft>
                <a:spcPts val="0"/>
              </a:spcAft>
              <a:buClr>
                <a:schemeClr val="dk2"/>
              </a:buClr>
              <a:buSzPts val="1300"/>
              <a:buFont typeface="Arial"/>
              <a:buAutoNum type="arabicPeriod"/>
            </a:pPr>
            <a:r>
              <a:rPr lang="en" sz="1300" b="1">
                <a:latin typeface="Arial"/>
                <a:ea typeface="Arial"/>
                <a:cs typeface="Arial"/>
                <a:sym typeface="Arial"/>
              </a:rPr>
              <a:t>Attacker Request:</a:t>
            </a:r>
            <a:r>
              <a:rPr lang="en" sz="1300">
                <a:solidFill>
                  <a:schemeClr val="dk2"/>
                </a:solidFill>
                <a:latin typeface="Arial"/>
                <a:ea typeface="Arial"/>
                <a:cs typeface="Arial"/>
                <a:sym typeface="Arial"/>
              </a:rPr>
              <a:t> An attacker sends an HTTP request, similar to a normal user, to the API endpoint.</a:t>
            </a:r>
            <a:endParaRPr sz="1300">
              <a:solidFill>
                <a:schemeClr val="dk2"/>
              </a:solidFill>
              <a:latin typeface="Arial"/>
              <a:ea typeface="Arial"/>
              <a:cs typeface="Arial"/>
              <a:sym typeface="Arial"/>
            </a:endParaRPr>
          </a:p>
          <a:p>
            <a:pPr marL="457200" lvl="0" indent="-311150" algn="l" rtl="0">
              <a:lnSpc>
                <a:spcPct val="115000"/>
              </a:lnSpc>
              <a:spcBef>
                <a:spcPts val="0"/>
              </a:spcBef>
              <a:spcAft>
                <a:spcPts val="0"/>
              </a:spcAft>
              <a:buClr>
                <a:schemeClr val="dk2"/>
              </a:buClr>
              <a:buSzPts val="1300"/>
              <a:buFont typeface="Arial"/>
              <a:buAutoNum type="arabicPeriod"/>
            </a:pPr>
            <a:r>
              <a:rPr lang="en" sz="1300" b="1">
                <a:latin typeface="Arial"/>
                <a:ea typeface="Arial"/>
                <a:cs typeface="Arial"/>
                <a:sym typeface="Arial"/>
              </a:rPr>
              <a:t>Filter Lambda Check:</a:t>
            </a:r>
            <a:r>
              <a:rPr lang="en" sz="1300">
                <a:solidFill>
                  <a:schemeClr val="dk2"/>
                </a:solidFill>
                <a:latin typeface="Arial"/>
                <a:ea typeface="Arial"/>
                <a:cs typeface="Arial"/>
                <a:sym typeface="Arial"/>
              </a:rPr>
              <a:t> The request is intercepted by the Filter Lambda function, which checks the request against the Denial List DynamoDB table.</a:t>
            </a:r>
            <a:endParaRPr sz="1300">
              <a:solidFill>
                <a:schemeClr val="dk2"/>
              </a:solidFill>
              <a:latin typeface="Arial"/>
              <a:ea typeface="Arial"/>
              <a:cs typeface="Arial"/>
              <a:sym typeface="Arial"/>
            </a:endParaRPr>
          </a:p>
          <a:p>
            <a:pPr marL="457200" lvl="0" indent="-311150" algn="l" rtl="0">
              <a:lnSpc>
                <a:spcPct val="115000"/>
              </a:lnSpc>
              <a:spcBef>
                <a:spcPts val="0"/>
              </a:spcBef>
              <a:spcAft>
                <a:spcPts val="0"/>
              </a:spcAft>
              <a:buClr>
                <a:schemeClr val="dk2"/>
              </a:buClr>
              <a:buSzPts val="1300"/>
              <a:buFont typeface="Arial"/>
              <a:buAutoNum type="arabicPeriod"/>
            </a:pPr>
            <a:r>
              <a:rPr lang="en" sz="1300" b="1">
                <a:latin typeface="Arial"/>
                <a:ea typeface="Arial"/>
                <a:cs typeface="Arial"/>
                <a:sym typeface="Arial"/>
              </a:rPr>
              <a:t>Denial List Check: </a:t>
            </a:r>
            <a:r>
              <a:rPr lang="en" sz="1300">
                <a:solidFill>
                  <a:schemeClr val="dk2"/>
                </a:solidFill>
                <a:latin typeface="Arial"/>
                <a:ea typeface="Arial"/>
                <a:cs typeface="Arial"/>
                <a:sym typeface="Arial"/>
              </a:rPr>
              <a:t>If the attacker's IP address and user agent are not listed in the Denial List, the request proceeds to the Connection Lambda.</a:t>
            </a:r>
            <a:endParaRPr sz="1300">
              <a:solidFill>
                <a:schemeClr val="dk2"/>
              </a:solidFill>
              <a:latin typeface="Arial"/>
              <a:ea typeface="Arial"/>
              <a:cs typeface="Arial"/>
              <a:sym typeface="Arial"/>
            </a:endParaRPr>
          </a:p>
          <a:p>
            <a:pPr marL="457200" lvl="0" indent="-311150" algn="l" rtl="0">
              <a:lnSpc>
                <a:spcPct val="115000"/>
              </a:lnSpc>
              <a:spcBef>
                <a:spcPts val="0"/>
              </a:spcBef>
              <a:spcAft>
                <a:spcPts val="0"/>
              </a:spcAft>
              <a:buClr>
                <a:schemeClr val="dk2"/>
              </a:buClr>
              <a:buSzPts val="1300"/>
              <a:buFont typeface="Arial"/>
              <a:buAutoNum type="arabicPeriod"/>
            </a:pPr>
            <a:r>
              <a:rPr lang="en" sz="1300" b="1">
                <a:latin typeface="Arial"/>
                <a:ea typeface="Arial"/>
                <a:cs typeface="Arial"/>
                <a:sym typeface="Arial"/>
              </a:rPr>
              <a:t>Connection Lambda and Web Server: </a:t>
            </a:r>
            <a:r>
              <a:rPr lang="en" sz="1300">
                <a:solidFill>
                  <a:schemeClr val="dk2"/>
                </a:solidFill>
                <a:latin typeface="Arial"/>
                <a:ea typeface="Arial"/>
                <a:cs typeface="Arial"/>
                <a:sym typeface="Arial"/>
              </a:rPr>
              <a:t>The Connection Lambda forwards the request to the Web server instance within the private subnet of the VPC, just like in the normal connection scenario.</a:t>
            </a:r>
            <a:endParaRPr sz="1300">
              <a:solidFill>
                <a:schemeClr val="dk2"/>
              </a:solidFill>
              <a:latin typeface="Arial"/>
              <a:ea typeface="Arial"/>
              <a:cs typeface="Arial"/>
              <a:sym typeface="Arial"/>
            </a:endParaRPr>
          </a:p>
          <a:p>
            <a:pPr marL="457200" lvl="0" indent="-311150" algn="l" rtl="0">
              <a:lnSpc>
                <a:spcPct val="115000"/>
              </a:lnSpc>
              <a:spcBef>
                <a:spcPts val="0"/>
              </a:spcBef>
              <a:spcAft>
                <a:spcPts val="0"/>
              </a:spcAft>
              <a:buClr>
                <a:schemeClr val="dk2"/>
              </a:buClr>
              <a:buSzPts val="1300"/>
              <a:buFont typeface="Arial"/>
              <a:buAutoNum type="arabicPeriod"/>
            </a:pPr>
            <a:r>
              <a:rPr lang="en" sz="1300" b="1">
                <a:latin typeface="Arial"/>
                <a:ea typeface="Arial"/>
                <a:cs typeface="Arial"/>
                <a:sym typeface="Arial"/>
              </a:rPr>
              <a:t>Alarm Trigger:</a:t>
            </a:r>
            <a:r>
              <a:rPr lang="en" sz="1300">
                <a:solidFill>
                  <a:schemeClr val="dk2"/>
                </a:solidFill>
                <a:latin typeface="Arial"/>
                <a:ea typeface="Arial"/>
                <a:cs typeface="Arial"/>
                <a:sym typeface="Arial"/>
              </a:rPr>
              <a:t> If the invocation frequency of the Connection Lambda exceeds a threshold, an AWS CloudWatch alarm is triggered.</a:t>
            </a:r>
            <a:endParaRPr sz="1300">
              <a:solidFill>
                <a:schemeClr val="dk2"/>
              </a:solidFill>
              <a:latin typeface="Arial"/>
              <a:ea typeface="Arial"/>
              <a:cs typeface="Arial"/>
              <a:sym typeface="Arial"/>
            </a:endParaRPr>
          </a:p>
          <a:p>
            <a:pPr marL="457200" lvl="0" indent="-311150" algn="l" rtl="0">
              <a:lnSpc>
                <a:spcPct val="115000"/>
              </a:lnSpc>
              <a:spcBef>
                <a:spcPts val="0"/>
              </a:spcBef>
              <a:spcAft>
                <a:spcPts val="0"/>
              </a:spcAft>
              <a:buClr>
                <a:schemeClr val="dk2"/>
              </a:buClr>
              <a:buSzPts val="1300"/>
              <a:buFont typeface="Arial"/>
              <a:buAutoNum type="arabicPeriod"/>
            </a:pPr>
            <a:r>
              <a:rPr lang="en" sz="1300" b="1">
                <a:latin typeface="Arial"/>
                <a:ea typeface="Arial"/>
                <a:cs typeface="Arial"/>
                <a:sym typeface="Arial"/>
              </a:rPr>
              <a:t>Alarm Lambda Response: </a:t>
            </a:r>
            <a:r>
              <a:rPr lang="en" sz="1300">
                <a:solidFill>
                  <a:schemeClr val="dk2"/>
                </a:solidFill>
                <a:latin typeface="Arial"/>
                <a:ea typeface="Arial"/>
                <a:cs typeface="Arial"/>
                <a:sym typeface="Arial"/>
              </a:rPr>
              <a:t>The triggered alarm invokes the Alarm Lambda function, which parses the Raw table to identify high-frequency requesters. The identified requesters are added to the Denial List table. </a:t>
            </a:r>
            <a:endParaRPr sz="1300">
              <a:solidFill>
                <a:schemeClr val="dk2"/>
              </a:solidFill>
              <a:latin typeface="Arial"/>
              <a:ea typeface="Arial"/>
              <a:cs typeface="Arial"/>
              <a:sym typeface="Arial"/>
            </a:endParaRPr>
          </a:p>
          <a:p>
            <a:pPr marL="0" lvl="0" indent="0" algn="l" rtl="0">
              <a:spcBef>
                <a:spcPts val="1200"/>
              </a:spcBef>
              <a:spcAft>
                <a:spcPts val="0"/>
              </a:spcAft>
              <a:buNone/>
            </a:pPr>
            <a:endParaRPr/>
          </a:p>
        </p:txBody>
      </p:sp>
      <p:sp>
        <p:nvSpPr>
          <p:cNvPr id="629" name="Google Shape;629;p47"/>
          <p:cNvSpPr/>
          <p:nvPr/>
        </p:nvSpPr>
        <p:spPr>
          <a:xfrm>
            <a:off x="8459300" y="213538"/>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a:off x="8591300" y="175075"/>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8018300" y="12457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5452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48"/>
          <p:cNvSpPr txBox="1">
            <a:spLocks noGrp="1"/>
          </p:cNvSpPr>
          <p:nvPr>
            <p:ph type="title"/>
          </p:nvPr>
        </p:nvSpPr>
        <p:spPr>
          <a:xfrm>
            <a:off x="589250" y="364625"/>
            <a:ext cx="5986500" cy="6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Attacker’s Connection</a:t>
            </a:r>
            <a:endParaRPr/>
          </a:p>
        </p:txBody>
      </p:sp>
      <p:sp>
        <p:nvSpPr>
          <p:cNvPr id="637" name="Google Shape;637;p48"/>
          <p:cNvSpPr txBox="1">
            <a:spLocks noGrp="1"/>
          </p:cNvSpPr>
          <p:nvPr>
            <p:ph type="subTitle" idx="2"/>
          </p:nvPr>
        </p:nvSpPr>
        <p:spPr>
          <a:xfrm>
            <a:off x="562100" y="908175"/>
            <a:ext cx="8029200" cy="37695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sz="1000">
              <a:solidFill>
                <a:srgbClr val="000000"/>
              </a:solidFill>
              <a:latin typeface="Arial"/>
              <a:ea typeface="Arial"/>
              <a:cs typeface="Arial"/>
              <a:sym typeface="Arial"/>
            </a:endParaRPr>
          </a:p>
          <a:p>
            <a:pPr marL="457200" lvl="0" indent="457200" algn="l" rtl="0">
              <a:lnSpc>
                <a:spcPct val="115000"/>
              </a:lnSpc>
              <a:spcBef>
                <a:spcPts val="1200"/>
              </a:spcBef>
              <a:spcAft>
                <a:spcPts val="0"/>
              </a:spcAft>
              <a:buNone/>
            </a:pPr>
            <a:r>
              <a:rPr lang="en" sz="1300">
                <a:solidFill>
                  <a:schemeClr val="dk2"/>
                </a:solidFill>
                <a:latin typeface="Arial"/>
                <a:ea typeface="Arial"/>
                <a:cs typeface="Arial"/>
                <a:sym typeface="Arial"/>
              </a:rPr>
              <a:t>7.	</a:t>
            </a:r>
            <a:r>
              <a:rPr lang="en" sz="1300" b="1">
                <a:latin typeface="Arial"/>
                <a:ea typeface="Arial"/>
                <a:cs typeface="Arial"/>
                <a:sym typeface="Arial"/>
              </a:rPr>
              <a:t>Denial of Attackers:</a:t>
            </a:r>
            <a:r>
              <a:rPr lang="en" sz="1300">
                <a:solidFill>
                  <a:schemeClr val="dk2"/>
                </a:solidFill>
                <a:latin typeface="Arial"/>
                <a:ea typeface="Arial"/>
                <a:cs typeface="Arial"/>
                <a:sym typeface="Arial"/>
              </a:rPr>
              <a:t> As a result of the alarm response, requests associated with high-frequency attackers are blocked from reaching the Web server instance. However, normal user requests remain unaffected.</a:t>
            </a:r>
            <a:endParaRPr sz="1300">
              <a:solidFill>
                <a:schemeClr val="dk2"/>
              </a:solidFill>
              <a:latin typeface="Arial"/>
              <a:ea typeface="Arial"/>
              <a:cs typeface="Arial"/>
              <a:sym typeface="Arial"/>
            </a:endParaRPr>
          </a:p>
          <a:p>
            <a:pPr marL="457200" lvl="0" indent="457200" algn="l" rtl="0">
              <a:lnSpc>
                <a:spcPct val="115000"/>
              </a:lnSpc>
              <a:spcBef>
                <a:spcPts val="1200"/>
              </a:spcBef>
              <a:spcAft>
                <a:spcPts val="0"/>
              </a:spcAft>
              <a:buNone/>
            </a:pPr>
            <a:r>
              <a:rPr lang="en" sz="1300">
                <a:solidFill>
                  <a:schemeClr val="dk2"/>
                </a:solidFill>
                <a:latin typeface="Arial"/>
                <a:ea typeface="Arial"/>
                <a:cs typeface="Arial"/>
                <a:sym typeface="Arial"/>
              </a:rPr>
              <a:t>8.	</a:t>
            </a:r>
            <a:r>
              <a:rPr lang="en" sz="1300" b="1">
                <a:latin typeface="Arial"/>
                <a:ea typeface="Arial"/>
                <a:cs typeface="Arial"/>
                <a:sym typeface="Arial"/>
              </a:rPr>
              <a:t>Continuous Monitoring:</a:t>
            </a:r>
            <a:r>
              <a:rPr lang="en" sz="1300">
                <a:solidFill>
                  <a:schemeClr val="dk2"/>
                </a:solidFill>
                <a:latin typeface="Arial"/>
                <a:ea typeface="Arial"/>
                <a:cs typeface="Arial"/>
                <a:sym typeface="Arial"/>
              </a:rPr>
              <a:t> If the attacker continues the DDoS attack by bombarding the endpoint with different source IP addresses and/or user agents not yet listed in the Denial List, those requests can be captured in the next alarm cycle. The CloudWatch alarm typically takes a few minutes to trigger after high-frequency invocations start.</a:t>
            </a:r>
            <a:endParaRPr sz="1300">
              <a:solidFill>
                <a:schemeClr val="dk2"/>
              </a:solidFill>
              <a:latin typeface="Arial"/>
              <a:ea typeface="Arial"/>
              <a:cs typeface="Arial"/>
              <a:sym typeface="Arial"/>
            </a:endParaRPr>
          </a:p>
          <a:p>
            <a:pPr marL="457200" lvl="0" indent="457200" algn="l" rtl="0">
              <a:lnSpc>
                <a:spcPct val="115000"/>
              </a:lnSpc>
              <a:spcBef>
                <a:spcPts val="1200"/>
              </a:spcBef>
              <a:spcAft>
                <a:spcPts val="0"/>
              </a:spcAft>
              <a:buNone/>
            </a:pPr>
            <a:r>
              <a:rPr lang="en" sz="1300">
                <a:solidFill>
                  <a:schemeClr val="dk2"/>
                </a:solidFill>
                <a:latin typeface="Arial"/>
                <a:ea typeface="Arial"/>
                <a:cs typeface="Arial"/>
                <a:sym typeface="Arial"/>
              </a:rPr>
              <a:t>9.	</a:t>
            </a:r>
            <a:r>
              <a:rPr lang="en" sz="1300" b="1">
                <a:latin typeface="Arial"/>
                <a:ea typeface="Arial"/>
                <a:cs typeface="Arial"/>
                <a:sym typeface="Arial"/>
              </a:rPr>
              <a:t>Iterative Blocking:</a:t>
            </a:r>
            <a:r>
              <a:rPr lang="en" sz="1300">
                <a:solidFill>
                  <a:schemeClr val="dk2"/>
                </a:solidFill>
                <a:latin typeface="Arial"/>
                <a:ea typeface="Arial"/>
                <a:cs typeface="Arial"/>
                <a:sym typeface="Arial"/>
              </a:rPr>
              <a:t> The process of identifying and blocking high-frequency attackers through the Alarm Lambda and Denial List table may require several rounds, depending on the number of IP addresses and user agents used, their frequency of change, and how they are distributed over time.</a:t>
            </a:r>
            <a:endParaRPr sz="1300">
              <a:solidFill>
                <a:schemeClr val="dk2"/>
              </a:solidFill>
              <a:latin typeface="Arial"/>
              <a:ea typeface="Arial"/>
              <a:cs typeface="Arial"/>
              <a:sym typeface="Arial"/>
            </a:endParaRPr>
          </a:p>
          <a:p>
            <a:pPr marL="0" lvl="0" indent="0" algn="l" rtl="0">
              <a:spcBef>
                <a:spcPts val="1200"/>
              </a:spcBef>
              <a:spcAft>
                <a:spcPts val="0"/>
              </a:spcAft>
              <a:buNone/>
            </a:pPr>
            <a:endParaRPr/>
          </a:p>
        </p:txBody>
      </p:sp>
      <p:sp>
        <p:nvSpPr>
          <p:cNvPr id="638" name="Google Shape;638;p48"/>
          <p:cNvSpPr/>
          <p:nvPr/>
        </p:nvSpPr>
        <p:spPr>
          <a:xfrm>
            <a:off x="8154500" y="594538"/>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8"/>
          <p:cNvSpPr/>
          <p:nvPr/>
        </p:nvSpPr>
        <p:spPr>
          <a:xfrm>
            <a:off x="8362700" y="632275"/>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8"/>
          <p:cNvSpPr/>
          <p:nvPr/>
        </p:nvSpPr>
        <p:spPr>
          <a:xfrm>
            <a:off x="8170700" y="7885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2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grpSp>
        <p:nvGrpSpPr>
          <p:cNvPr id="237" name="Google Shape;237;p24"/>
          <p:cNvGrpSpPr/>
          <p:nvPr/>
        </p:nvGrpSpPr>
        <p:grpSpPr>
          <a:xfrm>
            <a:off x="5458911" y="957823"/>
            <a:ext cx="3211436" cy="3211451"/>
            <a:chOff x="1190500" y="238125"/>
            <a:chExt cx="5237175" cy="5237200"/>
          </a:xfrm>
        </p:grpSpPr>
        <p:sp>
          <p:nvSpPr>
            <p:cNvPr id="238" name="Google Shape;238;p24"/>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4"/>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4"/>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24"/>
          <p:cNvSpPr/>
          <p:nvPr/>
        </p:nvSpPr>
        <p:spPr>
          <a:xfrm>
            <a:off x="5138850" y="1617975"/>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txBox="1">
            <a:spLocks noGrp="1"/>
          </p:cNvSpPr>
          <p:nvPr>
            <p:ph type="ctrTitle"/>
          </p:nvPr>
        </p:nvSpPr>
        <p:spPr>
          <a:xfrm>
            <a:off x="489350" y="401551"/>
            <a:ext cx="4727298" cy="42834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solidFill>
                  <a:schemeClr val="accent2"/>
                </a:solidFill>
              </a:rPr>
              <a:t>Project Guide - </a:t>
            </a:r>
            <a:endParaRPr sz="2400" dirty="0">
              <a:solidFill>
                <a:schemeClr val="accent2"/>
              </a:solidFill>
            </a:endParaRPr>
          </a:p>
          <a:p>
            <a:pPr marL="0" lvl="0" indent="457200" algn="l" rtl="0">
              <a:spcBef>
                <a:spcPts val="0"/>
              </a:spcBef>
              <a:spcAft>
                <a:spcPts val="0"/>
              </a:spcAft>
              <a:buNone/>
            </a:pPr>
            <a:r>
              <a:rPr lang="en" sz="2400" dirty="0">
                <a:solidFill>
                  <a:schemeClr val="dk2"/>
                </a:solidFill>
              </a:rPr>
              <a:t>Prof. Noshir Z. Tarapore</a:t>
            </a:r>
            <a:endParaRPr sz="2400" dirty="0">
              <a:solidFill>
                <a:schemeClr val="dk2"/>
              </a:solidFill>
            </a:endParaRPr>
          </a:p>
          <a:p>
            <a:pPr marL="0" lvl="0" indent="0" algn="l" rtl="0">
              <a:spcBef>
                <a:spcPts val="0"/>
              </a:spcBef>
              <a:spcAft>
                <a:spcPts val="0"/>
              </a:spcAft>
              <a:buNone/>
            </a:pPr>
            <a:endParaRPr sz="2400" dirty="0">
              <a:solidFill>
                <a:schemeClr val="accent2"/>
              </a:solidFill>
            </a:endParaRPr>
          </a:p>
          <a:p>
            <a:pPr marL="0" lvl="0" indent="0" algn="l" rtl="0">
              <a:spcBef>
                <a:spcPts val="0"/>
              </a:spcBef>
              <a:spcAft>
                <a:spcPts val="0"/>
              </a:spcAft>
              <a:buNone/>
            </a:pPr>
            <a:r>
              <a:rPr lang="en" sz="2400" dirty="0">
                <a:solidFill>
                  <a:schemeClr val="accent2"/>
                </a:solidFill>
              </a:rPr>
              <a:t>Group Members - </a:t>
            </a:r>
            <a:endParaRPr sz="2400" dirty="0">
              <a:solidFill>
                <a:schemeClr val="accent2"/>
              </a:solidFill>
            </a:endParaRPr>
          </a:p>
          <a:p>
            <a:pPr marL="0" lvl="0" indent="0" algn="l" rtl="0">
              <a:spcBef>
                <a:spcPts val="0"/>
              </a:spcBef>
              <a:spcAft>
                <a:spcPts val="0"/>
              </a:spcAft>
              <a:buNone/>
            </a:pPr>
            <a:r>
              <a:rPr lang="en" sz="2400" dirty="0">
                <a:solidFill>
                  <a:schemeClr val="accent2"/>
                </a:solidFill>
              </a:rPr>
              <a:t>	</a:t>
            </a:r>
            <a:r>
              <a:rPr lang="en" sz="2400" dirty="0">
                <a:solidFill>
                  <a:schemeClr val="dk2"/>
                </a:solidFill>
              </a:rPr>
              <a:t>Chanakya Patil - 07</a:t>
            </a:r>
            <a:endParaRPr sz="2400" dirty="0">
              <a:solidFill>
                <a:schemeClr val="dk2"/>
              </a:solidFill>
            </a:endParaRPr>
          </a:p>
          <a:p>
            <a:pPr marL="0" lvl="0" indent="0" algn="l" rtl="0">
              <a:spcBef>
                <a:spcPts val="0"/>
              </a:spcBef>
              <a:spcAft>
                <a:spcPts val="0"/>
              </a:spcAft>
              <a:buNone/>
            </a:pPr>
            <a:r>
              <a:rPr lang="en" sz="2400" dirty="0">
                <a:solidFill>
                  <a:schemeClr val="dk2"/>
                </a:solidFill>
              </a:rPr>
              <a:t>		</a:t>
            </a:r>
            <a:r>
              <a:rPr lang="en" sz="1400" dirty="0">
                <a:solidFill>
                  <a:srgbClr val="000000"/>
                </a:solidFill>
              </a:rPr>
              <a:t>202000542</a:t>
            </a:r>
            <a:endParaRPr sz="1400" dirty="0">
              <a:solidFill>
                <a:srgbClr val="000000"/>
              </a:solidFill>
            </a:endParaRPr>
          </a:p>
          <a:p>
            <a:pPr marL="0" lvl="0" indent="0" algn="l" rtl="0">
              <a:spcBef>
                <a:spcPts val="0"/>
              </a:spcBef>
              <a:spcAft>
                <a:spcPts val="0"/>
              </a:spcAft>
              <a:buNone/>
            </a:pPr>
            <a:r>
              <a:rPr lang="en" sz="2400" dirty="0">
                <a:solidFill>
                  <a:schemeClr val="dk2"/>
                </a:solidFill>
              </a:rPr>
              <a:t>	Aryan Deshmukh - 08</a:t>
            </a:r>
            <a:endParaRPr sz="2400" dirty="0">
              <a:solidFill>
                <a:schemeClr val="dk2"/>
              </a:solidFill>
            </a:endParaRPr>
          </a:p>
          <a:p>
            <a:pPr marL="0" lvl="0" indent="0" algn="l" rtl="0">
              <a:spcBef>
                <a:spcPts val="0"/>
              </a:spcBef>
              <a:spcAft>
                <a:spcPts val="0"/>
              </a:spcAft>
              <a:buNone/>
            </a:pPr>
            <a:r>
              <a:rPr lang="en" sz="2400" dirty="0">
                <a:solidFill>
                  <a:schemeClr val="dk2"/>
                </a:solidFill>
              </a:rPr>
              <a:t>		</a:t>
            </a:r>
            <a:r>
              <a:rPr lang="en" sz="1400" dirty="0">
                <a:solidFill>
                  <a:srgbClr val="000000"/>
                </a:solidFill>
              </a:rPr>
              <a:t>202000584</a:t>
            </a:r>
            <a:endParaRPr sz="2400" dirty="0">
              <a:solidFill>
                <a:schemeClr val="dk2"/>
              </a:solidFill>
            </a:endParaRPr>
          </a:p>
          <a:p>
            <a:pPr marL="0" lvl="0" indent="0" algn="l" rtl="0">
              <a:spcBef>
                <a:spcPts val="0"/>
              </a:spcBef>
              <a:spcAft>
                <a:spcPts val="0"/>
              </a:spcAft>
              <a:buNone/>
            </a:pPr>
            <a:r>
              <a:rPr lang="en" sz="2400" dirty="0">
                <a:solidFill>
                  <a:schemeClr val="dk2"/>
                </a:solidFill>
              </a:rPr>
              <a:t>	Anamay Brahme - 12</a:t>
            </a:r>
            <a:endParaRPr sz="2400" dirty="0">
              <a:solidFill>
                <a:schemeClr val="dk2"/>
              </a:solidFill>
            </a:endParaRPr>
          </a:p>
          <a:p>
            <a:pPr marL="0" lvl="0" indent="0" algn="l" rtl="0">
              <a:spcBef>
                <a:spcPts val="0"/>
              </a:spcBef>
              <a:spcAft>
                <a:spcPts val="0"/>
              </a:spcAft>
              <a:buNone/>
            </a:pPr>
            <a:r>
              <a:rPr lang="en" sz="2400" dirty="0">
                <a:solidFill>
                  <a:schemeClr val="dk2"/>
                </a:solidFill>
              </a:rPr>
              <a:t>	</a:t>
            </a:r>
            <a:r>
              <a:rPr lang="en" sz="1400" dirty="0">
                <a:solidFill>
                  <a:srgbClr val="000000"/>
                </a:solidFill>
              </a:rPr>
              <a:t>	202000702</a:t>
            </a:r>
            <a:endParaRPr sz="2400" dirty="0">
              <a:solidFill>
                <a:schemeClr val="dk2"/>
              </a:solidFill>
            </a:endParaRPr>
          </a:p>
          <a:p>
            <a:pPr marL="0" lvl="0" indent="0" algn="l" rtl="0">
              <a:spcBef>
                <a:spcPts val="0"/>
              </a:spcBef>
              <a:spcAft>
                <a:spcPts val="0"/>
              </a:spcAft>
              <a:buNone/>
            </a:pPr>
            <a:r>
              <a:rPr lang="en" sz="2400" dirty="0">
                <a:solidFill>
                  <a:schemeClr val="dk2"/>
                </a:solidFill>
              </a:rPr>
              <a:t>	Asad Vathare - 14</a:t>
            </a:r>
            <a:endParaRPr sz="2400" dirty="0">
              <a:solidFill>
                <a:schemeClr val="dk2"/>
              </a:solidFill>
            </a:endParaRPr>
          </a:p>
          <a:p>
            <a:pPr marL="0" lvl="0" indent="0" algn="l" rtl="0">
              <a:spcBef>
                <a:spcPts val="0"/>
              </a:spcBef>
              <a:spcAft>
                <a:spcPts val="0"/>
              </a:spcAft>
              <a:buNone/>
            </a:pPr>
            <a:r>
              <a:rPr lang="en" sz="2400" dirty="0">
                <a:solidFill>
                  <a:schemeClr val="dk2"/>
                </a:solidFill>
              </a:rPr>
              <a:t>		</a:t>
            </a:r>
            <a:r>
              <a:rPr lang="en" sz="1400" dirty="0">
                <a:solidFill>
                  <a:srgbClr val="000000"/>
                </a:solidFill>
              </a:rPr>
              <a:t>202000966</a:t>
            </a:r>
            <a:endParaRPr sz="2400" dirty="0">
              <a:solidFill>
                <a:schemeClr val="dk2"/>
              </a:solidFill>
            </a:endParaRPr>
          </a:p>
        </p:txBody>
      </p:sp>
      <p:sp>
        <p:nvSpPr>
          <p:cNvPr id="243" name="Google Shape;243;p24"/>
          <p:cNvSpPr txBox="1">
            <a:spLocks noGrp="1"/>
          </p:cNvSpPr>
          <p:nvPr>
            <p:ph type="subTitle" idx="1"/>
          </p:nvPr>
        </p:nvSpPr>
        <p:spPr>
          <a:xfrm>
            <a:off x="5211075" y="3156125"/>
            <a:ext cx="3707100" cy="7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300">
                <a:latin typeface="Albert Sans ExtraBold"/>
                <a:ea typeface="Albert Sans ExtraBold"/>
                <a:cs typeface="Albert Sans ExtraBold"/>
                <a:sym typeface="Albert Sans ExtraBold"/>
              </a:rPr>
              <a:t>Vishwakarma University</a:t>
            </a:r>
            <a:endParaRPr sz="2300">
              <a:latin typeface="Albert Sans ExtraBold"/>
              <a:ea typeface="Albert Sans ExtraBold"/>
              <a:cs typeface="Albert Sans ExtraBold"/>
              <a:sym typeface="Albert Sans ExtraBold"/>
            </a:endParaRPr>
          </a:p>
        </p:txBody>
      </p:sp>
      <p:grpSp>
        <p:nvGrpSpPr>
          <p:cNvPr id="244" name="Google Shape;244;p24"/>
          <p:cNvGrpSpPr/>
          <p:nvPr/>
        </p:nvGrpSpPr>
        <p:grpSpPr>
          <a:xfrm>
            <a:off x="5580739" y="2363150"/>
            <a:ext cx="554809" cy="554809"/>
            <a:chOff x="5724800" y="2169125"/>
            <a:chExt cx="587100" cy="587100"/>
          </a:xfrm>
        </p:grpSpPr>
        <p:sp>
          <p:nvSpPr>
            <p:cNvPr id="245" name="Google Shape;245;p24"/>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4"/>
          <p:cNvGrpSpPr/>
          <p:nvPr/>
        </p:nvGrpSpPr>
        <p:grpSpPr>
          <a:xfrm>
            <a:off x="6865101" y="2037999"/>
            <a:ext cx="554810" cy="554809"/>
            <a:chOff x="6810900" y="2169125"/>
            <a:chExt cx="587100" cy="587100"/>
          </a:xfrm>
        </p:grpSpPr>
        <p:sp>
          <p:nvSpPr>
            <p:cNvPr id="249" name="Google Shape;249;p24"/>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a:off x="6881784" y="2240009"/>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24"/>
            <p:cNvGrpSpPr/>
            <p:nvPr/>
          </p:nvGrpSpPr>
          <p:grpSpPr>
            <a:xfrm>
              <a:off x="6972327" y="2333833"/>
              <a:ext cx="260615" cy="258080"/>
              <a:chOff x="-37385100" y="3949908"/>
              <a:chExt cx="321350" cy="318225"/>
            </a:xfrm>
          </p:grpSpPr>
          <p:sp>
            <p:nvSpPr>
              <p:cNvPr id="252" name="Google Shape;252;p24"/>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4" name="Google Shape;254;p24"/>
          <p:cNvSpPr/>
          <p:nvPr/>
        </p:nvSpPr>
        <p:spPr>
          <a:xfrm>
            <a:off x="4904775" y="442694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4"/>
          <p:cNvSpPr/>
          <p:nvPr/>
        </p:nvSpPr>
        <p:spPr>
          <a:xfrm>
            <a:off x="7900100" y="230110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p:nvPr/>
        </p:nvSpPr>
        <p:spPr>
          <a:xfrm>
            <a:off x="7851050" y="2487800"/>
            <a:ext cx="151500" cy="1515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6029650" y="3534425"/>
            <a:ext cx="105900" cy="105900"/>
          </a:xfrm>
          <a:prstGeom prst="ellipse">
            <a:avLst/>
          </a:prstGeom>
          <a:gradFill>
            <a:gsLst>
              <a:gs pos="0">
                <a:schemeClr val="dk2">
                  <a:alpha val="10000"/>
                </a:schemeClr>
              </a:gs>
              <a:gs pos="100000">
                <a:schemeClr val="lt1">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p:nvPr/>
        </p:nvSpPr>
        <p:spPr>
          <a:xfrm>
            <a:off x="5623475" y="173452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4"/>
          <p:cNvSpPr/>
          <p:nvPr/>
        </p:nvSpPr>
        <p:spPr>
          <a:xfrm>
            <a:off x="7655900" y="1123275"/>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0" name="Google Shape;260;p24"/>
          <p:cNvPicPr preferRelativeResize="0"/>
          <p:nvPr/>
        </p:nvPicPr>
        <p:blipFill>
          <a:blip r:embed="rId3">
            <a:alphaModFix/>
          </a:blip>
          <a:stretch>
            <a:fillRect/>
          </a:stretch>
        </p:blipFill>
        <p:spPr>
          <a:xfrm>
            <a:off x="6160575" y="1617963"/>
            <a:ext cx="1714500" cy="14573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pic>
        <p:nvPicPr>
          <p:cNvPr id="475" name="Google Shape;475;p39"/>
          <p:cNvPicPr preferRelativeResize="0"/>
          <p:nvPr/>
        </p:nvPicPr>
        <p:blipFill>
          <a:blip r:embed="rId3">
            <a:alphaModFix/>
          </a:blip>
          <a:stretch>
            <a:fillRect/>
          </a:stretch>
        </p:blipFill>
        <p:spPr>
          <a:xfrm>
            <a:off x="2415563" y="336438"/>
            <a:ext cx="6008074" cy="4470624"/>
          </a:xfrm>
          <a:prstGeom prst="rect">
            <a:avLst/>
          </a:prstGeom>
          <a:noFill/>
          <a:ln>
            <a:noFill/>
          </a:ln>
        </p:spPr>
      </p:pic>
      <p:sp>
        <p:nvSpPr>
          <p:cNvPr id="476" name="Google Shape;476;p39"/>
          <p:cNvSpPr txBox="1"/>
          <p:nvPr/>
        </p:nvSpPr>
        <p:spPr>
          <a:xfrm>
            <a:off x="527775" y="2063850"/>
            <a:ext cx="18117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chemeClr val="lt1"/>
                </a:solidFill>
                <a:latin typeface="Albert Sans"/>
                <a:ea typeface="Albert Sans"/>
                <a:cs typeface="Albert Sans"/>
                <a:sym typeface="Albert Sans"/>
              </a:rPr>
              <a:t>Sequence Diagram</a:t>
            </a:r>
            <a:endParaRPr sz="2700" b="1">
              <a:solidFill>
                <a:schemeClr val="lt1"/>
              </a:solidFill>
              <a:latin typeface="Albert Sans"/>
              <a:ea typeface="Albert Sans"/>
              <a:cs typeface="Albert Sans"/>
              <a:sym typeface="Albert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40"/>
          <p:cNvSpPr txBox="1">
            <a:spLocks noGrp="1"/>
          </p:cNvSpPr>
          <p:nvPr>
            <p:ph type="title"/>
          </p:nvPr>
        </p:nvSpPr>
        <p:spPr>
          <a:xfrm>
            <a:off x="908975" y="2652738"/>
            <a:ext cx="5472300"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Scope →</a:t>
            </a:r>
            <a:endParaRPr/>
          </a:p>
        </p:txBody>
      </p:sp>
      <p:sp>
        <p:nvSpPr>
          <p:cNvPr id="482" name="Google Shape;482;p40"/>
          <p:cNvSpPr txBox="1">
            <a:spLocks noGrp="1"/>
          </p:cNvSpPr>
          <p:nvPr>
            <p:ph type="title" idx="2"/>
          </p:nvPr>
        </p:nvSpPr>
        <p:spPr>
          <a:xfrm>
            <a:off x="908975" y="1547850"/>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483" name="Google Shape;483;p40"/>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0"/>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40"/>
          <p:cNvGrpSpPr/>
          <p:nvPr/>
        </p:nvGrpSpPr>
        <p:grpSpPr>
          <a:xfrm>
            <a:off x="6513264" y="545799"/>
            <a:ext cx="554809" cy="554809"/>
            <a:chOff x="5724800" y="2169125"/>
            <a:chExt cx="587100" cy="587100"/>
          </a:xfrm>
        </p:grpSpPr>
        <p:sp>
          <p:nvSpPr>
            <p:cNvPr id="487" name="Google Shape;487;p40"/>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0"/>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40"/>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40"/>
          <p:cNvGrpSpPr/>
          <p:nvPr/>
        </p:nvGrpSpPr>
        <p:grpSpPr>
          <a:xfrm>
            <a:off x="7125145" y="772239"/>
            <a:ext cx="835737" cy="835737"/>
            <a:chOff x="6810900" y="2169125"/>
            <a:chExt cx="587100" cy="587100"/>
          </a:xfrm>
        </p:grpSpPr>
        <p:sp>
          <p:nvSpPr>
            <p:cNvPr id="492" name="Google Shape;492;p40"/>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4" name="Google Shape;494;p40"/>
            <p:cNvGrpSpPr/>
            <p:nvPr/>
          </p:nvGrpSpPr>
          <p:grpSpPr>
            <a:xfrm>
              <a:off x="6972327" y="2333833"/>
              <a:ext cx="260615" cy="258080"/>
              <a:chOff x="-37385100" y="3949908"/>
              <a:chExt cx="321350" cy="318225"/>
            </a:xfrm>
          </p:grpSpPr>
          <p:sp>
            <p:nvSpPr>
              <p:cNvPr id="495" name="Google Shape;495;p40"/>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0"/>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1"/>
          <p:cNvSpPr txBox="1">
            <a:spLocks noGrp="1"/>
          </p:cNvSpPr>
          <p:nvPr>
            <p:ph type="body" idx="1"/>
          </p:nvPr>
        </p:nvSpPr>
        <p:spPr>
          <a:xfrm>
            <a:off x="646750" y="610300"/>
            <a:ext cx="77040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Future Scope 1: Approval List</a:t>
            </a:r>
            <a:endParaRPr b="1">
              <a:solidFill>
                <a:schemeClr val="dk1"/>
              </a:solidFill>
            </a:endParaRPr>
          </a:p>
          <a:p>
            <a:pPr marL="0" lvl="0" indent="0" algn="l" rtl="0">
              <a:spcBef>
                <a:spcPts val="0"/>
              </a:spcBef>
              <a:spcAft>
                <a:spcPts val="0"/>
              </a:spcAft>
              <a:buNone/>
            </a:pPr>
            <a:r>
              <a:rPr lang="en">
                <a:solidFill>
                  <a:schemeClr val="dk2"/>
                </a:solidFill>
                <a:latin typeface="Albert Sans SemiBold"/>
                <a:ea typeface="Albert Sans SemiBold"/>
                <a:cs typeface="Albert Sans SemiBold"/>
                <a:sym typeface="Albert Sans SemiBold"/>
              </a:rPr>
              <a:t>An additional enhancement for the project could be the implementation of an approval list, which would override the denial list. This feature would be beneficial as it allows known users to bypass the denial list, preventing them from triggering alarms unnecessarily. In case a legitimate user is mistakenly added to the denial list, an administrator would have the capability to manually add them to the approval list, ensuring uninterrupted access for trusted users.</a:t>
            </a:r>
            <a:endParaRPr>
              <a:solidFill>
                <a:schemeClr val="dk2"/>
              </a:solidFill>
              <a:latin typeface="Albert Sans SemiBold"/>
              <a:ea typeface="Albert Sans SemiBold"/>
              <a:cs typeface="Albert Sans SemiBold"/>
              <a:sym typeface="Albert Sans SemiBold"/>
            </a:endParaRPr>
          </a:p>
          <a:p>
            <a:pPr marL="0" lvl="0" indent="0" algn="l" rtl="0">
              <a:spcBef>
                <a:spcPts val="0"/>
              </a:spcBef>
              <a:spcAft>
                <a:spcPts val="0"/>
              </a:spcAft>
              <a:buNone/>
            </a:pPr>
            <a:r>
              <a:rPr lang="en" b="1">
                <a:solidFill>
                  <a:schemeClr val="dk1"/>
                </a:solidFill>
              </a:rPr>
              <a:t>Future Scope 2: Expanded Request Information</a:t>
            </a:r>
            <a:endParaRPr b="1">
              <a:solidFill>
                <a:schemeClr val="dk1"/>
              </a:solidFill>
            </a:endParaRPr>
          </a:p>
          <a:p>
            <a:pPr marL="0" lvl="0" indent="0" algn="l" rtl="0">
              <a:spcBef>
                <a:spcPts val="0"/>
              </a:spcBef>
              <a:spcAft>
                <a:spcPts val="0"/>
              </a:spcAft>
              <a:buNone/>
            </a:pPr>
            <a:r>
              <a:rPr lang="en">
                <a:solidFill>
                  <a:schemeClr val="dk2"/>
                </a:solidFill>
                <a:latin typeface="Albert Sans SemiBold"/>
                <a:ea typeface="Albert Sans SemiBold"/>
                <a:cs typeface="Albert Sans SemiBold"/>
                <a:sym typeface="Albert Sans SemiBold"/>
              </a:rPr>
              <a:t>To enhance the system's capabilities, the architecture can be extended to support additional request information beyond just the source IP address and user agents. For instance, specific paths or parameters of the requests could be included in the combination used for identification and filtering. This expansion would provide a more comprehensive and nuanced approach to differentiate between normal user connections and potential attackers, enhancing the system's accuracy and effectiveness in detecting and mitigating DDoS attacks.</a:t>
            </a:r>
            <a:endParaRPr>
              <a:solidFill>
                <a:schemeClr val="dk2"/>
              </a:solidFill>
              <a:latin typeface="Albert Sans SemiBold"/>
              <a:ea typeface="Albert Sans SemiBold"/>
              <a:cs typeface="Albert Sans SemiBold"/>
              <a:sym typeface="Albert Sans SemiBold"/>
            </a:endParaRPr>
          </a:p>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2"/>
          <p:cNvSpPr txBox="1">
            <a:spLocks noGrp="1"/>
          </p:cNvSpPr>
          <p:nvPr>
            <p:ph type="title"/>
          </p:nvPr>
        </p:nvSpPr>
        <p:spPr>
          <a:xfrm>
            <a:off x="908975" y="2652738"/>
            <a:ext cx="5472300"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TimeLine →</a:t>
            </a:r>
            <a:endParaRPr/>
          </a:p>
        </p:txBody>
      </p:sp>
      <p:sp>
        <p:nvSpPr>
          <p:cNvPr id="507" name="Google Shape;507;p42"/>
          <p:cNvSpPr txBox="1">
            <a:spLocks noGrp="1"/>
          </p:cNvSpPr>
          <p:nvPr>
            <p:ph type="title" idx="2"/>
          </p:nvPr>
        </p:nvSpPr>
        <p:spPr>
          <a:xfrm>
            <a:off x="908975" y="1547850"/>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07</a:t>
            </a:r>
            <a:endParaRPr/>
          </a:p>
        </p:txBody>
      </p:sp>
      <p:sp>
        <p:nvSpPr>
          <p:cNvPr id="508" name="Google Shape;508;p42"/>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2"/>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2"/>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42"/>
          <p:cNvGrpSpPr/>
          <p:nvPr/>
        </p:nvGrpSpPr>
        <p:grpSpPr>
          <a:xfrm>
            <a:off x="6513264" y="545799"/>
            <a:ext cx="554809" cy="554809"/>
            <a:chOff x="5724800" y="2169125"/>
            <a:chExt cx="587100" cy="587100"/>
          </a:xfrm>
        </p:grpSpPr>
        <p:sp>
          <p:nvSpPr>
            <p:cNvPr id="512" name="Google Shape;512;p42"/>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2"/>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2"/>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42"/>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42"/>
          <p:cNvGrpSpPr/>
          <p:nvPr/>
        </p:nvGrpSpPr>
        <p:grpSpPr>
          <a:xfrm>
            <a:off x="7125145" y="772239"/>
            <a:ext cx="835737" cy="835737"/>
            <a:chOff x="6810900" y="2169125"/>
            <a:chExt cx="587100" cy="587100"/>
          </a:xfrm>
        </p:grpSpPr>
        <p:sp>
          <p:nvSpPr>
            <p:cNvPr id="517" name="Google Shape;517;p42"/>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2"/>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42"/>
            <p:cNvGrpSpPr/>
            <p:nvPr/>
          </p:nvGrpSpPr>
          <p:grpSpPr>
            <a:xfrm>
              <a:off x="6972327" y="2333833"/>
              <a:ext cx="260615" cy="258080"/>
              <a:chOff x="-37385100" y="3949908"/>
              <a:chExt cx="321350" cy="318225"/>
            </a:xfrm>
          </p:grpSpPr>
          <p:sp>
            <p:nvSpPr>
              <p:cNvPr id="520" name="Google Shape;520;p42"/>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2"/>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pic>
        <p:nvPicPr>
          <p:cNvPr id="526" name="Google Shape;526;p43"/>
          <p:cNvPicPr preferRelativeResize="0"/>
          <p:nvPr/>
        </p:nvPicPr>
        <p:blipFill>
          <a:blip r:embed="rId3">
            <a:alphaModFix/>
          </a:blip>
          <a:stretch>
            <a:fillRect/>
          </a:stretch>
        </p:blipFill>
        <p:spPr>
          <a:xfrm>
            <a:off x="488100" y="1007125"/>
            <a:ext cx="8177101" cy="3284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4"/>
          <p:cNvSpPr txBox="1">
            <a:spLocks noGrp="1"/>
          </p:cNvSpPr>
          <p:nvPr>
            <p:ph type="title"/>
          </p:nvPr>
        </p:nvSpPr>
        <p:spPr>
          <a:xfrm>
            <a:off x="908975" y="2581500"/>
            <a:ext cx="5472300"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a:t>
            </a:r>
            <a:endParaRPr/>
          </a:p>
        </p:txBody>
      </p:sp>
      <p:sp>
        <p:nvSpPr>
          <p:cNvPr id="532" name="Google Shape;532;p44"/>
          <p:cNvSpPr txBox="1">
            <a:spLocks noGrp="1"/>
          </p:cNvSpPr>
          <p:nvPr>
            <p:ph type="title" idx="2"/>
          </p:nvPr>
        </p:nvSpPr>
        <p:spPr>
          <a:xfrm>
            <a:off x="908975" y="1476588"/>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08</a:t>
            </a:r>
            <a:endParaRPr/>
          </a:p>
        </p:txBody>
      </p:sp>
      <p:sp>
        <p:nvSpPr>
          <p:cNvPr id="533" name="Google Shape;533;p44"/>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4"/>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4"/>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6" name="Google Shape;536;p44"/>
          <p:cNvGrpSpPr/>
          <p:nvPr/>
        </p:nvGrpSpPr>
        <p:grpSpPr>
          <a:xfrm>
            <a:off x="6513264" y="545799"/>
            <a:ext cx="554809" cy="554809"/>
            <a:chOff x="5724800" y="2169125"/>
            <a:chExt cx="587100" cy="587100"/>
          </a:xfrm>
        </p:grpSpPr>
        <p:sp>
          <p:nvSpPr>
            <p:cNvPr id="537" name="Google Shape;537;p44"/>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4"/>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4"/>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0" name="Google Shape;540;p44"/>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1" name="Google Shape;541;p44"/>
          <p:cNvGrpSpPr/>
          <p:nvPr/>
        </p:nvGrpSpPr>
        <p:grpSpPr>
          <a:xfrm>
            <a:off x="7125145" y="772239"/>
            <a:ext cx="835737" cy="835737"/>
            <a:chOff x="6810900" y="2169125"/>
            <a:chExt cx="587100" cy="587100"/>
          </a:xfrm>
        </p:grpSpPr>
        <p:sp>
          <p:nvSpPr>
            <p:cNvPr id="542" name="Google Shape;542;p44"/>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4"/>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44"/>
            <p:cNvGrpSpPr/>
            <p:nvPr/>
          </p:nvGrpSpPr>
          <p:grpSpPr>
            <a:xfrm>
              <a:off x="6972327" y="2333833"/>
              <a:ext cx="260615" cy="258080"/>
              <a:chOff x="-37385100" y="3949908"/>
              <a:chExt cx="321350" cy="318225"/>
            </a:xfrm>
          </p:grpSpPr>
          <p:sp>
            <p:nvSpPr>
              <p:cNvPr id="545" name="Google Shape;545;p44"/>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4"/>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45"/>
          <p:cNvSpPr txBox="1">
            <a:spLocks noGrp="1"/>
          </p:cNvSpPr>
          <p:nvPr>
            <p:ph type="title"/>
          </p:nvPr>
        </p:nvSpPr>
        <p:spPr>
          <a:xfrm>
            <a:off x="705600" y="2100300"/>
            <a:ext cx="4812600"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You!!</a:t>
            </a:r>
            <a:endParaRPr/>
          </a:p>
        </p:txBody>
      </p:sp>
      <p:grpSp>
        <p:nvGrpSpPr>
          <p:cNvPr id="552" name="Google Shape;552;p45"/>
          <p:cNvGrpSpPr/>
          <p:nvPr/>
        </p:nvGrpSpPr>
        <p:grpSpPr>
          <a:xfrm>
            <a:off x="5337036" y="966023"/>
            <a:ext cx="3211436" cy="3211451"/>
            <a:chOff x="1190500" y="238125"/>
            <a:chExt cx="5237175" cy="5237200"/>
          </a:xfrm>
        </p:grpSpPr>
        <p:sp>
          <p:nvSpPr>
            <p:cNvPr id="553" name="Google Shape;553;p45"/>
            <p:cNvSpPr/>
            <p:nvPr/>
          </p:nvSpPr>
          <p:spPr>
            <a:xfrm>
              <a:off x="1190500" y="238125"/>
              <a:ext cx="5237175" cy="5237200"/>
            </a:xfrm>
            <a:custGeom>
              <a:avLst/>
              <a:gdLst/>
              <a:ahLst/>
              <a:cxnLst/>
              <a:rect l="l" t="t" r="r" b="b"/>
              <a:pathLst>
                <a:path w="209487" h="209488" extrusionOk="0">
                  <a:moveTo>
                    <a:pt x="104743" y="0"/>
                  </a:moveTo>
                  <a:cubicBezTo>
                    <a:pt x="76964" y="0"/>
                    <a:pt x="50321" y="11035"/>
                    <a:pt x="30679" y="30679"/>
                  </a:cubicBezTo>
                  <a:cubicBezTo>
                    <a:pt x="11034" y="50321"/>
                    <a:pt x="0" y="76964"/>
                    <a:pt x="0" y="104744"/>
                  </a:cubicBezTo>
                  <a:cubicBezTo>
                    <a:pt x="0" y="132523"/>
                    <a:pt x="11034" y="159163"/>
                    <a:pt x="30679" y="178808"/>
                  </a:cubicBezTo>
                  <a:cubicBezTo>
                    <a:pt x="50321" y="198449"/>
                    <a:pt x="76964" y="209487"/>
                    <a:pt x="104743" y="209487"/>
                  </a:cubicBezTo>
                  <a:cubicBezTo>
                    <a:pt x="132523" y="209487"/>
                    <a:pt x="159162" y="198449"/>
                    <a:pt x="178807" y="178808"/>
                  </a:cubicBezTo>
                  <a:cubicBezTo>
                    <a:pt x="198449" y="159163"/>
                    <a:pt x="209486" y="132523"/>
                    <a:pt x="209486" y="104744"/>
                  </a:cubicBezTo>
                  <a:cubicBezTo>
                    <a:pt x="209486" y="76964"/>
                    <a:pt x="198449" y="50321"/>
                    <a:pt x="178807" y="30679"/>
                  </a:cubicBezTo>
                  <a:cubicBezTo>
                    <a:pt x="159162" y="11035"/>
                    <a:pt x="132523" y="0"/>
                    <a:pt x="104743"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5"/>
            <p:cNvSpPr/>
            <p:nvPr/>
          </p:nvSpPr>
          <p:spPr>
            <a:xfrm>
              <a:off x="1732050" y="779675"/>
              <a:ext cx="4154050" cy="4154075"/>
            </a:xfrm>
            <a:custGeom>
              <a:avLst/>
              <a:gdLst/>
              <a:ahLst/>
              <a:cxnLst/>
              <a:rect l="l" t="t" r="r" b="b"/>
              <a:pathLst>
                <a:path w="166162" h="166163" extrusionOk="0">
                  <a:moveTo>
                    <a:pt x="83081" y="1"/>
                  </a:moveTo>
                  <a:cubicBezTo>
                    <a:pt x="61045" y="1"/>
                    <a:pt x="39914" y="8753"/>
                    <a:pt x="24335" y="24335"/>
                  </a:cubicBezTo>
                  <a:cubicBezTo>
                    <a:pt x="8753" y="39915"/>
                    <a:pt x="1" y="61046"/>
                    <a:pt x="1" y="83082"/>
                  </a:cubicBezTo>
                  <a:cubicBezTo>
                    <a:pt x="1" y="105114"/>
                    <a:pt x="8753" y="126249"/>
                    <a:pt x="24335" y="141828"/>
                  </a:cubicBezTo>
                  <a:cubicBezTo>
                    <a:pt x="39914" y="157407"/>
                    <a:pt x="61045" y="166162"/>
                    <a:pt x="83081" y="166162"/>
                  </a:cubicBezTo>
                  <a:cubicBezTo>
                    <a:pt x="105114" y="166162"/>
                    <a:pt x="126248" y="157407"/>
                    <a:pt x="141827" y="141828"/>
                  </a:cubicBezTo>
                  <a:cubicBezTo>
                    <a:pt x="157406" y="126249"/>
                    <a:pt x="166162" y="105114"/>
                    <a:pt x="166162" y="83082"/>
                  </a:cubicBezTo>
                  <a:cubicBezTo>
                    <a:pt x="166162" y="61046"/>
                    <a:pt x="157406" y="39915"/>
                    <a:pt x="141827" y="24335"/>
                  </a:cubicBezTo>
                  <a:cubicBezTo>
                    <a:pt x="126248" y="8753"/>
                    <a:pt x="105114" y="1"/>
                    <a:pt x="83081" y="1"/>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5"/>
            <p:cNvSpPr/>
            <p:nvPr/>
          </p:nvSpPr>
          <p:spPr>
            <a:xfrm>
              <a:off x="2297475" y="1345125"/>
              <a:ext cx="3023200" cy="3023200"/>
            </a:xfrm>
            <a:custGeom>
              <a:avLst/>
              <a:gdLst/>
              <a:ahLst/>
              <a:cxnLst/>
              <a:rect l="l" t="t" r="r" b="b"/>
              <a:pathLst>
                <a:path w="120928" h="120928" extrusionOk="0">
                  <a:moveTo>
                    <a:pt x="60464" y="0"/>
                  </a:moveTo>
                  <a:cubicBezTo>
                    <a:pt x="44429" y="0"/>
                    <a:pt x="29048" y="6371"/>
                    <a:pt x="17710" y="17709"/>
                  </a:cubicBezTo>
                  <a:cubicBezTo>
                    <a:pt x="6372" y="29048"/>
                    <a:pt x="1" y="44429"/>
                    <a:pt x="1" y="60464"/>
                  </a:cubicBezTo>
                  <a:cubicBezTo>
                    <a:pt x="1" y="76499"/>
                    <a:pt x="6372" y="91879"/>
                    <a:pt x="17710" y="103218"/>
                  </a:cubicBezTo>
                  <a:cubicBezTo>
                    <a:pt x="29048" y="114556"/>
                    <a:pt x="44429" y="120927"/>
                    <a:pt x="60464" y="120927"/>
                  </a:cubicBezTo>
                  <a:cubicBezTo>
                    <a:pt x="76499" y="120927"/>
                    <a:pt x="91880" y="114556"/>
                    <a:pt x="103218" y="103218"/>
                  </a:cubicBezTo>
                  <a:cubicBezTo>
                    <a:pt x="114556" y="91879"/>
                    <a:pt x="120927" y="76499"/>
                    <a:pt x="120927" y="60464"/>
                  </a:cubicBezTo>
                  <a:cubicBezTo>
                    <a:pt x="120927" y="44429"/>
                    <a:pt x="114556" y="29048"/>
                    <a:pt x="103218" y="17709"/>
                  </a:cubicBezTo>
                  <a:cubicBezTo>
                    <a:pt x="91880" y="6371"/>
                    <a:pt x="76499" y="0"/>
                    <a:pt x="60464" y="0"/>
                  </a:cubicBezTo>
                  <a:close/>
                </a:path>
              </a:pathLst>
            </a:cu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45"/>
          <p:cNvGrpSpPr/>
          <p:nvPr/>
        </p:nvGrpSpPr>
        <p:grpSpPr>
          <a:xfrm>
            <a:off x="5956419" y="1435837"/>
            <a:ext cx="554700" cy="554700"/>
            <a:chOff x="1221094" y="1533487"/>
            <a:chExt cx="554700" cy="554700"/>
          </a:xfrm>
        </p:grpSpPr>
        <p:sp>
          <p:nvSpPr>
            <p:cNvPr id="557" name="Google Shape;557;p45"/>
            <p:cNvSpPr/>
            <p:nvPr/>
          </p:nvSpPr>
          <p:spPr>
            <a:xfrm>
              <a:off x="1221094" y="1533487"/>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5"/>
            <p:cNvSpPr/>
            <p:nvPr/>
          </p:nvSpPr>
          <p:spPr>
            <a:xfrm>
              <a:off x="1288144" y="1600535"/>
              <a:ext cx="420600" cy="420600"/>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45"/>
            <p:cNvGrpSpPr/>
            <p:nvPr/>
          </p:nvGrpSpPr>
          <p:grpSpPr>
            <a:xfrm>
              <a:off x="1376326" y="1673263"/>
              <a:ext cx="244237" cy="244216"/>
              <a:chOff x="4628325" y="3599825"/>
              <a:chExt cx="295400" cy="295375"/>
            </a:xfrm>
          </p:grpSpPr>
          <p:sp>
            <p:nvSpPr>
              <p:cNvPr id="560" name="Google Shape;560;p45"/>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5"/>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5"/>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5"/>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5"/>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5"/>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5"/>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5"/>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5"/>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5"/>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5"/>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5"/>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2" name="Google Shape;572;p45"/>
          <p:cNvGrpSpPr/>
          <p:nvPr/>
        </p:nvGrpSpPr>
        <p:grpSpPr>
          <a:xfrm>
            <a:off x="5773193" y="2188704"/>
            <a:ext cx="2001014" cy="1106717"/>
            <a:chOff x="6879411" y="2843985"/>
            <a:chExt cx="1404319" cy="776643"/>
          </a:xfrm>
        </p:grpSpPr>
        <p:grpSp>
          <p:nvGrpSpPr>
            <p:cNvPr id="573" name="Google Shape;573;p45"/>
            <p:cNvGrpSpPr/>
            <p:nvPr/>
          </p:nvGrpSpPr>
          <p:grpSpPr>
            <a:xfrm>
              <a:off x="6879411" y="2843985"/>
              <a:ext cx="1404319" cy="776643"/>
              <a:chOff x="4202297" y="-1870275"/>
              <a:chExt cx="2538997" cy="1404164"/>
            </a:xfrm>
          </p:grpSpPr>
          <p:sp>
            <p:nvSpPr>
              <p:cNvPr id="574" name="Google Shape;574;p45"/>
              <p:cNvSpPr/>
              <p:nvPr/>
            </p:nvSpPr>
            <p:spPr>
              <a:xfrm>
                <a:off x="4202297" y="-1870275"/>
                <a:ext cx="2538997" cy="227172"/>
              </a:xfrm>
              <a:custGeom>
                <a:avLst/>
                <a:gdLst/>
                <a:ahLst/>
                <a:cxnLst/>
                <a:rect l="l" t="t" r="r" b="b"/>
                <a:pathLst>
                  <a:path w="133649" h="11958" extrusionOk="0">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5"/>
              <p:cNvSpPr/>
              <p:nvPr/>
            </p:nvSpPr>
            <p:spPr>
              <a:xfrm>
                <a:off x="4202297" y="-1643101"/>
                <a:ext cx="2538997" cy="1176990"/>
              </a:xfrm>
              <a:custGeom>
                <a:avLst/>
                <a:gdLst/>
                <a:ahLst/>
                <a:cxnLst/>
                <a:rect l="l" t="t" r="r" b="b"/>
                <a:pathLst>
                  <a:path w="133649" h="61955" extrusionOk="0">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5"/>
              <p:cNvSpPr/>
              <p:nvPr/>
            </p:nvSpPr>
            <p:spPr>
              <a:xfrm>
                <a:off x="4284841" y="-1807298"/>
                <a:ext cx="71583" cy="71583"/>
              </a:xfrm>
              <a:custGeom>
                <a:avLst/>
                <a:gdLst/>
                <a:ahLst/>
                <a:cxnLst/>
                <a:rect l="l" t="t" r="r" b="b"/>
                <a:pathLst>
                  <a:path w="3768" h="3768" extrusionOk="0">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5"/>
              <p:cNvSpPr/>
              <p:nvPr/>
            </p:nvSpPr>
            <p:spPr>
              <a:xfrm>
                <a:off x="4447574" y="-1807298"/>
                <a:ext cx="71583" cy="71583"/>
              </a:xfrm>
              <a:custGeom>
                <a:avLst/>
                <a:gdLst/>
                <a:ahLst/>
                <a:cxnLst/>
                <a:rect l="l" t="t" r="r" b="b"/>
                <a:pathLst>
                  <a:path w="3768" h="3768" extrusionOk="0">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5"/>
              <p:cNvSpPr/>
              <p:nvPr/>
            </p:nvSpPr>
            <p:spPr>
              <a:xfrm>
                <a:off x="4610326" y="-1807298"/>
                <a:ext cx="71564" cy="71583"/>
              </a:xfrm>
              <a:custGeom>
                <a:avLst/>
                <a:gdLst/>
                <a:ahLst/>
                <a:cxnLst/>
                <a:rect l="l" t="t" r="r" b="b"/>
                <a:pathLst>
                  <a:path w="3767" h="3768" extrusionOk="0">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45"/>
            <p:cNvGrpSpPr/>
            <p:nvPr/>
          </p:nvGrpSpPr>
          <p:grpSpPr>
            <a:xfrm flipH="1">
              <a:off x="7727981" y="3082508"/>
              <a:ext cx="395014" cy="409310"/>
              <a:chOff x="3357325" y="2093500"/>
              <a:chExt cx="311525" cy="322825"/>
            </a:xfrm>
          </p:grpSpPr>
          <p:sp>
            <p:nvSpPr>
              <p:cNvPr id="580" name="Google Shape;580;p45"/>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1" name="Google Shape;581;p45"/>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82" name="Google Shape;582;p45"/>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83" name="Google Shape;583;p45"/>
            <p:cNvSpPr/>
            <p:nvPr/>
          </p:nvSpPr>
          <p:spPr>
            <a:xfrm>
              <a:off x="7040399" y="3082527"/>
              <a:ext cx="563400" cy="77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5"/>
            <p:cNvSpPr/>
            <p:nvPr/>
          </p:nvSpPr>
          <p:spPr>
            <a:xfrm>
              <a:off x="7040399" y="3195879"/>
              <a:ext cx="563400" cy="296100"/>
            </a:xfrm>
            <a:prstGeom prst="roundRect">
              <a:avLst>
                <a:gd name="adj" fmla="val 1727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45"/>
          <p:cNvGrpSpPr/>
          <p:nvPr/>
        </p:nvGrpSpPr>
        <p:grpSpPr>
          <a:xfrm>
            <a:off x="6785524" y="1848076"/>
            <a:ext cx="1326801" cy="733850"/>
            <a:chOff x="6879411" y="2843985"/>
            <a:chExt cx="1404319" cy="776643"/>
          </a:xfrm>
        </p:grpSpPr>
        <p:grpSp>
          <p:nvGrpSpPr>
            <p:cNvPr id="586" name="Google Shape;586;p45"/>
            <p:cNvGrpSpPr/>
            <p:nvPr/>
          </p:nvGrpSpPr>
          <p:grpSpPr>
            <a:xfrm>
              <a:off x="6879411" y="2843985"/>
              <a:ext cx="1404319" cy="776643"/>
              <a:chOff x="4202297" y="-1870275"/>
              <a:chExt cx="2538997" cy="1404164"/>
            </a:xfrm>
          </p:grpSpPr>
          <p:sp>
            <p:nvSpPr>
              <p:cNvPr id="587" name="Google Shape;587;p45"/>
              <p:cNvSpPr/>
              <p:nvPr/>
            </p:nvSpPr>
            <p:spPr>
              <a:xfrm>
                <a:off x="4202297" y="-1870275"/>
                <a:ext cx="2538997" cy="227172"/>
              </a:xfrm>
              <a:custGeom>
                <a:avLst/>
                <a:gdLst/>
                <a:ahLst/>
                <a:cxnLst/>
                <a:rect l="l" t="t" r="r" b="b"/>
                <a:pathLst>
                  <a:path w="133649" h="11958" extrusionOk="0">
                    <a:moveTo>
                      <a:pt x="4983" y="0"/>
                    </a:moveTo>
                    <a:cubicBezTo>
                      <a:pt x="2232" y="0"/>
                      <a:pt x="0" y="2232"/>
                      <a:pt x="0" y="4983"/>
                    </a:cubicBezTo>
                    <a:lnTo>
                      <a:pt x="0" y="11958"/>
                    </a:lnTo>
                    <a:lnTo>
                      <a:pt x="133648" y="11958"/>
                    </a:lnTo>
                    <a:lnTo>
                      <a:pt x="133648" y="4983"/>
                    </a:lnTo>
                    <a:cubicBezTo>
                      <a:pt x="133648" y="2232"/>
                      <a:pt x="131419" y="0"/>
                      <a:pt x="128665" y="0"/>
                    </a:cubicBezTo>
                    <a:close/>
                  </a:path>
                </a:pathLst>
              </a:cu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5"/>
              <p:cNvSpPr/>
              <p:nvPr/>
            </p:nvSpPr>
            <p:spPr>
              <a:xfrm>
                <a:off x="4202297" y="-1643101"/>
                <a:ext cx="2538997" cy="1176990"/>
              </a:xfrm>
              <a:custGeom>
                <a:avLst/>
                <a:gdLst/>
                <a:ahLst/>
                <a:cxnLst/>
                <a:rect l="l" t="t" r="r" b="b"/>
                <a:pathLst>
                  <a:path w="133649" h="61955" extrusionOk="0">
                    <a:moveTo>
                      <a:pt x="0" y="0"/>
                    </a:moveTo>
                    <a:lnTo>
                      <a:pt x="0" y="56971"/>
                    </a:lnTo>
                    <a:cubicBezTo>
                      <a:pt x="0" y="59722"/>
                      <a:pt x="2232" y="61954"/>
                      <a:pt x="4983" y="61954"/>
                    </a:cubicBezTo>
                    <a:lnTo>
                      <a:pt x="128665" y="61954"/>
                    </a:lnTo>
                    <a:cubicBezTo>
                      <a:pt x="131419" y="61954"/>
                      <a:pt x="133648" y="59722"/>
                      <a:pt x="133648" y="56971"/>
                    </a:cubicBezTo>
                    <a:lnTo>
                      <a:pt x="133648" y="0"/>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5"/>
              <p:cNvSpPr/>
              <p:nvPr/>
            </p:nvSpPr>
            <p:spPr>
              <a:xfrm>
                <a:off x="4284841" y="-1807298"/>
                <a:ext cx="71583" cy="71583"/>
              </a:xfrm>
              <a:custGeom>
                <a:avLst/>
                <a:gdLst/>
                <a:ahLst/>
                <a:cxnLst/>
                <a:rect l="l" t="t" r="r" b="b"/>
                <a:pathLst>
                  <a:path w="3768" h="3768" extrusionOk="0">
                    <a:moveTo>
                      <a:pt x="1882" y="0"/>
                    </a:moveTo>
                    <a:cubicBezTo>
                      <a:pt x="844" y="0"/>
                      <a:pt x="0" y="844"/>
                      <a:pt x="0" y="1882"/>
                    </a:cubicBezTo>
                    <a:cubicBezTo>
                      <a:pt x="0" y="2924"/>
                      <a:pt x="844"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5"/>
              <p:cNvSpPr/>
              <p:nvPr/>
            </p:nvSpPr>
            <p:spPr>
              <a:xfrm>
                <a:off x="4447574" y="-1807298"/>
                <a:ext cx="71583" cy="71583"/>
              </a:xfrm>
              <a:custGeom>
                <a:avLst/>
                <a:gdLst/>
                <a:ahLst/>
                <a:cxnLst/>
                <a:rect l="l" t="t" r="r" b="b"/>
                <a:pathLst>
                  <a:path w="3768" h="3768" extrusionOk="0">
                    <a:moveTo>
                      <a:pt x="1883" y="0"/>
                    </a:moveTo>
                    <a:cubicBezTo>
                      <a:pt x="844" y="0"/>
                      <a:pt x="1" y="844"/>
                      <a:pt x="1" y="1882"/>
                    </a:cubicBezTo>
                    <a:cubicBezTo>
                      <a:pt x="1" y="2924"/>
                      <a:pt x="844" y="3767"/>
                      <a:pt x="1883" y="3767"/>
                    </a:cubicBezTo>
                    <a:cubicBezTo>
                      <a:pt x="2924" y="3767"/>
                      <a:pt x="3768" y="2924"/>
                      <a:pt x="3768" y="1882"/>
                    </a:cubicBezTo>
                    <a:cubicBezTo>
                      <a:pt x="3768" y="844"/>
                      <a:pt x="2924" y="0"/>
                      <a:pt x="18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5"/>
              <p:cNvSpPr/>
              <p:nvPr/>
            </p:nvSpPr>
            <p:spPr>
              <a:xfrm>
                <a:off x="4610326" y="-1807298"/>
                <a:ext cx="71564" cy="71583"/>
              </a:xfrm>
              <a:custGeom>
                <a:avLst/>
                <a:gdLst/>
                <a:ahLst/>
                <a:cxnLst/>
                <a:rect l="l" t="t" r="r" b="b"/>
                <a:pathLst>
                  <a:path w="3767" h="3768" extrusionOk="0">
                    <a:moveTo>
                      <a:pt x="1882" y="0"/>
                    </a:moveTo>
                    <a:cubicBezTo>
                      <a:pt x="841" y="0"/>
                      <a:pt x="0" y="844"/>
                      <a:pt x="0" y="1882"/>
                    </a:cubicBezTo>
                    <a:cubicBezTo>
                      <a:pt x="0" y="2924"/>
                      <a:pt x="841" y="3767"/>
                      <a:pt x="1882" y="3767"/>
                    </a:cubicBezTo>
                    <a:cubicBezTo>
                      <a:pt x="2923" y="3767"/>
                      <a:pt x="3767" y="2924"/>
                      <a:pt x="3767" y="1882"/>
                    </a:cubicBezTo>
                    <a:cubicBezTo>
                      <a:pt x="3767" y="844"/>
                      <a:pt x="2923" y="0"/>
                      <a:pt x="1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45"/>
            <p:cNvGrpSpPr/>
            <p:nvPr/>
          </p:nvGrpSpPr>
          <p:grpSpPr>
            <a:xfrm flipH="1">
              <a:off x="7727981" y="3082508"/>
              <a:ext cx="395014" cy="409310"/>
              <a:chOff x="3357325" y="2093500"/>
              <a:chExt cx="311525" cy="322825"/>
            </a:xfrm>
          </p:grpSpPr>
          <p:sp>
            <p:nvSpPr>
              <p:cNvPr id="593" name="Google Shape;593;p45"/>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4" name="Google Shape;594;p45"/>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95" name="Google Shape;595;p45"/>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96" name="Google Shape;596;p45"/>
            <p:cNvSpPr/>
            <p:nvPr/>
          </p:nvSpPr>
          <p:spPr>
            <a:xfrm>
              <a:off x="7040399" y="3082527"/>
              <a:ext cx="563400" cy="771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5"/>
            <p:cNvSpPr/>
            <p:nvPr/>
          </p:nvSpPr>
          <p:spPr>
            <a:xfrm>
              <a:off x="7040399" y="3195879"/>
              <a:ext cx="563400" cy="296100"/>
            </a:xfrm>
            <a:prstGeom prst="roundRect">
              <a:avLst>
                <a:gd name="adj" fmla="val 1727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45"/>
          <p:cNvGrpSpPr/>
          <p:nvPr/>
        </p:nvGrpSpPr>
        <p:grpSpPr>
          <a:xfrm>
            <a:off x="7569472" y="2927041"/>
            <a:ext cx="835800" cy="835800"/>
            <a:chOff x="4818747" y="4959641"/>
            <a:chExt cx="835800" cy="835800"/>
          </a:xfrm>
        </p:grpSpPr>
        <p:grpSp>
          <p:nvGrpSpPr>
            <p:cNvPr id="599" name="Google Shape;599;p45"/>
            <p:cNvGrpSpPr/>
            <p:nvPr/>
          </p:nvGrpSpPr>
          <p:grpSpPr>
            <a:xfrm>
              <a:off x="4818747" y="4959641"/>
              <a:ext cx="835800" cy="835800"/>
              <a:chOff x="4818747" y="4959641"/>
              <a:chExt cx="835800" cy="835800"/>
            </a:xfrm>
          </p:grpSpPr>
          <p:sp>
            <p:nvSpPr>
              <p:cNvPr id="600" name="Google Shape;600;p45"/>
              <p:cNvSpPr/>
              <p:nvPr/>
            </p:nvSpPr>
            <p:spPr>
              <a:xfrm>
                <a:off x="4818747" y="4959641"/>
                <a:ext cx="835800" cy="8358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5"/>
              <p:cNvSpPr/>
              <p:nvPr/>
            </p:nvSpPr>
            <p:spPr>
              <a:xfrm>
                <a:off x="4919765" y="5060655"/>
                <a:ext cx="633600" cy="633600"/>
              </a:xfrm>
              <a:prstGeom prst="ellipse">
                <a:avLst/>
              </a:prstGeom>
              <a:gradFill>
                <a:gsLst>
                  <a:gs pos="0">
                    <a:schemeClr val="accent3"/>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45"/>
            <p:cNvGrpSpPr/>
            <p:nvPr/>
          </p:nvGrpSpPr>
          <p:grpSpPr>
            <a:xfrm>
              <a:off x="5112076" y="5184686"/>
              <a:ext cx="249059" cy="385628"/>
              <a:chOff x="-47839250" y="3569100"/>
              <a:chExt cx="193775" cy="300100"/>
            </a:xfrm>
          </p:grpSpPr>
          <p:sp>
            <p:nvSpPr>
              <p:cNvPr id="603" name="Google Shape;603;p45"/>
              <p:cNvSpPr/>
              <p:nvPr/>
            </p:nvSpPr>
            <p:spPr>
              <a:xfrm>
                <a:off x="-47786475" y="3657325"/>
                <a:ext cx="51225" cy="51200"/>
              </a:xfrm>
              <a:custGeom>
                <a:avLst/>
                <a:gdLst/>
                <a:ahLst/>
                <a:cxnLst/>
                <a:rect l="l" t="t" r="r" b="b"/>
                <a:pathLst>
                  <a:path w="2049" h="2048" extrusionOk="0">
                    <a:moveTo>
                      <a:pt x="1072" y="0"/>
                    </a:moveTo>
                    <a:cubicBezTo>
                      <a:pt x="473" y="0"/>
                      <a:pt x="1" y="473"/>
                      <a:pt x="1" y="1071"/>
                    </a:cubicBezTo>
                    <a:cubicBezTo>
                      <a:pt x="1" y="1544"/>
                      <a:pt x="284" y="1890"/>
                      <a:pt x="725" y="2048"/>
                    </a:cubicBezTo>
                    <a:lnTo>
                      <a:pt x="725" y="1071"/>
                    </a:lnTo>
                    <a:cubicBezTo>
                      <a:pt x="725" y="882"/>
                      <a:pt x="883" y="725"/>
                      <a:pt x="1072" y="725"/>
                    </a:cubicBezTo>
                    <a:lnTo>
                      <a:pt x="2048" y="725"/>
                    </a:lnTo>
                    <a:cubicBezTo>
                      <a:pt x="1891" y="315"/>
                      <a:pt x="1513" y="0"/>
                      <a:pt x="10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5"/>
              <p:cNvSpPr/>
              <p:nvPr/>
            </p:nvSpPr>
            <p:spPr>
              <a:xfrm>
                <a:off x="-47751025" y="3692750"/>
                <a:ext cx="15775" cy="15775"/>
              </a:xfrm>
              <a:custGeom>
                <a:avLst/>
                <a:gdLst/>
                <a:ahLst/>
                <a:cxnLst/>
                <a:rect l="l" t="t" r="r" b="b"/>
                <a:pathLst>
                  <a:path w="631" h="631" extrusionOk="0">
                    <a:moveTo>
                      <a:pt x="0" y="1"/>
                    </a:moveTo>
                    <a:lnTo>
                      <a:pt x="0" y="631"/>
                    </a:lnTo>
                    <a:cubicBezTo>
                      <a:pt x="315" y="536"/>
                      <a:pt x="504" y="284"/>
                      <a:pt x="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5"/>
              <p:cNvSpPr/>
              <p:nvPr/>
            </p:nvSpPr>
            <p:spPr>
              <a:xfrm>
                <a:off x="-47838450" y="3569100"/>
                <a:ext cx="192975" cy="35475"/>
              </a:xfrm>
              <a:custGeom>
                <a:avLst/>
                <a:gdLst/>
                <a:ahLst/>
                <a:cxnLst/>
                <a:rect l="l" t="t" r="r" b="b"/>
                <a:pathLst>
                  <a:path w="7719" h="1419" extrusionOk="0">
                    <a:moveTo>
                      <a:pt x="347" y="1"/>
                    </a:moveTo>
                    <a:cubicBezTo>
                      <a:pt x="158" y="1"/>
                      <a:pt x="0" y="158"/>
                      <a:pt x="0" y="347"/>
                    </a:cubicBezTo>
                    <a:lnTo>
                      <a:pt x="0" y="1418"/>
                    </a:lnTo>
                    <a:lnTo>
                      <a:pt x="7719" y="1418"/>
                    </a:lnTo>
                    <a:lnTo>
                      <a:pt x="7719" y="347"/>
                    </a:lnTo>
                    <a:cubicBezTo>
                      <a:pt x="7719" y="158"/>
                      <a:pt x="7561" y="1"/>
                      <a:pt x="73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5"/>
              <p:cNvSpPr/>
              <p:nvPr/>
            </p:nvSpPr>
            <p:spPr>
              <a:xfrm>
                <a:off x="-47751025" y="3691975"/>
                <a:ext cx="53575" cy="53575"/>
              </a:xfrm>
              <a:custGeom>
                <a:avLst/>
                <a:gdLst/>
                <a:ahLst/>
                <a:cxnLst/>
                <a:rect l="l" t="t" r="r" b="b"/>
                <a:pathLst>
                  <a:path w="2143" h="2143" extrusionOk="0">
                    <a:moveTo>
                      <a:pt x="1386" y="0"/>
                    </a:moveTo>
                    <a:cubicBezTo>
                      <a:pt x="1229" y="662"/>
                      <a:pt x="725" y="1229"/>
                      <a:pt x="0" y="1387"/>
                    </a:cubicBezTo>
                    <a:lnTo>
                      <a:pt x="0" y="2143"/>
                    </a:lnTo>
                    <a:lnTo>
                      <a:pt x="2143" y="2143"/>
                    </a:lnTo>
                    <a:lnTo>
                      <a:pt x="21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5"/>
              <p:cNvSpPr/>
              <p:nvPr/>
            </p:nvSpPr>
            <p:spPr>
              <a:xfrm>
                <a:off x="-47839250" y="3621875"/>
                <a:ext cx="193000" cy="159125"/>
              </a:xfrm>
              <a:custGeom>
                <a:avLst/>
                <a:gdLst/>
                <a:ahLst/>
                <a:cxnLst/>
                <a:rect l="l" t="t" r="r" b="b"/>
                <a:pathLst>
                  <a:path w="7720" h="6365" extrusionOk="0">
                    <a:moveTo>
                      <a:pt x="3183" y="725"/>
                    </a:moveTo>
                    <a:cubicBezTo>
                      <a:pt x="4033" y="725"/>
                      <a:pt x="4758" y="1324"/>
                      <a:pt x="4915" y="2143"/>
                    </a:cubicBezTo>
                    <a:lnTo>
                      <a:pt x="6018" y="2143"/>
                    </a:lnTo>
                    <a:cubicBezTo>
                      <a:pt x="6207" y="2143"/>
                      <a:pt x="6365" y="2300"/>
                      <a:pt x="6365" y="2489"/>
                    </a:cubicBezTo>
                    <a:lnTo>
                      <a:pt x="6365" y="5293"/>
                    </a:lnTo>
                    <a:cubicBezTo>
                      <a:pt x="6365" y="5482"/>
                      <a:pt x="6207" y="5640"/>
                      <a:pt x="6018" y="5640"/>
                    </a:cubicBezTo>
                    <a:lnTo>
                      <a:pt x="3214" y="5640"/>
                    </a:lnTo>
                    <a:cubicBezTo>
                      <a:pt x="3025" y="5640"/>
                      <a:pt x="2868" y="5482"/>
                      <a:pt x="2868" y="5293"/>
                    </a:cubicBezTo>
                    <a:lnTo>
                      <a:pt x="2868" y="4191"/>
                    </a:lnTo>
                    <a:cubicBezTo>
                      <a:pt x="2080" y="4033"/>
                      <a:pt x="1450" y="3308"/>
                      <a:pt x="1450" y="2458"/>
                    </a:cubicBezTo>
                    <a:cubicBezTo>
                      <a:pt x="1418" y="1513"/>
                      <a:pt x="2206" y="725"/>
                      <a:pt x="3183" y="725"/>
                    </a:cubicBezTo>
                    <a:close/>
                    <a:moveTo>
                      <a:pt x="1" y="0"/>
                    </a:moveTo>
                    <a:lnTo>
                      <a:pt x="1" y="6364"/>
                    </a:lnTo>
                    <a:lnTo>
                      <a:pt x="7719" y="6364"/>
                    </a:lnTo>
                    <a:lnTo>
                      <a:pt x="771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5"/>
              <p:cNvSpPr/>
              <p:nvPr/>
            </p:nvSpPr>
            <p:spPr>
              <a:xfrm>
                <a:off x="-47839250" y="3799075"/>
                <a:ext cx="193000" cy="70125"/>
              </a:xfrm>
              <a:custGeom>
                <a:avLst/>
                <a:gdLst/>
                <a:ahLst/>
                <a:cxnLst/>
                <a:rect l="l" t="t" r="r" b="b"/>
                <a:pathLst>
                  <a:path w="7720" h="2805" extrusionOk="0">
                    <a:moveTo>
                      <a:pt x="4600" y="663"/>
                    </a:moveTo>
                    <a:cubicBezTo>
                      <a:pt x="4789" y="663"/>
                      <a:pt x="4947" y="820"/>
                      <a:pt x="4947" y="1041"/>
                    </a:cubicBezTo>
                    <a:cubicBezTo>
                      <a:pt x="4947" y="1230"/>
                      <a:pt x="4789" y="1387"/>
                      <a:pt x="4600" y="1387"/>
                    </a:cubicBezTo>
                    <a:lnTo>
                      <a:pt x="3183" y="1387"/>
                    </a:lnTo>
                    <a:cubicBezTo>
                      <a:pt x="2994" y="1387"/>
                      <a:pt x="2836" y="1230"/>
                      <a:pt x="2836" y="1041"/>
                    </a:cubicBezTo>
                    <a:cubicBezTo>
                      <a:pt x="2836" y="852"/>
                      <a:pt x="2994" y="663"/>
                      <a:pt x="3183" y="663"/>
                    </a:cubicBezTo>
                    <a:close/>
                    <a:moveTo>
                      <a:pt x="1" y="1"/>
                    </a:moveTo>
                    <a:lnTo>
                      <a:pt x="1" y="2458"/>
                    </a:lnTo>
                    <a:cubicBezTo>
                      <a:pt x="1" y="2647"/>
                      <a:pt x="158" y="2805"/>
                      <a:pt x="347" y="2805"/>
                    </a:cubicBezTo>
                    <a:lnTo>
                      <a:pt x="7341" y="2805"/>
                    </a:lnTo>
                    <a:cubicBezTo>
                      <a:pt x="7562" y="2805"/>
                      <a:pt x="7719" y="2647"/>
                      <a:pt x="7719" y="2458"/>
                    </a:cubicBezTo>
                    <a:lnTo>
                      <a:pt x="771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9" name="Google Shape;609;p45"/>
          <p:cNvSpPr/>
          <p:nvPr/>
        </p:nvSpPr>
        <p:spPr>
          <a:xfrm>
            <a:off x="6064563" y="318552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5"/>
          <p:cNvSpPr/>
          <p:nvPr/>
        </p:nvSpPr>
        <p:spPr>
          <a:xfrm>
            <a:off x="6251463" y="3352763"/>
            <a:ext cx="151500" cy="151500"/>
          </a:xfrm>
          <a:prstGeom prst="ellipse">
            <a:avLst/>
          </a:prstGeom>
          <a:gradFill>
            <a:gsLst>
              <a:gs pos="0">
                <a:schemeClr val="dk2">
                  <a:alpha val="10000"/>
                </a:schemeClr>
              </a:gs>
              <a:gs pos="100000">
                <a:schemeClr val="lt1">
                  <a:alpha val="10000"/>
                </a:scheme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5"/>
          <p:cNvSpPr/>
          <p:nvPr/>
        </p:nvSpPr>
        <p:spPr>
          <a:xfrm>
            <a:off x="7414738" y="1623850"/>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5"/>
          <p:cNvSpPr/>
          <p:nvPr/>
        </p:nvSpPr>
        <p:spPr>
          <a:xfrm>
            <a:off x="5337025" y="1090849"/>
            <a:ext cx="315000" cy="3150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5"/>
          <p:cNvSpPr/>
          <p:nvPr/>
        </p:nvSpPr>
        <p:spPr>
          <a:xfrm>
            <a:off x="8031700" y="3943575"/>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5"/>
          <p:cNvSpPr txBox="1">
            <a:spLocks noGrp="1"/>
          </p:cNvSpPr>
          <p:nvPr>
            <p:ph type="subTitle" idx="1"/>
          </p:nvPr>
        </p:nvSpPr>
        <p:spPr>
          <a:xfrm>
            <a:off x="739975" y="939438"/>
            <a:ext cx="70647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01	</a:t>
            </a:r>
            <a:r>
              <a:rPr lang="en"/>
              <a:t>What is DDOS? →</a:t>
            </a:r>
            <a:endParaRPr/>
          </a:p>
        </p:txBody>
      </p:sp>
      <p:sp>
        <p:nvSpPr>
          <p:cNvPr id="266" name="Google Shape;266;p25"/>
          <p:cNvSpPr txBox="1">
            <a:spLocks noGrp="1"/>
          </p:cNvSpPr>
          <p:nvPr>
            <p:ph type="title" idx="2"/>
          </p:nvPr>
        </p:nvSpPr>
        <p:spPr>
          <a:xfrm>
            <a:off x="715050" y="338213"/>
            <a:ext cx="7713900" cy="66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67" name="Google Shape;267;p25"/>
          <p:cNvSpPr txBox="1">
            <a:spLocks noGrp="1"/>
          </p:cNvSpPr>
          <p:nvPr>
            <p:ph type="subTitle" idx="4"/>
          </p:nvPr>
        </p:nvSpPr>
        <p:spPr>
          <a:xfrm>
            <a:off x="715050" y="1348113"/>
            <a:ext cx="70647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02	</a:t>
            </a:r>
            <a:r>
              <a:rPr lang="en"/>
              <a:t>What is AWS and it’s Serverless Architecture? →</a:t>
            </a:r>
            <a:endParaRPr/>
          </a:p>
        </p:txBody>
      </p:sp>
      <p:sp>
        <p:nvSpPr>
          <p:cNvPr id="268" name="Google Shape;268;p25"/>
          <p:cNvSpPr txBox="1">
            <a:spLocks noGrp="1"/>
          </p:cNvSpPr>
          <p:nvPr>
            <p:ph type="subTitle" idx="6"/>
          </p:nvPr>
        </p:nvSpPr>
        <p:spPr>
          <a:xfrm>
            <a:off x="739975" y="1778588"/>
            <a:ext cx="70647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03	</a:t>
            </a:r>
            <a:r>
              <a:rPr lang="en"/>
              <a:t>The Main Idea and Need for Prevention →</a:t>
            </a:r>
            <a:endParaRPr/>
          </a:p>
        </p:txBody>
      </p:sp>
      <p:sp>
        <p:nvSpPr>
          <p:cNvPr id="269" name="Google Shape;269;p25"/>
          <p:cNvSpPr txBox="1">
            <a:spLocks noGrp="1"/>
          </p:cNvSpPr>
          <p:nvPr>
            <p:ph type="subTitle" idx="8"/>
          </p:nvPr>
        </p:nvSpPr>
        <p:spPr>
          <a:xfrm>
            <a:off x="739975" y="2250875"/>
            <a:ext cx="70647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04	</a:t>
            </a:r>
            <a:r>
              <a:rPr lang="en"/>
              <a:t>Proposed Design →</a:t>
            </a:r>
            <a:endParaRPr/>
          </a:p>
        </p:txBody>
      </p:sp>
      <p:sp>
        <p:nvSpPr>
          <p:cNvPr id="270" name="Google Shape;270;p25"/>
          <p:cNvSpPr txBox="1">
            <a:spLocks noGrp="1"/>
          </p:cNvSpPr>
          <p:nvPr>
            <p:ph type="subTitle" idx="13"/>
          </p:nvPr>
        </p:nvSpPr>
        <p:spPr>
          <a:xfrm>
            <a:off x="739975" y="2694313"/>
            <a:ext cx="70647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05	</a:t>
            </a:r>
            <a:r>
              <a:rPr lang="en"/>
              <a:t>Working of Implementation →</a:t>
            </a:r>
            <a:endParaRPr/>
          </a:p>
        </p:txBody>
      </p:sp>
      <p:sp>
        <p:nvSpPr>
          <p:cNvPr id="271" name="Google Shape;271;p25"/>
          <p:cNvSpPr txBox="1">
            <a:spLocks noGrp="1"/>
          </p:cNvSpPr>
          <p:nvPr>
            <p:ph type="subTitle" idx="15"/>
          </p:nvPr>
        </p:nvSpPr>
        <p:spPr>
          <a:xfrm>
            <a:off x="739975" y="3185375"/>
            <a:ext cx="70647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06	</a:t>
            </a:r>
            <a:r>
              <a:rPr lang="en"/>
              <a:t>Future Scope →</a:t>
            </a:r>
            <a:endParaRPr/>
          </a:p>
        </p:txBody>
      </p:sp>
      <p:sp>
        <p:nvSpPr>
          <p:cNvPr id="272" name="Google Shape;272;p25"/>
          <p:cNvSpPr/>
          <p:nvPr/>
        </p:nvSpPr>
        <p:spPr>
          <a:xfrm>
            <a:off x="7048850" y="3501012"/>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25"/>
          <p:cNvGrpSpPr/>
          <p:nvPr/>
        </p:nvGrpSpPr>
        <p:grpSpPr>
          <a:xfrm>
            <a:off x="7277540" y="3625713"/>
            <a:ext cx="835737" cy="835737"/>
            <a:chOff x="7774163" y="804325"/>
            <a:chExt cx="587100" cy="587100"/>
          </a:xfrm>
        </p:grpSpPr>
        <p:sp>
          <p:nvSpPr>
            <p:cNvPr id="274" name="Google Shape;274;p25"/>
            <p:cNvSpPr/>
            <p:nvPr/>
          </p:nvSpPr>
          <p:spPr>
            <a:xfrm>
              <a:off x="7774163" y="8043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a:off x="7845113" y="8752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6" name="Google Shape;276;p25"/>
            <p:cNvGrpSpPr/>
            <p:nvPr/>
          </p:nvGrpSpPr>
          <p:grpSpPr>
            <a:xfrm>
              <a:off x="7941423" y="971571"/>
              <a:ext cx="252594" cy="252615"/>
              <a:chOff x="-44924250" y="3206000"/>
              <a:chExt cx="300100" cy="300125"/>
            </a:xfrm>
          </p:grpSpPr>
          <p:sp>
            <p:nvSpPr>
              <p:cNvPr id="277" name="Google Shape;277;p25"/>
              <p:cNvSpPr/>
              <p:nvPr/>
            </p:nvSpPr>
            <p:spPr>
              <a:xfrm>
                <a:off x="-44747025" y="3365100"/>
                <a:ext cx="122875" cy="87450"/>
              </a:xfrm>
              <a:custGeom>
                <a:avLst/>
                <a:gdLst/>
                <a:ahLst/>
                <a:cxnLst/>
                <a:rect l="l" t="t" r="r" b="b"/>
                <a:pathLst>
                  <a:path w="4915" h="3498" extrusionOk="0">
                    <a:moveTo>
                      <a:pt x="0" y="1"/>
                    </a:moveTo>
                    <a:lnTo>
                      <a:pt x="0" y="3498"/>
                    </a:lnTo>
                    <a:lnTo>
                      <a:pt x="4915" y="3498"/>
                    </a:lnTo>
                    <a:lnTo>
                      <a:pt x="49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p:nvPr/>
            </p:nvSpPr>
            <p:spPr>
              <a:xfrm>
                <a:off x="-44747025" y="3470650"/>
                <a:ext cx="122875" cy="35475"/>
              </a:xfrm>
              <a:custGeom>
                <a:avLst/>
                <a:gdLst/>
                <a:ahLst/>
                <a:cxnLst/>
                <a:rect l="l" t="t" r="r" b="b"/>
                <a:pathLst>
                  <a:path w="4915" h="1419" extrusionOk="0">
                    <a:moveTo>
                      <a:pt x="0" y="0"/>
                    </a:moveTo>
                    <a:lnTo>
                      <a:pt x="0" y="347"/>
                    </a:lnTo>
                    <a:cubicBezTo>
                      <a:pt x="0" y="946"/>
                      <a:pt x="473" y="1418"/>
                      <a:pt x="1071" y="1418"/>
                    </a:cubicBezTo>
                    <a:lnTo>
                      <a:pt x="3875" y="1418"/>
                    </a:lnTo>
                    <a:cubicBezTo>
                      <a:pt x="4442" y="1418"/>
                      <a:pt x="4915" y="946"/>
                      <a:pt x="4915" y="347"/>
                    </a:cubicBezTo>
                    <a:lnTo>
                      <a:pt x="49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5"/>
              <p:cNvSpPr/>
              <p:nvPr/>
            </p:nvSpPr>
            <p:spPr>
              <a:xfrm>
                <a:off x="-44747025" y="3313125"/>
                <a:ext cx="122875" cy="35475"/>
              </a:xfrm>
              <a:custGeom>
                <a:avLst/>
                <a:gdLst/>
                <a:ahLst/>
                <a:cxnLst/>
                <a:rect l="l" t="t" r="r" b="b"/>
                <a:pathLst>
                  <a:path w="4915" h="1419" extrusionOk="0">
                    <a:moveTo>
                      <a:pt x="1071" y="1"/>
                    </a:moveTo>
                    <a:cubicBezTo>
                      <a:pt x="473" y="1"/>
                      <a:pt x="0" y="473"/>
                      <a:pt x="0" y="1072"/>
                    </a:cubicBezTo>
                    <a:lnTo>
                      <a:pt x="0" y="1418"/>
                    </a:lnTo>
                    <a:lnTo>
                      <a:pt x="4915" y="1418"/>
                    </a:lnTo>
                    <a:lnTo>
                      <a:pt x="4915" y="1072"/>
                    </a:lnTo>
                    <a:cubicBezTo>
                      <a:pt x="4915" y="473"/>
                      <a:pt x="4442" y="1"/>
                      <a:pt x="38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a:off x="-44924250" y="3384000"/>
                <a:ext cx="159125" cy="69350"/>
              </a:xfrm>
              <a:custGeom>
                <a:avLst/>
                <a:gdLst/>
                <a:ahLst/>
                <a:cxnLst/>
                <a:rect l="l" t="t" r="r" b="b"/>
                <a:pathLst>
                  <a:path w="6365" h="2774" extrusionOk="0">
                    <a:moveTo>
                      <a:pt x="1" y="1"/>
                    </a:moveTo>
                    <a:lnTo>
                      <a:pt x="1" y="316"/>
                    </a:lnTo>
                    <a:lnTo>
                      <a:pt x="32" y="316"/>
                    </a:lnTo>
                    <a:cubicBezTo>
                      <a:pt x="32" y="915"/>
                      <a:pt x="505" y="1387"/>
                      <a:pt x="1103" y="1387"/>
                    </a:cubicBezTo>
                    <a:lnTo>
                      <a:pt x="4254" y="1387"/>
                    </a:lnTo>
                    <a:lnTo>
                      <a:pt x="4254" y="2080"/>
                    </a:lnTo>
                    <a:lnTo>
                      <a:pt x="3183" y="2080"/>
                    </a:lnTo>
                    <a:cubicBezTo>
                      <a:pt x="2994" y="2080"/>
                      <a:pt x="2836" y="2238"/>
                      <a:pt x="2836" y="2427"/>
                    </a:cubicBezTo>
                    <a:cubicBezTo>
                      <a:pt x="2836" y="2647"/>
                      <a:pt x="2994" y="2773"/>
                      <a:pt x="3183" y="2773"/>
                    </a:cubicBezTo>
                    <a:lnTo>
                      <a:pt x="6365" y="2773"/>
                    </a:lnTo>
                    <a:lnTo>
                      <a:pt x="63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44924250" y="3206000"/>
                <a:ext cx="264675" cy="159125"/>
              </a:xfrm>
              <a:custGeom>
                <a:avLst/>
                <a:gdLst/>
                <a:ahLst/>
                <a:cxnLst/>
                <a:rect l="l" t="t" r="r" b="b"/>
                <a:pathLst>
                  <a:path w="10587" h="6365" extrusionOk="0">
                    <a:moveTo>
                      <a:pt x="1072" y="1"/>
                    </a:moveTo>
                    <a:cubicBezTo>
                      <a:pt x="473" y="1"/>
                      <a:pt x="1" y="473"/>
                      <a:pt x="1" y="1041"/>
                    </a:cubicBezTo>
                    <a:lnTo>
                      <a:pt x="1" y="6365"/>
                    </a:lnTo>
                    <a:lnTo>
                      <a:pt x="6365" y="6365"/>
                    </a:lnTo>
                    <a:lnTo>
                      <a:pt x="6365" y="5357"/>
                    </a:lnTo>
                    <a:cubicBezTo>
                      <a:pt x="6365" y="4349"/>
                      <a:pt x="7152" y="3561"/>
                      <a:pt x="8160" y="3561"/>
                    </a:cubicBezTo>
                    <a:lnTo>
                      <a:pt x="10586" y="3561"/>
                    </a:lnTo>
                    <a:lnTo>
                      <a:pt x="10586" y="1041"/>
                    </a:lnTo>
                    <a:cubicBezTo>
                      <a:pt x="10586" y="473"/>
                      <a:pt x="10114" y="1"/>
                      <a:pt x="95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2" name="Google Shape;282;p25"/>
          <p:cNvSpPr/>
          <p:nvPr/>
        </p:nvSpPr>
        <p:spPr>
          <a:xfrm>
            <a:off x="6902850" y="27993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a:off x="7089750" y="2966613"/>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25"/>
          <p:cNvGrpSpPr/>
          <p:nvPr/>
        </p:nvGrpSpPr>
        <p:grpSpPr>
          <a:xfrm>
            <a:off x="7558464" y="2620737"/>
            <a:ext cx="554809" cy="554809"/>
            <a:chOff x="5724800" y="2169125"/>
            <a:chExt cx="587100" cy="587100"/>
          </a:xfrm>
        </p:grpSpPr>
        <p:sp>
          <p:nvSpPr>
            <p:cNvPr id="285" name="Google Shape;285;p25"/>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5"/>
            <p:cNvSpPr/>
            <p:nvPr/>
          </p:nvSpPr>
          <p:spPr>
            <a:xfrm>
              <a:off x="5795750" y="2240075"/>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5"/>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8" name="Google Shape;288;p25"/>
          <p:cNvSpPr/>
          <p:nvPr/>
        </p:nvSpPr>
        <p:spPr>
          <a:xfrm>
            <a:off x="8113275" y="3411138"/>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5"/>
          <p:cNvSpPr txBox="1">
            <a:spLocks noGrp="1"/>
          </p:cNvSpPr>
          <p:nvPr>
            <p:ph type="subTitle" idx="15"/>
          </p:nvPr>
        </p:nvSpPr>
        <p:spPr>
          <a:xfrm>
            <a:off x="739975" y="4112413"/>
            <a:ext cx="70647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08	</a:t>
            </a:r>
            <a:r>
              <a:rPr lang="en"/>
              <a:t>Demo →</a:t>
            </a:r>
            <a:endParaRPr/>
          </a:p>
        </p:txBody>
      </p:sp>
      <p:sp>
        <p:nvSpPr>
          <p:cNvPr id="290" name="Google Shape;290;p25"/>
          <p:cNvSpPr txBox="1">
            <a:spLocks noGrp="1"/>
          </p:cNvSpPr>
          <p:nvPr>
            <p:ph type="subTitle" idx="15"/>
          </p:nvPr>
        </p:nvSpPr>
        <p:spPr>
          <a:xfrm>
            <a:off x="739975" y="3653863"/>
            <a:ext cx="7064700" cy="52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2"/>
                </a:solidFill>
              </a:rPr>
              <a:t>07	</a:t>
            </a:r>
            <a:r>
              <a:rPr lang="en"/>
              <a:t>TimeLine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6"/>
          <p:cNvSpPr txBox="1">
            <a:spLocks noGrp="1"/>
          </p:cNvSpPr>
          <p:nvPr>
            <p:ph type="title"/>
          </p:nvPr>
        </p:nvSpPr>
        <p:spPr>
          <a:xfrm>
            <a:off x="909050" y="2267600"/>
            <a:ext cx="7051800"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DDOS Attack? →</a:t>
            </a:r>
            <a:endParaRPr/>
          </a:p>
        </p:txBody>
      </p:sp>
      <p:sp>
        <p:nvSpPr>
          <p:cNvPr id="296" name="Google Shape;296;p26"/>
          <p:cNvSpPr txBox="1">
            <a:spLocks noGrp="1"/>
          </p:cNvSpPr>
          <p:nvPr>
            <p:ph type="title" idx="2"/>
          </p:nvPr>
        </p:nvSpPr>
        <p:spPr>
          <a:xfrm>
            <a:off x="909050" y="1162688"/>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 </a:t>
            </a:r>
            <a:endParaRPr/>
          </a:p>
        </p:txBody>
      </p:sp>
      <p:sp>
        <p:nvSpPr>
          <p:cNvPr id="297" name="Google Shape;297;p26"/>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26"/>
          <p:cNvGrpSpPr/>
          <p:nvPr/>
        </p:nvGrpSpPr>
        <p:grpSpPr>
          <a:xfrm>
            <a:off x="6513264" y="607899"/>
            <a:ext cx="554809" cy="554809"/>
            <a:chOff x="5724800" y="2169125"/>
            <a:chExt cx="587100" cy="587100"/>
          </a:xfrm>
        </p:grpSpPr>
        <p:sp>
          <p:nvSpPr>
            <p:cNvPr id="301" name="Google Shape;301;p26"/>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 name="Google Shape;304;p26"/>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26"/>
          <p:cNvGrpSpPr/>
          <p:nvPr/>
        </p:nvGrpSpPr>
        <p:grpSpPr>
          <a:xfrm>
            <a:off x="7125145" y="772239"/>
            <a:ext cx="835737" cy="835737"/>
            <a:chOff x="6810900" y="2169125"/>
            <a:chExt cx="587100" cy="587100"/>
          </a:xfrm>
        </p:grpSpPr>
        <p:sp>
          <p:nvSpPr>
            <p:cNvPr id="306" name="Google Shape;306;p26"/>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6"/>
            <p:cNvGrpSpPr/>
            <p:nvPr/>
          </p:nvGrpSpPr>
          <p:grpSpPr>
            <a:xfrm>
              <a:off x="6972327" y="2333833"/>
              <a:ext cx="260615" cy="258080"/>
              <a:chOff x="-37385100" y="3949908"/>
              <a:chExt cx="321350" cy="318225"/>
            </a:xfrm>
          </p:grpSpPr>
          <p:sp>
            <p:nvSpPr>
              <p:cNvPr id="309" name="Google Shape;309;p26"/>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gs>
            <a:gs pos="100000">
              <a:schemeClr val="accent1"/>
            </a:gs>
          </a:gsLst>
          <a:lin ang="18900732" scaled="0"/>
        </a:gradFill>
        <a:effectLst/>
      </p:bgPr>
    </p:bg>
    <p:spTree>
      <p:nvGrpSpPr>
        <p:cNvPr id="1" name="Shape 314"/>
        <p:cNvGrpSpPr/>
        <p:nvPr/>
      </p:nvGrpSpPr>
      <p:grpSpPr>
        <a:xfrm>
          <a:off x="0" y="0"/>
          <a:ext cx="0" cy="0"/>
          <a:chOff x="0" y="0"/>
          <a:chExt cx="0" cy="0"/>
        </a:xfrm>
      </p:grpSpPr>
      <p:sp>
        <p:nvSpPr>
          <p:cNvPr id="315" name="Google Shape;315;p27"/>
          <p:cNvSpPr txBox="1">
            <a:spLocks noGrp="1"/>
          </p:cNvSpPr>
          <p:nvPr>
            <p:ph type="body" idx="1"/>
          </p:nvPr>
        </p:nvSpPr>
        <p:spPr>
          <a:xfrm>
            <a:off x="314500" y="449700"/>
            <a:ext cx="5539200" cy="42441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200"/>
              </a:spcBef>
              <a:spcAft>
                <a:spcPts val="0"/>
              </a:spcAft>
              <a:buClr>
                <a:schemeClr val="lt1"/>
              </a:buClr>
              <a:buSzPts val="1200"/>
              <a:buFont typeface="Albert Sans Medium"/>
              <a:buChar char="●"/>
            </a:pPr>
            <a:r>
              <a:rPr lang="en" b="1">
                <a:solidFill>
                  <a:schemeClr val="lt1"/>
                </a:solidFill>
              </a:rPr>
              <a:t>Definition:</a:t>
            </a:r>
            <a:r>
              <a:rPr lang="en">
                <a:solidFill>
                  <a:schemeClr val="lt1"/>
                </a:solidFill>
                <a:latin typeface="Albert Sans Medium"/>
                <a:ea typeface="Albert Sans Medium"/>
                <a:cs typeface="Albert Sans Medium"/>
                <a:sym typeface="Albert Sans Medium"/>
              </a:rPr>
              <a:t> A </a:t>
            </a:r>
            <a:r>
              <a:rPr lang="en" i="1">
                <a:solidFill>
                  <a:schemeClr val="accent3"/>
                </a:solidFill>
                <a:latin typeface="Albert Sans Medium"/>
                <a:ea typeface="Albert Sans Medium"/>
                <a:cs typeface="Albert Sans Medium"/>
                <a:sym typeface="Albert Sans Medium"/>
              </a:rPr>
              <a:t>Distributed Denial of Service (DDoS) </a:t>
            </a:r>
            <a:r>
              <a:rPr lang="en">
                <a:solidFill>
                  <a:schemeClr val="lt1"/>
                </a:solidFill>
                <a:latin typeface="Albert Sans Medium"/>
                <a:ea typeface="Albert Sans Medium"/>
                <a:cs typeface="Albert Sans Medium"/>
                <a:sym typeface="Albert Sans Medium"/>
              </a:rPr>
              <a:t>attack is a malicious act where multiple compromised devices flood a target system or network with excessive traffic, rendering it unable to function properly or respond to legitimate user requests.</a:t>
            </a:r>
            <a:endParaRPr>
              <a:solidFill>
                <a:schemeClr val="lt1"/>
              </a:solidFill>
              <a:latin typeface="Albert Sans Medium"/>
              <a:ea typeface="Albert Sans Medium"/>
              <a:cs typeface="Albert Sans Medium"/>
              <a:sym typeface="Albert Sans Medium"/>
            </a:endParaRPr>
          </a:p>
          <a:p>
            <a:pPr marL="457200" lvl="0" indent="-304800" algn="l" rtl="0">
              <a:lnSpc>
                <a:spcPct val="115000"/>
              </a:lnSpc>
              <a:spcBef>
                <a:spcPts val="0"/>
              </a:spcBef>
              <a:spcAft>
                <a:spcPts val="0"/>
              </a:spcAft>
              <a:buClr>
                <a:schemeClr val="lt1"/>
              </a:buClr>
              <a:buSzPts val="1200"/>
              <a:buFont typeface="Albert Sans Medium"/>
              <a:buChar char="●"/>
            </a:pPr>
            <a:r>
              <a:rPr lang="en" b="1">
                <a:solidFill>
                  <a:schemeClr val="lt1"/>
                </a:solidFill>
              </a:rPr>
              <a:t>Objective</a:t>
            </a:r>
            <a:r>
              <a:rPr lang="en">
                <a:solidFill>
                  <a:schemeClr val="lt1"/>
                </a:solidFill>
                <a:latin typeface="Albert Sans Medium"/>
                <a:ea typeface="Albert Sans Medium"/>
                <a:cs typeface="Albert Sans Medium"/>
                <a:sym typeface="Albert Sans Medium"/>
              </a:rPr>
              <a:t>: The primary goal of a DDoS attack is to disrupt the availability and accessibility of a target's online services or website, causing inconvenience, financial losses, or even damaging its reputation.</a:t>
            </a:r>
            <a:endParaRPr>
              <a:solidFill>
                <a:schemeClr val="lt1"/>
              </a:solidFill>
              <a:latin typeface="Albert Sans Medium"/>
              <a:ea typeface="Albert Sans Medium"/>
              <a:cs typeface="Albert Sans Medium"/>
              <a:sym typeface="Albert Sans Medium"/>
            </a:endParaRPr>
          </a:p>
          <a:p>
            <a:pPr marL="457200" lvl="0" indent="-304800" algn="l" rtl="0">
              <a:lnSpc>
                <a:spcPct val="115000"/>
              </a:lnSpc>
              <a:spcBef>
                <a:spcPts val="0"/>
              </a:spcBef>
              <a:spcAft>
                <a:spcPts val="0"/>
              </a:spcAft>
              <a:buClr>
                <a:schemeClr val="lt1"/>
              </a:buClr>
              <a:buSzPts val="1200"/>
              <a:buFont typeface="Albert Sans Medium"/>
              <a:buChar char="●"/>
            </a:pPr>
            <a:r>
              <a:rPr lang="en" b="1">
                <a:solidFill>
                  <a:schemeClr val="lt1"/>
                </a:solidFill>
              </a:rPr>
              <a:t>Methodology: </a:t>
            </a:r>
            <a:r>
              <a:rPr lang="en">
                <a:solidFill>
                  <a:schemeClr val="lt1"/>
                </a:solidFill>
                <a:latin typeface="Albert Sans Medium"/>
                <a:ea typeface="Albert Sans Medium"/>
                <a:cs typeface="Albert Sans Medium"/>
                <a:sym typeface="Albert Sans Medium"/>
              </a:rPr>
              <a:t>DDoS attacks typically utilize a network of compromised devices, often called a botnet, to generate an overwhelming amount of traffic. These devices can include computers, servers, IoT devices, or even smartphones that have been infected with malware.</a:t>
            </a:r>
            <a:endParaRPr>
              <a:solidFill>
                <a:schemeClr val="lt1"/>
              </a:solidFill>
              <a:latin typeface="Albert Sans Medium"/>
              <a:ea typeface="Albert Sans Medium"/>
              <a:cs typeface="Albert Sans Medium"/>
              <a:sym typeface="Albert Sans Medium"/>
            </a:endParaRPr>
          </a:p>
          <a:p>
            <a:pPr marL="457200" lvl="0" indent="-304800" algn="l" rtl="0">
              <a:lnSpc>
                <a:spcPct val="115000"/>
              </a:lnSpc>
              <a:spcBef>
                <a:spcPts val="0"/>
              </a:spcBef>
              <a:spcAft>
                <a:spcPts val="0"/>
              </a:spcAft>
              <a:buClr>
                <a:schemeClr val="lt1"/>
              </a:buClr>
              <a:buSzPts val="1200"/>
              <a:buFont typeface="Albert Sans Medium"/>
              <a:buChar char="●"/>
            </a:pPr>
            <a:r>
              <a:rPr lang="en" b="1">
                <a:solidFill>
                  <a:schemeClr val="lt1"/>
                </a:solidFill>
              </a:rPr>
              <a:t>Impact: </a:t>
            </a:r>
            <a:r>
              <a:rPr lang="en">
                <a:solidFill>
                  <a:schemeClr val="lt1"/>
                </a:solidFill>
                <a:latin typeface="Albert Sans Medium"/>
                <a:ea typeface="Albert Sans Medium"/>
                <a:cs typeface="Albert Sans Medium"/>
                <a:sym typeface="Albert Sans Medium"/>
              </a:rPr>
              <a:t>DDoS attacks can have severe consequences, including downtime, decreased productivity, customer dissatisfaction, and potential loss of revenue. They can also serve as a diversionary tactic, allowing attackers to carry out other malicious activities while the target is preoccupied with mitigating the attack.</a:t>
            </a:r>
            <a:endParaRPr sz="1300">
              <a:solidFill>
                <a:schemeClr val="lt1"/>
              </a:solidFill>
              <a:latin typeface="Albert Sans Medium"/>
              <a:ea typeface="Albert Sans Medium"/>
              <a:cs typeface="Albert Sans Medium"/>
              <a:sym typeface="Albert Sans Medium"/>
            </a:endParaRPr>
          </a:p>
          <a:p>
            <a:pPr marL="0" lvl="0" indent="0" algn="l" rtl="0">
              <a:spcBef>
                <a:spcPts val="120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endParaRPr/>
          </a:p>
          <a:p>
            <a:pPr marL="0" lvl="0" indent="0" algn="l" rtl="0">
              <a:spcBef>
                <a:spcPts val="0"/>
              </a:spcBef>
              <a:spcAft>
                <a:spcPts val="0"/>
              </a:spcAft>
              <a:buNone/>
            </a:pPr>
            <a:endParaRPr/>
          </a:p>
        </p:txBody>
      </p:sp>
      <p:pic>
        <p:nvPicPr>
          <p:cNvPr id="316" name="Google Shape;316;p27"/>
          <p:cNvPicPr preferRelativeResize="0">
            <a:picLocks noGrp="1"/>
          </p:cNvPicPr>
          <p:nvPr>
            <p:ph type="pic" idx="2"/>
          </p:nvPr>
        </p:nvPicPr>
        <p:blipFill rotWithShape="1">
          <a:blip r:embed="rId3">
            <a:alphaModFix/>
          </a:blip>
          <a:srcRect l="21830" r="21830"/>
          <a:stretch/>
        </p:blipFill>
        <p:spPr>
          <a:xfrm>
            <a:off x="5813650" y="845200"/>
            <a:ext cx="3211200" cy="3211200"/>
          </a:xfrm>
          <a:prstGeom prst="ellipse">
            <a:avLst/>
          </a:prstGeom>
        </p:spPr>
      </p:pic>
      <p:sp>
        <p:nvSpPr>
          <p:cNvPr id="317" name="Google Shape;317;p27"/>
          <p:cNvSpPr/>
          <p:nvPr/>
        </p:nvSpPr>
        <p:spPr>
          <a:xfrm>
            <a:off x="8064975" y="1291800"/>
            <a:ext cx="151500" cy="1515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5793700" y="3739575"/>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a:off x="7325900" y="1090200"/>
            <a:ext cx="554700" cy="554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a:off x="5859700" y="3805575"/>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28"/>
          <p:cNvPicPr preferRelativeResize="0"/>
          <p:nvPr/>
        </p:nvPicPr>
        <p:blipFill>
          <a:blip r:embed="rId3">
            <a:alphaModFix/>
          </a:blip>
          <a:stretch>
            <a:fillRect/>
          </a:stretch>
        </p:blipFill>
        <p:spPr>
          <a:xfrm>
            <a:off x="570000" y="651600"/>
            <a:ext cx="8004000" cy="3840300"/>
          </a:xfrm>
          <a:prstGeom prst="round2DiagRect">
            <a:avLst>
              <a:gd name="adj1" fmla="val 16667"/>
              <a:gd name="adj2" fmla="val 0"/>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9"/>
          <p:cNvSpPr txBox="1">
            <a:spLocks noGrp="1"/>
          </p:cNvSpPr>
          <p:nvPr>
            <p:ph type="title"/>
          </p:nvPr>
        </p:nvSpPr>
        <p:spPr>
          <a:xfrm>
            <a:off x="909050" y="1200800"/>
            <a:ext cx="5143800" cy="94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AWS and it’s Serverless Architecture? →</a:t>
            </a:r>
            <a:endParaRPr/>
          </a:p>
        </p:txBody>
      </p:sp>
      <p:sp>
        <p:nvSpPr>
          <p:cNvPr id="331" name="Google Shape;331;p29"/>
          <p:cNvSpPr txBox="1">
            <a:spLocks noGrp="1"/>
          </p:cNvSpPr>
          <p:nvPr>
            <p:ph type="title" idx="2"/>
          </p:nvPr>
        </p:nvSpPr>
        <p:spPr>
          <a:xfrm>
            <a:off x="909050" y="324513"/>
            <a:ext cx="4812600" cy="110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 </a:t>
            </a:r>
            <a:endParaRPr/>
          </a:p>
        </p:txBody>
      </p:sp>
      <p:sp>
        <p:nvSpPr>
          <p:cNvPr id="332" name="Google Shape;332;p29"/>
          <p:cNvSpPr/>
          <p:nvPr/>
        </p:nvSpPr>
        <p:spPr>
          <a:xfrm>
            <a:off x="7568925" y="1295750"/>
            <a:ext cx="555600" cy="5556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6381275" y="1360363"/>
            <a:ext cx="283500" cy="2835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6513275" y="1265450"/>
            <a:ext cx="151500" cy="1515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5" name="Google Shape;335;p29"/>
          <p:cNvGrpSpPr/>
          <p:nvPr/>
        </p:nvGrpSpPr>
        <p:grpSpPr>
          <a:xfrm>
            <a:off x="7125139" y="2016949"/>
            <a:ext cx="554809" cy="554809"/>
            <a:chOff x="5724800" y="2169125"/>
            <a:chExt cx="587100" cy="587100"/>
          </a:xfrm>
        </p:grpSpPr>
        <p:sp>
          <p:nvSpPr>
            <p:cNvPr id="336" name="Google Shape;336;p29"/>
            <p:cNvSpPr/>
            <p:nvPr/>
          </p:nvSpPr>
          <p:spPr>
            <a:xfrm>
              <a:off x="57248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5795750" y="2240075"/>
              <a:ext cx="445200" cy="445200"/>
            </a:xfrm>
            <a:prstGeom prst="ellipse">
              <a:avLst/>
            </a:prstGeom>
            <a:gradFill>
              <a:gsLst>
                <a:gs pos="0">
                  <a:schemeClr val="accent3"/>
                </a:gs>
                <a:gs pos="100000">
                  <a:schemeClr val="accen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5889083" y="2332610"/>
              <a:ext cx="258497" cy="260131"/>
            </a:xfrm>
            <a:custGeom>
              <a:avLst/>
              <a:gdLst/>
              <a:ahLst/>
              <a:cxnLst/>
              <a:rect l="l" t="t" r="r" b="b"/>
              <a:pathLst>
                <a:path w="42238" h="42505" extrusionOk="0">
                  <a:moveTo>
                    <a:pt x="21119" y="10637"/>
                  </a:moveTo>
                  <a:cubicBezTo>
                    <a:pt x="26971" y="10637"/>
                    <a:pt x="31734" y="15400"/>
                    <a:pt x="31734" y="21253"/>
                  </a:cubicBezTo>
                  <a:cubicBezTo>
                    <a:pt x="31734" y="27107"/>
                    <a:pt x="26971" y="31868"/>
                    <a:pt x="21119" y="31868"/>
                  </a:cubicBezTo>
                  <a:cubicBezTo>
                    <a:pt x="15264" y="31868"/>
                    <a:pt x="10503" y="27107"/>
                    <a:pt x="10503" y="21253"/>
                  </a:cubicBezTo>
                  <a:cubicBezTo>
                    <a:pt x="10503" y="15400"/>
                    <a:pt x="15264" y="10637"/>
                    <a:pt x="21119" y="10637"/>
                  </a:cubicBezTo>
                  <a:close/>
                  <a:moveTo>
                    <a:pt x="21732" y="0"/>
                  </a:moveTo>
                  <a:cubicBezTo>
                    <a:pt x="21732" y="0"/>
                    <a:pt x="21222" y="1034"/>
                    <a:pt x="20821" y="2142"/>
                  </a:cubicBezTo>
                  <a:cubicBezTo>
                    <a:pt x="20639" y="2622"/>
                    <a:pt x="20479" y="3095"/>
                    <a:pt x="20357" y="3480"/>
                  </a:cubicBezTo>
                  <a:cubicBezTo>
                    <a:pt x="20346" y="3483"/>
                    <a:pt x="20329" y="3483"/>
                    <a:pt x="20318" y="3483"/>
                  </a:cubicBezTo>
                  <a:cubicBezTo>
                    <a:pt x="19842" y="3513"/>
                    <a:pt x="19443" y="3513"/>
                    <a:pt x="19171" y="3570"/>
                  </a:cubicBezTo>
                  <a:cubicBezTo>
                    <a:pt x="18896" y="3612"/>
                    <a:pt x="18739" y="3635"/>
                    <a:pt x="18739" y="3635"/>
                  </a:cubicBezTo>
                  <a:cubicBezTo>
                    <a:pt x="18739" y="3635"/>
                    <a:pt x="18582" y="3660"/>
                    <a:pt x="18305" y="3702"/>
                  </a:cubicBezTo>
                  <a:cubicBezTo>
                    <a:pt x="18031" y="3743"/>
                    <a:pt x="17636" y="3792"/>
                    <a:pt x="17177" y="3926"/>
                  </a:cubicBezTo>
                  <a:cubicBezTo>
                    <a:pt x="17165" y="3928"/>
                    <a:pt x="17152" y="3933"/>
                    <a:pt x="17140" y="3935"/>
                  </a:cubicBezTo>
                  <a:cubicBezTo>
                    <a:pt x="16914" y="3603"/>
                    <a:pt x="16630" y="3196"/>
                    <a:pt x="16321" y="2790"/>
                  </a:cubicBezTo>
                  <a:cubicBezTo>
                    <a:pt x="15972" y="2326"/>
                    <a:pt x="15605" y="1869"/>
                    <a:pt x="15319" y="1530"/>
                  </a:cubicBezTo>
                  <a:cubicBezTo>
                    <a:pt x="15031" y="1186"/>
                    <a:pt x="14837" y="976"/>
                    <a:pt x="14837" y="976"/>
                  </a:cubicBezTo>
                  <a:cubicBezTo>
                    <a:pt x="14837" y="976"/>
                    <a:pt x="14532" y="1087"/>
                    <a:pt x="14078" y="1251"/>
                  </a:cubicBezTo>
                  <a:cubicBezTo>
                    <a:pt x="13628" y="1422"/>
                    <a:pt x="13009" y="1616"/>
                    <a:pt x="12437" y="1916"/>
                  </a:cubicBezTo>
                  <a:cubicBezTo>
                    <a:pt x="11862" y="2202"/>
                    <a:pt x="11267" y="2453"/>
                    <a:pt x="10858" y="2712"/>
                  </a:cubicBezTo>
                  <a:cubicBezTo>
                    <a:pt x="10445" y="2961"/>
                    <a:pt x="10168" y="3127"/>
                    <a:pt x="10168" y="3127"/>
                  </a:cubicBezTo>
                  <a:cubicBezTo>
                    <a:pt x="10168" y="3127"/>
                    <a:pt x="10311" y="4293"/>
                    <a:pt x="10549" y="5407"/>
                  </a:cubicBezTo>
                  <a:cubicBezTo>
                    <a:pt x="10657" y="5910"/>
                    <a:pt x="10782" y="6397"/>
                    <a:pt x="10891" y="6792"/>
                  </a:cubicBezTo>
                  <a:cubicBezTo>
                    <a:pt x="10881" y="6799"/>
                    <a:pt x="10870" y="6806"/>
                    <a:pt x="10861" y="6815"/>
                  </a:cubicBezTo>
                  <a:cubicBezTo>
                    <a:pt x="10477" y="7099"/>
                    <a:pt x="10159" y="7339"/>
                    <a:pt x="9937" y="7505"/>
                  </a:cubicBezTo>
                  <a:cubicBezTo>
                    <a:pt x="9732" y="7692"/>
                    <a:pt x="9612" y="7798"/>
                    <a:pt x="9612" y="7798"/>
                  </a:cubicBezTo>
                  <a:cubicBezTo>
                    <a:pt x="9612" y="7798"/>
                    <a:pt x="9494" y="7904"/>
                    <a:pt x="9289" y="8091"/>
                  </a:cubicBezTo>
                  <a:cubicBezTo>
                    <a:pt x="9093" y="8287"/>
                    <a:pt x="8770" y="8525"/>
                    <a:pt x="8458" y="8890"/>
                  </a:cubicBezTo>
                  <a:cubicBezTo>
                    <a:pt x="8451" y="8899"/>
                    <a:pt x="8440" y="8908"/>
                    <a:pt x="8433" y="8917"/>
                  </a:cubicBezTo>
                  <a:cubicBezTo>
                    <a:pt x="8063" y="8760"/>
                    <a:pt x="7604" y="8574"/>
                    <a:pt x="7127" y="8398"/>
                  </a:cubicBezTo>
                  <a:cubicBezTo>
                    <a:pt x="6046" y="7997"/>
                    <a:pt x="4897" y="7676"/>
                    <a:pt x="4897" y="7676"/>
                  </a:cubicBezTo>
                  <a:cubicBezTo>
                    <a:pt x="4897" y="7676"/>
                    <a:pt x="4844" y="7733"/>
                    <a:pt x="4761" y="7849"/>
                  </a:cubicBezTo>
                  <a:cubicBezTo>
                    <a:pt x="4676" y="7960"/>
                    <a:pt x="4556" y="8121"/>
                    <a:pt x="4410" y="8313"/>
                  </a:cubicBezTo>
                  <a:cubicBezTo>
                    <a:pt x="4133" y="8707"/>
                    <a:pt x="3706" y="9194"/>
                    <a:pt x="3388" y="9755"/>
                  </a:cubicBezTo>
                  <a:cubicBezTo>
                    <a:pt x="3056" y="10307"/>
                    <a:pt x="2707" y="10849"/>
                    <a:pt x="2486" y="11278"/>
                  </a:cubicBezTo>
                  <a:cubicBezTo>
                    <a:pt x="2276" y="11712"/>
                    <a:pt x="2135" y="12001"/>
                    <a:pt x="2135" y="12001"/>
                  </a:cubicBezTo>
                  <a:cubicBezTo>
                    <a:pt x="2135" y="12001"/>
                    <a:pt x="2887" y="12908"/>
                    <a:pt x="3686" y="13718"/>
                  </a:cubicBezTo>
                  <a:cubicBezTo>
                    <a:pt x="4046" y="14082"/>
                    <a:pt x="4413" y="14424"/>
                    <a:pt x="4717" y="14698"/>
                  </a:cubicBezTo>
                  <a:cubicBezTo>
                    <a:pt x="4713" y="14710"/>
                    <a:pt x="4706" y="14721"/>
                    <a:pt x="4701" y="14733"/>
                  </a:cubicBezTo>
                  <a:cubicBezTo>
                    <a:pt x="4537" y="15181"/>
                    <a:pt x="4401" y="15555"/>
                    <a:pt x="4306" y="15815"/>
                  </a:cubicBezTo>
                  <a:cubicBezTo>
                    <a:pt x="4253" y="15945"/>
                    <a:pt x="4230" y="16051"/>
                    <a:pt x="4212" y="16125"/>
                  </a:cubicBezTo>
                  <a:cubicBezTo>
                    <a:pt x="4193" y="16196"/>
                    <a:pt x="4184" y="16235"/>
                    <a:pt x="4184" y="16235"/>
                  </a:cubicBezTo>
                  <a:cubicBezTo>
                    <a:pt x="4184" y="16235"/>
                    <a:pt x="4013" y="16849"/>
                    <a:pt x="3799" y="17777"/>
                  </a:cubicBezTo>
                  <a:cubicBezTo>
                    <a:pt x="3796" y="17789"/>
                    <a:pt x="3794" y="17802"/>
                    <a:pt x="3794" y="17814"/>
                  </a:cubicBezTo>
                  <a:cubicBezTo>
                    <a:pt x="3399" y="17883"/>
                    <a:pt x="2915" y="17975"/>
                    <a:pt x="2421" y="18089"/>
                  </a:cubicBezTo>
                  <a:cubicBezTo>
                    <a:pt x="1299" y="18335"/>
                    <a:pt x="166" y="18691"/>
                    <a:pt x="166" y="18691"/>
                  </a:cubicBezTo>
                  <a:cubicBezTo>
                    <a:pt x="166" y="18691"/>
                    <a:pt x="99" y="19007"/>
                    <a:pt x="85" y="19489"/>
                  </a:cubicBezTo>
                  <a:cubicBezTo>
                    <a:pt x="62" y="19969"/>
                    <a:pt x="30" y="20611"/>
                    <a:pt x="0" y="21253"/>
                  </a:cubicBezTo>
                  <a:cubicBezTo>
                    <a:pt x="30" y="21894"/>
                    <a:pt x="62" y="22536"/>
                    <a:pt x="85" y="23016"/>
                  </a:cubicBezTo>
                  <a:cubicBezTo>
                    <a:pt x="99" y="23498"/>
                    <a:pt x="166" y="23814"/>
                    <a:pt x="166" y="23814"/>
                  </a:cubicBezTo>
                  <a:cubicBezTo>
                    <a:pt x="166" y="23814"/>
                    <a:pt x="1299" y="24170"/>
                    <a:pt x="2421" y="24417"/>
                  </a:cubicBezTo>
                  <a:cubicBezTo>
                    <a:pt x="2915" y="24527"/>
                    <a:pt x="3399" y="24622"/>
                    <a:pt x="3794" y="24691"/>
                  </a:cubicBezTo>
                  <a:cubicBezTo>
                    <a:pt x="3794" y="24703"/>
                    <a:pt x="3796" y="24717"/>
                    <a:pt x="3799" y="24728"/>
                  </a:cubicBezTo>
                  <a:cubicBezTo>
                    <a:pt x="4013" y="25656"/>
                    <a:pt x="4184" y="26270"/>
                    <a:pt x="4184" y="26270"/>
                  </a:cubicBezTo>
                  <a:cubicBezTo>
                    <a:pt x="4184" y="26270"/>
                    <a:pt x="4193" y="26309"/>
                    <a:pt x="4212" y="26380"/>
                  </a:cubicBezTo>
                  <a:cubicBezTo>
                    <a:pt x="4230" y="26452"/>
                    <a:pt x="4253" y="26560"/>
                    <a:pt x="4306" y="26690"/>
                  </a:cubicBezTo>
                  <a:cubicBezTo>
                    <a:pt x="4401" y="26950"/>
                    <a:pt x="4539" y="27324"/>
                    <a:pt x="4701" y="27772"/>
                  </a:cubicBezTo>
                  <a:cubicBezTo>
                    <a:pt x="4706" y="27781"/>
                    <a:pt x="4713" y="27795"/>
                    <a:pt x="4717" y="27807"/>
                  </a:cubicBezTo>
                  <a:cubicBezTo>
                    <a:pt x="4413" y="28079"/>
                    <a:pt x="4046" y="28423"/>
                    <a:pt x="3686" y="28787"/>
                  </a:cubicBezTo>
                  <a:cubicBezTo>
                    <a:pt x="2887" y="29595"/>
                    <a:pt x="2135" y="30502"/>
                    <a:pt x="2135" y="30502"/>
                  </a:cubicBezTo>
                  <a:cubicBezTo>
                    <a:pt x="2135" y="30502"/>
                    <a:pt x="2276" y="30793"/>
                    <a:pt x="2486" y="31227"/>
                  </a:cubicBezTo>
                  <a:cubicBezTo>
                    <a:pt x="2707" y="31656"/>
                    <a:pt x="3058" y="32198"/>
                    <a:pt x="3388" y="32750"/>
                  </a:cubicBezTo>
                  <a:cubicBezTo>
                    <a:pt x="3706" y="33311"/>
                    <a:pt x="4133" y="33798"/>
                    <a:pt x="4410" y="34192"/>
                  </a:cubicBezTo>
                  <a:cubicBezTo>
                    <a:pt x="4556" y="34384"/>
                    <a:pt x="4676" y="34543"/>
                    <a:pt x="4761" y="34656"/>
                  </a:cubicBezTo>
                  <a:cubicBezTo>
                    <a:pt x="4844" y="34769"/>
                    <a:pt x="4897" y="34829"/>
                    <a:pt x="4897" y="34829"/>
                  </a:cubicBezTo>
                  <a:cubicBezTo>
                    <a:pt x="4897" y="34829"/>
                    <a:pt x="6046" y="34509"/>
                    <a:pt x="7127" y="34105"/>
                  </a:cubicBezTo>
                  <a:cubicBezTo>
                    <a:pt x="7604" y="33932"/>
                    <a:pt x="8063" y="33745"/>
                    <a:pt x="8433" y="33588"/>
                  </a:cubicBezTo>
                  <a:cubicBezTo>
                    <a:pt x="8440" y="33597"/>
                    <a:pt x="8451" y="33606"/>
                    <a:pt x="8458" y="33615"/>
                  </a:cubicBezTo>
                  <a:cubicBezTo>
                    <a:pt x="8770" y="33978"/>
                    <a:pt x="9093" y="34215"/>
                    <a:pt x="9289" y="34412"/>
                  </a:cubicBezTo>
                  <a:cubicBezTo>
                    <a:pt x="9497" y="34599"/>
                    <a:pt x="9612" y="34707"/>
                    <a:pt x="9612" y="34707"/>
                  </a:cubicBezTo>
                  <a:cubicBezTo>
                    <a:pt x="9612" y="34707"/>
                    <a:pt x="9730" y="34813"/>
                    <a:pt x="9937" y="35000"/>
                  </a:cubicBezTo>
                  <a:cubicBezTo>
                    <a:pt x="10159" y="35166"/>
                    <a:pt x="10477" y="35404"/>
                    <a:pt x="10861" y="35690"/>
                  </a:cubicBezTo>
                  <a:cubicBezTo>
                    <a:pt x="10870" y="35697"/>
                    <a:pt x="10881" y="35706"/>
                    <a:pt x="10891" y="35713"/>
                  </a:cubicBezTo>
                  <a:cubicBezTo>
                    <a:pt x="10782" y="36106"/>
                    <a:pt x="10657" y="36592"/>
                    <a:pt x="10549" y="37096"/>
                  </a:cubicBezTo>
                  <a:cubicBezTo>
                    <a:pt x="10311" y="38213"/>
                    <a:pt x="10168" y="39376"/>
                    <a:pt x="10168" y="39376"/>
                  </a:cubicBezTo>
                  <a:cubicBezTo>
                    <a:pt x="10168" y="39376"/>
                    <a:pt x="10445" y="39544"/>
                    <a:pt x="10858" y="39793"/>
                  </a:cubicBezTo>
                  <a:cubicBezTo>
                    <a:pt x="11267" y="40050"/>
                    <a:pt x="11862" y="40303"/>
                    <a:pt x="12437" y="40590"/>
                  </a:cubicBezTo>
                  <a:cubicBezTo>
                    <a:pt x="13009" y="40887"/>
                    <a:pt x="13628" y="41081"/>
                    <a:pt x="14078" y="41254"/>
                  </a:cubicBezTo>
                  <a:cubicBezTo>
                    <a:pt x="14532" y="41418"/>
                    <a:pt x="14837" y="41527"/>
                    <a:pt x="14837" y="41527"/>
                  </a:cubicBezTo>
                  <a:cubicBezTo>
                    <a:pt x="14837" y="41527"/>
                    <a:pt x="15031" y="41317"/>
                    <a:pt x="15319" y="40973"/>
                  </a:cubicBezTo>
                  <a:cubicBezTo>
                    <a:pt x="15603" y="40633"/>
                    <a:pt x="15972" y="40176"/>
                    <a:pt x="16321" y="39715"/>
                  </a:cubicBezTo>
                  <a:cubicBezTo>
                    <a:pt x="16630" y="39309"/>
                    <a:pt x="16914" y="38903"/>
                    <a:pt x="17140" y="38568"/>
                  </a:cubicBezTo>
                  <a:cubicBezTo>
                    <a:pt x="17152" y="38570"/>
                    <a:pt x="17165" y="38575"/>
                    <a:pt x="17177" y="38577"/>
                  </a:cubicBezTo>
                  <a:cubicBezTo>
                    <a:pt x="17636" y="38713"/>
                    <a:pt x="18031" y="38762"/>
                    <a:pt x="18305" y="38803"/>
                  </a:cubicBezTo>
                  <a:cubicBezTo>
                    <a:pt x="18582" y="38845"/>
                    <a:pt x="18739" y="38868"/>
                    <a:pt x="18739" y="38868"/>
                  </a:cubicBezTo>
                  <a:cubicBezTo>
                    <a:pt x="18739" y="38868"/>
                    <a:pt x="18896" y="38893"/>
                    <a:pt x="19171" y="38935"/>
                  </a:cubicBezTo>
                  <a:cubicBezTo>
                    <a:pt x="19443" y="38993"/>
                    <a:pt x="19842" y="38993"/>
                    <a:pt x="20318" y="39020"/>
                  </a:cubicBezTo>
                  <a:cubicBezTo>
                    <a:pt x="20329" y="39023"/>
                    <a:pt x="20346" y="39023"/>
                    <a:pt x="20357" y="39023"/>
                  </a:cubicBezTo>
                  <a:cubicBezTo>
                    <a:pt x="20479" y="39408"/>
                    <a:pt x="20639" y="39881"/>
                    <a:pt x="20821" y="40361"/>
                  </a:cubicBezTo>
                  <a:cubicBezTo>
                    <a:pt x="21222" y="41469"/>
                    <a:pt x="21732" y="42505"/>
                    <a:pt x="21732" y="42505"/>
                  </a:cubicBezTo>
                  <a:cubicBezTo>
                    <a:pt x="21732" y="42505"/>
                    <a:pt x="22053" y="42489"/>
                    <a:pt x="22533" y="42466"/>
                  </a:cubicBezTo>
                  <a:cubicBezTo>
                    <a:pt x="22773" y="42452"/>
                    <a:pt x="23055" y="42436"/>
                    <a:pt x="23355" y="42420"/>
                  </a:cubicBezTo>
                  <a:cubicBezTo>
                    <a:pt x="23655" y="42390"/>
                    <a:pt x="23971" y="42334"/>
                    <a:pt x="24290" y="42290"/>
                  </a:cubicBezTo>
                  <a:cubicBezTo>
                    <a:pt x="24926" y="42187"/>
                    <a:pt x="25566" y="42113"/>
                    <a:pt x="26032" y="41972"/>
                  </a:cubicBezTo>
                  <a:cubicBezTo>
                    <a:pt x="26500" y="41852"/>
                    <a:pt x="26812" y="41773"/>
                    <a:pt x="26812" y="41773"/>
                  </a:cubicBezTo>
                  <a:cubicBezTo>
                    <a:pt x="26812" y="41773"/>
                    <a:pt x="27010" y="40626"/>
                    <a:pt x="27091" y="39475"/>
                  </a:cubicBezTo>
                  <a:cubicBezTo>
                    <a:pt x="27130" y="38960"/>
                    <a:pt x="27149" y="38459"/>
                    <a:pt x="27158" y="38053"/>
                  </a:cubicBezTo>
                  <a:cubicBezTo>
                    <a:pt x="27170" y="38049"/>
                    <a:pt x="27181" y="38044"/>
                    <a:pt x="27193" y="38039"/>
                  </a:cubicBezTo>
                  <a:cubicBezTo>
                    <a:pt x="27640" y="37873"/>
                    <a:pt x="28017" y="37744"/>
                    <a:pt x="28273" y="37636"/>
                  </a:cubicBezTo>
                  <a:cubicBezTo>
                    <a:pt x="28522" y="37516"/>
                    <a:pt x="28667" y="37446"/>
                    <a:pt x="28667" y="37446"/>
                  </a:cubicBezTo>
                  <a:cubicBezTo>
                    <a:pt x="28667" y="37446"/>
                    <a:pt x="28810" y="37377"/>
                    <a:pt x="29060" y="37257"/>
                  </a:cubicBezTo>
                  <a:cubicBezTo>
                    <a:pt x="29304" y="37126"/>
                    <a:pt x="29683" y="36989"/>
                    <a:pt x="30082" y="36724"/>
                  </a:cubicBezTo>
                  <a:cubicBezTo>
                    <a:pt x="30091" y="36719"/>
                    <a:pt x="30105" y="36712"/>
                    <a:pt x="30114" y="36706"/>
                  </a:cubicBezTo>
                  <a:cubicBezTo>
                    <a:pt x="30426" y="36959"/>
                    <a:pt x="30811" y="37269"/>
                    <a:pt x="31222" y="37569"/>
                  </a:cubicBezTo>
                  <a:cubicBezTo>
                    <a:pt x="32148" y="38261"/>
                    <a:pt x="33161" y="38891"/>
                    <a:pt x="33161" y="38891"/>
                  </a:cubicBezTo>
                  <a:cubicBezTo>
                    <a:pt x="33161" y="38891"/>
                    <a:pt x="33419" y="38699"/>
                    <a:pt x="33809" y="38413"/>
                  </a:cubicBezTo>
                  <a:cubicBezTo>
                    <a:pt x="34188" y="38116"/>
                    <a:pt x="34730" y="37765"/>
                    <a:pt x="35192" y="37315"/>
                  </a:cubicBezTo>
                  <a:cubicBezTo>
                    <a:pt x="35665" y="36879"/>
                    <a:pt x="36156" y="36463"/>
                    <a:pt x="36482" y="36108"/>
                  </a:cubicBezTo>
                  <a:lnTo>
                    <a:pt x="37024" y="35517"/>
                  </a:lnTo>
                  <a:cubicBezTo>
                    <a:pt x="37024" y="35517"/>
                    <a:pt x="36558" y="34437"/>
                    <a:pt x="36020" y="33435"/>
                  </a:cubicBezTo>
                  <a:cubicBezTo>
                    <a:pt x="35775" y="32983"/>
                    <a:pt x="35519" y="32551"/>
                    <a:pt x="35305" y="32203"/>
                  </a:cubicBezTo>
                  <a:cubicBezTo>
                    <a:pt x="35312" y="32191"/>
                    <a:pt x="35321" y="32182"/>
                    <a:pt x="35328" y="32173"/>
                  </a:cubicBezTo>
                  <a:cubicBezTo>
                    <a:pt x="35614" y="31790"/>
                    <a:pt x="35852" y="31471"/>
                    <a:pt x="36018" y="31250"/>
                  </a:cubicBezTo>
                  <a:cubicBezTo>
                    <a:pt x="36165" y="31012"/>
                    <a:pt x="36248" y="30878"/>
                    <a:pt x="36248" y="30878"/>
                  </a:cubicBezTo>
                  <a:cubicBezTo>
                    <a:pt x="36248" y="30878"/>
                    <a:pt x="36332" y="30742"/>
                    <a:pt x="36475" y="30504"/>
                  </a:cubicBezTo>
                  <a:cubicBezTo>
                    <a:pt x="36611" y="30262"/>
                    <a:pt x="36849" y="29939"/>
                    <a:pt x="37052" y="29508"/>
                  </a:cubicBezTo>
                  <a:cubicBezTo>
                    <a:pt x="37056" y="29496"/>
                    <a:pt x="37063" y="29484"/>
                    <a:pt x="37068" y="29473"/>
                  </a:cubicBezTo>
                  <a:cubicBezTo>
                    <a:pt x="37467" y="29519"/>
                    <a:pt x="37959" y="29570"/>
                    <a:pt x="38464" y="29602"/>
                  </a:cubicBezTo>
                  <a:cubicBezTo>
                    <a:pt x="39285" y="29660"/>
                    <a:pt x="40128" y="29668"/>
                    <a:pt x="40543" y="29668"/>
                  </a:cubicBezTo>
                  <a:cubicBezTo>
                    <a:pt x="40709" y="29668"/>
                    <a:pt x="40806" y="29667"/>
                    <a:pt x="40806" y="29667"/>
                  </a:cubicBezTo>
                  <a:cubicBezTo>
                    <a:pt x="40806" y="29667"/>
                    <a:pt x="40846" y="29595"/>
                    <a:pt x="40894" y="29464"/>
                  </a:cubicBezTo>
                  <a:cubicBezTo>
                    <a:pt x="40945" y="29332"/>
                    <a:pt x="41014" y="29143"/>
                    <a:pt x="41099" y="28917"/>
                  </a:cubicBezTo>
                  <a:cubicBezTo>
                    <a:pt x="41254" y="28460"/>
                    <a:pt x="41513" y="27864"/>
                    <a:pt x="41674" y="27241"/>
                  </a:cubicBezTo>
                  <a:cubicBezTo>
                    <a:pt x="41833" y="26618"/>
                    <a:pt x="41993" y="25993"/>
                    <a:pt x="42113" y="25524"/>
                  </a:cubicBezTo>
                  <a:cubicBezTo>
                    <a:pt x="42186" y="25047"/>
                    <a:pt x="42237" y="24730"/>
                    <a:pt x="42237" y="24730"/>
                  </a:cubicBezTo>
                  <a:cubicBezTo>
                    <a:pt x="42237" y="24730"/>
                    <a:pt x="41254" y="24073"/>
                    <a:pt x="40255" y="23523"/>
                  </a:cubicBezTo>
                  <a:cubicBezTo>
                    <a:pt x="39821" y="23279"/>
                    <a:pt x="39376" y="23053"/>
                    <a:pt x="39002" y="22875"/>
                  </a:cubicBezTo>
                  <a:cubicBezTo>
                    <a:pt x="39004" y="22863"/>
                    <a:pt x="39006" y="22852"/>
                    <a:pt x="39006" y="22840"/>
                  </a:cubicBezTo>
                  <a:cubicBezTo>
                    <a:pt x="39055" y="21887"/>
                    <a:pt x="39087" y="21253"/>
                    <a:pt x="39087" y="21253"/>
                  </a:cubicBezTo>
                  <a:cubicBezTo>
                    <a:pt x="39087" y="21253"/>
                    <a:pt x="39055" y="20618"/>
                    <a:pt x="39006" y="19665"/>
                  </a:cubicBezTo>
                  <a:cubicBezTo>
                    <a:pt x="39006" y="19653"/>
                    <a:pt x="39004" y="19642"/>
                    <a:pt x="39002" y="19630"/>
                  </a:cubicBezTo>
                  <a:cubicBezTo>
                    <a:pt x="39376" y="19452"/>
                    <a:pt x="39821" y="19226"/>
                    <a:pt x="40255" y="18982"/>
                  </a:cubicBezTo>
                  <a:cubicBezTo>
                    <a:pt x="41254" y="18432"/>
                    <a:pt x="42237" y="17775"/>
                    <a:pt x="42237" y="17775"/>
                  </a:cubicBezTo>
                  <a:cubicBezTo>
                    <a:pt x="42237" y="17775"/>
                    <a:pt x="42186" y="17456"/>
                    <a:pt x="42113" y="16981"/>
                  </a:cubicBezTo>
                  <a:cubicBezTo>
                    <a:pt x="41993" y="16512"/>
                    <a:pt x="41833" y="15887"/>
                    <a:pt x="41674" y="15264"/>
                  </a:cubicBezTo>
                  <a:cubicBezTo>
                    <a:pt x="41513" y="14638"/>
                    <a:pt x="41254" y="14045"/>
                    <a:pt x="41099" y="13588"/>
                  </a:cubicBezTo>
                  <a:cubicBezTo>
                    <a:pt x="41014" y="13362"/>
                    <a:pt x="40945" y="13173"/>
                    <a:pt x="40894" y="13041"/>
                  </a:cubicBezTo>
                  <a:cubicBezTo>
                    <a:pt x="40846" y="12908"/>
                    <a:pt x="40806" y="12838"/>
                    <a:pt x="40806" y="12838"/>
                  </a:cubicBezTo>
                  <a:cubicBezTo>
                    <a:pt x="40806" y="12838"/>
                    <a:pt x="40693" y="12837"/>
                    <a:pt x="40504" y="12837"/>
                  </a:cubicBezTo>
                  <a:cubicBezTo>
                    <a:pt x="40076" y="12837"/>
                    <a:pt x="39260" y="12845"/>
                    <a:pt x="38464" y="12903"/>
                  </a:cubicBezTo>
                  <a:cubicBezTo>
                    <a:pt x="37959" y="12935"/>
                    <a:pt x="37467" y="12984"/>
                    <a:pt x="37068" y="13032"/>
                  </a:cubicBezTo>
                  <a:cubicBezTo>
                    <a:pt x="37063" y="13021"/>
                    <a:pt x="37056" y="13007"/>
                    <a:pt x="37052" y="12998"/>
                  </a:cubicBezTo>
                  <a:cubicBezTo>
                    <a:pt x="36849" y="12566"/>
                    <a:pt x="36611" y="12243"/>
                    <a:pt x="36475" y="12001"/>
                  </a:cubicBezTo>
                  <a:cubicBezTo>
                    <a:pt x="36332" y="11763"/>
                    <a:pt x="36248" y="11627"/>
                    <a:pt x="36248" y="11627"/>
                  </a:cubicBezTo>
                  <a:cubicBezTo>
                    <a:pt x="36248" y="11627"/>
                    <a:pt x="36165" y="11491"/>
                    <a:pt x="36018" y="11255"/>
                  </a:cubicBezTo>
                  <a:cubicBezTo>
                    <a:pt x="35852" y="11031"/>
                    <a:pt x="35614" y="10713"/>
                    <a:pt x="35328" y="10332"/>
                  </a:cubicBezTo>
                  <a:cubicBezTo>
                    <a:pt x="35321" y="10323"/>
                    <a:pt x="35312" y="10311"/>
                    <a:pt x="35305" y="10302"/>
                  </a:cubicBezTo>
                  <a:cubicBezTo>
                    <a:pt x="35519" y="9954"/>
                    <a:pt x="35775" y="9522"/>
                    <a:pt x="36020" y="9070"/>
                  </a:cubicBezTo>
                  <a:cubicBezTo>
                    <a:pt x="36558" y="8068"/>
                    <a:pt x="37024" y="6988"/>
                    <a:pt x="37024" y="6988"/>
                  </a:cubicBezTo>
                  <a:lnTo>
                    <a:pt x="36482" y="6395"/>
                  </a:lnTo>
                  <a:cubicBezTo>
                    <a:pt x="36156" y="6040"/>
                    <a:pt x="35665" y="5624"/>
                    <a:pt x="35192" y="5188"/>
                  </a:cubicBezTo>
                  <a:cubicBezTo>
                    <a:pt x="34730" y="4740"/>
                    <a:pt x="34185" y="4387"/>
                    <a:pt x="33809" y="4089"/>
                  </a:cubicBezTo>
                  <a:cubicBezTo>
                    <a:pt x="33419" y="3803"/>
                    <a:pt x="33161" y="3612"/>
                    <a:pt x="33161" y="3612"/>
                  </a:cubicBezTo>
                  <a:cubicBezTo>
                    <a:pt x="33161" y="3612"/>
                    <a:pt x="32148" y="4244"/>
                    <a:pt x="31222" y="4934"/>
                  </a:cubicBezTo>
                  <a:cubicBezTo>
                    <a:pt x="30814" y="5236"/>
                    <a:pt x="30426" y="5543"/>
                    <a:pt x="30114" y="5800"/>
                  </a:cubicBezTo>
                  <a:cubicBezTo>
                    <a:pt x="30105" y="5793"/>
                    <a:pt x="30091" y="5786"/>
                    <a:pt x="30082" y="5779"/>
                  </a:cubicBezTo>
                  <a:cubicBezTo>
                    <a:pt x="29683" y="5516"/>
                    <a:pt x="29304" y="5377"/>
                    <a:pt x="29060" y="5248"/>
                  </a:cubicBezTo>
                  <a:cubicBezTo>
                    <a:pt x="28810" y="5126"/>
                    <a:pt x="28667" y="5056"/>
                    <a:pt x="28667" y="5056"/>
                  </a:cubicBezTo>
                  <a:cubicBezTo>
                    <a:pt x="28667" y="5056"/>
                    <a:pt x="28522" y="4990"/>
                    <a:pt x="28273" y="4867"/>
                  </a:cubicBezTo>
                  <a:cubicBezTo>
                    <a:pt x="28017" y="4759"/>
                    <a:pt x="27640" y="4632"/>
                    <a:pt x="27193" y="4463"/>
                  </a:cubicBezTo>
                  <a:cubicBezTo>
                    <a:pt x="27181" y="4461"/>
                    <a:pt x="27170" y="4456"/>
                    <a:pt x="27158" y="4452"/>
                  </a:cubicBezTo>
                  <a:cubicBezTo>
                    <a:pt x="27149" y="4043"/>
                    <a:pt x="27130" y="3543"/>
                    <a:pt x="27091" y="3030"/>
                  </a:cubicBezTo>
                  <a:cubicBezTo>
                    <a:pt x="27010" y="1876"/>
                    <a:pt x="26812" y="732"/>
                    <a:pt x="26812" y="732"/>
                  </a:cubicBezTo>
                  <a:cubicBezTo>
                    <a:pt x="26812" y="732"/>
                    <a:pt x="26500" y="651"/>
                    <a:pt x="26032" y="531"/>
                  </a:cubicBezTo>
                  <a:cubicBezTo>
                    <a:pt x="25566" y="392"/>
                    <a:pt x="24926" y="316"/>
                    <a:pt x="24290" y="215"/>
                  </a:cubicBezTo>
                  <a:cubicBezTo>
                    <a:pt x="23971" y="169"/>
                    <a:pt x="23655" y="113"/>
                    <a:pt x="23355" y="85"/>
                  </a:cubicBezTo>
                  <a:cubicBezTo>
                    <a:pt x="23055" y="67"/>
                    <a:pt x="22773" y="53"/>
                    <a:pt x="22533" y="39"/>
                  </a:cubicBezTo>
                  <a:cubicBezTo>
                    <a:pt x="22053" y="16"/>
                    <a:pt x="21732" y="0"/>
                    <a:pt x="217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29"/>
          <p:cNvSpPr/>
          <p:nvPr/>
        </p:nvSpPr>
        <p:spPr>
          <a:xfrm>
            <a:off x="6839250" y="1781400"/>
            <a:ext cx="105900" cy="1059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29"/>
          <p:cNvGrpSpPr/>
          <p:nvPr/>
        </p:nvGrpSpPr>
        <p:grpSpPr>
          <a:xfrm>
            <a:off x="7125145" y="772239"/>
            <a:ext cx="835737" cy="835737"/>
            <a:chOff x="6810900" y="2169125"/>
            <a:chExt cx="587100" cy="587100"/>
          </a:xfrm>
        </p:grpSpPr>
        <p:sp>
          <p:nvSpPr>
            <p:cNvPr id="341" name="Google Shape;341;p29"/>
            <p:cNvSpPr/>
            <p:nvPr/>
          </p:nvSpPr>
          <p:spPr>
            <a:xfrm>
              <a:off x="6810900" y="2169125"/>
              <a:ext cx="587100" cy="5871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6881784" y="2240009"/>
              <a:ext cx="445200" cy="445200"/>
            </a:xfrm>
            <a:prstGeom prst="ellipse">
              <a:avLst/>
            </a:prstGeom>
            <a:gradFill>
              <a:gsLst>
                <a:gs pos="0">
                  <a:schemeClr val="dk2"/>
                </a:gs>
                <a:gs pos="100000">
                  <a:schemeClr val="l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29"/>
            <p:cNvGrpSpPr/>
            <p:nvPr/>
          </p:nvGrpSpPr>
          <p:grpSpPr>
            <a:xfrm>
              <a:off x="6972327" y="2333833"/>
              <a:ext cx="260615" cy="258080"/>
              <a:chOff x="-37385100" y="3949908"/>
              <a:chExt cx="321350" cy="318225"/>
            </a:xfrm>
          </p:grpSpPr>
          <p:sp>
            <p:nvSpPr>
              <p:cNvPr id="344" name="Google Shape;344;p2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0"/>
          <p:cNvSpPr txBox="1">
            <a:spLocks noGrp="1"/>
          </p:cNvSpPr>
          <p:nvPr>
            <p:ph type="body" idx="1"/>
          </p:nvPr>
        </p:nvSpPr>
        <p:spPr>
          <a:xfrm>
            <a:off x="715100" y="741150"/>
            <a:ext cx="4939500" cy="3661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2"/>
              </a:buClr>
              <a:buSzPts val="1600"/>
              <a:buChar char="●"/>
            </a:pPr>
            <a:r>
              <a:rPr lang="en" sz="1600" b="1">
                <a:solidFill>
                  <a:schemeClr val="lt1"/>
                </a:solidFill>
              </a:rPr>
              <a:t>AWS, or Amazon Web Services</a:t>
            </a:r>
            <a:r>
              <a:rPr lang="en" sz="1600">
                <a:solidFill>
                  <a:schemeClr val="dk2"/>
                </a:solidFill>
              </a:rPr>
              <a:t>, is a cloud computing platform provided by Amazon. </a:t>
            </a:r>
            <a:endParaRPr sz="1600">
              <a:solidFill>
                <a:schemeClr val="dk2"/>
              </a:solidFill>
            </a:endParaRPr>
          </a:p>
          <a:p>
            <a:pPr marL="457200" lvl="0" indent="-330200" algn="l" rtl="0">
              <a:spcBef>
                <a:spcPts val="0"/>
              </a:spcBef>
              <a:spcAft>
                <a:spcPts val="0"/>
              </a:spcAft>
              <a:buClr>
                <a:schemeClr val="dk2"/>
              </a:buClr>
              <a:buSzPts val="1600"/>
              <a:buChar char="●"/>
            </a:pPr>
            <a:r>
              <a:rPr lang="en" sz="1600">
                <a:solidFill>
                  <a:schemeClr val="dk2"/>
                </a:solidFill>
              </a:rPr>
              <a:t>It offers a wide range of services for </a:t>
            </a:r>
            <a:r>
              <a:rPr lang="en" sz="1600" i="1">
                <a:solidFill>
                  <a:schemeClr val="dk2"/>
                </a:solidFill>
              </a:rPr>
              <a:t>computing, storage, databases, networking, and more. </a:t>
            </a:r>
            <a:endParaRPr sz="1600" i="1">
              <a:solidFill>
                <a:schemeClr val="dk2"/>
              </a:solidFill>
            </a:endParaRPr>
          </a:p>
          <a:p>
            <a:pPr marL="457200" lvl="0" indent="-330200" algn="l" rtl="0">
              <a:spcBef>
                <a:spcPts val="0"/>
              </a:spcBef>
              <a:spcAft>
                <a:spcPts val="0"/>
              </a:spcAft>
              <a:buClr>
                <a:schemeClr val="dk2"/>
              </a:buClr>
              <a:buSzPts val="1600"/>
              <a:buChar char="●"/>
            </a:pPr>
            <a:r>
              <a:rPr lang="en" sz="1600">
                <a:solidFill>
                  <a:schemeClr val="dk2"/>
                </a:solidFill>
              </a:rPr>
              <a:t>With AWS, businesses and individuals can access and utilize these services on-demand, paying only for what they use. </a:t>
            </a:r>
            <a:endParaRPr sz="1600">
              <a:solidFill>
                <a:schemeClr val="dk2"/>
              </a:solidFill>
            </a:endParaRPr>
          </a:p>
          <a:p>
            <a:pPr marL="457200" lvl="0" indent="-330200" algn="l" rtl="0">
              <a:spcBef>
                <a:spcPts val="0"/>
              </a:spcBef>
              <a:spcAft>
                <a:spcPts val="0"/>
              </a:spcAft>
              <a:buClr>
                <a:schemeClr val="dk2"/>
              </a:buClr>
              <a:buSzPts val="1600"/>
              <a:buChar char="●"/>
            </a:pPr>
            <a:r>
              <a:rPr lang="en" sz="1600">
                <a:solidFill>
                  <a:schemeClr val="dk2"/>
                </a:solidFill>
              </a:rPr>
              <a:t>It provides a global network of data centers for deploying applications worldwide. </a:t>
            </a:r>
            <a:endParaRPr sz="1600">
              <a:solidFill>
                <a:schemeClr val="dk2"/>
              </a:solidFill>
            </a:endParaRPr>
          </a:p>
          <a:p>
            <a:pPr marL="457200" lvl="0" indent="-330200" algn="l" rtl="0">
              <a:spcBef>
                <a:spcPts val="0"/>
              </a:spcBef>
              <a:spcAft>
                <a:spcPts val="0"/>
              </a:spcAft>
              <a:buClr>
                <a:schemeClr val="dk2"/>
              </a:buClr>
              <a:buSzPts val="1600"/>
              <a:buChar char="●"/>
            </a:pPr>
            <a:r>
              <a:rPr lang="en" sz="1600">
                <a:solidFill>
                  <a:schemeClr val="dk2"/>
                </a:solidFill>
              </a:rPr>
              <a:t>AWS has become a popular choice for organizations to build, host, and manage their applications and infrastructure in a scalable and cost-effective manner.</a:t>
            </a:r>
            <a:endParaRPr sz="1600">
              <a:solidFill>
                <a:schemeClr val="dk2"/>
              </a:solidFill>
            </a:endParaRPr>
          </a:p>
        </p:txBody>
      </p:sp>
      <p:pic>
        <p:nvPicPr>
          <p:cNvPr id="351" name="Google Shape;351;p30"/>
          <p:cNvPicPr preferRelativeResize="0">
            <a:picLocks noGrp="1"/>
          </p:cNvPicPr>
          <p:nvPr>
            <p:ph type="pic" idx="2"/>
          </p:nvPr>
        </p:nvPicPr>
        <p:blipFill rotWithShape="1">
          <a:blip r:embed="rId3">
            <a:alphaModFix/>
          </a:blip>
          <a:srcRect l="7476" r="18793"/>
          <a:stretch/>
        </p:blipFill>
        <p:spPr>
          <a:xfrm>
            <a:off x="5842425" y="980700"/>
            <a:ext cx="2737500" cy="2784600"/>
          </a:xfrm>
          <a:prstGeom prst="ellipse">
            <a:avLst/>
          </a:prstGeom>
        </p:spPr>
      </p:pic>
      <p:sp>
        <p:nvSpPr>
          <p:cNvPr id="352" name="Google Shape;352;p30"/>
          <p:cNvSpPr/>
          <p:nvPr/>
        </p:nvSpPr>
        <p:spPr>
          <a:xfrm>
            <a:off x="8127906" y="1250469"/>
            <a:ext cx="129300" cy="1314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5842415" y="3184440"/>
            <a:ext cx="241800" cy="245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7840744" y="854427"/>
            <a:ext cx="472800" cy="4809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5793183" y="3430275"/>
            <a:ext cx="129300" cy="1314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1"/>
          <p:cNvSpPr txBox="1">
            <a:spLocks noGrp="1"/>
          </p:cNvSpPr>
          <p:nvPr>
            <p:ph type="body" idx="1"/>
          </p:nvPr>
        </p:nvSpPr>
        <p:spPr>
          <a:xfrm>
            <a:off x="715100" y="603000"/>
            <a:ext cx="4939500" cy="3937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2"/>
              </a:buClr>
              <a:buSzPts val="1600"/>
              <a:buChar char="●"/>
            </a:pPr>
            <a:r>
              <a:rPr lang="en" sz="1600" b="1"/>
              <a:t>AWS Serverless Architecture</a:t>
            </a:r>
            <a:r>
              <a:rPr lang="en" sz="1600">
                <a:solidFill>
                  <a:schemeClr val="dk2"/>
                </a:solidFill>
              </a:rPr>
              <a:t> is a way of building applications without worrying about managing servers. </a:t>
            </a:r>
            <a:endParaRPr sz="1600">
              <a:solidFill>
                <a:schemeClr val="dk2"/>
              </a:solidFill>
            </a:endParaRPr>
          </a:p>
          <a:p>
            <a:pPr marL="457200" lvl="0" indent="-330200" algn="l" rtl="0">
              <a:spcBef>
                <a:spcPts val="0"/>
              </a:spcBef>
              <a:spcAft>
                <a:spcPts val="0"/>
              </a:spcAft>
              <a:buClr>
                <a:schemeClr val="dk2"/>
              </a:buClr>
              <a:buSzPts val="1600"/>
              <a:buChar char="●"/>
            </a:pPr>
            <a:r>
              <a:rPr lang="en" sz="1600">
                <a:solidFill>
                  <a:schemeClr val="dk2"/>
                </a:solidFill>
              </a:rPr>
              <a:t>Instead of dealing with the complexities of server setup and maintenance, developers can focus on writing code to create their application's functionality.</a:t>
            </a:r>
            <a:endParaRPr sz="1600">
              <a:solidFill>
                <a:schemeClr val="dk2"/>
              </a:solidFill>
            </a:endParaRPr>
          </a:p>
          <a:p>
            <a:pPr marL="457200" lvl="0" indent="-330200" algn="l" rtl="0">
              <a:spcBef>
                <a:spcPts val="0"/>
              </a:spcBef>
              <a:spcAft>
                <a:spcPts val="0"/>
              </a:spcAft>
              <a:buClr>
                <a:schemeClr val="dk2"/>
              </a:buClr>
              <a:buSzPts val="1600"/>
              <a:buChar char="●"/>
            </a:pPr>
            <a:r>
              <a:rPr lang="en" sz="1600">
                <a:solidFill>
                  <a:schemeClr val="dk2"/>
                </a:solidFill>
              </a:rPr>
              <a:t>With AWS Serverless Architecture, developers use a service called AWS Lambda. </a:t>
            </a:r>
            <a:endParaRPr sz="1600">
              <a:solidFill>
                <a:schemeClr val="dk2"/>
              </a:solidFill>
            </a:endParaRPr>
          </a:p>
          <a:p>
            <a:pPr marL="457200" lvl="0" indent="-330200" algn="l" rtl="0">
              <a:spcBef>
                <a:spcPts val="0"/>
              </a:spcBef>
              <a:spcAft>
                <a:spcPts val="0"/>
              </a:spcAft>
              <a:buClr>
                <a:schemeClr val="dk2"/>
              </a:buClr>
              <a:buSzPts val="1600"/>
              <a:buChar char="●"/>
            </a:pPr>
            <a:r>
              <a:rPr lang="en" sz="1600">
                <a:solidFill>
                  <a:schemeClr val="dk2"/>
                </a:solidFill>
              </a:rPr>
              <a:t>They upload their code to Lambda and specify when that code should be executed. Lambda takes care of running the code whenever specific events happen, such as when data changes or when an action is triggered.</a:t>
            </a:r>
            <a:endParaRPr sz="1600">
              <a:solidFill>
                <a:schemeClr val="dk2"/>
              </a:solidFill>
            </a:endParaRPr>
          </a:p>
        </p:txBody>
      </p:sp>
      <p:pic>
        <p:nvPicPr>
          <p:cNvPr id="361" name="Google Shape;361;p31"/>
          <p:cNvPicPr preferRelativeResize="0">
            <a:picLocks noGrp="1"/>
          </p:cNvPicPr>
          <p:nvPr>
            <p:ph type="pic" idx="2"/>
          </p:nvPr>
        </p:nvPicPr>
        <p:blipFill rotWithShape="1">
          <a:blip r:embed="rId3">
            <a:alphaModFix/>
          </a:blip>
          <a:srcRect l="845" r="845"/>
          <a:stretch/>
        </p:blipFill>
        <p:spPr>
          <a:xfrm>
            <a:off x="5842425" y="980700"/>
            <a:ext cx="2737500" cy="2784600"/>
          </a:xfrm>
          <a:prstGeom prst="ellipse">
            <a:avLst/>
          </a:prstGeom>
        </p:spPr>
      </p:pic>
      <p:sp>
        <p:nvSpPr>
          <p:cNvPr id="362" name="Google Shape;362;p31"/>
          <p:cNvSpPr/>
          <p:nvPr/>
        </p:nvSpPr>
        <p:spPr>
          <a:xfrm>
            <a:off x="8127906" y="1250469"/>
            <a:ext cx="129300" cy="131400"/>
          </a:xfrm>
          <a:prstGeom prst="ellipse">
            <a:avLst/>
          </a:prstGeom>
          <a:solidFill>
            <a:srgbClr val="0388E5">
              <a:alpha val="1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5842415" y="3184440"/>
            <a:ext cx="241800" cy="2457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7840744" y="854427"/>
            <a:ext cx="472800" cy="4809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5793183" y="3430275"/>
            <a:ext cx="129300" cy="131400"/>
          </a:xfrm>
          <a:prstGeom prst="ellipse">
            <a:avLst/>
          </a:prstGeom>
          <a:gradFill>
            <a:gsLst>
              <a:gs pos="0">
                <a:schemeClr val="accent3">
                  <a:alpha val="10000"/>
                </a:schemeClr>
              </a:gs>
              <a:gs pos="100000">
                <a:schemeClr val="accent2">
                  <a:alpha val="10000"/>
                </a:scheme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AI Incident Automation Pitch Deck by Slidesgo">
  <a:themeElements>
    <a:clrScheme name="Simple Light">
      <a:dk1>
        <a:srgbClr val="012169"/>
      </a:dk1>
      <a:lt1>
        <a:srgbClr val="0048A7"/>
      </a:lt1>
      <a:dk2>
        <a:srgbClr val="0388E5"/>
      </a:dk2>
      <a:lt2>
        <a:srgbClr val="3ED4FD"/>
      </a:lt2>
      <a:accent1>
        <a:srgbClr val="DAF2FE"/>
      </a:accent1>
      <a:accent2>
        <a:srgbClr val="6746B9"/>
      </a:accent2>
      <a:accent3>
        <a:srgbClr val="AD8DFF"/>
      </a:accent3>
      <a:accent4>
        <a:srgbClr val="FFFFFF"/>
      </a:accent4>
      <a:accent5>
        <a:srgbClr val="FFFFFF"/>
      </a:accent5>
      <a:accent6>
        <a:srgbClr val="FFFFFF"/>
      </a:accent6>
      <a:hlink>
        <a:srgbClr val="0121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1458</Words>
  <Application>Microsoft Office PowerPoint</Application>
  <PresentationFormat>On-screen Show (16:9)</PresentationFormat>
  <Paragraphs>95</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Albert Sans</vt:lpstr>
      <vt:lpstr>Albert Sans Black</vt:lpstr>
      <vt:lpstr>Arial</vt:lpstr>
      <vt:lpstr>Albert Sans Medium</vt:lpstr>
      <vt:lpstr>Albert Sans ExtraBold</vt:lpstr>
      <vt:lpstr>Albert Sans SemiBold</vt:lpstr>
      <vt:lpstr>Bebas Neue</vt:lpstr>
      <vt:lpstr>AI Incident Automation Pitch Deck by Slidesgo</vt:lpstr>
      <vt:lpstr>DDOS Prevention  System using  AWS -  Serverless-Architecture</vt:lpstr>
      <vt:lpstr>Project Guide -  Prof. Noshir Z. Tarapore  Group Members -   Chanakya Patil - 07   202000542  Aryan Deshmukh - 08   202000584  Anamay Brahme - 12   202000702  Asad Vathare - 14   202000966</vt:lpstr>
      <vt:lpstr>Table of contents</vt:lpstr>
      <vt:lpstr>What is a DDOS Attack? →</vt:lpstr>
      <vt:lpstr>PowerPoint Presentation</vt:lpstr>
      <vt:lpstr>PowerPoint Presentation</vt:lpstr>
      <vt:lpstr>What is AWS and it’s Serverless Architecture? →</vt:lpstr>
      <vt:lpstr>PowerPoint Presentation</vt:lpstr>
      <vt:lpstr>PowerPoint Presentation</vt:lpstr>
      <vt:lpstr>The Main Idea and  Need for Prevention →</vt:lpstr>
      <vt:lpstr>The Main idea </vt:lpstr>
      <vt:lpstr>Need for Prevention</vt:lpstr>
      <vt:lpstr>Proposed Design →</vt:lpstr>
      <vt:lpstr>PowerPoint Presentation</vt:lpstr>
      <vt:lpstr>Working of Implementation →</vt:lpstr>
      <vt:lpstr>PowerPoint Presentation</vt:lpstr>
      <vt:lpstr>Normal Connection</vt:lpstr>
      <vt:lpstr>Attacker’s Connection</vt:lpstr>
      <vt:lpstr>Attacker’s Connection</vt:lpstr>
      <vt:lpstr>PowerPoint Presentation</vt:lpstr>
      <vt:lpstr>Future Scope →</vt:lpstr>
      <vt:lpstr>PowerPoint Presentation</vt:lpstr>
      <vt:lpstr>TimeLine →</vt:lpstr>
      <vt:lpstr>PowerPoint Presentation</vt:lpstr>
      <vt:lpstr>Demo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DDOS Prevention  System using  AWS -  Serverless-Architecture</dc:title>
  <cp:lastModifiedBy>Aryan Deshmukh</cp:lastModifiedBy>
  <cp:revision>1</cp:revision>
  <dcterms:modified xsi:type="dcterms:W3CDTF">2023-10-18T11:22:25Z</dcterms:modified>
</cp:coreProperties>
</file>