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6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A538-694D-E54C-82D9-4C138D29B7DE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3F75-059C-6045-8E6C-90152EA3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A538-694D-E54C-82D9-4C138D29B7DE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3F75-059C-6045-8E6C-90152EA3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A538-694D-E54C-82D9-4C138D29B7DE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3F75-059C-6045-8E6C-90152EA3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A538-694D-E54C-82D9-4C138D29B7DE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3F75-059C-6045-8E6C-90152EA3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4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A538-694D-E54C-82D9-4C138D29B7DE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3F75-059C-6045-8E6C-90152EA3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A538-694D-E54C-82D9-4C138D29B7DE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3F75-059C-6045-8E6C-90152EA3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A538-694D-E54C-82D9-4C138D29B7DE}" type="datetimeFigureOut">
              <a:rPr lang="en-US" smtClean="0"/>
              <a:t>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3F75-059C-6045-8E6C-90152EA3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A538-694D-E54C-82D9-4C138D29B7DE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3F75-059C-6045-8E6C-90152EA3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3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A538-694D-E54C-82D9-4C138D29B7DE}" type="datetimeFigureOut">
              <a:rPr lang="en-US" smtClean="0"/>
              <a:t>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3F75-059C-6045-8E6C-90152EA3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0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A538-694D-E54C-82D9-4C138D29B7DE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3F75-059C-6045-8E6C-90152EA3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A538-694D-E54C-82D9-4C138D29B7DE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3F75-059C-6045-8E6C-90152EA3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A538-694D-E54C-82D9-4C138D29B7DE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3F75-059C-6045-8E6C-90152EA3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154747"/>
            <a:ext cx="5943600" cy="4548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0046" y="3521055"/>
            <a:ext cx="4682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987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110" y="1713060"/>
            <a:ext cx="5026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652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5852" y="3569656"/>
            <a:ext cx="5045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377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0325" y="3994427"/>
            <a:ext cx="49702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560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8461" y="1701482"/>
            <a:ext cx="439838" cy="1384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78461" y="1941457"/>
            <a:ext cx="439838" cy="138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8299" y="1627434"/>
            <a:ext cx="72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4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ALS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6760" y="1839981"/>
            <a:ext cx="72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4 CTRL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3610" y="2079956"/>
            <a:ext cx="109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ays since onset of ALS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6922" y="2171576"/>
            <a:ext cx="439838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73772" y="2268652"/>
            <a:ext cx="439838" cy="138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03746" y="1592710"/>
            <a:ext cx="1605735" cy="948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Caggiano, Christa</dc:creator>
  <cp:lastModifiedBy>Caggiano, Christa</cp:lastModifiedBy>
  <cp:revision>1</cp:revision>
  <dcterms:created xsi:type="dcterms:W3CDTF">2018-01-04T19:48:12Z</dcterms:created>
  <dcterms:modified xsi:type="dcterms:W3CDTF">2018-01-04T19:56:27Z</dcterms:modified>
</cp:coreProperties>
</file>