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/>
    <p:restoredTop sz="94671"/>
  </p:normalViewPr>
  <p:slideViewPr>
    <p:cSldViewPr snapToGrid="0" snapToObjects="1">
      <p:cViewPr varScale="1">
        <p:scale>
          <a:sx n="95" d="100"/>
          <a:sy n="95" d="100"/>
        </p:scale>
        <p:origin x="184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DFD0A3-282D-2E4E-B596-0A6D4325F6DA}" type="datetimeFigureOut">
              <a:rPr lang="en-US" smtClean="0"/>
              <a:t>4/24/18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04489-8A33-6940-9466-D607966CB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35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04489-8A33-6940-9466-D607966CB1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0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093DF-4C4D-3748-8221-C6D14F0688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BC3901-6FA4-5148-975F-A9F177DE2D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E4FC3-505A-B04F-ABEB-E3636D9BA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2599-25AC-B744-A4AA-5C78E98DDBB9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FD031-25D2-2042-90B2-F7B8BF49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F7D93-4BBC-BC46-9E7C-1421D7AD8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8EDA2-34D4-8043-873B-47ED14211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10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39022-CBC1-9645-AAB2-B8FE79037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E3A6F0-F69E-2C48-9DB9-4AE85D68D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C2D3-A2A5-E447-9FB3-956BCC0F8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2599-25AC-B744-A4AA-5C78E98DDBB9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D55E0-7C96-0F4D-92B7-70B2A280E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DC9BF-269B-654D-9456-2D943DA95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8EDA2-34D4-8043-873B-47ED14211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244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8D27D3-F365-E84F-ADE7-1E7E6AD132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FA1413-1BF9-714C-8E24-E0549E5D1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38635-A709-BD4C-85E1-C3191DEB1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2599-25AC-B744-A4AA-5C78E98DDBB9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3C5D9-EAC3-AA47-A0D1-DD4BBAE26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5A599-14BD-E54F-AC35-85EC30C9B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8EDA2-34D4-8043-873B-47ED14211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4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59E7B-2189-E943-952E-389AC2E3A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5872F-CE59-FF45-A9B3-E38D7A779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64DF5-B183-2142-A8BE-A578AC1BB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2599-25AC-B744-A4AA-5C78E98DDBB9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82339-35D4-0D4E-8ADA-E563A985B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46EAD-5F92-5341-8457-3193128D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8EDA2-34D4-8043-873B-47ED14211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77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B91F0-17FA-5A43-91E6-C21957A67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6338C-B44B-BB4B-8901-782B8E8BA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44B8C-8F0D-B04E-885D-C7A510938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2599-25AC-B744-A4AA-5C78E98DDBB9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2B284-E734-2E41-9B36-42882E4BD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16124-58C9-5549-A2A5-454FD1A4C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8EDA2-34D4-8043-873B-47ED14211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54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1692C-EBF7-F845-9644-76FCB5E87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C8E17-7C70-A040-819A-B7AE234584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BF49B-531A-9142-B142-25E35A7F8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BABA3-606E-0946-A11A-62FAA8A3D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2599-25AC-B744-A4AA-5C78E98DDBB9}" type="datetimeFigureOut">
              <a:rPr lang="en-US" smtClean="0"/>
              <a:t>4/24/18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9171FB-DD32-3640-9DDC-F46D994EA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7D62B-DEFE-8542-B1A1-3A914BA5E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8EDA2-34D4-8043-873B-47ED14211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603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FBF55-9A34-C744-AF4D-08983AF96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E4F85-3D2C-EA40-87AD-BC2ABCF42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B4D2FC-337B-D143-ABF4-15F8E4872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5703DA-5463-6442-AABE-1E4EDC97ED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7B1226-E67A-F245-A910-AB8B981C83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E651D3-7CDC-6C41-8975-CC9898590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2599-25AC-B744-A4AA-5C78E98DDBB9}" type="datetimeFigureOut">
              <a:rPr lang="en-US" smtClean="0"/>
              <a:t>4/24/18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31CFB1-0D90-114F-AA10-B5C6589E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C71970-C23F-0645-9833-C09449DDC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8EDA2-34D4-8043-873B-47ED14211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48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2BB83-74D8-3942-9570-F9CDC7AE9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57E81F-B3B0-D44C-9491-CD2E8602D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2599-25AC-B744-A4AA-5C78E98DDBB9}" type="datetimeFigureOut">
              <a:rPr lang="en-US" smtClean="0"/>
              <a:t>4/24/18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4A1091-5993-B245-961A-0925CD20A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A7C551-4E13-D543-950C-4DAFB5B4E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8EDA2-34D4-8043-873B-47ED14211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34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C45211-8310-144E-A572-720EDB231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2599-25AC-B744-A4AA-5C78E98DDBB9}" type="datetimeFigureOut">
              <a:rPr lang="en-US" smtClean="0"/>
              <a:t>4/24/18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07076A-FF00-B74C-B843-989B2137B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5D352-11B6-6E48-8F12-918DFA5F6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8EDA2-34D4-8043-873B-47ED14211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75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CDACE-7C57-3C43-BD98-86AACF597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9D09E-96D5-C04D-A126-F4D5ED1AA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DAF1B-BA1D-5C43-B882-85B754B0C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11B442-9FB0-7E4B-A111-58F7F0CB5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2599-25AC-B744-A4AA-5C78E98DDBB9}" type="datetimeFigureOut">
              <a:rPr lang="en-US" smtClean="0"/>
              <a:t>4/24/18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23F642-4A56-E34E-965F-A4530C23E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032AE-DEA0-AB48-9827-D504E5BEC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8EDA2-34D4-8043-873B-47ED14211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168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946DE-5A4F-7B45-B7E2-02B23E0A3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57A10B-78CE-DB42-9C0D-30C1E67E32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F803DC-646A-A24F-B7B5-3A43A2D73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82415-93B5-0943-8837-7DC0BC434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2599-25AC-B744-A4AA-5C78E98DDBB9}" type="datetimeFigureOut">
              <a:rPr lang="en-US" smtClean="0"/>
              <a:t>4/24/18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33F15-C85F-8242-A57C-DBB8F3ADC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6118AF-C312-5D48-9772-4C937AE36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8EDA2-34D4-8043-873B-47ED14211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792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35C8CE-9E00-4C4F-9902-DA910E950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01054-82AB-7749-8704-E90B43887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0DA37-B1C1-714A-9519-D478C86740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D2599-25AC-B744-A4AA-5C78E98DDBB9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5EBE9-26B4-DD40-9397-6F8BD22C34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C6735-F733-0644-A520-3263E01F3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8EDA2-34D4-8043-873B-47ED14211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18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D35920-6152-4042-973D-D89CBDDD4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341" y="3607990"/>
            <a:ext cx="2883400" cy="290038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5D04448-A4A5-A24C-A07E-E7EDA84AF08B}"/>
              </a:ext>
            </a:extLst>
          </p:cNvPr>
          <p:cNvCxnSpPr/>
          <p:nvPr/>
        </p:nvCxnSpPr>
        <p:spPr>
          <a:xfrm>
            <a:off x="0" y="3254188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3A0AD827-4360-864D-89D2-E6329B07D2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3741" y="3607991"/>
            <a:ext cx="2921711" cy="29003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FB4873-AF25-DC46-8F37-873CD3B976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3741" y="0"/>
            <a:ext cx="2913257" cy="29003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551DB4-DA97-7D4A-A59D-E27874927E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98" y="3607988"/>
            <a:ext cx="2900388" cy="29003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1D3BD5-F2D8-304B-B6BB-D8ED0A6A72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081" y="0"/>
            <a:ext cx="2759361" cy="2743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435BC3D-9910-CA4D-8950-DCFAB34733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33337" y="3607989"/>
            <a:ext cx="2976565" cy="29548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FC42252-4E99-0C4F-BEBE-654571C212A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22416" y="0"/>
            <a:ext cx="2772646" cy="27767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DCF3121-A958-BE42-8C70-11B258161A5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38296" y="0"/>
            <a:ext cx="2771606" cy="27432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2762FCF-8964-EB42-B9E4-658F0E4119C7}"/>
              </a:ext>
            </a:extLst>
          </p:cNvPr>
          <p:cNvSpPr txBox="1"/>
          <p:nvPr/>
        </p:nvSpPr>
        <p:spPr>
          <a:xfrm>
            <a:off x="1855694" y="524435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ALS1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A0582-60D8-F34A-B8A6-9A50B0A02232}"/>
              </a:ext>
            </a:extLst>
          </p:cNvPr>
          <p:cNvSpPr txBox="1"/>
          <p:nvPr/>
        </p:nvSpPr>
        <p:spPr>
          <a:xfrm>
            <a:off x="4907668" y="524435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ALS2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2EA2C7-F8E4-BB44-96E3-760CABF32233}"/>
              </a:ext>
            </a:extLst>
          </p:cNvPr>
          <p:cNvSpPr txBox="1"/>
          <p:nvPr/>
        </p:nvSpPr>
        <p:spPr>
          <a:xfrm>
            <a:off x="7816715" y="574630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ALS3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2685C6-88AC-294B-B9C2-7C35B4819F3E}"/>
              </a:ext>
            </a:extLst>
          </p:cNvPr>
          <p:cNvSpPr txBox="1"/>
          <p:nvPr/>
        </p:nvSpPr>
        <p:spPr>
          <a:xfrm>
            <a:off x="10887127" y="594338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ALS4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E547C5-22C6-CC46-BD9A-E5623F0E4676}"/>
              </a:ext>
            </a:extLst>
          </p:cNvPr>
          <p:cNvSpPr txBox="1"/>
          <p:nvPr/>
        </p:nvSpPr>
        <p:spPr>
          <a:xfrm>
            <a:off x="1475044" y="4320988"/>
            <a:ext cx="76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CTRL1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1E1A9B-D5B4-844A-8448-37D9512B8460}"/>
              </a:ext>
            </a:extLst>
          </p:cNvPr>
          <p:cNvSpPr txBox="1"/>
          <p:nvPr/>
        </p:nvSpPr>
        <p:spPr>
          <a:xfrm>
            <a:off x="4784685" y="4335324"/>
            <a:ext cx="76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CTRL2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76715E-19B4-1246-B3DD-B2E83F0D43B0}"/>
              </a:ext>
            </a:extLst>
          </p:cNvPr>
          <p:cNvSpPr txBox="1"/>
          <p:nvPr/>
        </p:nvSpPr>
        <p:spPr>
          <a:xfrm>
            <a:off x="7761250" y="4320988"/>
            <a:ext cx="76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CTRL3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6A413F-540B-9343-953A-8A93FE56ADAF}"/>
              </a:ext>
            </a:extLst>
          </p:cNvPr>
          <p:cNvSpPr txBox="1"/>
          <p:nvPr/>
        </p:nvSpPr>
        <p:spPr>
          <a:xfrm>
            <a:off x="10685793" y="4320988"/>
            <a:ext cx="76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CTRL4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095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</Words>
  <Application>Microsoft Macintosh PowerPoint</Application>
  <PresentationFormat>Widescreen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Caggiano, Christa</dc:creator>
  <cp:lastModifiedBy>Caggiano, Christa</cp:lastModifiedBy>
  <cp:revision>1</cp:revision>
  <dcterms:created xsi:type="dcterms:W3CDTF">2018-04-24T17:41:11Z</dcterms:created>
  <dcterms:modified xsi:type="dcterms:W3CDTF">2018-04-24T17:48:20Z</dcterms:modified>
</cp:coreProperties>
</file>