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Color Coordinator Implementation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311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Benjamin Estremera, Paul Grubbs, Hampton Brewer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Definition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138000"/>
              </a:lnSpc>
              <a:spcBef>
                <a:spcPts val="0"/>
              </a:spcBef>
              <a:buClr>
                <a:srgbClr val="616161"/>
              </a:buClr>
              <a:buFont typeface="Arial"/>
            </a:pPr>
            <a:r>
              <a:rPr lang="en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Matching clothes can be a difficult process for many people, whether it be due to a visual impairment or total lack of instinct.</a:t>
            </a:r>
          </a:p>
          <a:p>
            <a:pPr indent="-228600" lvl="0" marL="457200">
              <a:lnSpc>
                <a:spcPct val="138000"/>
              </a:lnSpc>
              <a:spcBef>
                <a:spcPts val="0"/>
              </a:spcBef>
              <a:buClr>
                <a:srgbClr val="616161"/>
              </a:buClr>
              <a:buFont typeface="Arial"/>
            </a:pPr>
            <a:r>
              <a:rPr lang="en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ColorCoordinator will simplify the process for everybody, using simple pictures to determine whether your planned outfit matches or needs some work.</a:t>
            </a:r>
          </a:p>
          <a:p>
            <a:pPr indent="-228600" lvl="0" marL="457200">
              <a:spcBef>
                <a:spcPts val="0"/>
              </a:spcBef>
              <a:buClr>
                <a:srgbClr val="616161"/>
              </a:buClr>
              <a:buFont typeface="Arial"/>
            </a:pPr>
            <a:r>
              <a:rPr lang="en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ColorCoordinator can help your daily wardrobe, help you learn color theory, and even help you when deciding what tie to buy to match your suit.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Scope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Develop a mobile app that assists users with and without vision impairment in matching their outfits.</a:t>
            </a:r>
          </a:p>
          <a:p>
            <a:pPr indent="-228600" lvl="0" marL="457200" rtl="0">
              <a:spcBef>
                <a:spcPts val="0"/>
              </a:spcBef>
              <a:buClr>
                <a:srgbClr val="616161"/>
              </a:buClr>
              <a:buFont typeface="Arial"/>
            </a:pPr>
            <a:r>
              <a:rPr lang="en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The user will take pictures of clothing items to assemble an outfit. </a:t>
            </a:r>
          </a:p>
          <a:p>
            <a:pPr indent="-228600" lvl="0" marL="457200" rtl="0">
              <a:spcBef>
                <a:spcPts val="0"/>
              </a:spcBef>
              <a:buClr>
                <a:srgbClr val="616161"/>
              </a:buClr>
              <a:buFont typeface="Arial"/>
            </a:pPr>
            <a:r>
              <a:rPr lang="en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The app will then assign that outfit a match rating with each addition of a  clothing item using a k-means clustering algorithm.</a:t>
            </a:r>
          </a:p>
          <a:p>
            <a:pPr indent="-228600" lvl="0" marL="457200" rtl="0">
              <a:spcBef>
                <a:spcPts val="0"/>
              </a:spcBef>
              <a:buClr>
                <a:srgbClr val="616161"/>
              </a:buClr>
              <a:buFont typeface="Arial"/>
            </a:pPr>
            <a:r>
              <a:rPr lang="en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Users can adjust the match ratings using the match threshold in the options menu.</a:t>
            </a:r>
          </a:p>
          <a:p>
            <a:pPr indent="-228600" lvl="0" marL="457200" rtl="0">
              <a:spcBef>
                <a:spcPts val="0"/>
              </a:spcBef>
              <a:buClr>
                <a:srgbClr val="616161"/>
              </a:buClr>
              <a:buFont typeface="Arial"/>
            </a:pPr>
            <a:r>
              <a:rPr lang="en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App will be developed on the Android platform, version 4.0 (Ice Cream Sandwich) or later.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K-Means Clustering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46554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Strategy: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Represent RGB colors in 3D space.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Randomly select K points as center of clusters.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Associate each point with nearest cluster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Recalculate center and repeat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325" y="1704962"/>
            <a:ext cx="369570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you quantify a match rating?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Strategy: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Compare the degrees between colors in outfit.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Guess closest color scheme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See how far away from perfect that is, and subtract.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Color Coordinator Demo Examples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Color Coordinator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762112"/>
            <a:ext cx="190500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0450" y="1762112"/>
            <a:ext cx="190500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9000" y="1762125"/>
            <a:ext cx="190500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Thoughts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Project definition evolved throughout creation process.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Difficulties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Problems using Android storage methods.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Match Rating is very difficult to quantify.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Learning how to use Android Studio.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Problems with collaboration.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