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Roboto Slab"/>
      <p:regular r:id="rId16"/>
      <p:bold r:id="rId17"/>
    </p:embeddedFont>
    <p:embeddedFont>
      <p:font typeface="Proxima Nova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ProximaNova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RobotoSlab-bold.fntdata"/><Relationship Id="rId16" Type="http://schemas.openxmlformats.org/officeDocument/2006/relationships/font" Target="fonts/RobotoSlab-regular.fntdata"/><Relationship Id="rId5" Type="http://schemas.openxmlformats.org/officeDocument/2006/relationships/slide" Target="slides/slide1.xml"/><Relationship Id="rId19" Type="http://schemas.openxmlformats.org/officeDocument/2006/relationships/font" Target="fonts/ProximaNova-bold.fntdata"/><Relationship Id="rId6" Type="http://schemas.openxmlformats.org/officeDocument/2006/relationships/slide" Target="slides/slide2.xml"/><Relationship Id="rId18" Type="http://schemas.openxmlformats.org/officeDocument/2006/relationships/font" Target="fonts/ProximaNova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510450" y="3182312"/>
            <a:ext cx="8123100" cy="630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>
            <p:ph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b="1" sz="14000"/>
            </a:lvl1pPr>
            <a:lvl2pPr lvl="1" algn="ctr">
              <a:spcBef>
                <a:spcPts val="0"/>
              </a:spcBef>
              <a:buSzPct val="100000"/>
              <a:defRPr b="1" sz="14000"/>
            </a:lvl2pPr>
            <a:lvl3pPr lvl="2" algn="ctr">
              <a:spcBef>
                <a:spcPts val="0"/>
              </a:spcBef>
              <a:buSzPct val="100000"/>
              <a:defRPr b="1" sz="14000"/>
            </a:lvl3pPr>
            <a:lvl4pPr lvl="3" algn="ctr">
              <a:spcBef>
                <a:spcPts val="0"/>
              </a:spcBef>
              <a:buSzPct val="100000"/>
              <a:defRPr b="1" sz="14000"/>
            </a:lvl4pPr>
            <a:lvl5pPr lvl="4" algn="ctr">
              <a:spcBef>
                <a:spcPts val="0"/>
              </a:spcBef>
              <a:buSzPct val="100000"/>
              <a:defRPr b="1" sz="14000"/>
            </a:lvl5pPr>
            <a:lvl6pPr lvl="5" algn="ctr">
              <a:spcBef>
                <a:spcPts val="0"/>
              </a:spcBef>
              <a:buSzPct val="100000"/>
              <a:defRPr b="1" sz="14000"/>
            </a:lvl6pPr>
            <a:lvl7pPr lvl="6" algn="ctr">
              <a:spcBef>
                <a:spcPts val="0"/>
              </a:spcBef>
              <a:buSzPct val="100000"/>
              <a:defRPr b="1" sz="14000"/>
            </a:lvl7pPr>
            <a:lvl8pPr lvl="7" algn="ctr">
              <a:spcBef>
                <a:spcPts val="0"/>
              </a:spcBef>
              <a:buSzPct val="100000"/>
              <a:defRPr b="1" sz="14000"/>
            </a:lvl8pPr>
            <a:lvl9pPr lvl="8" algn="ctr">
              <a:spcBef>
                <a:spcPts val="0"/>
              </a:spcBef>
              <a:buSzPct val="100000"/>
              <a:defRPr b="1" sz="14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" name="Shape 16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Proxima Nova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7.png"/><Relationship Id="rId4" Type="http://schemas.openxmlformats.org/officeDocument/2006/relationships/image" Target="../media/image06.png"/><Relationship Id="rId5" Type="http://schemas.openxmlformats.org/officeDocument/2006/relationships/image" Target="../media/image0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4.png"/><Relationship Id="rId4" Type="http://schemas.openxmlformats.org/officeDocument/2006/relationships/image" Target="../media/image02.png"/><Relationship Id="rId5" Type="http://schemas.openxmlformats.org/officeDocument/2006/relationships/image" Target="../media/image0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1.png"/><Relationship Id="rId4" Type="http://schemas.openxmlformats.org/officeDocument/2006/relationships/image" Target="../media/image0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Color Coordinator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Design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510450" y="3182312"/>
            <a:ext cx="8123100" cy="630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rgbClr val="8BC34A"/>
                </a:solidFill>
                <a:latin typeface="Roboto Slab"/>
                <a:ea typeface="Roboto Slab"/>
                <a:cs typeface="Roboto Slab"/>
                <a:sym typeface="Roboto Slab"/>
              </a:rPr>
              <a:t>Benjamin Estremera, Paul Grubbs, and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rgbClr val="8BC34A"/>
                </a:solidFill>
                <a:latin typeface="Roboto Slab"/>
                <a:ea typeface="Roboto Slab"/>
                <a:cs typeface="Roboto Slab"/>
                <a:sym typeface="Roboto Slab"/>
              </a:rPr>
              <a:t>Hampton Brewer</a:t>
            </a:r>
          </a:p>
          <a:p>
            <a:pPr lvl="0" rtl="0" algn="l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t/>
            </a:r>
            <a:endParaRPr sz="2400">
              <a:solidFill>
                <a:srgbClr val="8BC34A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Recommend Colors Sequence</a:t>
            </a:r>
          </a:p>
        </p:txBody>
      </p:sp>
      <p:pic>
        <p:nvPicPr>
          <p:cNvPr id="120" name="Shape 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4225" y="1182250"/>
            <a:ext cx="4695550" cy="2778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Project Changes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en"/>
              <a:t>Added feature requirement that allows users to deselect items of clothing in an outfit to see the match rating without having to delete the picture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Problem Definition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7083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Matching clothes can be a difficult process for many people, whether it be due to a visual impairment or total lack of instinct.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ColorCoordinator will simplify the process for everybody, using simple pictures to determine whether your planned outfit matches or needs some work.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ColorCoordinator can help your daily wardrobe, help you learn color theory, and even help you when deciding what tie to buy to match your suit.</a:t>
            </a:r>
          </a:p>
        </p:txBody>
      </p:sp>
      <p:pic>
        <p:nvPicPr>
          <p:cNvPr id="67" name="Shape 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5725" y="445023"/>
            <a:ext cx="1506650" cy="1502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Shape 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95725" y="3454474"/>
            <a:ext cx="1506650" cy="1502804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Shape 6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95723" y="1947823"/>
            <a:ext cx="1506650" cy="150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Project Scope</a:t>
            </a: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Develop a mobile app that assists users with and without vision impairment in matching their outfits.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The user will take pictures of clothing items to assemble an outfit.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The app will then assign that outfit a match rating with each addition of a  clothing item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App will be developed on the Android platform, version 4.0 (Ice Cream Sandwich) or later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Class Diagram</a:t>
            </a:r>
          </a:p>
        </p:txBody>
      </p:sp>
      <p:pic>
        <p:nvPicPr>
          <p:cNvPr id="81" name="Shape 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912" y="1296350"/>
            <a:ext cx="8652174" cy="293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Shape 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51050" y="148325"/>
            <a:ext cx="1663499" cy="166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Shape 8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16300" y="382712"/>
            <a:ext cx="1194725" cy="119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Class Diagram</a:t>
            </a:r>
          </a:p>
        </p:txBody>
      </p:sp>
      <p:pic>
        <p:nvPicPr>
          <p:cNvPr id="89" name="Shape 89"/>
          <p:cNvPicPr preferRelativeResize="0"/>
          <p:nvPr/>
        </p:nvPicPr>
        <p:blipFill rotWithShape="1">
          <a:blip r:embed="rId3">
            <a:alphaModFix/>
          </a:blip>
          <a:srcRect b="11292" l="0" r="0" t="11043"/>
          <a:stretch/>
        </p:blipFill>
        <p:spPr>
          <a:xfrm>
            <a:off x="3773775" y="1250300"/>
            <a:ext cx="4838700" cy="3210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Shape 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2325" y="983862"/>
            <a:ext cx="3048000" cy="374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idx="1" type="body"/>
          </p:nvPr>
        </p:nvSpPr>
        <p:spPr>
          <a:xfrm>
            <a:off x="311700" y="4399350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Make Outfit Sequence</a:t>
            </a:r>
          </a:p>
        </p:txBody>
      </p:sp>
      <p:pic>
        <p:nvPicPr>
          <p:cNvPr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2274" y="283625"/>
            <a:ext cx="6039399" cy="4295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idx="1" type="body"/>
          </p:nvPr>
        </p:nvSpPr>
        <p:spPr>
          <a:xfrm>
            <a:off x="311700" y="4427550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Remove Clothes Sequence</a:t>
            </a:r>
          </a:p>
        </p:txBody>
      </p:sp>
      <p:pic>
        <p:nvPicPr>
          <p:cNvPr id="102" name="Shape 102"/>
          <p:cNvPicPr preferRelativeResize="0"/>
          <p:nvPr/>
        </p:nvPicPr>
        <p:blipFill rotWithShape="1">
          <a:blip r:embed="rId3">
            <a:alphaModFix/>
          </a:blip>
          <a:srcRect b="8105" l="0" r="0" t="0"/>
          <a:stretch/>
        </p:blipFill>
        <p:spPr>
          <a:xfrm>
            <a:off x="1601916" y="0"/>
            <a:ext cx="5940157" cy="442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idx="1" type="body"/>
          </p:nvPr>
        </p:nvSpPr>
        <p:spPr>
          <a:xfrm>
            <a:off x="311700" y="4427550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Deselect Clothes Sequence</a:t>
            </a:r>
          </a:p>
        </p:txBody>
      </p:sp>
      <p:pic>
        <p:nvPicPr>
          <p:cNvPr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6900" y="388412"/>
            <a:ext cx="5410200" cy="380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idx="1" type="body"/>
          </p:nvPr>
        </p:nvSpPr>
        <p:spPr>
          <a:xfrm>
            <a:off x="311700" y="4427550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Toggle Display Sequence</a:t>
            </a:r>
          </a:p>
        </p:txBody>
      </p:sp>
      <p:pic>
        <p:nvPicPr>
          <p:cNvPr id="114" name="Shape 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1343" y="74174"/>
            <a:ext cx="5861318" cy="4427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