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Coordinator Requirements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Benjamin Estremera, Paul Grubbs,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Hampton Brewer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Scope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 a mobile app that assists users with and without vision impairment in matching their outfits.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will take pictures of clothing items to assemble an outfit.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app will then assign that outfit a match rating with each addition of a  clothing item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 will be developed on the Android platform, version 4.0 (Ice Cream Sandwich) or later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148" y="85199"/>
            <a:ext cx="6791700" cy="41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" type="body"/>
          </p:nvPr>
        </p:nvSpPr>
        <p:spPr>
          <a:xfrm>
            <a:off x="15726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1572600" y="42429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Class Diagram (High Level)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0" y="1433075"/>
            <a:ext cx="8831499" cy="19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Diagram - Build Outfit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525"/>
            <a:ext cx="4006049" cy="27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949" y="1321100"/>
            <a:ext cx="5498049" cy="27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 - Add Item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50" y="1210250"/>
            <a:ext cx="6663924" cy="38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Diagram - Assign Match Rating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00" y="1247350"/>
            <a:ext cx="6086198" cy="38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83847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interface that is accessible to all users, including those with vision impairment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users to create outfits based on pictures of clothing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Creates a match rating of outfits based on Color Theory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changes to the rating threshold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Recommend colors when items do not match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756200" y="183847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 the user to save outfits for later reference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users to include pictures taken elsewhere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Pattern recognition (future work)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87900" y="1384375"/>
            <a:ext cx="3556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Required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50925" y="1384375"/>
            <a:ext cx="3556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Possible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Risks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Creation of an accurate match rating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 to find many vision-impaired users for app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Broken camera hardware may affect user pictures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Users may ignore the instructions to take pictures in similar lighting conditions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