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87" r:id="rId14"/>
    <p:sldId id="288" r:id="rId15"/>
    <p:sldId id="289" r:id="rId16"/>
    <p:sldId id="290" r:id="rId17"/>
    <p:sldId id="291" r:id="rId18"/>
    <p:sldId id="269" r:id="rId19"/>
    <p:sldId id="270" r:id="rId20"/>
    <p:sldId id="271" r:id="rId21"/>
    <p:sldId id="272" r:id="rId22"/>
    <p:sldId id="273" r:id="rId23"/>
    <p:sldId id="274" r:id="rId24"/>
    <p:sldId id="275" r:id="rId25"/>
    <p:sldId id="276" r:id="rId26"/>
    <p:sldId id="277" r:id="rId27"/>
    <p:sldId id="278" r:id="rId28"/>
    <p:sldId id="279" r:id="rId29"/>
    <p:sldId id="281" r:id="rId30"/>
    <p:sldId id="280" r:id="rId31"/>
    <p:sldId id="282" r:id="rId32"/>
    <p:sldId id="283" r:id="rId33"/>
    <p:sldId id="284" r:id="rId34"/>
    <p:sldId id="285" r:id="rId35"/>
    <p:sldId id="28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2T11:27:31.945"/>
    </inkml:context>
    <inkml:brush xml:id="br0">
      <inkml:brushProperty name="width" value="0.05" units="cm"/>
      <inkml:brushProperty name="height" value="0.05" units="cm"/>
      <inkml:brushProperty name="color" value="#1FF901"/>
      <inkml:brushProperty name="ignorePressure" value="1"/>
    </inkml:brush>
  </inkml:definitions>
  <inkml:trace contextRef="#ctx0" brushRef="#br0">0 0,'4319'530,"-4337"-532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1:29:15.499"/>
    </inkml:context>
    <inkml:brush xml:id="br0">
      <inkml:brushProperty name="width" value="0.035" units="cm"/>
      <inkml:brushProperty name="height" value="0.035" units="cm"/>
    </inkml:brush>
  </inkml:definitions>
  <inkml:trace contextRef="#ctx0" brushRef="#br0">1 0 24575,'9'0'0,"12"0"0,16 0 0,11 5 0,5 14 0,9 23 0,-3 17 0,-2 13 0,-6 6 0,-3 10 0,-5 6 0,-1 2 0,-8-3 0,-9-12 0,-5-11 0,-1-13 0,-4-16-8191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1:29:16.028"/>
    </inkml:context>
    <inkml:brush xml:id="br0">
      <inkml:brushProperty name="width" value="0.035" units="cm"/>
      <inkml:brushProperty name="height" value="0.035" units="cm"/>
    </inkml:brush>
  </inkml:definitions>
  <inkml:trace contextRef="#ctx0" brushRef="#br0">1735 1 24575,'-14'13'0,"-31"32"0,-35 40 0,-36 32 0,-29 32 0,-35 36 0,-14 13-1619,-10 14 1619,16-2 0,27-24 0,27-30 0,32-36 393,28-26-393,24-24 0,19-20 0,15-18-6965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1:30:23.289"/>
    </inkml:context>
    <inkml:brush xml:id="br0">
      <inkml:brushProperty name="width" value="0.035" units="cm"/>
      <inkml:brushProperty name="height" value="0.035" units="cm"/>
    </inkml:brush>
  </inkml:definitions>
  <inkml:trace contextRef="#ctx0" brushRef="#br0">1 1 24575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1:31:55.735"/>
    </inkml:context>
    <inkml:brush xml:id="br0">
      <inkml:brushProperty name="width" value="0.035" units="cm"/>
      <inkml:brushProperty name="height" value="0.035" units="cm"/>
    </inkml:brush>
  </inkml:definitions>
  <inkml:trace contextRef="#ctx0" brushRef="#br0">1 1 24575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1:31:56.405"/>
    </inkml:context>
    <inkml:brush xml:id="br0">
      <inkml:brushProperty name="width" value="0.035" units="cm"/>
      <inkml:brushProperty name="height" value="0.035" units="cm"/>
    </inkml:brush>
  </inkml:definitions>
  <inkml:trace contextRef="#ctx0" brushRef="#br0">0 0 24575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1:31:57.217"/>
    </inkml:context>
    <inkml:brush xml:id="br0">
      <inkml:brushProperty name="width" value="0.035" units="cm"/>
      <inkml:brushProperty name="height" value="0.035" units="cm"/>
    </inkml:brush>
  </inkml:definitions>
  <inkml:trace contextRef="#ctx0" brushRef="#br0">1 0 24575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1:31:57.580"/>
    </inkml:context>
    <inkml:brush xml:id="br0">
      <inkml:brushProperty name="width" value="0.035" units="cm"/>
      <inkml:brushProperty name="height" value="0.035" units="cm"/>
    </inkml:brush>
  </inkml:definitions>
  <inkml:trace contextRef="#ctx0" brushRef="#br0">1 1 24575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2T11:33:08.062"/>
    </inkml:context>
    <inkml:brush xml:id="br0">
      <inkml:brushProperty name="width" value="0.05" units="cm"/>
      <inkml:brushProperty name="height" value="0.05" units="cm"/>
      <inkml:brushProperty name="color" value="#1FF901"/>
      <inkml:brushProperty name="ignorePressure" value="1"/>
    </inkml:brush>
  </inkml:definitions>
  <inkml:trace contextRef="#ctx0" brushRef="#br0">0 0,'0'8032,"0"-8009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2T11:33:24.172"/>
    </inkml:context>
    <inkml:brush xml:id="br0">
      <inkml:brushProperty name="width" value="0.05" units="cm"/>
      <inkml:brushProperty name="height" value="0.05" units="cm"/>
      <inkml:brushProperty name="color" value="#1FF901"/>
      <inkml:brushProperty name="ignorePressure" value="1"/>
    </inkml:brush>
  </inkml:definitions>
  <inkml:trace contextRef="#ctx0" brushRef="#br0">1 1,'8780'0,"-8753"0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1:33:35.190"/>
    </inkml:context>
    <inkml:brush xml:id="br0">
      <inkml:brushProperty name="width" value="0.05" units="cm"/>
      <inkml:brushProperty name="height" value="0.05" units="cm"/>
      <inkml:brushProperty name="color" value="#E71224"/>
    </inkml:brush>
  </inkml:definitions>
  <inkml:trace contextRef="#ctx0" brushRef="#br0">1 7147 24575,'0'-9'0,"2"-1"0,-1 1 0,1 0 0,1 0 0,0 0 0,0 0 0,8-14 0,-5 7 0,155-333 0,294-470 0,-365 674 0,177-220 0,-260 357 0,0-1 0,0 1 0,1 1 0,0 0 0,0 0 0,0 0 0,1 1 0,0 0 0,1 1 0,-1 0 0,1 1 0,0-1 0,0 2 0,0 0 0,1 0 0,-1 1 0,1 0 0,11-1 0,13-2 0,-1-1 0,58-19 0,-3 0 0,-42 11 0,72-30 0,-75 26 0,85-23 0,-74 30 0,1 3 0,72-1 0,113 11 0,-7 0 0,-176-4 0,0-3 0,58-13 0,-63 4 0,-1-3 0,-1-2 0,71-38 0,-72 34 0,18-10 0,-1-3 0,-2-2 0,63-49 0,24-25 0,73-56 0,193-174 0,267-224 0,-532 427 0,181-213 0,-153 155 0,9 8 0,8 9 0,284-200 0,-217 204 0,-207 138 0,22-9 0,1 4 0,172-66 0,187-26 0,14 36 0,3 26 0,38-8 0,-434 69 0,285-40 0,-314 49 0,0-2 0,0-2 0,0 0 0,-1-2 0,-1-2 0,1-1 0,-2-1 0,29-17 0,33-25 0,91-73 0,-125 87 0,-56 40 0,122-89 0,113-107 0,-202 166 0,-1-3 0,-2 0 0,-2-2 0,-1-1 0,-2-2 0,-2 0 0,37-82 0,-53 99-53,-2 0-1,-1-1 0,0 0 1,-2 0-1,1-33 1,-2 20-991,1-3-5782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2T11:27:36.570"/>
    </inkml:context>
    <inkml:brush xml:id="br0">
      <inkml:brushProperty name="width" value="0.05" units="cm"/>
      <inkml:brushProperty name="height" value="0.05" units="cm"/>
      <inkml:brushProperty name="color" value="#1FF901"/>
      <inkml:brushProperty name="ignorePressure" value="1"/>
    </inkml:brush>
  </inkml:definitions>
  <inkml:trace contextRef="#ctx0" brushRef="#br0">1 1,'4406'936,"-4385"-931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1:33:38.347"/>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1:33:38.952"/>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1:35:00.835"/>
    </inkml:context>
    <inkml:brush xml:id="br0">
      <inkml:brushProperty name="width" value="0.035" units="cm"/>
      <inkml:brushProperty name="height" value="0.035" units="cm"/>
    </inkml:brush>
  </inkml:definitions>
  <inkml:trace contextRef="#ctx0" brushRef="#br0">159 1 24575,'-7'0'0,"1"0"0,-1 0 0,0 1 0,1 0 0,-1 0 0,1 0 0,-1 1 0,1 0 0,0 0 0,-9 5 0,11-5 0,0 1 0,0 1 0,1-1 0,0 0 0,-1 1 0,1 0 0,1 0 0,-1 0 0,0 0 0,1 0 0,0 0 0,0 1 0,0-1 0,1 1 0,-1-1 0,0 6 0,-7 31 0,1 1 0,-2 61 0,5 91 0,5-171 0,0 6 0,1 1 0,1-1 0,1 0 0,2 0 0,1 0 0,10 28 0,-11-44 0,1 1 0,0-1 0,0 0 0,2-1 0,-1 1 0,2-1 0,-1-1 0,2 0 0,0 0 0,0-1 0,0 0 0,2-1 0,22 16 0,-14-14 0,0 0 0,0-1 0,1-1 0,0-2 0,1 0 0,42 8 0,-54-13 0,1-1 0,-1 0 0,1 0 0,-1-1 0,1-1 0,-1 1 0,1-2 0,-1 0 0,1 0 0,-1-1 0,0 0 0,0 0 0,0-1 0,-1-1 0,1 0 0,15-11 0,-7 1 0,-2 0 0,0-2 0,0 0 0,-2-1 0,25-38 0,-19 21 0,-1-1 0,22-61 0,-30 63 0,-1-1 0,-2 0 0,-1-1 0,3-56 0,-9 86 0,-1-1 0,0 0 0,0 0 0,-1 0 0,0 0 0,0 1 0,-1-1 0,0 0 0,0 1 0,0 0 0,-5-10 0,4 12 0,0 0 0,0 0 0,0 1 0,0-1 0,0 1 0,-1 0 0,0 0 0,0 0 0,0 0 0,0 0 0,0 1 0,0 0 0,0 0 0,-1 0 0,1 1 0,-10-3 0,-21-2 0,-1 2 0,0 2 0,1 1 0,-47 5 0,24-2 0,-284 6-1365,279-7-5461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1:35:01.914"/>
    </inkml:context>
    <inkml:brush xml:id="br0">
      <inkml:brushProperty name="width" value="0.035" units="cm"/>
      <inkml:brushProperty name="height" value="0.035" units="cm"/>
    </inkml:brush>
  </inkml:definitions>
  <inkml:trace contextRef="#ctx0" brushRef="#br0">160 1 24575,'7'0'0,"0"1"0,0 0 0,1 1 0,-1 0 0,0 0 0,0 0 0,-1 1 0,1 0 0,0 0 0,-1 1 0,0 0 0,0 0 0,0 0 0,0 1 0,-1 0 0,1 0 0,5 8 0,3 4 0,-1 1 0,0 0 0,-1 1 0,13 27 0,-14-23 0,-1 0 0,-1 1 0,-1 0 0,-1 0 0,-2 1 0,0-1 0,-1 1 0,-2 1 0,0-1 0,-3 28 0,1-51 0,0 1 0,-1 0 0,1-1 0,-1 1 0,0-1 0,0 1 0,0-1 0,0 1 0,0-1 0,0 0 0,-1 0 0,1 1 0,-1-1 0,0 0 0,1 0 0,-1 0 0,0-1 0,-4 4 0,2-3 0,0 0 0,0 0 0,0-1 0,0 1 0,0-1 0,-1 0 0,1 0 0,0 0 0,-1-1 0,-5 1 0,-9-2 0,1 0 0,-1-2 0,1 0 0,-21-6 0,34 7 0,2 2 0,-51-14 0,-63-24 0,115 38-57,-1-1 0,0 0 1,0 0-1,1 0 0,-1 0 0,1 0 0,-1-1 0,1 1 0,-1-1 0,1 0 0,0 1 1,0-1-1,0 0 0,0 0 0,0-1 0,0 1 0,1 0 0,-1-1 0,1 1 1,-1-1-1,1 1 0,0-1 0,-2-5 0,5-22-6769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1:35:02.354"/>
    </inkml:context>
    <inkml:brush xml:id="br0">
      <inkml:brushProperty name="width" value="0.035" units="cm"/>
      <inkml:brushProperty name="height" value="0.035" units="cm"/>
    </inkml:brush>
  </inkml:definitions>
  <inkml:trace contextRef="#ctx0" brushRef="#br0">0 187 24575,'0'1'0,"1"0"0,-1 0 0,0 0 0,0 0 0,0 0 0,1 0 0,-1 0 0,0 0 0,1 0 0,-1 0 0,1 0 0,-1-1 0,1 1 0,0 0 0,0 1 0,5 5 0,14 19 0,1-2 0,1 0 0,2-1 0,0-1 0,1-1 0,40 24 0,-22-18 0,1-2 0,1-3 0,71 26 0,-115-48 0,14 6 0,1 0 0,0-2 0,0 0 0,32 4 0,-45-8 0,0-1 0,0 1 0,0-1 0,-1 1 0,1-1 0,0 0 0,-1 0 0,1 0 0,0 0 0,-1-1 0,1 1 0,-1-1 0,0 0 0,0 1 0,1-1 0,-1 0 0,0 0 0,-1 0 0,1-1 0,0 1 0,0 0 0,-1-1 0,0 1 0,1-1 0,-1 1 0,0-1 0,0 0 0,0 1 0,-1-1 0,1-4 0,3-11 0,-1 0 0,-1 0 0,0-30 0,-2 38 0,0-47-341,-4 1 0,-1-1-1,-15-58 1,1 25-6485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1:35:02.946"/>
    </inkml:context>
    <inkml:brush xml:id="br0">
      <inkml:brushProperty name="width" value="0.035" units="cm"/>
      <inkml:brushProperty name="height" value="0.035" units="cm"/>
    </inkml:brush>
  </inkml:definitions>
  <inkml:trace contextRef="#ctx0" brushRef="#br0">656 1 24575,'16'1'0,"-1"0"0,0 1 0,0 1 0,0 0 0,24 10 0,71 34 0,-86-36 0,40 18 0,-1 4 0,-2 2 0,-1 2 0,72 60 0,-123-89 0,0 1 0,0-1 0,-1 1 0,0 1 0,-1 0 0,0 0 0,0 0 0,6 15 0,-10-19 0,-1 1 0,0 0 0,0 0 0,-1 0 0,0 0 0,0 0 0,0 0 0,-1 0 0,0 0 0,0 0 0,-1 1 0,0-1 0,0 0 0,-1 0 0,-4 11 0,-1-2 0,-1 1 0,-1-1 0,-1-1 0,0 1 0,-1-2 0,0 1 0,-1-2 0,-1 1 0,-17 13 0,-36 30-36,-106 71-1,-87 36-660,211-134 489,-537 318 13,555-329 195,-29 24 0,57-42-69,0 0 0,1 0 0,-1 1 0,0-1 1,1 0-1,-1 1 0,1-1 0,0 1 0,0 0 1,-1-1-1,1 1 0,0 0 0,0 0 0,0 0 1,1-1-1,-2 5 0,2-5-185,1 0-1,-1-1 1,1 1 0,-1-1 0,1 1-1,-1 0 1,1-1 0,-1 1-1,1-1 1,-1 1 0,1-1 0,0 0-1,-1 1 1,1-1 0,0 1-1,-1-1 1,1 0 0,0 0 0,0 1-1,-1-1 1,1 0 0,1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1:35:04.236"/>
    </inkml:context>
    <inkml:brush xml:id="br0">
      <inkml:brushProperty name="width" value="0.035" units="cm"/>
      <inkml:brushProperty name="height" value="0.035" units="cm"/>
    </inkml:brush>
  </inkml:definitions>
  <inkml:trace contextRef="#ctx0" brushRef="#br0">0 89 24575,'9'0'0,"24"0"0,23 0 0,16-9 0,4-7 0,3 0 0,-9 1 0,-12 0 0,-6 2 0,4 8 0,2 9 0,4 17 0,0 17 0,2 16 0,-1 7 0,-6-3 0,-10-10 0,-12-15-8191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1:35:05.060"/>
    </inkml:context>
    <inkml:brush xml:id="br0">
      <inkml:brushProperty name="width" value="0.035" units="cm"/>
      <inkml:brushProperty name="height" value="0.035" units="cm"/>
    </inkml:brush>
  </inkml:definitions>
  <inkml:trace contextRef="#ctx0" brushRef="#br0">1091 42 24575,'0'234'0,"0"-227"0,1-1 0,-1 1 0,1 0 0,0-1 0,1 1 0,0-1 0,0 1 0,0-1 0,1 0 0,-1 1 0,2-2 0,-1 1 0,1 0 0,-1 0 0,2-1 0,-1 0 0,0 0 0,1 0 0,0-1 0,0 1 0,1-1 0,-1 0 0,11 4 0,8 6 0,1-2 0,0-2 0,1 0 0,1-1 0,-1-2 0,1 0 0,31 2 0,17-1 0,105-2 0,-162-6 0,1-1 0,0-1 0,-1-1 0,29-7 0,-40 8 0,0 0 0,0-1 0,-1 0 0,1 0 0,0-1 0,-1 1 0,0-1 0,0-1 0,0 1 0,-1-1 0,1 0 0,-1-1 0,9-10 0,-7-1 0,-7 17 0,0 0 0,0 0 0,0 0 0,0-1 0,0 1 0,0 0 0,0 0 0,0 0 0,0-1 0,0 1 0,0 0 0,0 0 0,0 0 0,0-1 0,0 1 0,0 0 0,-1 0 0,1 0 0,0-1 0,0 1 0,0 0 0,0 0 0,0 0 0,-1 0 0,1-1 0,0 1 0,0 0 0,0 0 0,0 0 0,-1 0 0,1 0 0,0 0 0,0 0 0,0 0 0,-1 0 0,1-1 0,0 1 0,0 0 0,-2 1 0,0-1 0,0 1 0,0-1 0,0 1 0,0 0 0,0 0 0,0 0 0,0 0 0,1 0 0,-1 0 0,0 0 0,1 1 0,-1-1 0,-2 3 0,-25 28 0,1 0 0,-46 70 0,-38 90 0,73-123 0,-107 188-374,-586 988-2125,649-1111 2492,-85 132-438,115-190 369,-81 90-1,126-157 169,-1 0 1,0 0 0,0-1-1,-1-1 1,1 1 0,-2-2-1,1 1 1,-1-1 0,-15 5-1,22-9-26,0-1-1,0 0 1,0 0-1,0-1 1,0 1-1,-1-1 1,1 0-1,0 0 1,0 0-1,0-1 1,-1 0-1,1 1 1,0-1-1,0-1 1,0 1-1,0-1 1,0 1-1,1-1 1,-1 0-1,0 0 1,1-1-1,-1 1 1,1-1-1,0 0 1,0 0-1,0 0 1,0 0-1,1 0 1,-4-5-1,2 1-32,0 0 0,0-1-1,0 0 1,1 1-1,0-1 1,0 0 0,1 0-1,0 0 1,1-1-1,0 1 1,0 0 0,1-1-1,0 1 1,0-1-1,1 1 1,0 0 0,4-16-1,0 4-32,0 1 0,2 0 0,0 0 0,2 0 0,0 1 0,13-20 0,5-2-128,3 1 0,1 1 0,51-48 1,233-182-1920,151-70 659,125-81-2118,725-589 2652,-725 525 969</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1:35:08.952"/>
    </inkml:context>
    <inkml:brush xml:id="br0">
      <inkml:brushProperty name="width" value="0.035" units="cm"/>
      <inkml:brushProperty name="height" value="0.035" units="cm"/>
    </inkml:brush>
  </inkml:definitions>
  <inkml:trace contextRef="#ctx0" brushRef="#br0">1 0 24575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2T11:28:02.438"/>
    </inkml:context>
    <inkml:brush xml:id="br0">
      <inkml:brushProperty name="width" value="0.05" units="cm"/>
      <inkml:brushProperty name="height" value="0.05" units="cm"/>
      <inkml:brushProperty name="color" value="#1FF901"/>
      <inkml:brushProperty name="ignorePressure" value="1"/>
    </inkml:brush>
  </inkml:definitions>
  <inkml:trace contextRef="#ctx0" brushRef="#br0">30 6,'-29'-5,"66"11,11 3,4535 799,-4565-805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2T11:28:37.983"/>
    </inkml:context>
    <inkml:brush xml:id="br0">
      <inkml:brushProperty name="width" value="0.05" units="cm"/>
      <inkml:brushProperty name="height" value="0.05" units="cm"/>
      <inkml:brushProperty name="color" value="#1FF901"/>
      <inkml:brushProperty name="ignorePressure" value="1"/>
    </inkml:brush>
  </inkml:definitions>
  <inkml:trace contextRef="#ctx0" brushRef="#br0">1 955,'3798'-947,"-3768"940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2T11:28:42.426"/>
    </inkml:context>
    <inkml:brush xml:id="br0">
      <inkml:brushProperty name="width" value="0.05" units="cm"/>
      <inkml:brushProperty name="height" value="0.05" units="cm"/>
      <inkml:brushProperty name="color" value="#1FF901"/>
      <inkml:brushProperty name="ignorePressure" value="1"/>
    </inkml:brush>
  </inkml:definitions>
  <inkml:trace contextRef="#ctx0" brushRef="#br0">0 1837,'4300'-1825,"-4272"1814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1:28:55.879"/>
    </inkml:context>
    <inkml:brush xml:id="br0">
      <inkml:brushProperty name="width" value="0.05" units="cm"/>
      <inkml:brushProperty name="height" value="0.05" units="cm"/>
      <inkml:brushProperty name="color" value="#E71224"/>
    </inkml:brush>
  </inkml:definitions>
  <inkml:trace contextRef="#ctx0" brushRef="#br0">1273 31 24575,'-22'-1'0,"-1"-2"0,-29-6 0,-22-2 0,21 7 0,-1 1 0,-85 9 0,116-1 0,-1 1 0,1 2 0,1 0 0,0 1 0,-33 19 0,-22 9 0,28-17 0,1 2 0,-63 40 0,94-51 0,1 1 0,0 1 0,1 0 0,0 1 0,1 1 0,1 0 0,0 1 0,1 1 0,-13 22 0,-152 325 0,172-348 0,0 0 0,1 0 0,-1 17 0,2-15 0,-1-1 0,-6 22 0,2-13 0,1 0 0,1 0 0,1 1 0,-2 43 0,8 110 0,1-76 0,-1-95 0,0-1 0,0 0 0,1 0 0,0-1 0,0 1 0,1 0 0,-1-1 0,7 12 0,38 56 0,-39-62 0,11 16 0,42 48 0,-54-70 0,0 1 0,1-1 0,0-1 0,0 1 0,1-1 0,-1-1 0,1 0 0,1 0 0,-1-1 0,18 6 0,29 7 0,-27-8 0,1-1 0,55 7 0,-60-11 0,0 0 0,0 2 0,-1 1 0,29 11 0,-12-2 0,0-2 0,1-2 0,1-2 0,0-2 0,52 3 0,43 1 0,24 1 0,-156-13 0,1-1 0,-1 0 0,0 0 0,0 0 0,-1-1 0,1 0 0,0 0 0,0 0 0,-1-1 0,1 0 0,-1 0 0,0 0 0,6-6 0,7-6 0,-1-2 0,18-20 0,-21 22 0,17-21 0,-1-2 0,-2-1 0,-2-2 0,-1 0 0,32-76 0,-48 90 0,0 0 0,-2-1 0,3-29 0,4-16 0,-3 17 0,-2 0 0,2-100 0,-21-114 0,8 237 0,-1 1 0,-2 0 0,-2 0 0,0 1 0,-2-1 0,-2 2 0,0-1 0,-19-31 0,4 13 0,-52-85 0,66 116 0,-1 1 0,0 0 0,-2 1 0,0 0 0,-17-13 0,23 23-6,-1 0 1,1 1-1,-1 0 0,1 1 0,-1 0 0,-1 1 1,1 0-1,-11-2 0,-15-4-1307,-3-4-5513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1:28:58.659"/>
    </inkml:context>
    <inkml:brush xml:id="br0">
      <inkml:brushProperty name="width" value="0.05" units="cm"/>
      <inkml:brushProperty name="height" value="0.05" units="cm"/>
      <inkml:brushProperty name="color" value="#E71224"/>
    </inkml:brush>
  </inkml:definitions>
  <inkml:trace contextRef="#ctx0" brushRef="#br0">83 1 24575,'-4'0'0,"-2"9"0,-4 12 0,-1 16 0,-3 11 0,2 10 0,1 0 0,4-5 0,3-3 0,2-5 0,1-2 0,1-3 0,0-4 0,1-4 0,-1 2 0,1 4 0,-1-4-8191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1:28:59.376"/>
    </inkml:context>
    <inkml:brush xml:id="br0">
      <inkml:brushProperty name="width" value="0.05" units="cm"/>
      <inkml:brushProperty name="height" value="0.05" units="cm"/>
      <inkml:brushProperty name="color" value="#E71224"/>
    </inkml:brush>
  </inkml:definitions>
  <inkml:trace contextRef="#ctx0" brushRef="#br0">0 108 24575,'0'-3'0,"0"0"0,1 0 0,-1 0 0,1 0 0,-1 1 0,1-1 0,0 0 0,0 0 0,0 1 0,0-1 0,1 1 0,-1-1 0,1 1 0,-1-1 0,1 1 0,0 0 0,0 0 0,0 0 0,0 0 0,0 0 0,1 1 0,-1-1 0,0 0 0,1 1 0,0 0 0,-1 0 0,4-2 0,8-1 0,0 0 0,0 1 0,1 0 0,18-1 0,-10 1 0,143-12-200,211 8 1,-277 7-767,-71 0-5860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2T11:29:09.738"/>
    </inkml:context>
    <inkml:brush xml:id="br0">
      <inkml:brushProperty name="width" value="0.05" units="cm"/>
      <inkml:brushProperty name="height" value="0.05" units="cm"/>
      <inkml:brushProperty name="color" value="#1FF901"/>
      <inkml:brushProperty name="ignorePressure" value="1"/>
    </inkml:brush>
  </inkml:definitions>
  <inkml:trace contextRef="#ctx0" brushRef="#br0">1 66,'3684'-64,"-3628"63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8DB08-3BE7-E3F7-4B7F-1225C64D4D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7A606D-4421-5F11-4BEE-CD8ADA3795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148678-A41C-CC19-DFFF-713FE5A50CCA}"/>
              </a:ext>
            </a:extLst>
          </p:cNvPr>
          <p:cNvSpPr>
            <a:spLocks noGrp="1"/>
          </p:cNvSpPr>
          <p:nvPr>
            <p:ph type="dt" sz="half" idx="10"/>
          </p:nvPr>
        </p:nvSpPr>
        <p:spPr/>
        <p:txBody>
          <a:bodyPr/>
          <a:lstStyle/>
          <a:p>
            <a:fld id="{EDA09D3B-42C4-4ECA-BA94-9E8E80704F25}" type="datetimeFigureOut">
              <a:rPr lang="en-US" smtClean="0"/>
              <a:t>11/17/2024</a:t>
            </a:fld>
            <a:endParaRPr lang="en-US"/>
          </a:p>
        </p:txBody>
      </p:sp>
      <p:sp>
        <p:nvSpPr>
          <p:cNvPr id="5" name="Footer Placeholder 4">
            <a:extLst>
              <a:ext uri="{FF2B5EF4-FFF2-40B4-BE49-F238E27FC236}">
                <a16:creationId xmlns:a16="http://schemas.microsoft.com/office/drawing/2014/main" id="{CBA87D6E-D0C7-CE17-6327-E3A16A2967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FE092A-6B90-5D7D-B4E4-D7F0C06761DB}"/>
              </a:ext>
            </a:extLst>
          </p:cNvPr>
          <p:cNvSpPr>
            <a:spLocks noGrp="1"/>
          </p:cNvSpPr>
          <p:nvPr>
            <p:ph type="sldNum" sz="quarter" idx="12"/>
          </p:nvPr>
        </p:nvSpPr>
        <p:spPr/>
        <p:txBody>
          <a:bodyPr/>
          <a:lstStyle/>
          <a:p>
            <a:fld id="{6D9ADC7E-799E-4626-8BCF-5AAA24CC9EE3}" type="slidenum">
              <a:rPr lang="en-US" smtClean="0"/>
              <a:t>‹#›</a:t>
            </a:fld>
            <a:endParaRPr lang="en-US"/>
          </a:p>
        </p:txBody>
      </p:sp>
    </p:spTree>
    <p:extLst>
      <p:ext uri="{BB962C8B-B14F-4D97-AF65-F5344CB8AC3E}">
        <p14:creationId xmlns:p14="http://schemas.microsoft.com/office/powerpoint/2010/main" val="1039736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93184-7F57-2502-4ADE-BB78BBF27D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D53CC9-6B47-7D86-710A-3B51458D12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B5B998-85E1-B1D2-7290-3E15261330F0}"/>
              </a:ext>
            </a:extLst>
          </p:cNvPr>
          <p:cNvSpPr>
            <a:spLocks noGrp="1"/>
          </p:cNvSpPr>
          <p:nvPr>
            <p:ph type="dt" sz="half" idx="10"/>
          </p:nvPr>
        </p:nvSpPr>
        <p:spPr/>
        <p:txBody>
          <a:bodyPr/>
          <a:lstStyle/>
          <a:p>
            <a:fld id="{EDA09D3B-42C4-4ECA-BA94-9E8E80704F25}" type="datetimeFigureOut">
              <a:rPr lang="en-US" smtClean="0"/>
              <a:t>11/17/2024</a:t>
            </a:fld>
            <a:endParaRPr lang="en-US"/>
          </a:p>
        </p:txBody>
      </p:sp>
      <p:sp>
        <p:nvSpPr>
          <p:cNvPr id="5" name="Footer Placeholder 4">
            <a:extLst>
              <a:ext uri="{FF2B5EF4-FFF2-40B4-BE49-F238E27FC236}">
                <a16:creationId xmlns:a16="http://schemas.microsoft.com/office/drawing/2014/main" id="{BE44DD48-CA89-D7E3-680F-017AC4315F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DDDA9B-DE8C-2D28-7AD7-E010DE9F2D99}"/>
              </a:ext>
            </a:extLst>
          </p:cNvPr>
          <p:cNvSpPr>
            <a:spLocks noGrp="1"/>
          </p:cNvSpPr>
          <p:nvPr>
            <p:ph type="sldNum" sz="quarter" idx="12"/>
          </p:nvPr>
        </p:nvSpPr>
        <p:spPr/>
        <p:txBody>
          <a:bodyPr/>
          <a:lstStyle/>
          <a:p>
            <a:fld id="{6D9ADC7E-799E-4626-8BCF-5AAA24CC9EE3}" type="slidenum">
              <a:rPr lang="en-US" smtClean="0"/>
              <a:t>‹#›</a:t>
            </a:fld>
            <a:endParaRPr lang="en-US"/>
          </a:p>
        </p:txBody>
      </p:sp>
    </p:spTree>
    <p:extLst>
      <p:ext uri="{BB962C8B-B14F-4D97-AF65-F5344CB8AC3E}">
        <p14:creationId xmlns:p14="http://schemas.microsoft.com/office/powerpoint/2010/main" val="1243197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7853BC-0004-BCE4-E610-330CBF4847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BFBDD1-097F-8D5B-627C-FA922091B8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95BA8D-BEB4-F7A7-2EEC-D442A9B4824B}"/>
              </a:ext>
            </a:extLst>
          </p:cNvPr>
          <p:cNvSpPr>
            <a:spLocks noGrp="1"/>
          </p:cNvSpPr>
          <p:nvPr>
            <p:ph type="dt" sz="half" idx="10"/>
          </p:nvPr>
        </p:nvSpPr>
        <p:spPr/>
        <p:txBody>
          <a:bodyPr/>
          <a:lstStyle/>
          <a:p>
            <a:fld id="{EDA09D3B-42C4-4ECA-BA94-9E8E80704F25}" type="datetimeFigureOut">
              <a:rPr lang="en-US" smtClean="0"/>
              <a:t>11/17/2024</a:t>
            </a:fld>
            <a:endParaRPr lang="en-US"/>
          </a:p>
        </p:txBody>
      </p:sp>
      <p:sp>
        <p:nvSpPr>
          <p:cNvPr id="5" name="Footer Placeholder 4">
            <a:extLst>
              <a:ext uri="{FF2B5EF4-FFF2-40B4-BE49-F238E27FC236}">
                <a16:creationId xmlns:a16="http://schemas.microsoft.com/office/drawing/2014/main" id="{0A6B59EF-EF0A-B781-02FF-0C2C980BE7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9300ED-69AB-FCE2-F4AE-FD25BA795D48}"/>
              </a:ext>
            </a:extLst>
          </p:cNvPr>
          <p:cNvSpPr>
            <a:spLocks noGrp="1"/>
          </p:cNvSpPr>
          <p:nvPr>
            <p:ph type="sldNum" sz="quarter" idx="12"/>
          </p:nvPr>
        </p:nvSpPr>
        <p:spPr/>
        <p:txBody>
          <a:bodyPr/>
          <a:lstStyle/>
          <a:p>
            <a:fld id="{6D9ADC7E-799E-4626-8BCF-5AAA24CC9EE3}" type="slidenum">
              <a:rPr lang="en-US" smtClean="0"/>
              <a:t>‹#›</a:t>
            </a:fld>
            <a:endParaRPr lang="en-US"/>
          </a:p>
        </p:txBody>
      </p:sp>
    </p:spTree>
    <p:extLst>
      <p:ext uri="{BB962C8B-B14F-4D97-AF65-F5344CB8AC3E}">
        <p14:creationId xmlns:p14="http://schemas.microsoft.com/office/powerpoint/2010/main" val="4146648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E58BB-6AC3-1509-2B6F-C75C3926B4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698611-E021-C50D-D425-6F472D5ABC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E17F64-E451-74A2-8C6C-CDE11AE75127}"/>
              </a:ext>
            </a:extLst>
          </p:cNvPr>
          <p:cNvSpPr>
            <a:spLocks noGrp="1"/>
          </p:cNvSpPr>
          <p:nvPr>
            <p:ph type="dt" sz="half" idx="10"/>
          </p:nvPr>
        </p:nvSpPr>
        <p:spPr/>
        <p:txBody>
          <a:bodyPr/>
          <a:lstStyle/>
          <a:p>
            <a:fld id="{EDA09D3B-42C4-4ECA-BA94-9E8E80704F25}" type="datetimeFigureOut">
              <a:rPr lang="en-US" smtClean="0"/>
              <a:t>11/17/2024</a:t>
            </a:fld>
            <a:endParaRPr lang="en-US"/>
          </a:p>
        </p:txBody>
      </p:sp>
      <p:sp>
        <p:nvSpPr>
          <p:cNvPr id="5" name="Footer Placeholder 4">
            <a:extLst>
              <a:ext uri="{FF2B5EF4-FFF2-40B4-BE49-F238E27FC236}">
                <a16:creationId xmlns:a16="http://schemas.microsoft.com/office/drawing/2014/main" id="{7881B916-21F3-FA48-316B-EA42E1F810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24EF95-CAC3-0F16-CB35-C0A822D9BB25}"/>
              </a:ext>
            </a:extLst>
          </p:cNvPr>
          <p:cNvSpPr>
            <a:spLocks noGrp="1"/>
          </p:cNvSpPr>
          <p:nvPr>
            <p:ph type="sldNum" sz="quarter" idx="12"/>
          </p:nvPr>
        </p:nvSpPr>
        <p:spPr/>
        <p:txBody>
          <a:bodyPr/>
          <a:lstStyle/>
          <a:p>
            <a:fld id="{6D9ADC7E-799E-4626-8BCF-5AAA24CC9EE3}" type="slidenum">
              <a:rPr lang="en-US" smtClean="0"/>
              <a:t>‹#›</a:t>
            </a:fld>
            <a:endParaRPr lang="en-US"/>
          </a:p>
        </p:txBody>
      </p:sp>
    </p:spTree>
    <p:extLst>
      <p:ext uri="{BB962C8B-B14F-4D97-AF65-F5344CB8AC3E}">
        <p14:creationId xmlns:p14="http://schemas.microsoft.com/office/powerpoint/2010/main" val="3738847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162F4-9906-21AA-F31A-D2D66998EA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B7EAA0-6A67-A625-F5EE-12C8639550A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467079-37BD-EFD6-E692-AE24ADF0A18D}"/>
              </a:ext>
            </a:extLst>
          </p:cNvPr>
          <p:cNvSpPr>
            <a:spLocks noGrp="1"/>
          </p:cNvSpPr>
          <p:nvPr>
            <p:ph type="dt" sz="half" idx="10"/>
          </p:nvPr>
        </p:nvSpPr>
        <p:spPr/>
        <p:txBody>
          <a:bodyPr/>
          <a:lstStyle/>
          <a:p>
            <a:fld id="{EDA09D3B-42C4-4ECA-BA94-9E8E80704F25}" type="datetimeFigureOut">
              <a:rPr lang="en-US" smtClean="0"/>
              <a:t>11/17/2024</a:t>
            </a:fld>
            <a:endParaRPr lang="en-US"/>
          </a:p>
        </p:txBody>
      </p:sp>
      <p:sp>
        <p:nvSpPr>
          <p:cNvPr id="5" name="Footer Placeholder 4">
            <a:extLst>
              <a:ext uri="{FF2B5EF4-FFF2-40B4-BE49-F238E27FC236}">
                <a16:creationId xmlns:a16="http://schemas.microsoft.com/office/drawing/2014/main" id="{87125C99-3554-7887-6A50-48C61C685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A4973-773B-EA72-D9D2-0B2B3E3EB0C3}"/>
              </a:ext>
            </a:extLst>
          </p:cNvPr>
          <p:cNvSpPr>
            <a:spLocks noGrp="1"/>
          </p:cNvSpPr>
          <p:nvPr>
            <p:ph type="sldNum" sz="quarter" idx="12"/>
          </p:nvPr>
        </p:nvSpPr>
        <p:spPr/>
        <p:txBody>
          <a:bodyPr/>
          <a:lstStyle/>
          <a:p>
            <a:fld id="{6D9ADC7E-799E-4626-8BCF-5AAA24CC9EE3}" type="slidenum">
              <a:rPr lang="en-US" smtClean="0"/>
              <a:t>‹#›</a:t>
            </a:fld>
            <a:endParaRPr lang="en-US"/>
          </a:p>
        </p:txBody>
      </p:sp>
    </p:spTree>
    <p:extLst>
      <p:ext uri="{BB962C8B-B14F-4D97-AF65-F5344CB8AC3E}">
        <p14:creationId xmlns:p14="http://schemas.microsoft.com/office/powerpoint/2010/main" val="150513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7C45B-6812-0453-DAAA-4BBE44B089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264F3B-4EA4-9F1A-C627-F4568C0398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09EA92-68F2-4A82-25B6-621297F971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9C0175-08A6-EDC2-0C88-A16A353FC7EA}"/>
              </a:ext>
            </a:extLst>
          </p:cNvPr>
          <p:cNvSpPr>
            <a:spLocks noGrp="1"/>
          </p:cNvSpPr>
          <p:nvPr>
            <p:ph type="dt" sz="half" idx="10"/>
          </p:nvPr>
        </p:nvSpPr>
        <p:spPr/>
        <p:txBody>
          <a:bodyPr/>
          <a:lstStyle/>
          <a:p>
            <a:fld id="{EDA09D3B-42C4-4ECA-BA94-9E8E80704F25}" type="datetimeFigureOut">
              <a:rPr lang="en-US" smtClean="0"/>
              <a:t>11/17/2024</a:t>
            </a:fld>
            <a:endParaRPr lang="en-US"/>
          </a:p>
        </p:txBody>
      </p:sp>
      <p:sp>
        <p:nvSpPr>
          <p:cNvPr id="6" name="Footer Placeholder 5">
            <a:extLst>
              <a:ext uri="{FF2B5EF4-FFF2-40B4-BE49-F238E27FC236}">
                <a16:creationId xmlns:a16="http://schemas.microsoft.com/office/drawing/2014/main" id="{6401E57E-EC16-214F-874A-6DA090D046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967DBF-7960-F695-4927-143F509DCE76}"/>
              </a:ext>
            </a:extLst>
          </p:cNvPr>
          <p:cNvSpPr>
            <a:spLocks noGrp="1"/>
          </p:cNvSpPr>
          <p:nvPr>
            <p:ph type="sldNum" sz="quarter" idx="12"/>
          </p:nvPr>
        </p:nvSpPr>
        <p:spPr/>
        <p:txBody>
          <a:bodyPr/>
          <a:lstStyle/>
          <a:p>
            <a:fld id="{6D9ADC7E-799E-4626-8BCF-5AAA24CC9EE3}" type="slidenum">
              <a:rPr lang="en-US" smtClean="0"/>
              <a:t>‹#›</a:t>
            </a:fld>
            <a:endParaRPr lang="en-US"/>
          </a:p>
        </p:txBody>
      </p:sp>
    </p:spTree>
    <p:extLst>
      <p:ext uri="{BB962C8B-B14F-4D97-AF65-F5344CB8AC3E}">
        <p14:creationId xmlns:p14="http://schemas.microsoft.com/office/powerpoint/2010/main" val="2175390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FB5EF-A69C-0F4F-CF61-3D154BEC26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EA8F63-37BD-DD75-2B35-75BDB8B565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D38F6D-225D-E90D-5BB8-80C77D8504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2EBDDE-80E8-5A81-5D14-91C63C67A3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AC1A72-3465-AD73-C29C-A34BFA6CD1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39FF96-0435-FEE8-4609-445CB77B93E4}"/>
              </a:ext>
            </a:extLst>
          </p:cNvPr>
          <p:cNvSpPr>
            <a:spLocks noGrp="1"/>
          </p:cNvSpPr>
          <p:nvPr>
            <p:ph type="dt" sz="half" idx="10"/>
          </p:nvPr>
        </p:nvSpPr>
        <p:spPr/>
        <p:txBody>
          <a:bodyPr/>
          <a:lstStyle/>
          <a:p>
            <a:fld id="{EDA09D3B-42C4-4ECA-BA94-9E8E80704F25}" type="datetimeFigureOut">
              <a:rPr lang="en-US" smtClean="0"/>
              <a:t>11/17/2024</a:t>
            </a:fld>
            <a:endParaRPr lang="en-US"/>
          </a:p>
        </p:txBody>
      </p:sp>
      <p:sp>
        <p:nvSpPr>
          <p:cNvPr id="8" name="Footer Placeholder 7">
            <a:extLst>
              <a:ext uri="{FF2B5EF4-FFF2-40B4-BE49-F238E27FC236}">
                <a16:creationId xmlns:a16="http://schemas.microsoft.com/office/drawing/2014/main" id="{04DCF017-AC15-81BC-1202-4264102BBD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E3DFE6-4CCE-8E0C-F47E-472C65A638E9}"/>
              </a:ext>
            </a:extLst>
          </p:cNvPr>
          <p:cNvSpPr>
            <a:spLocks noGrp="1"/>
          </p:cNvSpPr>
          <p:nvPr>
            <p:ph type="sldNum" sz="quarter" idx="12"/>
          </p:nvPr>
        </p:nvSpPr>
        <p:spPr/>
        <p:txBody>
          <a:bodyPr/>
          <a:lstStyle/>
          <a:p>
            <a:fld id="{6D9ADC7E-799E-4626-8BCF-5AAA24CC9EE3}" type="slidenum">
              <a:rPr lang="en-US" smtClean="0"/>
              <a:t>‹#›</a:t>
            </a:fld>
            <a:endParaRPr lang="en-US"/>
          </a:p>
        </p:txBody>
      </p:sp>
    </p:spTree>
    <p:extLst>
      <p:ext uri="{BB962C8B-B14F-4D97-AF65-F5344CB8AC3E}">
        <p14:creationId xmlns:p14="http://schemas.microsoft.com/office/powerpoint/2010/main" val="1593108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EDED-1A9D-B593-1D0F-F5F3AC870F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9FE30E-28F5-AE7F-045F-67E07EA20C13}"/>
              </a:ext>
            </a:extLst>
          </p:cNvPr>
          <p:cNvSpPr>
            <a:spLocks noGrp="1"/>
          </p:cNvSpPr>
          <p:nvPr>
            <p:ph type="dt" sz="half" idx="10"/>
          </p:nvPr>
        </p:nvSpPr>
        <p:spPr/>
        <p:txBody>
          <a:bodyPr/>
          <a:lstStyle/>
          <a:p>
            <a:fld id="{EDA09D3B-42C4-4ECA-BA94-9E8E80704F25}" type="datetimeFigureOut">
              <a:rPr lang="en-US" smtClean="0"/>
              <a:t>11/17/2024</a:t>
            </a:fld>
            <a:endParaRPr lang="en-US"/>
          </a:p>
        </p:txBody>
      </p:sp>
      <p:sp>
        <p:nvSpPr>
          <p:cNvPr id="4" name="Footer Placeholder 3">
            <a:extLst>
              <a:ext uri="{FF2B5EF4-FFF2-40B4-BE49-F238E27FC236}">
                <a16:creationId xmlns:a16="http://schemas.microsoft.com/office/drawing/2014/main" id="{6DED5232-7347-0EF3-CDA7-977C2D04A0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31472B-C646-DCE2-76EF-732B4E23B082}"/>
              </a:ext>
            </a:extLst>
          </p:cNvPr>
          <p:cNvSpPr>
            <a:spLocks noGrp="1"/>
          </p:cNvSpPr>
          <p:nvPr>
            <p:ph type="sldNum" sz="quarter" idx="12"/>
          </p:nvPr>
        </p:nvSpPr>
        <p:spPr/>
        <p:txBody>
          <a:bodyPr/>
          <a:lstStyle/>
          <a:p>
            <a:fld id="{6D9ADC7E-799E-4626-8BCF-5AAA24CC9EE3}" type="slidenum">
              <a:rPr lang="en-US" smtClean="0"/>
              <a:t>‹#›</a:t>
            </a:fld>
            <a:endParaRPr lang="en-US"/>
          </a:p>
        </p:txBody>
      </p:sp>
    </p:spTree>
    <p:extLst>
      <p:ext uri="{BB962C8B-B14F-4D97-AF65-F5344CB8AC3E}">
        <p14:creationId xmlns:p14="http://schemas.microsoft.com/office/powerpoint/2010/main" val="227181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2006C3-4B94-1CE5-D7A1-A9C04260B1B3}"/>
              </a:ext>
            </a:extLst>
          </p:cNvPr>
          <p:cNvSpPr>
            <a:spLocks noGrp="1"/>
          </p:cNvSpPr>
          <p:nvPr>
            <p:ph type="dt" sz="half" idx="10"/>
          </p:nvPr>
        </p:nvSpPr>
        <p:spPr/>
        <p:txBody>
          <a:bodyPr/>
          <a:lstStyle/>
          <a:p>
            <a:fld id="{EDA09D3B-42C4-4ECA-BA94-9E8E80704F25}" type="datetimeFigureOut">
              <a:rPr lang="en-US" smtClean="0"/>
              <a:t>11/17/2024</a:t>
            </a:fld>
            <a:endParaRPr lang="en-US"/>
          </a:p>
        </p:txBody>
      </p:sp>
      <p:sp>
        <p:nvSpPr>
          <p:cNvPr id="3" name="Footer Placeholder 2">
            <a:extLst>
              <a:ext uri="{FF2B5EF4-FFF2-40B4-BE49-F238E27FC236}">
                <a16:creationId xmlns:a16="http://schemas.microsoft.com/office/drawing/2014/main" id="{28A24E64-E802-CD0F-E9B9-55CD62B889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5DB4E-ABEC-27E2-CB1D-424503F5C4AD}"/>
              </a:ext>
            </a:extLst>
          </p:cNvPr>
          <p:cNvSpPr>
            <a:spLocks noGrp="1"/>
          </p:cNvSpPr>
          <p:nvPr>
            <p:ph type="sldNum" sz="quarter" idx="12"/>
          </p:nvPr>
        </p:nvSpPr>
        <p:spPr/>
        <p:txBody>
          <a:bodyPr/>
          <a:lstStyle/>
          <a:p>
            <a:fld id="{6D9ADC7E-799E-4626-8BCF-5AAA24CC9EE3}" type="slidenum">
              <a:rPr lang="en-US" smtClean="0"/>
              <a:t>‹#›</a:t>
            </a:fld>
            <a:endParaRPr lang="en-US"/>
          </a:p>
        </p:txBody>
      </p:sp>
    </p:spTree>
    <p:extLst>
      <p:ext uri="{BB962C8B-B14F-4D97-AF65-F5344CB8AC3E}">
        <p14:creationId xmlns:p14="http://schemas.microsoft.com/office/powerpoint/2010/main" val="798621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1B7A5-5F0E-AD3A-7F2C-43B59341CA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8DED73-4779-9AA4-AE86-2AC90035A4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269A10-AB0E-8710-B554-F688157F6A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4BB1B1-0052-D0E2-4854-DA5764A60088}"/>
              </a:ext>
            </a:extLst>
          </p:cNvPr>
          <p:cNvSpPr>
            <a:spLocks noGrp="1"/>
          </p:cNvSpPr>
          <p:nvPr>
            <p:ph type="dt" sz="half" idx="10"/>
          </p:nvPr>
        </p:nvSpPr>
        <p:spPr/>
        <p:txBody>
          <a:bodyPr/>
          <a:lstStyle/>
          <a:p>
            <a:fld id="{EDA09D3B-42C4-4ECA-BA94-9E8E80704F25}" type="datetimeFigureOut">
              <a:rPr lang="en-US" smtClean="0"/>
              <a:t>11/17/2024</a:t>
            </a:fld>
            <a:endParaRPr lang="en-US"/>
          </a:p>
        </p:txBody>
      </p:sp>
      <p:sp>
        <p:nvSpPr>
          <p:cNvPr id="6" name="Footer Placeholder 5">
            <a:extLst>
              <a:ext uri="{FF2B5EF4-FFF2-40B4-BE49-F238E27FC236}">
                <a16:creationId xmlns:a16="http://schemas.microsoft.com/office/drawing/2014/main" id="{25386D20-600E-6C88-AD97-090103C6CC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2C2984-1BC1-FDD8-E44E-54A3054538BB}"/>
              </a:ext>
            </a:extLst>
          </p:cNvPr>
          <p:cNvSpPr>
            <a:spLocks noGrp="1"/>
          </p:cNvSpPr>
          <p:nvPr>
            <p:ph type="sldNum" sz="quarter" idx="12"/>
          </p:nvPr>
        </p:nvSpPr>
        <p:spPr/>
        <p:txBody>
          <a:bodyPr/>
          <a:lstStyle/>
          <a:p>
            <a:fld id="{6D9ADC7E-799E-4626-8BCF-5AAA24CC9EE3}" type="slidenum">
              <a:rPr lang="en-US" smtClean="0"/>
              <a:t>‹#›</a:t>
            </a:fld>
            <a:endParaRPr lang="en-US"/>
          </a:p>
        </p:txBody>
      </p:sp>
    </p:spTree>
    <p:extLst>
      <p:ext uri="{BB962C8B-B14F-4D97-AF65-F5344CB8AC3E}">
        <p14:creationId xmlns:p14="http://schemas.microsoft.com/office/powerpoint/2010/main" val="3796299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CC656-4C2C-304B-5652-BB7A114B9A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A1A893-9721-ED4E-3FCF-9EE6054EBD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E9D564-40F7-1217-2CCC-ABDDED8A88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53E27-36B9-C4A5-190F-F2C8E761DFDD}"/>
              </a:ext>
            </a:extLst>
          </p:cNvPr>
          <p:cNvSpPr>
            <a:spLocks noGrp="1"/>
          </p:cNvSpPr>
          <p:nvPr>
            <p:ph type="dt" sz="half" idx="10"/>
          </p:nvPr>
        </p:nvSpPr>
        <p:spPr/>
        <p:txBody>
          <a:bodyPr/>
          <a:lstStyle/>
          <a:p>
            <a:fld id="{EDA09D3B-42C4-4ECA-BA94-9E8E80704F25}" type="datetimeFigureOut">
              <a:rPr lang="en-US" smtClean="0"/>
              <a:t>11/17/2024</a:t>
            </a:fld>
            <a:endParaRPr lang="en-US"/>
          </a:p>
        </p:txBody>
      </p:sp>
      <p:sp>
        <p:nvSpPr>
          <p:cNvPr id="6" name="Footer Placeholder 5">
            <a:extLst>
              <a:ext uri="{FF2B5EF4-FFF2-40B4-BE49-F238E27FC236}">
                <a16:creationId xmlns:a16="http://schemas.microsoft.com/office/drawing/2014/main" id="{F43D5B10-F467-D94B-9075-7CB132C101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83A594-B9B7-1935-11D5-80B4E086989D}"/>
              </a:ext>
            </a:extLst>
          </p:cNvPr>
          <p:cNvSpPr>
            <a:spLocks noGrp="1"/>
          </p:cNvSpPr>
          <p:nvPr>
            <p:ph type="sldNum" sz="quarter" idx="12"/>
          </p:nvPr>
        </p:nvSpPr>
        <p:spPr/>
        <p:txBody>
          <a:bodyPr/>
          <a:lstStyle/>
          <a:p>
            <a:fld id="{6D9ADC7E-799E-4626-8BCF-5AAA24CC9EE3}" type="slidenum">
              <a:rPr lang="en-US" smtClean="0"/>
              <a:t>‹#›</a:t>
            </a:fld>
            <a:endParaRPr lang="en-US"/>
          </a:p>
        </p:txBody>
      </p:sp>
    </p:spTree>
    <p:extLst>
      <p:ext uri="{BB962C8B-B14F-4D97-AF65-F5344CB8AC3E}">
        <p14:creationId xmlns:p14="http://schemas.microsoft.com/office/powerpoint/2010/main" val="3095972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F95367-15F0-353D-5D76-CFE6E7C0A5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D90C04-6CB3-0470-2878-3DCB816140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2AB9D0-1D08-8658-A570-460C410F4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DA09D3B-42C4-4ECA-BA94-9E8E80704F25}" type="datetimeFigureOut">
              <a:rPr lang="en-US" smtClean="0"/>
              <a:t>11/17/2024</a:t>
            </a:fld>
            <a:endParaRPr lang="en-US"/>
          </a:p>
        </p:txBody>
      </p:sp>
      <p:sp>
        <p:nvSpPr>
          <p:cNvPr id="5" name="Footer Placeholder 4">
            <a:extLst>
              <a:ext uri="{FF2B5EF4-FFF2-40B4-BE49-F238E27FC236}">
                <a16:creationId xmlns:a16="http://schemas.microsoft.com/office/drawing/2014/main" id="{AB7CDB65-7C66-04F3-1E8F-A544FBB0BD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BA2F31A-61AE-8F5F-E0FE-CCF3B92F55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D9ADC7E-799E-4626-8BCF-5AAA24CC9EE3}" type="slidenum">
              <a:rPr lang="en-US" smtClean="0"/>
              <a:t>‹#›</a:t>
            </a:fld>
            <a:endParaRPr lang="en-US"/>
          </a:p>
        </p:txBody>
      </p:sp>
    </p:spTree>
    <p:extLst>
      <p:ext uri="{BB962C8B-B14F-4D97-AF65-F5344CB8AC3E}">
        <p14:creationId xmlns:p14="http://schemas.microsoft.com/office/powerpoint/2010/main" val="2440493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ustomXml" Target="../ink/ink6.xml"/><Relationship Id="rId18" Type="http://schemas.openxmlformats.org/officeDocument/2006/relationships/image" Target="../media/image9.png"/><Relationship Id="rId26" Type="http://schemas.openxmlformats.org/officeDocument/2006/relationships/image" Target="../media/image13.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6.png"/><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image" Target="../media/image1.png"/><Relationship Id="rId16" Type="http://schemas.openxmlformats.org/officeDocument/2006/relationships/image" Target="../media/image8.png"/><Relationship Id="rId20" Type="http://schemas.openxmlformats.org/officeDocument/2006/relationships/image" Target="../media/image10.png"/><Relationship Id="rId29" Type="http://schemas.openxmlformats.org/officeDocument/2006/relationships/customXml" Target="../ink/ink15.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5.xml"/><Relationship Id="rId24" Type="http://schemas.openxmlformats.org/officeDocument/2006/relationships/image" Target="../media/image12.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customXml" Target="../ink/ink14.xml"/><Relationship Id="rId10" Type="http://schemas.openxmlformats.org/officeDocument/2006/relationships/image" Target="../media/image5.png"/><Relationship Id="rId19" Type="http://schemas.openxmlformats.org/officeDocument/2006/relationships/customXml" Target="../ink/ink9.xml"/><Relationship Id="rId4" Type="http://schemas.openxmlformats.org/officeDocument/2006/relationships/image" Target="../media/image2.png"/><Relationship Id="rId9" Type="http://schemas.openxmlformats.org/officeDocument/2006/relationships/customXml" Target="../ink/ink4.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customXml" Target="../ink/ink13.xml"/><Relationship Id="rId30" Type="http://schemas.openxmlformats.org/officeDocument/2006/relationships/customXml" Target="../ink/ink16.xml"/></Relationships>
</file>

<file path=ppt/slides/_rels/slide6.xml.rels><?xml version="1.0" encoding="UTF-8" standalone="yes"?>
<Relationships xmlns="http://schemas.openxmlformats.org/package/2006/relationships"><Relationship Id="rId8" Type="http://schemas.openxmlformats.org/officeDocument/2006/relationships/customXml" Target="../ink/ink20.xml"/><Relationship Id="rId13" Type="http://schemas.openxmlformats.org/officeDocument/2006/relationships/customXml" Target="../ink/ink23.xml"/><Relationship Id="rId18" Type="http://schemas.openxmlformats.org/officeDocument/2006/relationships/image" Target="../media/image21.png"/><Relationship Id="rId3" Type="http://schemas.openxmlformats.org/officeDocument/2006/relationships/image" Target="../media/image14.png"/><Relationship Id="rId21" Type="http://schemas.openxmlformats.org/officeDocument/2006/relationships/customXml" Target="../ink/ink27.xml"/><Relationship Id="rId7" Type="http://schemas.openxmlformats.org/officeDocument/2006/relationships/image" Target="../media/image16.png"/><Relationship Id="rId12" Type="http://schemas.openxmlformats.org/officeDocument/2006/relationships/image" Target="../media/image18.png"/><Relationship Id="rId17" Type="http://schemas.openxmlformats.org/officeDocument/2006/relationships/customXml" Target="../ink/ink25.xml"/><Relationship Id="rId2" Type="http://schemas.openxmlformats.org/officeDocument/2006/relationships/customXml" Target="../ink/ink17.xml"/><Relationship Id="rId16" Type="http://schemas.openxmlformats.org/officeDocument/2006/relationships/image" Target="../media/image20.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customXml" Target="../ink/ink19.xml"/><Relationship Id="rId11" Type="http://schemas.openxmlformats.org/officeDocument/2006/relationships/customXml" Target="../ink/ink22.xml"/><Relationship Id="rId5" Type="http://schemas.openxmlformats.org/officeDocument/2006/relationships/image" Target="../media/image15.png"/><Relationship Id="rId15" Type="http://schemas.openxmlformats.org/officeDocument/2006/relationships/customXml" Target="../ink/ink24.xml"/><Relationship Id="rId10" Type="http://schemas.openxmlformats.org/officeDocument/2006/relationships/customXml" Target="../ink/ink21.xml"/><Relationship Id="rId19" Type="http://schemas.openxmlformats.org/officeDocument/2006/relationships/customXml" Target="../ink/ink26.xml"/><Relationship Id="rId4" Type="http://schemas.openxmlformats.org/officeDocument/2006/relationships/customXml" Target="../ink/ink18.xml"/><Relationship Id="rId9" Type="http://schemas.openxmlformats.org/officeDocument/2006/relationships/image" Target="../media/image17.png"/><Relationship Id="rId14" Type="http://schemas.openxmlformats.org/officeDocument/2006/relationships/image" Target="../media/image19.png"/><Relationship Id="rId22"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6D556-DC8E-E2A7-8192-97855B9C1D66}"/>
              </a:ext>
            </a:extLst>
          </p:cNvPr>
          <p:cNvSpPr>
            <a:spLocks noGrp="1"/>
          </p:cNvSpPr>
          <p:nvPr>
            <p:ph type="ctrTitle"/>
          </p:nvPr>
        </p:nvSpPr>
        <p:spPr/>
        <p:txBody>
          <a:bodyPr/>
          <a:lstStyle/>
          <a:p>
            <a:r>
              <a:rPr lang="en-US"/>
              <a:t>Neural network</a:t>
            </a:r>
          </a:p>
        </p:txBody>
      </p:sp>
      <p:sp>
        <p:nvSpPr>
          <p:cNvPr id="3" name="Subtitle 2">
            <a:extLst>
              <a:ext uri="{FF2B5EF4-FFF2-40B4-BE49-F238E27FC236}">
                <a16:creationId xmlns:a16="http://schemas.microsoft.com/office/drawing/2014/main" id="{BC225A45-52C0-09DC-F395-39ECFFC37CDA}"/>
              </a:ext>
            </a:extLst>
          </p:cNvPr>
          <p:cNvSpPr>
            <a:spLocks noGrp="1"/>
          </p:cNvSpPr>
          <p:nvPr>
            <p:ph type="subTitle" idx="1"/>
          </p:nvPr>
        </p:nvSpPr>
        <p:spPr/>
        <p:txBody>
          <a:bodyPr/>
          <a:lstStyle/>
          <a:p>
            <a:r>
              <a:rPr lang="en-US" err="1"/>
              <a:t>Mạng</a:t>
            </a:r>
            <a:r>
              <a:rPr lang="en-US"/>
              <a:t> nơ-ron(Artificial neural network)</a:t>
            </a:r>
          </a:p>
        </p:txBody>
      </p:sp>
    </p:spTree>
    <p:extLst>
      <p:ext uri="{BB962C8B-B14F-4D97-AF65-F5344CB8AC3E}">
        <p14:creationId xmlns:p14="http://schemas.microsoft.com/office/powerpoint/2010/main" val="1782184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54625-68EB-F31D-0028-B24BBCE80125}"/>
              </a:ext>
            </a:extLst>
          </p:cNvPr>
          <p:cNvSpPr>
            <a:spLocks noGrp="1"/>
          </p:cNvSpPr>
          <p:nvPr>
            <p:ph type="title"/>
          </p:nvPr>
        </p:nvSpPr>
        <p:spPr/>
        <p:txBody>
          <a:bodyPr/>
          <a:lstStyle/>
          <a:p>
            <a:r>
              <a:rPr lang="en-US"/>
              <a:t>VD:</a:t>
            </a:r>
          </a:p>
        </p:txBody>
      </p:sp>
      <p:sp>
        <p:nvSpPr>
          <p:cNvPr id="3" name="Content Placeholder 2">
            <a:extLst>
              <a:ext uri="{FF2B5EF4-FFF2-40B4-BE49-F238E27FC236}">
                <a16:creationId xmlns:a16="http://schemas.microsoft.com/office/drawing/2014/main" id="{0950B417-BE49-6D77-86D0-1CDA6429E38A}"/>
              </a:ext>
            </a:extLst>
          </p:cNvPr>
          <p:cNvSpPr>
            <a:spLocks noGrp="1"/>
          </p:cNvSpPr>
          <p:nvPr>
            <p:ph idx="1"/>
          </p:nvPr>
        </p:nvSpPr>
        <p:spPr/>
        <p:txBody>
          <a:bodyPr/>
          <a:lstStyle/>
          <a:p>
            <a:r>
              <a:rPr lang="en-US"/>
              <a:t>Từ hàm tuyến tính ta có thể để cho NPC trong game GTA, báo cảnh sát khi ta cầm vũ khí tới gần họ</a:t>
            </a:r>
          </a:p>
          <a:p>
            <a:r>
              <a:rPr lang="en-US"/>
              <a:t>Tuy nhiên nhờ hàm phi tuyến NPC có các phản ứng thực hơn, ví dụ khi sợ hãi họ chạy đi, khi tức giận hoặc khu vực đặc biệt họ tấn công lại, hoặc cũng có thể sẽ gọi cảnh sát …</a:t>
            </a:r>
          </a:p>
        </p:txBody>
      </p:sp>
    </p:spTree>
    <p:extLst>
      <p:ext uri="{BB962C8B-B14F-4D97-AF65-F5344CB8AC3E}">
        <p14:creationId xmlns:p14="http://schemas.microsoft.com/office/powerpoint/2010/main" val="720148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BC04-6EFB-60E9-77BB-2AF5FAF5F684}"/>
              </a:ext>
            </a:extLst>
          </p:cNvPr>
          <p:cNvSpPr>
            <a:spLocks noGrp="1"/>
          </p:cNvSpPr>
          <p:nvPr>
            <p:ph type="title"/>
          </p:nvPr>
        </p:nvSpPr>
        <p:spPr/>
        <p:txBody>
          <a:bodyPr/>
          <a:lstStyle/>
          <a:p>
            <a:r>
              <a:rPr lang="en-US"/>
              <a:t>4. Kiến trúc tổng quát</a:t>
            </a:r>
          </a:p>
        </p:txBody>
      </p:sp>
      <p:pic>
        <p:nvPicPr>
          <p:cNvPr id="5" name="Content Placeholder 4" descr="A diagram of a network&#10;&#10;Description automatically generated">
            <a:extLst>
              <a:ext uri="{FF2B5EF4-FFF2-40B4-BE49-F238E27FC236}">
                <a16:creationId xmlns:a16="http://schemas.microsoft.com/office/drawing/2014/main" id="{A4BA85D5-1A1A-E656-3927-6353F123A7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7959" y="1690688"/>
            <a:ext cx="5296082" cy="4351338"/>
          </a:xfrm>
        </p:spPr>
      </p:pic>
    </p:spTree>
    <p:extLst>
      <p:ext uri="{BB962C8B-B14F-4D97-AF65-F5344CB8AC3E}">
        <p14:creationId xmlns:p14="http://schemas.microsoft.com/office/powerpoint/2010/main" val="4183279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BDCF0-E744-8EAB-7B1C-A9285ACCC255}"/>
              </a:ext>
            </a:extLst>
          </p:cNvPr>
          <p:cNvSpPr>
            <a:spLocks noGrp="1"/>
          </p:cNvSpPr>
          <p:nvPr>
            <p:ph type="title"/>
          </p:nvPr>
        </p:nvSpPr>
        <p:spPr/>
        <p:txBody>
          <a:bodyPr/>
          <a:lstStyle/>
          <a:p>
            <a:r>
              <a:rPr lang="en-US"/>
              <a:t>4.1 Cấu trúc cơ bản</a:t>
            </a:r>
          </a:p>
        </p:txBody>
      </p:sp>
      <p:sp>
        <p:nvSpPr>
          <p:cNvPr id="3" name="Content Placeholder 2">
            <a:extLst>
              <a:ext uri="{FF2B5EF4-FFF2-40B4-BE49-F238E27FC236}">
                <a16:creationId xmlns:a16="http://schemas.microsoft.com/office/drawing/2014/main" id="{7671EC19-2C0E-A460-BB86-4F84362EF048}"/>
              </a:ext>
            </a:extLst>
          </p:cNvPr>
          <p:cNvSpPr>
            <a:spLocks noGrp="1"/>
          </p:cNvSpPr>
          <p:nvPr>
            <p:ph idx="1"/>
          </p:nvPr>
        </p:nvSpPr>
        <p:spPr/>
        <p:txBody>
          <a:bodyPr/>
          <a:lstStyle/>
          <a:p>
            <a:r>
              <a:rPr lang="en-US"/>
              <a:t>Input layer : Nhận dữ liệu đầu vào</a:t>
            </a:r>
          </a:p>
          <a:p>
            <a:r>
              <a:rPr lang="en-US"/>
              <a:t>Hidden layer : Chứa các nơ ron trung gian để thực hiện tính toán các phép tính toán phi tuyến đến tuyến tính</a:t>
            </a:r>
          </a:p>
          <a:p>
            <a:r>
              <a:rPr lang="en-US"/>
              <a:t>Output layer : Kết quả cuối cùng</a:t>
            </a:r>
          </a:p>
          <a:p>
            <a:r>
              <a:rPr lang="en-US"/>
              <a:t>Mỗi lớp layer lại có nhiều neuron hoạt động cùng nhau </a:t>
            </a:r>
          </a:p>
          <a:p>
            <a:r>
              <a:rPr lang="en-US"/>
              <a:t>Dense (fully connected layer) : mỗi nơ ron ở một lớp lại kết nối với các nơ ron ở lớp tiếp theo</a:t>
            </a:r>
          </a:p>
          <a:p>
            <a:r>
              <a:rPr lang="en-US"/>
              <a:t>Convolutional layer : một nhóm nhỏ nơ ron được kết nối để xử lý dữ liệu  </a:t>
            </a:r>
          </a:p>
        </p:txBody>
      </p:sp>
    </p:spTree>
    <p:extLst>
      <p:ext uri="{BB962C8B-B14F-4D97-AF65-F5344CB8AC3E}">
        <p14:creationId xmlns:p14="http://schemas.microsoft.com/office/powerpoint/2010/main" val="1268105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A61F-9844-FD1B-3393-FE72C58C29B3}"/>
              </a:ext>
            </a:extLst>
          </p:cNvPr>
          <p:cNvSpPr>
            <a:spLocks noGrp="1"/>
          </p:cNvSpPr>
          <p:nvPr>
            <p:ph type="title"/>
          </p:nvPr>
        </p:nvSpPr>
        <p:spPr/>
        <p:txBody>
          <a:bodyPr/>
          <a:lstStyle/>
          <a:p>
            <a:r>
              <a:rPr lang="en-US"/>
              <a:t>4.2 Quy trình hoạt động</a:t>
            </a:r>
          </a:p>
        </p:txBody>
      </p:sp>
      <p:sp>
        <p:nvSpPr>
          <p:cNvPr id="3" name="Content Placeholder 2">
            <a:extLst>
              <a:ext uri="{FF2B5EF4-FFF2-40B4-BE49-F238E27FC236}">
                <a16:creationId xmlns:a16="http://schemas.microsoft.com/office/drawing/2014/main" id="{FEC95602-A66A-292E-274E-8712A90A6C93}"/>
              </a:ext>
            </a:extLst>
          </p:cNvPr>
          <p:cNvSpPr>
            <a:spLocks noGrp="1"/>
          </p:cNvSpPr>
          <p:nvPr>
            <p:ph idx="1"/>
          </p:nvPr>
        </p:nvSpPr>
        <p:spPr/>
        <p:txBody>
          <a:bodyPr/>
          <a:lstStyle/>
          <a:p>
            <a:pPr marL="0" indent="0">
              <a:buNone/>
            </a:pPr>
            <a:endParaRPr lang="en-US"/>
          </a:p>
        </p:txBody>
      </p:sp>
    </p:spTree>
    <p:extLst>
      <p:ext uri="{BB962C8B-B14F-4D97-AF65-F5344CB8AC3E}">
        <p14:creationId xmlns:p14="http://schemas.microsoft.com/office/powerpoint/2010/main" val="4170358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F36C6-4722-265E-F17C-310533A7C1C7}"/>
              </a:ext>
            </a:extLst>
          </p:cNvPr>
          <p:cNvSpPr>
            <a:spLocks noGrp="1"/>
          </p:cNvSpPr>
          <p:nvPr>
            <p:ph type="title"/>
          </p:nvPr>
        </p:nvSpPr>
        <p:spPr/>
        <p:txBody>
          <a:bodyPr/>
          <a:lstStyle/>
          <a:p>
            <a:r>
              <a:rPr lang="en-US"/>
              <a:t>4.2.1 Lan truyền xuôi (Forward propagation)</a:t>
            </a:r>
          </a:p>
        </p:txBody>
      </p:sp>
      <p:sp>
        <p:nvSpPr>
          <p:cNvPr id="3" name="Content Placeholder 2">
            <a:extLst>
              <a:ext uri="{FF2B5EF4-FFF2-40B4-BE49-F238E27FC236}">
                <a16:creationId xmlns:a16="http://schemas.microsoft.com/office/drawing/2014/main" id="{55459694-9B62-0D0B-54C7-D84F2F9A8B5B}"/>
              </a:ext>
            </a:extLst>
          </p:cNvPr>
          <p:cNvSpPr>
            <a:spLocks noGrp="1"/>
          </p:cNvSpPr>
          <p:nvPr>
            <p:ph idx="1"/>
          </p:nvPr>
        </p:nvSpPr>
        <p:spPr/>
        <p:txBody>
          <a:bodyPr/>
          <a:lstStyle/>
          <a:p>
            <a:r>
              <a:rPr lang="en-US"/>
              <a:t>Nhận dữ liệu đầu vào</a:t>
            </a:r>
          </a:p>
          <a:p>
            <a:r>
              <a:rPr lang="en-US"/>
              <a:t>Tính toán các lớp ẩn bằng cách :</a:t>
            </a:r>
          </a:p>
          <a:p>
            <a:pPr>
              <a:buFontTx/>
              <a:buChar char="-"/>
            </a:pPr>
            <a:r>
              <a:rPr lang="en-US"/>
              <a:t>Tạo ra trọng số giả định và bias giả định</a:t>
            </a:r>
          </a:p>
          <a:p>
            <a:pPr>
              <a:buFontTx/>
              <a:buChar char="-"/>
            </a:pPr>
            <a:r>
              <a:rPr lang="en-US"/>
              <a:t>Sử dụng hàm tuyến tính để Z(linear combination) giá trị tổng hợp</a:t>
            </a:r>
          </a:p>
          <a:p>
            <a:pPr>
              <a:buFontTx/>
              <a:buChar char="-"/>
            </a:pPr>
            <a:r>
              <a:rPr lang="en-US"/>
              <a:t>Từ giá trị tổng hợp ta áp dụng hàm kích hoạt để tạo ra đầu ra</a:t>
            </a:r>
          </a:p>
          <a:p>
            <a:pPr>
              <a:buFontTx/>
              <a:buChar char="-"/>
            </a:pPr>
            <a:r>
              <a:rPr lang="en-US"/>
              <a:t>Truyền đến các nơ ron tiếp theo</a:t>
            </a:r>
          </a:p>
          <a:p>
            <a:pPr marL="0" indent="0">
              <a:buNone/>
            </a:pPr>
            <a:r>
              <a:rPr lang="en-US">
                <a:sym typeface="Wingdings" panose="05000000000000000000" pitchFamily="2" charset="2"/>
              </a:rPr>
              <a:t> Mục tiêu : Xác định được đầu ra của dự đoán</a:t>
            </a:r>
            <a:endParaRPr lang="en-US"/>
          </a:p>
        </p:txBody>
      </p:sp>
    </p:spTree>
    <p:extLst>
      <p:ext uri="{BB962C8B-B14F-4D97-AF65-F5344CB8AC3E}">
        <p14:creationId xmlns:p14="http://schemas.microsoft.com/office/powerpoint/2010/main" val="3747640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E1D95-4926-0A1A-0626-DC1B77F7BBD1}"/>
              </a:ext>
            </a:extLst>
          </p:cNvPr>
          <p:cNvSpPr>
            <a:spLocks noGrp="1"/>
          </p:cNvSpPr>
          <p:nvPr>
            <p:ph type="title"/>
          </p:nvPr>
        </p:nvSpPr>
        <p:spPr/>
        <p:txBody>
          <a:bodyPr/>
          <a:lstStyle/>
          <a:p>
            <a:r>
              <a:rPr lang="en-US"/>
              <a:t>4.2.2 Tính toán hàm mất mát(loss function)</a:t>
            </a:r>
          </a:p>
        </p:txBody>
      </p:sp>
      <p:sp>
        <p:nvSpPr>
          <p:cNvPr id="3" name="Content Placeholder 2">
            <a:extLst>
              <a:ext uri="{FF2B5EF4-FFF2-40B4-BE49-F238E27FC236}">
                <a16:creationId xmlns:a16="http://schemas.microsoft.com/office/drawing/2014/main" id="{B6DF634C-760E-59CC-416B-A62269E334AF}"/>
              </a:ext>
            </a:extLst>
          </p:cNvPr>
          <p:cNvSpPr>
            <a:spLocks noGrp="1"/>
          </p:cNvSpPr>
          <p:nvPr>
            <p:ph idx="1"/>
          </p:nvPr>
        </p:nvSpPr>
        <p:spPr/>
        <p:txBody>
          <a:bodyPr/>
          <a:lstStyle/>
          <a:p>
            <a:r>
              <a:rPr lang="en-US"/>
              <a:t>So sáng đầu ra của y dự đoán và y thực tế</a:t>
            </a:r>
          </a:p>
          <a:p>
            <a:r>
              <a:rPr lang="en-US"/>
              <a:t>Dùng hàm mất mát để do lường sai số </a:t>
            </a:r>
          </a:p>
          <a:p>
            <a:r>
              <a:rPr lang="en-US"/>
              <a:t>Dùng cross entropy cho bài toán phân loại</a:t>
            </a:r>
          </a:p>
          <a:p>
            <a:r>
              <a:rPr lang="en-US"/>
              <a:t>Dùng MSE cho bài toán hồi quy</a:t>
            </a:r>
          </a:p>
          <a:p>
            <a:pPr marL="0" indent="0">
              <a:buNone/>
            </a:pPr>
            <a:endParaRPr lang="en-US"/>
          </a:p>
          <a:p>
            <a:pPr marL="0" indent="0">
              <a:buNone/>
            </a:pPr>
            <a:endParaRPr lang="en-US"/>
          </a:p>
          <a:p>
            <a:pPr marL="0" indent="0">
              <a:buNone/>
            </a:pPr>
            <a:r>
              <a:rPr lang="en-US">
                <a:sym typeface="Wingdings" panose="05000000000000000000" pitchFamily="2" charset="2"/>
              </a:rPr>
              <a:t> Mục tiêu : biết được dự đoán đúng hay sai, sai bao nhiêu</a:t>
            </a:r>
            <a:endParaRPr lang="en-US"/>
          </a:p>
        </p:txBody>
      </p:sp>
    </p:spTree>
    <p:extLst>
      <p:ext uri="{BB962C8B-B14F-4D97-AF65-F5344CB8AC3E}">
        <p14:creationId xmlns:p14="http://schemas.microsoft.com/office/powerpoint/2010/main" val="2925211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2274-2319-D2B3-8905-1BC3690FEA4A}"/>
              </a:ext>
            </a:extLst>
          </p:cNvPr>
          <p:cNvSpPr>
            <a:spLocks noGrp="1"/>
          </p:cNvSpPr>
          <p:nvPr>
            <p:ph type="title"/>
          </p:nvPr>
        </p:nvSpPr>
        <p:spPr/>
        <p:txBody>
          <a:bodyPr/>
          <a:lstStyle/>
          <a:p>
            <a:r>
              <a:rPr lang="en-US"/>
              <a:t>4.2.3 Lan truyền ngược(Backward Propagation)</a:t>
            </a:r>
          </a:p>
        </p:txBody>
      </p:sp>
      <p:sp>
        <p:nvSpPr>
          <p:cNvPr id="3" name="Content Placeholder 2">
            <a:extLst>
              <a:ext uri="{FF2B5EF4-FFF2-40B4-BE49-F238E27FC236}">
                <a16:creationId xmlns:a16="http://schemas.microsoft.com/office/drawing/2014/main" id="{7D058F5B-DBD0-277C-D4FB-1DE40D8439D8}"/>
              </a:ext>
            </a:extLst>
          </p:cNvPr>
          <p:cNvSpPr>
            <a:spLocks noGrp="1"/>
          </p:cNvSpPr>
          <p:nvPr>
            <p:ph idx="1"/>
          </p:nvPr>
        </p:nvSpPr>
        <p:spPr/>
        <p:txBody>
          <a:bodyPr/>
          <a:lstStyle/>
          <a:p>
            <a:r>
              <a:rPr lang="en-US"/>
              <a:t>Sử dụng gradient descent cho hàm mất mát theo các trọng số và bias</a:t>
            </a:r>
          </a:p>
          <a:p>
            <a:r>
              <a:rPr lang="en-US"/>
              <a:t>Lan truyền ngược lại từ lớp đầu ra về đầu vào để điều chỉnh tham số</a:t>
            </a:r>
          </a:p>
          <a:p>
            <a:endParaRPr lang="en-US"/>
          </a:p>
          <a:p>
            <a:endParaRPr lang="en-US"/>
          </a:p>
          <a:p>
            <a:pPr marL="0" indent="0">
              <a:buNone/>
            </a:pPr>
            <a:r>
              <a:rPr lang="en-US">
                <a:sym typeface="Wingdings" panose="05000000000000000000" pitchFamily="2" charset="2"/>
              </a:rPr>
              <a:t> Mục tiêu : Làm giảm sai số, để đạt được kết quả chính xác cho các lần tiếp theo</a:t>
            </a:r>
            <a:endParaRPr lang="en-US"/>
          </a:p>
        </p:txBody>
      </p:sp>
    </p:spTree>
    <p:extLst>
      <p:ext uri="{BB962C8B-B14F-4D97-AF65-F5344CB8AC3E}">
        <p14:creationId xmlns:p14="http://schemas.microsoft.com/office/powerpoint/2010/main" val="2154349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AD86D-4EED-C3E4-F4DC-BAC33ED86FA4}"/>
              </a:ext>
            </a:extLst>
          </p:cNvPr>
          <p:cNvSpPr>
            <a:spLocks noGrp="1"/>
          </p:cNvSpPr>
          <p:nvPr>
            <p:ph type="title"/>
          </p:nvPr>
        </p:nvSpPr>
        <p:spPr/>
        <p:txBody>
          <a:bodyPr/>
          <a:lstStyle/>
          <a:p>
            <a:r>
              <a:rPr lang="en-US"/>
              <a:t>4.2.4 Cập nhật trọng số và bias</a:t>
            </a:r>
          </a:p>
        </p:txBody>
      </p:sp>
      <p:sp>
        <p:nvSpPr>
          <p:cNvPr id="3" name="Content Placeholder 2">
            <a:extLst>
              <a:ext uri="{FF2B5EF4-FFF2-40B4-BE49-F238E27FC236}">
                <a16:creationId xmlns:a16="http://schemas.microsoft.com/office/drawing/2014/main" id="{B950E0B4-1C80-3C43-E8FE-54F02B8D9CB9}"/>
              </a:ext>
            </a:extLst>
          </p:cNvPr>
          <p:cNvSpPr>
            <a:spLocks noGrp="1"/>
          </p:cNvSpPr>
          <p:nvPr>
            <p:ph idx="1"/>
          </p:nvPr>
        </p:nvSpPr>
        <p:spPr/>
        <p:txBody>
          <a:bodyPr/>
          <a:lstStyle/>
          <a:p>
            <a:r>
              <a:rPr lang="en-US"/>
              <a:t>Lặp qua nhiều vòng lập epoch để tìm kiếm trọng số và bias</a:t>
            </a:r>
          </a:p>
          <a:p>
            <a:r>
              <a:rPr lang="en-US"/>
              <a:t>Lặp cho đến khi hàm mất mát hội tụ hoặc đạt giá trị nhỏ nhất nhận được</a:t>
            </a:r>
          </a:p>
          <a:p>
            <a:endParaRPr lang="en-US"/>
          </a:p>
          <a:p>
            <a:endParaRPr lang="en-US"/>
          </a:p>
          <a:p>
            <a:endParaRPr lang="en-US"/>
          </a:p>
          <a:p>
            <a:pPr marL="0" indent="0">
              <a:buNone/>
            </a:pPr>
            <a:r>
              <a:rPr lang="en-US">
                <a:sym typeface="Wingdings" panose="05000000000000000000" pitchFamily="2" charset="2"/>
              </a:rPr>
              <a:t> Mục tiêu :  Đạt được mô hình dự đoán hoàn chỉnh</a:t>
            </a:r>
            <a:endParaRPr lang="en-US"/>
          </a:p>
        </p:txBody>
      </p:sp>
    </p:spTree>
    <p:extLst>
      <p:ext uri="{BB962C8B-B14F-4D97-AF65-F5344CB8AC3E}">
        <p14:creationId xmlns:p14="http://schemas.microsoft.com/office/powerpoint/2010/main" val="3235350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795A9-1D21-E024-5976-7ACCC2238C93}"/>
              </a:ext>
            </a:extLst>
          </p:cNvPr>
          <p:cNvSpPr>
            <a:spLocks noGrp="1"/>
          </p:cNvSpPr>
          <p:nvPr>
            <p:ph type="title"/>
          </p:nvPr>
        </p:nvSpPr>
        <p:spPr/>
        <p:txBody>
          <a:bodyPr/>
          <a:lstStyle/>
          <a:p>
            <a:r>
              <a:rPr lang="en-US"/>
              <a:t>5. Các loại mạng nơ ron</a:t>
            </a:r>
          </a:p>
        </p:txBody>
      </p:sp>
      <p:sp>
        <p:nvSpPr>
          <p:cNvPr id="3" name="Content Placeholder 2">
            <a:extLst>
              <a:ext uri="{FF2B5EF4-FFF2-40B4-BE49-F238E27FC236}">
                <a16:creationId xmlns:a16="http://schemas.microsoft.com/office/drawing/2014/main" id="{C0EB3933-2F44-7A32-BB35-DBDB6555FC5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90250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C019C-08E6-2E10-83B9-3D33545AE3B4}"/>
              </a:ext>
            </a:extLst>
          </p:cNvPr>
          <p:cNvSpPr>
            <a:spLocks noGrp="1"/>
          </p:cNvSpPr>
          <p:nvPr>
            <p:ph type="title"/>
          </p:nvPr>
        </p:nvSpPr>
        <p:spPr/>
        <p:txBody>
          <a:bodyPr/>
          <a:lstStyle/>
          <a:p>
            <a:r>
              <a:rPr lang="en-US"/>
              <a:t>5.1 </a:t>
            </a:r>
            <a:r>
              <a:rPr lang="vi-VN"/>
              <a:t>Mạng </a:t>
            </a:r>
            <a:r>
              <a:rPr lang="en-US"/>
              <a:t>Hồi tiếp</a:t>
            </a:r>
            <a:r>
              <a:rPr lang="vi-VN"/>
              <a:t> Convolutional </a:t>
            </a:r>
            <a:r>
              <a:rPr lang="en-US"/>
              <a:t>(FNN)</a:t>
            </a:r>
          </a:p>
        </p:txBody>
      </p:sp>
      <p:sp>
        <p:nvSpPr>
          <p:cNvPr id="3" name="Content Placeholder 2">
            <a:extLst>
              <a:ext uri="{FF2B5EF4-FFF2-40B4-BE49-F238E27FC236}">
                <a16:creationId xmlns:a16="http://schemas.microsoft.com/office/drawing/2014/main" id="{D1AD479B-8698-2DC4-F8EC-FBD7DF9A309A}"/>
              </a:ext>
            </a:extLst>
          </p:cNvPr>
          <p:cNvSpPr>
            <a:spLocks noGrp="1"/>
          </p:cNvSpPr>
          <p:nvPr>
            <p:ph idx="1"/>
          </p:nvPr>
        </p:nvSpPr>
        <p:spPr/>
        <p:txBody>
          <a:bodyPr/>
          <a:lstStyle/>
          <a:p>
            <a:r>
              <a:rPr lang="en-US"/>
              <a:t>Ghi nhớ thông tin từ quá khứ </a:t>
            </a:r>
          </a:p>
          <a:p>
            <a:r>
              <a:rPr lang="en-US"/>
              <a:t>Cấu trúc</a:t>
            </a:r>
          </a:p>
          <a:p>
            <a:r>
              <a:rPr lang="en-US"/>
              <a:t>-Hidden state : Duy trì trạng thái ấn</a:t>
            </a:r>
          </a:p>
          <a:p>
            <a:r>
              <a:rPr lang="en-US"/>
              <a:t>- Output layer : Cung cấp kết quả cho mỗi bước thời gian</a:t>
            </a:r>
          </a:p>
          <a:p>
            <a:pPr marL="0" indent="0">
              <a:buNone/>
            </a:pPr>
            <a:endParaRPr lang="en-US"/>
          </a:p>
          <a:p>
            <a:pPr marL="0" indent="0">
              <a:buNone/>
            </a:pPr>
            <a:r>
              <a:rPr lang="en-US">
                <a:sym typeface="Wingdings" panose="05000000000000000000" pitchFamily="2" charset="2"/>
              </a:rPr>
              <a:t> Ứng dụng : Xử lý ngôn ngữ tự nhiên, nhận diện giọng nói, dự báo choỗi thời gian</a:t>
            </a:r>
            <a:endParaRPr lang="en-US"/>
          </a:p>
        </p:txBody>
      </p:sp>
    </p:spTree>
    <p:extLst>
      <p:ext uri="{BB962C8B-B14F-4D97-AF65-F5344CB8AC3E}">
        <p14:creationId xmlns:p14="http://schemas.microsoft.com/office/powerpoint/2010/main" val="2945773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9357F-A5EF-87D7-3292-4889F08219CA}"/>
              </a:ext>
            </a:extLst>
          </p:cNvPr>
          <p:cNvSpPr>
            <a:spLocks noGrp="1"/>
          </p:cNvSpPr>
          <p:nvPr>
            <p:ph type="title"/>
          </p:nvPr>
        </p:nvSpPr>
        <p:spPr/>
        <p:txBody>
          <a:bodyPr/>
          <a:lstStyle/>
          <a:p>
            <a:r>
              <a:rPr lang="en-US"/>
              <a:t>1. Neural network là gì</a:t>
            </a:r>
          </a:p>
        </p:txBody>
      </p:sp>
      <p:sp>
        <p:nvSpPr>
          <p:cNvPr id="3" name="Content Placeholder 2">
            <a:extLst>
              <a:ext uri="{FF2B5EF4-FFF2-40B4-BE49-F238E27FC236}">
                <a16:creationId xmlns:a16="http://schemas.microsoft.com/office/drawing/2014/main" id="{793F1260-0323-2F46-2749-DE9B6E3D0874}"/>
              </a:ext>
            </a:extLst>
          </p:cNvPr>
          <p:cNvSpPr>
            <a:spLocks noGrp="1"/>
          </p:cNvSpPr>
          <p:nvPr>
            <p:ph idx="1"/>
          </p:nvPr>
        </p:nvSpPr>
        <p:spPr/>
        <p:txBody>
          <a:bodyPr/>
          <a:lstStyle/>
          <a:p>
            <a:r>
              <a:rPr lang="en-US"/>
              <a:t>Là một phương thức trong  lĩnh vực trong trí tuệ nhân tạo</a:t>
            </a:r>
          </a:p>
          <a:p>
            <a:r>
              <a:rPr lang="en-US"/>
              <a:t>Là một quy trình máy học, được gọi là học sâu</a:t>
            </a:r>
          </a:p>
          <a:p>
            <a:r>
              <a:rPr lang="en-US"/>
              <a:t>Dựa trên mạng nơ-ron thần kinh của con người</a:t>
            </a:r>
          </a:p>
          <a:p>
            <a:endParaRPr lang="en-US"/>
          </a:p>
          <a:p>
            <a:endParaRPr lang="en-US"/>
          </a:p>
          <a:p>
            <a:endParaRPr lang="en-US"/>
          </a:p>
          <a:p>
            <a:endParaRPr lang="en-US"/>
          </a:p>
          <a:p>
            <a:pPr marL="0" indent="0">
              <a:buNone/>
            </a:pPr>
            <a:r>
              <a:rPr lang="en-US">
                <a:sym typeface="Wingdings" panose="05000000000000000000" pitchFamily="2" charset="2"/>
              </a:rPr>
              <a:t>Giúp máy tính tự học và cải thiện hiệu suất dự đoán</a:t>
            </a:r>
            <a:endParaRPr lang="en-US"/>
          </a:p>
        </p:txBody>
      </p:sp>
    </p:spTree>
    <p:extLst>
      <p:ext uri="{BB962C8B-B14F-4D97-AF65-F5344CB8AC3E}">
        <p14:creationId xmlns:p14="http://schemas.microsoft.com/office/powerpoint/2010/main" val="1341735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AD39E-A599-FAEB-68A8-1D65C000181A}"/>
              </a:ext>
            </a:extLst>
          </p:cNvPr>
          <p:cNvSpPr>
            <a:spLocks noGrp="1"/>
          </p:cNvSpPr>
          <p:nvPr>
            <p:ph type="title"/>
          </p:nvPr>
        </p:nvSpPr>
        <p:spPr/>
        <p:txBody>
          <a:bodyPr/>
          <a:lstStyle/>
          <a:p>
            <a:r>
              <a:rPr lang="en-US"/>
              <a:t>5.2 Mạng nơ ron convolutional</a:t>
            </a:r>
          </a:p>
        </p:txBody>
      </p:sp>
      <p:sp>
        <p:nvSpPr>
          <p:cNvPr id="3" name="Content Placeholder 2">
            <a:extLst>
              <a:ext uri="{FF2B5EF4-FFF2-40B4-BE49-F238E27FC236}">
                <a16:creationId xmlns:a16="http://schemas.microsoft.com/office/drawing/2014/main" id="{8D3217A1-3A82-6FB2-831E-F748A7119B19}"/>
              </a:ext>
            </a:extLst>
          </p:cNvPr>
          <p:cNvSpPr>
            <a:spLocks noGrp="1"/>
          </p:cNvSpPr>
          <p:nvPr>
            <p:ph idx="1"/>
          </p:nvPr>
        </p:nvSpPr>
        <p:spPr/>
        <p:txBody>
          <a:bodyPr>
            <a:noAutofit/>
          </a:bodyPr>
          <a:lstStyle/>
          <a:p>
            <a:r>
              <a:rPr lang="en-US"/>
              <a:t>Tích chập để nhận diện các điểm đặc trưng của dữ liệu ảnh</a:t>
            </a:r>
          </a:p>
          <a:p>
            <a:r>
              <a:rPr lang="en-US"/>
              <a:t>Cấu trúc</a:t>
            </a:r>
          </a:p>
          <a:p>
            <a:r>
              <a:rPr lang="en-US"/>
              <a:t>- Convulutional layer : nhận diện đặc trưng bằng bộ lọc</a:t>
            </a:r>
          </a:p>
          <a:p>
            <a:r>
              <a:rPr lang="en-US"/>
              <a:t>- Pooling layer : giảm kích thước dữ liệu </a:t>
            </a:r>
          </a:p>
          <a:p>
            <a:r>
              <a:rPr lang="en-US"/>
              <a:t>- Fully connected layer : lớp kết nối đầy đủ  </a:t>
            </a:r>
          </a:p>
          <a:p>
            <a:pPr marL="0" indent="0">
              <a:buNone/>
            </a:pPr>
            <a:endParaRPr lang="en-US"/>
          </a:p>
          <a:p>
            <a:pPr marL="0" indent="0">
              <a:buNone/>
            </a:pPr>
            <a:r>
              <a:rPr lang="en-US">
                <a:sym typeface="Wingdings" panose="05000000000000000000" pitchFamily="2" charset="2"/>
              </a:rPr>
              <a:t> Ứng dụng : xe tự lái, nhận diện khuôn mặt</a:t>
            </a:r>
            <a:endParaRPr lang="en-US"/>
          </a:p>
          <a:p>
            <a:pPr marL="0" indent="0">
              <a:buNone/>
            </a:pPr>
            <a:endParaRPr lang="en-US"/>
          </a:p>
          <a:p>
            <a:pPr marL="0" indent="0">
              <a:buNone/>
            </a:pPr>
            <a:endParaRPr lang="en-US"/>
          </a:p>
          <a:p>
            <a:endParaRPr lang="en-US"/>
          </a:p>
          <a:p>
            <a:pPr marL="0" indent="0">
              <a:buNone/>
            </a:pPr>
            <a:endParaRPr lang="en-US"/>
          </a:p>
          <a:p>
            <a:pPr marL="0" indent="0">
              <a:buNone/>
            </a:pPr>
            <a:r>
              <a:rPr lang="en-US" b="1"/>
              <a:t> </a:t>
            </a:r>
            <a:endParaRPr lang="en-US"/>
          </a:p>
        </p:txBody>
      </p:sp>
    </p:spTree>
    <p:extLst>
      <p:ext uri="{BB962C8B-B14F-4D97-AF65-F5344CB8AC3E}">
        <p14:creationId xmlns:p14="http://schemas.microsoft.com/office/powerpoint/2010/main" val="3023647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66829-1FF3-27F8-AD09-65CBFC46A07A}"/>
              </a:ext>
            </a:extLst>
          </p:cNvPr>
          <p:cNvSpPr>
            <a:spLocks noGrp="1"/>
          </p:cNvSpPr>
          <p:nvPr>
            <p:ph type="title"/>
          </p:nvPr>
        </p:nvSpPr>
        <p:spPr/>
        <p:txBody>
          <a:bodyPr/>
          <a:lstStyle/>
          <a:p>
            <a:r>
              <a:rPr lang="en-US"/>
              <a:t>5.3 Long short – Term Memory Networks</a:t>
            </a:r>
          </a:p>
        </p:txBody>
      </p:sp>
      <p:sp>
        <p:nvSpPr>
          <p:cNvPr id="3" name="Content Placeholder 2">
            <a:extLst>
              <a:ext uri="{FF2B5EF4-FFF2-40B4-BE49-F238E27FC236}">
                <a16:creationId xmlns:a16="http://schemas.microsoft.com/office/drawing/2014/main" id="{30691B04-8AA8-0528-18FB-5A44B5D509A0}"/>
              </a:ext>
            </a:extLst>
          </p:cNvPr>
          <p:cNvSpPr>
            <a:spLocks noGrp="1"/>
          </p:cNvSpPr>
          <p:nvPr>
            <p:ph idx="1"/>
          </p:nvPr>
        </p:nvSpPr>
        <p:spPr/>
        <p:txBody>
          <a:bodyPr/>
          <a:lstStyle/>
          <a:p>
            <a:r>
              <a:rPr lang="en-US"/>
              <a:t>Lưu trữ các thông tin dài, điều khiển trạng thái</a:t>
            </a:r>
          </a:p>
          <a:p>
            <a:r>
              <a:rPr lang="en-US"/>
              <a:t>Cấu trúc </a:t>
            </a:r>
          </a:p>
          <a:p>
            <a:r>
              <a:rPr lang="en-US"/>
              <a:t>- Cell states : Duy trì thông tin dài hạn </a:t>
            </a:r>
          </a:p>
          <a:p>
            <a:r>
              <a:rPr lang="en-US"/>
              <a:t>- Forget Gate, Input Gate, Output gate : điều khiển thông tin được “Quên”, “thêm vào”,”Lấy ra”</a:t>
            </a:r>
          </a:p>
          <a:p>
            <a:endParaRPr lang="en-US"/>
          </a:p>
          <a:p>
            <a:pPr marL="0" indent="0">
              <a:buNone/>
            </a:pPr>
            <a:r>
              <a:rPr lang="en-US">
                <a:sym typeface="Wingdings" panose="05000000000000000000" pitchFamily="2" charset="2"/>
              </a:rPr>
              <a:t> Ứng dụng : dịch máy, dự báo chứng khoán</a:t>
            </a:r>
            <a:endParaRPr lang="en-US"/>
          </a:p>
        </p:txBody>
      </p:sp>
    </p:spTree>
    <p:extLst>
      <p:ext uri="{BB962C8B-B14F-4D97-AF65-F5344CB8AC3E}">
        <p14:creationId xmlns:p14="http://schemas.microsoft.com/office/powerpoint/2010/main" val="2559660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CCD98-B383-73DA-C1AB-900C19D06C25}"/>
              </a:ext>
            </a:extLst>
          </p:cNvPr>
          <p:cNvSpPr>
            <a:spLocks noGrp="1"/>
          </p:cNvSpPr>
          <p:nvPr>
            <p:ph type="title"/>
          </p:nvPr>
        </p:nvSpPr>
        <p:spPr/>
        <p:txBody>
          <a:bodyPr/>
          <a:lstStyle/>
          <a:p>
            <a:r>
              <a:rPr lang="en-US"/>
              <a:t>6. Ví dụ thực hành bằng tay(logistic regression)</a:t>
            </a:r>
          </a:p>
        </p:txBody>
      </p:sp>
      <p:graphicFrame>
        <p:nvGraphicFramePr>
          <p:cNvPr id="4" name="Content Placeholder 3">
            <a:extLst>
              <a:ext uri="{FF2B5EF4-FFF2-40B4-BE49-F238E27FC236}">
                <a16:creationId xmlns:a16="http://schemas.microsoft.com/office/drawing/2014/main" id="{D740AE5C-FB3A-C5DE-9A56-9F8B79AA26B8}"/>
              </a:ext>
            </a:extLst>
          </p:cNvPr>
          <p:cNvGraphicFramePr>
            <a:graphicFrameLocks noGrp="1"/>
          </p:cNvGraphicFramePr>
          <p:nvPr>
            <p:ph idx="1"/>
            <p:extLst>
              <p:ext uri="{D42A27DB-BD31-4B8C-83A1-F6EECF244321}">
                <p14:modId xmlns:p14="http://schemas.microsoft.com/office/powerpoint/2010/main" val="3684281776"/>
              </p:ext>
            </p:extLst>
          </p:nvPr>
        </p:nvGraphicFramePr>
        <p:xfrm>
          <a:off x="838200" y="2501900"/>
          <a:ext cx="10515600" cy="258572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040495524"/>
                    </a:ext>
                  </a:extLst>
                </a:gridCol>
                <a:gridCol w="2628900">
                  <a:extLst>
                    <a:ext uri="{9D8B030D-6E8A-4147-A177-3AD203B41FA5}">
                      <a16:colId xmlns:a16="http://schemas.microsoft.com/office/drawing/2014/main" val="3896636317"/>
                    </a:ext>
                  </a:extLst>
                </a:gridCol>
                <a:gridCol w="2628900">
                  <a:extLst>
                    <a:ext uri="{9D8B030D-6E8A-4147-A177-3AD203B41FA5}">
                      <a16:colId xmlns:a16="http://schemas.microsoft.com/office/drawing/2014/main" val="78325728"/>
                    </a:ext>
                  </a:extLst>
                </a:gridCol>
                <a:gridCol w="2628900">
                  <a:extLst>
                    <a:ext uri="{9D8B030D-6E8A-4147-A177-3AD203B41FA5}">
                      <a16:colId xmlns:a16="http://schemas.microsoft.com/office/drawing/2014/main" val="3806980647"/>
                    </a:ext>
                  </a:extLst>
                </a:gridCol>
              </a:tblGrid>
              <a:tr h="370840">
                <a:tc>
                  <a:txBody>
                    <a:bodyPr/>
                    <a:lstStyle/>
                    <a:p>
                      <a:pPr algn="ctr"/>
                      <a:r>
                        <a:rPr lang="en-US"/>
                        <a:t>Level(int)</a:t>
                      </a:r>
                    </a:p>
                  </a:txBody>
                  <a:tcPr anchor="ctr"/>
                </a:tc>
                <a:tc>
                  <a:txBody>
                    <a:bodyPr/>
                    <a:lstStyle/>
                    <a:p>
                      <a:pPr algn="ctr"/>
                      <a:r>
                        <a:rPr lang="en-US"/>
                        <a:t>Live(int)</a:t>
                      </a:r>
                    </a:p>
                  </a:txBody>
                  <a:tcPr anchor="ctr"/>
                </a:tc>
                <a:tc>
                  <a:txBody>
                    <a:bodyPr/>
                    <a:lstStyle/>
                    <a:p>
                      <a:pPr algn="ctr"/>
                      <a:r>
                        <a:rPr lang="en-US"/>
                        <a:t>Time(phút)</a:t>
                      </a:r>
                    </a:p>
                  </a:txBody>
                  <a:tcPr anchor="ctr"/>
                </a:tc>
                <a:tc>
                  <a:txBody>
                    <a:bodyPr/>
                    <a:lstStyle/>
                    <a:p>
                      <a:pPr algn="ctr"/>
                      <a:r>
                        <a:rPr lang="en-US"/>
                        <a:t>Result(bool)</a:t>
                      </a:r>
                    </a:p>
                  </a:txBody>
                  <a:tcPr anchor="ctr"/>
                </a:tc>
                <a:extLst>
                  <a:ext uri="{0D108BD9-81ED-4DB2-BD59-A6C34878D82A}">
                    <a16:rowId xmlns:a16="http://schemas.microsoft.com/office/drawing/2014/main" val="3955584958"/>
                  </a:ext>
                </a:extLst>
              </a:tr>
              <a:tr h="370840">
                <a:tc>
                  <a:txBody>
                    <a:bodyPr/>
                    <a:lstStyle/>
                    <a:p>
                      <a:r>
                        <a:rPr lang="en-US"/>
                        <a:t>1</a:t>
                      </a:r>
                    </a:p>
                  </a:txBody>
                  <a:tcPr anchor="ctr"/>
                </a:tc>
                <a:tc>
                  <a:txBody>
                    <a:bodyPr/>
                    <a:lstStyle/>
                    <a:p>
                      <a:r>
                        <a:rPr lang="en-US"/>
                        <a:t>3</a:t>
                      </a:r>
                    </a:p>
                  </a:txBody>
                  <a:tcPr anchor="ctr"/>
                </a:tc>
                <a:tc>
                  <a:txBody>
                    <a:bodyPr/>
                    <a:lstStyle/>
                    <a:p>
                      <a:r>
                        <a:rPr lang="en-US"/>
                        <a:t>10</a:t>
                      </a:r>
                    </a:p>
                  </a:txBody>
                  <a:tcPr anchor="ctr"/>
                </a:tc>
                <a:tc>
                  <a:txBody>
                    <a:bodyPr/>
                    <a:lstStyle/>
                    <a:p>
                      <a:r>
                        <a:rPr lang="en-US"/>
                        <a:t>1</a:t>
                      </a:r>
                    </a:p>
                  </a:txBody>
                  <a:tcPr anchor="ctr"/>
                </a:tc>
                <a:extLst>
                  <a:ext uri="{0D108BD9-81ED-4DB2-BD59-A6C34878D82A}">
                    <a16:rowId xmlns:a16="http://schemas.microsoft.com/office/drawing/2014/main" val="3659727343"/>
                  </a:ext>
                </a:extLst>
              </a:tr>
              <a:tr h="356870">
                <a:tc>
                  <a:txBody>
                    <a:bodyPr/>
                    <a:lstStyle/>
                    <a:p>
                      <a:r>
                        <a:rPr lang="en-US"/>
                        <a:t>2</a:t>
                      </a:r>
                    </a:p>
                  </a:txBody>
                  <a:tcPr anchor="ctr"/>
                </a:tc>
                <a:tc>
                  <a:txBody>
                    <a:bodyPr/>
                    <a:lstStyle/>
                    <a:p>
                      <a:r>
                        <a:rPr lang="en-US"/>
                        <a:t>1</a:t>
                      </a:r>
                    </a:p>
                  </a:txBody>
                  <a:tcPr anchor="ctr"/>
                </a:tc>
                <a:tc>
                  <a:txBody>
                    <a:bodyPr/>
                    <a:lstStyle/>
                    <a:p>
                      <a:r>
                        <a:rPr lang="en-US"/>
                        <a:t>20</a:t>
                      </a:r>
                    </a:p>
                  </a:txBody>
                  <a:tcPr anchor="ctr"/>
                </a:tc>
                <a:tc>
                  <a:txBody>
                    <a:bodyPr/>
                    <a:lstStyle/>
                    <a:p>
                      <a:r>
                        <a:rPr lang="en-US"/>
                        <a:t>0</a:t>
                      </a:r>
                    </a:p>
                  </a:txBody>
                  <a:tcPr anchor="ctr"/>
                </a:tc>
                <a:extLst>
                  <a:ext uri="{0D108BD9-81ED-4DB2-BD59-A6C34878D82A}">
                    <a16:rowId xmlns:a16="http://schemas.microsoft.com/office/drawing/2014/main" val="769203570"/>
                  </a:ext>
                </a:extLst>
              </a:tr>
              <a:tr h="370840">
                <a:tc>
                  <a:txBody>
                    <a:bodyPr/>
                    <a:lstStyle/>
                    <a:p>
                      <a:r>
                        <a:rPr lang="en-US"/>
                        <a:t>3</a:t>
                      </a:r>
                    </a:p>
                  </a:txBody>
                  <a:tcPr anchor="ctr"/>
                </a:tc>
                <a:tc>
                  <a:txBody>
                    <a:bodyPr/>
                    <a:lstStyle/>
                    <a:p>
                      <a:r>
                        <a:rPr lang="en-US"/>
                        <a:t>2</a:t>
                      </a:r>
                    </a:p>
                  </a:txBody>
                  <a:tcPr anchor="ctr"/>
                </a:tc>
                <a:tc>
                  <a:txBody>
                    <a:bodyPr/>
                    <a:lstStyle/>
                    <a:p>
                      <a:r>
                        <a:rPr lang="en-US"/>
                        <a:t>15</a:t>
                      </a:r>
                    </a:p>
                  </a:txBody>
                  <a:tcPr anchor="ctr"/>
                </a:tc>
                <a:tc>
                  <a:txBody>
                    <a:bodyPr/>
                    <a:lstStyle/>
                    <a:p>
                      <a:r>
                        <a:rPr lang="en-US"/>
                        <a:t>0</a:t>
                      </a:r>
                    </a:p>
                  </a:txBody>
                  <a:tcPr anchor="ctr"/>
                </a:tc>
                <a:extLst>
                  <a:ext uri="{0D108BD9-81ED-4DB2-BD59-A6C34878D82A}">
                    <a16:rowId xmlns:a16="http://schemas.microsoft.com/office/drawing/2014/main" val="4117786041"/>
                  </a:ext>
                </a:extLst>
              </a:tr>
              <a:tr h="370840">
                <a:tc>
                  <a:txBody>
                    <a:bodyPr/>
                    <a:lstStyle/>
                    <a:p>
                      <a:r>
                        <a:rPr lang="en-US"/>
                        <a:t>1</a:t>
                      </a:r>
                    </a:p>
                  </a:txBody>
                  <a:tcPr anchor="ctr"/>
                </a:tc>
                <a:tc>
                  <a:txBody>
                    <a:bodyPr/>
                    <a:lstStyle/>
                    <a:p>
                      <a:r>
                        <a:rPr lang="en-US"/>
                        <a:t>2</a:t>
                      </a:r>
                    </a:p>
                  </a:txBody>
                  <a:tcPr anchor="ctr"/>
                </a:tc>
                <a:tc>
                  <a:txBody>
                    <a:bodyPr/>
                    <a:lstStyle/>
                    <a:p>
                      <a:r>
                        <a:rPr lang="en-US"/>
                        <a:t>5</a:t>
                      </a:r>
                    </a:p>
                  </a:txBody>
                  <a:tcPr anchor="ctr"/>
                </a:tc>
                <a:tc>
                  <a:txBody>
                    <a:bodyPr/>
                    <a:lstStyle/>
                    <a:p>
                      <a:r>
                        <a:rPr lang="en-US"/>
                        <a:t>1</a:t>
                      </a:r>
                    </a:p>
                  </a:txBody>
                  <a:tcPr anchor="ctr"/>
                </a:tc>
                <a:extLst>
                  <a:ext uri="{0D108BD9-81ED-4DB2-BD59-A6C34878D82A}">
                    <a16:rowId xmlns:a16="http://schemas.microsoft.com/office/drawing/2014/main" val="1602185461"/>
                  </a:ext>
                </a:extLst>
              </a:tr>
              <a:tr h="370840">
                <a:tc>
                  <a:txBody>
                    <a:bodyPr/>
                    <a:lstStyle/>
                    <a:p>
                      <a:r>
                        <a:rPr lang="en-US"/>
                        <a:t>2</a:t>
                      </a:r>
                    </a:p>
                  </a:txBody>
                  <a:tcPr anchor="ctr"/>
                </a:tc>
                <a:tc>
                  <a:txBody>
                    <a:bodyPr/>
                    <a:lstStyle/>
                    <a:p>
                      <a:r>
                        <a:rPr lang="en-US"/>
                        <a:t>3</a:t>
                      </a:r>
                    </a:p>
                  </a:txBody>
                  <a:tcPr anchor="ctr"/>
                </a:tc>
                <a:tc>
                  <a:txBody>
                    <a:bodyPr/>
                    <a:lstStyle/>
                    <a:p>
                      <a:r>
                        <a:rPr lang="en-US"/>
                        <a:t>25</a:t>
                      </a:r>
                    </a:p>
                  </a:txBody>
                  <a:tcPr anchor="ctr"/>
                </a:tc>
                <a:tc>
                  <a:txBody>
                    <a:bodyPr/>
                    <a:lstStyle/>
                    <a:p>
                      <a:r>
                        <a:rPr lang="en-US"/>
                        <a:t>1</a:t>
                      </a:r>
                    </a:p>
                  </a:txBody>
                  <a:tcPr anchor="ctr"/>
                </a:tc>
                <a:extLst>
                  <a:ext uri="{0D108BD9-81ED-4DB2-BD59-A6C34878D82A}">
                    <a16:rowId xmlns:a16="http://schemas.microsoft.com/office/drawing/2014/main" val="1046269298"/>
                  </a:ext>
                </a:extLst>
              </a:tr>
              <a:tr h="0">
                <a:tc>
                  <a:txBody>
                    <a:bodyPr/>
                    <a:lstStyle/>
                    <a:p>
                      <a:r>
                        <a:rPr lang="en-US"/>
                        <a:t>3</a:t>
                      </a:r>
                    </a:p>
                  </a:txBody>
                  <a:tcPr anchor="ctr"/>
                </a:tc>
                <a:tc>
                  <a:txBody>
                    <a:bodyPr/>
                    <a:lstStyle/>
                    <a:p>
                      <a:r>
                        <a:rPr lang="en-US"/>
                        <a:t>1</a:t>
                      </a:r>
                    </a:p>
                  </a:txBody>
                  <a:tcPr anchor="ctr"/>
                </a:tc>
                <a:tc>
                  <a:txBody>
                    <a:bodyPr/>
                    <a:lstStyle/>
                    <a:p>
                      <a:r>
                        <a:rPr lang="en-US"/>
                        <a:t>10</a:t>
                      </a:r>
                    </a:p>
                  </a:txBody>
                  <a:tcPr anchor="ctr"/>
                </a:tc>
                <a:tc>
                  <a:txBody>
                    <a:bodyPr/>
                    <a:lstStyle/>
                    <a:p>
                      <a:r>
                        <a:rPr lang="en-US"/>
                        <a:t>0</a:t>
                      </a:r>
                    </a:p>
                  </a:txBody>
                  <a:tcPr anchor="ctr"/>
                </a:tc>
                <a:extLst>
                  <a:ext uri="{0D108BD9-81ED-4DB2-BD59-A6C34878D82A}">
                    <a16:rowId xmlns:a16="http://schemas.microsoft.com/office/drawing/2014/main" val="3727150673"/>
                  </a:ext>
                </a:extLst>
              </a:tr>
            </a:tbl>
          </a:graphicData>
        </a:graphic>
      </p:graphicFrame>
    </p:spTree>
    <p:extLst>
      <p:ext uri="{BB962C8B-B14F-4D97-AF65-F5344CB8AC3E}">
        <p14:creationId xmlns:p14="http://schemas.microsoft.com/office/powerpoint/2010/main" val="3775341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99F4A-5F89-52A4-504F-BC245B48102D}"/>
              </a:ext>
            </a:extLst>
          </p:cNvPr>
          <p:cNvSpPr>
            <a:spLocks noGrp="1"/>
          </p:cNvSpPr>
          <p:nvPr>
            <p:ph type="title"/>
          </p:nvPr>
        </p:nvSpPr>
        <p:spPr/>
        <p:txBody>
          <a:bodyPr/>
          <a:lstStyle/>
          <a:p>
            <a:r>
              <a:rPr lang="en-US"/>
              <a:t>6.1 Cấu trúc</a:t>
            </a:r>
          </a:p>
        </p:txBody>
      </p:sp>
      <p:sp>
        <p:nvSpPr>
          <p:cNvPr id="3" name="Content Placeholder 2">
            <a:extLst>
              <a:ext uri="{FF2B5EF4-FFF2-40B4-BE49-F238E27FC236}">
                <a16:creationId xmlns:a16="http://schemas.microsoft.com/office/drawing/2014/main" id="{731EFFE5-893C-C108-E62D-31B87B001683}"/>
              </a:ext>
            </a:extLst>
          </p:cNvPr>
          <p:cNvSpPr>
            <a:spLocks noGrp="1"/>
          </p:cNvSpPr>
          <p:nvPr>
            <p:ph idx="1"/>
          </p:nvPr>
        </p:nvSpPr>
        <p:spPr/>
        <p:txBody>
          <a:bodyPr/>
          <a:lstStyle/>
          <a:p>
            <a:r>
              <a:rPr lang="en-US"/>
              <a:t>Input layer : 3 nút đầu vào Level, Lives, Time</a:t>
            </a:r>
          </a:p>
          <a:p>
            <a:r>
              <a:rPr lang="en-US"/>
              <a:t>Output layer : 1 nút output Result(0 lose/ 1 win)</a:t>
            </a:r>
          </a:p>
          <a:p>
            <a:r>
              <a:rPr lang="en-US"/>
              <a:t>Hidden layer : 2 nút </a:t>
            </a:r>
          </a:p>
          <a:p>
            <a:endParaRPr lang="en-US"/>
          </a:p>
          <a:p>
            <a:endParaRPr lang="en-US"/>
          </a:p>
        </p:txBody>
      </p:sp>
    </p:spTree>
    <p:extLst>
      <p:ext uri="{BB962C8B-B14F-4D97-AF65-F5344CB8AC3E}">
        <p14:creationId xmlns:p14="http://schemas.microsoft.com/office/powerpoint/2010/main" val="129240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45E2-228D-2D51-3461-D83F5740B0B8}"/>
              </a:ext>
            </a:extLst>
          </p:cNvPr>
          <p:cNvSpPr>
            <a:spLocks noGrp="1"/>
          </p:cNvSpPr>
          <p:nvPr>
            <p:ph type="title"/>
          </p:nvPr>
        </p:nvSpPr>
        <p:spPr/>
        <p:txBody>
          <a:bodyPr/>
          <a:lstStyle/>
          <a:p>
            <a:r>
              <a:rPr lang="en-US"/>
              <a:t>6.2 Hàm kích hoạt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C5FF36-21F1-F3B3-0292-4F2DCE6EC18A}"/>
                  </a:ext>
                </a:extLst>
              </p:cNvPr>
              <p:cNvSpPr>
                <a:spLocks noGrp="1"/>
              </p:cNvSpPr>
              <p:nvPr>
                <p:ph idx="1"/>
              </p:nvPr>
            </p:nvSpPr>
            <p:spPr/>
            <p:txBody>
              <a:bodyPr/>
              <a:lstStyle/>
              <a:p>
                <a:r>
                  <a:rPr lang="en-US"/>
                  <a:t>ReLU : j(x) = max(0,x) (ở lớp ẩn)</a:t>
                </a:r>
              </a:p>
              <a:p>
                <a:r>
                  <a:rPr lang="en-US"/>
                  <a:t>Sigmoid : f(x)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𝑥</m:t>
                            </m:r>
                          </m:sup>
                        </m:sSup>
                      </m:den>
                    </m:f>
                  </m:oMath>
                </a14:m>
                <a:r>
                  <a:rPr lang="en-US"/>
                  <a:t> (ở lớp layer)</a:t>
                </a:r>
              </a:p>
              <a:p>
                <a:endParaRPr lang="en-US"/>
              </a:p>
              <a:p>
                <a:endParaRPr lang="en-US"/>
              </a:p>
            </p:txBody>
          </p:sp>
        </mc:Choice>
        <mc:Fallback xmlns="">
          <p:sp>
            <p:nvSpPr>
              <p:cNvPr id="3" name="Content Placeholder 2">
                <a:extLst>
                  <a:ext uri="{FF2B5EF4-FFF2-40B4-BE49-F238E27FC236}">
                    <a16:creationId xmlns:a16="http://schemas.microsoft.com/office/drawing/2014/main" id="{E9C5FF36-21F1-F3B3-0292-4F2DCE6EC18A}"/>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2316494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B521B-C220-D0A0-1E7A-D04DA4654126}"/>
              </a:ext>
            </a:extLst>
          </p:cNvPr>
          <p:cNvSpPr>
            <a:spLocks noGrp="1"/>
          </p:cNvSpPr>
          <p:nvPr>
            <p:ph type="title"/>
          </p:nvPr>
        </p:nvSpPr>
        <p:spPr/>
        <p:txBody>
          <a:bodyPr/>
          <a:lstStyle/>
          <a:p>
            <a:r>
              <a:rPr lang="en-US"/>
              <a:t>6.3 Tính toán </a:t>
            </a:r>
          </a:p>
        </p:txBody>
      </p:sp>
      <p:sp>
        <p:nvSpPr>
          <p:cNvPr id="3" name="Content Placeholder 2">
            <a:extLst>
              <a:ext uri="{FF2B5EF4-FFF2-40B4-BE49-F238E27FC236}">
                <a16:creationId xmlns:a16="http://schemas.microsoft.com/office/drawing/2014/main" id="{192A4582-4591-5A96-5851-D221CEB97196}"/>
              </a:ext>
            </a:extLst>
          </p:cNvPr>
          <p:cNvSpPr>
            <a:spLocks noGrp="1"/>
          </p:cNvSpPr>
          <p:nvPr>
            <p:ph idx="1"/>
          </p:nvPr>
        </p:nvSpPr>
        <p:spPr/>
        <p:txBody>
          <a:bodyPr/>
          <a:lstStyle/>
          <a:p>
            <a:pPr marL="0" indent="0">
              <a:buNone/>
            </a:pPr>
            <a:endParaRPr lang="en-US"/>
          </a:p>
        </p:txBody>
      </p:sp>
    </p:spTree>
    <p:extLst>
      <p:ext uri="{BB962C8B-B14F-4D97-AF65-F5344CB8AC3E}">
        <p14:creationId xmlns:p14="http://schemas.microsoft.com/office/powerpoint/2010/main" val="22198455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BCD85-7FF2-53D0-7326-6D45C6AEDF70}"/>
              </a:ext>
            </a:extLst>
          </p:cNvPr>
          <p:cNvSpPr>
            <a:spLocks noGrp="1"/>
          </p:cNvSpPr>
          <p:nvPr>
            <p:ph type="title"/>
          </p:nvPr>
        </p:nvSpPr>
        <p:spPr/>
        <p:txBody>
          <a:bodyPr/>
          <a:lstStyle/>
          <a:p>
            <a:r>
              <a:rPr lang="en-US"/>
              <a:t>6.3.1 Khởi tạo trọng số và bias</a:t>
            </a:r>
          </a:p>
        </p:txBody>
      </p:sp>
      <p:sp>
        <p:nvSpPr>
          <p:cNvPr id="3" name="Content Placeholder 2">
            <a:extLst>
              <a:ext uri="{FF2B5EF4-FFF2-40B4-BE49-F238E27FC236}">
                <a16:creationId xmlns:a16="http://schemas.microsoft.com/office/drawing/2014/main" id="{9760F2A3-6BF7-E532-4014-023E2A8987B3}"/>
              </a:ext>
            </a:extLst>
          </p:cNvPr>
          <p:cNvSpPr>
            <a:spLocks noGrp="1"/>
          </p:cNvSpPr>
          <p:nvPr>
            <p:ph idx="1"/>
          </p:nvPr>
        </p:nvSpPr>
        <p:spPr/>
        <p:txBody>
          <a:bodyPr/>
          <a:lstStyle/>
          <a:p>
            <a:r>
              <a:rPr lang="en-US"/>
              <a:t>Vì ban đầu có 3 nơ ron đầu vào X[1,3,10] , y = 1 win</a:t>
            </a:r>
          </a:p>
          <a:p>
            <a:r>
              <a:rPr lang="en-US"/>
              <a:t>Khởi tạo bias và weight : </a:t>
            </a:r>
          </a:p>
          <a:p>
            <a:pPr>
              <a:buFontTx/>
              <a:buChar char="-"/>
            </a:pPr>
            <a:r>
              <a:rPr lang="en-US"/>
              <a:t>W = [0.1,0.1,0.1]</a:t>
            </a:r>
          </a:p>
          <a:p>
            <a:pPr>
              <a:buFontTx/>
              <a:buChar char="-"/>
            </a:pPr>
            <a:r>
              <a:rPr lang="en-US"/>
              <a:t>B = 0.1</a:t>
            </a:r>
          </a:p>
          <a:p>
            <a:pPr>
              <a:buFontTx/>
              <a:buChar char="-"/>
            </a:pPr>
            <a:endParaRPr lang="en-US"/>
          </a:p>
        </p:txBody>
      </p:sp>
    </p:spTree>
    <p:extLst>
      <p:ext uri="{BB962C8B-B14F-4D97-AF65-F5344CB8AC3E}">
        <p14:creationId xmlns:p14="http://schemas.microsoft.com/office/powerpoint/2010/main" val="2742781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0052E-71E9-18C7-240D-433A258BB7A2}"/>
              </a:ext>
            </a:extLst>
          </p:cNvPr>
          <p:cNvSpPr>
            <a:spLocks noGrp="1"/>
          </p:cNvSpPr>
          <p:nvPr>
            <p:ph type="title"/>
          </p:nvPr>
        </p:nvSpPr>
        <p:spPr/>
        <p:txBody>
          <a:bodyPr/>
          <a:lstStyle/>
          <a:p>
            <a:r>
              <a:rPr lang="en-US"/>
              <a:t>6.3.2 Lan truyền tiến(forward propagation)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1C3592-7883-0A05-59C9-7704A9B46A40}"/>
                  </a:ext>
                </a:extLst>
              </p:cNvPr>
              <p:cNvSpPr>
                <a:spLocks noGrp="1"/>
              </p:cNvSpPr>
              <p:nvPr>
                <p:ph idx="1"/>
              </p:nvPr>
            </p:nvSpPr>
            <p:spPr/>
            <p:txBody>
              <a:bodyPr/>
              <a:lstStyle/>
              <a:p>
                <a:r>
                  <a:rPr lang="en-US"/>
                  <a:t>Ta có:</a:t>
                </a:r>
              </a:p>
              <a:p>
                <a:pPr>
                  <a:buFontTx/>
                  <a:buChar char="-"/>
                </a:pPr>
                <a:r>
                  <a:rPr lang="en-US"/>
                  <a:t>X = [</a:t>
                </a: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mr>
                      <m:mr>
                        <m:e>
                          <m:r>
                            <a:rPr lang="en-US" b="0" i="1" smtClean="0">
                              <a:latin typeface="Cambria Math" panose="02040503050406030204" pitchFamily="18" charset="0"/>
                            </a:rPr>
                            <m:t>3</m:t>
                          </m:r>
                        </m:e>
                      </m:mr>
                      <m:mr>
                        <m:e>
                          <m:r>
                            <a:rPr lang="en-US" b="0" i="1" smtClean="0">
                              <a:latin typeface="Cambria Math" panose="02040503050406030204" pitchFamily="18" charset="0"/>
                            </a:rPr>
                            <m:t>10</m:t>
                          </m:r>
                        </m:e>
                      </m:mr>
                    </m:m>
                  </m:oMath>
                </a14:m>
                <a:r>
                  <a:rPr lang="en-US"/>
                  <a:t>], W = [</a:t>
                </a: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r>
                            <a:rPr lang="en-US" b="0" i="1" smtClean="0">
                              <a:latin typeface="Cambria Math" panose="02040503050406030204" pitchFamily="18" charset="0"/>
                            </a:rPr>
                            <m:t>.1</m:t>
                          </m:r>
                        </m:e>
                      </m:mr>
                      <m:mr>
                        <m:e>
                          <m:r>
                            <a:rPr lang="en-US" b="0" i="1" smtClean="0">
                              <a:latin typeface="Cambria Math" panose="02040503050406030204" pitchFamily="18" charset="0"/>
                            </a:rPr>
                            <m:t>0.1</m:t>
                          </m:r>
                        </m:e>
                      </m:mr>
                      <m:mr>
                        <m:e>
                          <m:r>
                            <a:rPr lang="en-US" b="0" i="1" smtClean="0">
                              <a:latin typeface="Cambria Math" panose="02040503050406030204" pitchFamily="18" charset="0"/>
                            </a:rPr>
                            <m:t>0.1</m:t>
                          </m:r>
                        </m:e>
                      </m:mr>
                    </m:m>
                  </m:oMath>
                </a14:m>
                <a:r>
                  <a:rPr lang="en-US"/>
                  <a:t>], b = 0.1</a:t>
                </a:r>
              </a:p>
              <a:p>
                <a:pPr marL="0" indent="0">
                  <a:buNone/>
                </a:pPr>
                <a:r>
                  <a:rPr lang="en-US"/>
                  <a:t>Ta tính toán Z(linear combination) giá trị tổng hợp với công thức  </a:t>
                </a:r>
              </a:p>
              <a:p>
                <a:pPr marL="0" indent="0">
                  <a:buNone/>
                </a:pPr>
                <a:r>
                  <a:rPr lang="en-US"/>
                  <a:t>				Z = X . W + b</a:t>
                </a:r>
              </a:p>
              <a:p>
                <a:pPr>
                  <a:buFontTx/>
                  <a:buChar char="-"/>
                </a:pPr>
                <a:r>
                  <a:rPr lang="en-US"/>
                  <a:t>Z = (0.1 x 1) + (0.1 x 3) + (0.1 x 10) + 0.1 = 1.5</a:t>
                </a:r>
              </a:p>
              <a:p>
                <a:pPr>
                  <a:buFontTx/>
                  <a:buChar char="-"/>
                </a:pPr>
                <a:r>
                  <a:rPr lang="en-US"/>
                  <a:t>Kích hoạt hàm Sigmod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US"/>
                  <a:t>(predict)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−1.5</m:t>
                            </m:r>
                          </m:sup>
                        </m:sSup>
                      </m:den>
                    </m:f>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0.817</m:t>
                    </m:r>
                  </m:oMath>
                </a14:m>
                <a:endParaRPr lang="en-US"/>
              </a:p>
              <a:p>
                <a:pPr marL="0" indent="0">
                  <a:buNone/>
                </a:pPr>
                <a:endParaRPr lang="en-US"/>
              </a:p>
            </p:txBody>
          </p:sp>
        </mc:Choice>
        <mc:Fallback xmlns="">
          <p:sp>
            <p:nvSpPr>
              <p:cNvPr id="3" name="Content Placeholder 2">
                <a:extLst>
                  <a:ext uri="{FF2B5EF4-FFF2-40B4-BE49-F238E27FC236}">
                    <a16:creationId xmlns:a16="http://schemas.microsoft.com/office/drawing/2014/main" id="{911C3592-7883-0A05-59C9-7704A9B46A40}"/>
                  </a:ext>
                </a:extLst>
              </p:cNvPr>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3033285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AD240-D41C-A6BF-FC88-C6E50F06BCC4}"/>
              </a:ext>
            </a:extLst>
          </p:cNvPr>
          <p:cNvSpPr>
            <a:spLocks noGrp="1"/>
          </p:cNvSpPr>
          <p:nvPr>
            <p:ph type="title"/>
          </p:nvPr>
        </p:nvSpPr>
        <p:spPr/>
        <p:txBody>
          <a:bodyPr/>
          <a:lstStyle/>
          <a:p>
            <a:r>
              <a:rPr lang="en-US"/>
              <a:t>6.3.3 Tính toán hàm mất mát (loss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1F44DD-B92D-E4DE-96BF-7B77C6F60719}"/>
                  </a:ext>
                </a:extLst>
              </p:cNvPr>
              <p:cNvSpPr>
                <a:spLocks noGrp="1"/>
              </p:cNvSpPr>
              <p:nvPr>
                <p:ph idx="1"/>
              </p:nvPr>
            </p:nvSpPr>
            <p:spPr/>
            <p:txBody>
              <a:bodyPr/>
              <a:lstStyle/>
              <a:p>
                <a:r>
                  <a:rPr lang="en-US"/>
                  <a:t>Vì dự đoán hệ nhi phân ta sẽ dùng Binary Cross – Entropy</a:t>
                </a:r>
                <a:br>
                  <a:rPr lang="en-US"/>
                </a:br>
                <a:r>
                  <a:rPr lang="en-US"/>
                  <a:t> 	 	L = -(y.log(</a:t>
                </a:r>
                <a:r>
                  <a:rPr lang="en-US" b="0"/>
                  <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US"/>
                  <a:t>)  +  (1 - y).log(1 -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a:t>)</a:t>
                </a:r>
              </a:p>
              <a:p>
                <a:pPr marL="0" indent="0">
                  <a:buNone/>
                </a:pPr>
                <a:r>
                  <a:rPr lang="en-US"/>
                  <a:t>		L = -(1.log(0.817) + (1-1).log(1-0.817))</a:t>
                </a:r>
              </a:p>
              <a:p>
                <a:pPr marL="0" indent="0">
                  <a:buNone/>
                </a:pPr>
                <a:r>
                  <a:rPr lang="en-US">
                    <a:sym typeface="Wingdings" panose="05000000000000000000" pitchFamily="2" charset="2"/>
                  </a:rPr>
                  <a:t> L = -Log(0.817) </a:t>
                </a:r>
                <a14:m>
                  <m:oMath xmlns:m="http://schemas.openxmlformats.org/officeDocument/2006/math">
                    <m:r>
                      <a:rPr lang="en-US" i="1" smtClean="0">
                        <a:latin typeface="Cambria Math" panose="02040503050406030204" pitchFamily="18" charset="0"/>
                        <a:ea typeface="Cambria Math" panose="02040503050406030204" pitchFamily="18" charset="0"/>
                        <a:sym typeface="Wingdings" panose="05000000000000000000" pitchFamily="2" charset="2"/>
                      </a:rPr>
                      <m:t>~</m:t>
                    </m:r>
                  </m:oMath>
                </a14:m>
                <a:r>
                  <a:rPr lang="en-US"/>
                  <a:t> 0.201</a:t>
                </a:r>
              </a:p>
            </p:txBody>
          </p:sp>
        </mc:Choice>
        <mc:Fallback xmlns="">
          <p:sp>
            <p:nvSpPr>
              <p:cNvPr id="3" name="Content Placeholder 2">
                <a:extLst>
                  <a:ext uri="{FF2B5EF4-FFF2-40B4-BE49-F238E27FC236}">
                    <a16:creationId xmlns:a16="http://schemas.microsoft.com/office/drawing/2014/main" id="{301F44DD-B92D-E4DE-96BF-7B77C6F60719}"/>
                  </a:ext>
                </a:extLst>
              </p:cNvPr>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3139878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75A50-64C1-E0DA-1144-519243D15B8E}"/>
              </a:ext>
            </a:extLst>
          </p:cNvPr>
          <p:cNvSpPr>
            <a:spLocks noGrp="1"/>
          </p:cNvSpPr>
          <p:nvPr>
            <p:ph type="title"/>
          </p:nvPr>
        </p:nvSpPr>
        <p:spPr/>
        <p:txBody>
          <a:bodyPr/>
          <a:lstStyle/>
          <a:p>
            <a:r>
              <a:rPr lang="en-US"/>
              <a:t>6.3.4 Lan truyền ngược(Backward propagation)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F2FF7F-F3A2-A178-30AF-FCDECDE87F0D}"/>
                  </a:ext>
                </a:extLst>
              </p:cNvPr>
              <p:cNvSpPr>
                <a:spLocks noGrp="1"/>
              </p:cNvSpPr>
              <p:nvPr>
                <p:ph idx="1"/>
              </p:nvPr>
            </p:nvSpPr>
            <p:spPr/>
            <p:txBody>
              <a:bodyPr/>
              <a:lstStyle/>
              <a:p>
                <a:r>
                  <a:rPr lang="en-US"/>
                  <a:t>Tính toán gradient của hàm mất mát theo W và bias</a:t>
                </a:r>
              </a:p>
              <a:p>
                <a:r>
                  <a:rPr lang="en-US"/>
                  <a:t>Gradient với trọng số W :</a:t>
                </a:r>
              </a:p>
              <a:p>
                <a:pPr marL="0" indent="0">
                  <a:buNone/>
                </a:pPr>
                <a:r>
                  <a:rPr lang="en-US"/>
                  <a:t>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num>
                      <m:den>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𝑊</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𝑦</m:t>
                            </m:r>
                          </m:e>
                        </m:acc>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num>
                      <m:den>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num>
                      <m:den>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𝑊</m:t>
                        </m:r>
                      </m:den>
                    </m:f>
                    <m:r>
                      <a:rPr lang="en-US" b="0" i="0" smtClean="0">
                        <a:latin typeface="Cambria Math" panose="02040503050406030204" pitchFamily="18" charset="0"/>
                      </a:rPr>
                      <m:t>=−1.223 </m:t>
                    </m:r>
                    <m:r>
                      <a:rPr lang="en-US" b="0" i="1" smtClean="0">
                        <a:latin typeface="Cambria Math" panose="02040503050406030204" pitchFamily="18" charset="0"/>
                        <a:ea typeface="Cambria Math" panose="02040503050406030204" pitchFamily="18" charset="0"/>
                      </a:rPr>
                      <m:t>×0.148×</m:t>
                    </m:r>
                    <m:m>
                      <m:mPr>
                        <m:mcs>
                          <m:mc>
                            <m:mcPr>
                              <m:count m:val="1"/>
                              <m:mcJc m:val="center"/>
                            </m:mcPr>
                          </m:mc>
                        </m:mcs>
                        <m:ctrlPr>
                          <a:rPr lang="en-US" b="0" i="1" smtClean="0">
                            <a:latin typeface="Cambria Math" panose="02040503050406030204" pitchFamily="18" charset="0"/>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1</m:t>
                          </m:r>
                        </m:e>
                      </m:mr>
                      <m:mr>
                        <m:e>
                          <m:r>
                            <a:rPr lang="en-US" b="0" i="1" smtClean="0">
                              <a:latin typeface="Cambria Math" panose="02040503050406030204" pitchFamily="18" charset="0"/>
                              <a:ea typeface="Cambria Math" panose="02040503050406030204" pitchFamily="18" charset="0"/>
                            </a:rPr>
                            <m:t>3</m:t>
                          </m:r>
                        </m:e>
                      </m:mr>
                      <m:mr>
                        <m:e>
                          <m:r>
                            <a:rPr lang="en-US" b="0" i="1" smtClean="0">
                              <a:latin typeface="Cambria Math" panose="02040503050406030204" pitchFamily="18" charset="0"/>
                              <a:ea typeface="Cambria Math" panose="02040503050406030204" pitchFamily="18" charset="0"/>
                            </a:rPr>
                            <m:t>10</m:t>
                          </m:r>
                        </m:e>
                      </m:mr>
                    </m:m>
                    <m:r>
                      <a:rPr lang="en-US" i="1">
                        <a:latin typeface="Cambria Math" panose="02040503050406030204" pitchFamily="18" charset="0"/>
                        <a:ea typeface="Cambria Math" panose="02040503050406030204" pitchFamily="18" charset="0"/>
                      </a:rPr>
                      <m:t>~</m:t>
                    </m:r>
                    <m:m>
                      <m:mPr>
                        <m:mcs>
                          <m:mc>
                            <m:mcPr>
                              <m:count m:val="1"/>
                              <m:mcJc m:val="center"/>
                            </m:mcPr>
                          </m:mc>
                        </m:mcs>
                        <m:ctrlPr>
                          <a:rPr lang="en-US" b="0" i="1" smtClean="0">
                            <a:latin typeface="Cambria Math" panose="02040503050406030204" pitchFamily="18" charset="0"/>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0.18</m:t>
                          </m:r>
                        </m:e>
                      </m:mr>
                      <m:mr>
                        <m:e>
                          <m:r>
                            <a:rPr lang="en-US" b="0" i="1" smtClean="0">
                              <a:latin typeface="Cambria Math" panose="02040503050406030204" pitchFamily="18" charset="0"/>
                              <a:ea typeface="Cambria Math" panose="02040503050406030204" pitchFamily="18" charset="0"/>
                            </a:rPr>
                            <m:t>−0.53</m:t>
                          </m:r>
                        </m:e>
                      </m:mr>
                      <m:mr>
                        <m:e>
                          <m:r>
                            <a:rPr lang="en-US" b="0" i="1" smtClean="0">
                              <a:latin typeface="Cambria Math" panose="02040503050406030204" pitchFamily="18" charset="0"/>
                              <a:ea typeface="Cambria Math" panose="02040503050406030204" pitchFamily="18" charset="0"/>
                            </a:rPr>
                            <m:t>−1.77</m:t>
                          </m:r>
                        </m:e>
                      </m:mr>
                    </m:m>
                  </m:oMath>
                </a14:m>
                <a:r>
                  <a:rPr lang="en-US"/>
                  <a:t>	</a:t>
                </a:r>
              </a:p>
              <a:p>
                <a:pPr marL="0" indent="0">
                  <a:buNone/>
                </a:pPr>
                <a:r>
                  <a:rPr lang="en-US"/>
                  <a:t> - Gradient đối với b</a:t>
                </a:r>
              </a:p>
              <a:p>
                <a:pPr marL="0" indent="0">
                  <a:buNone/>
                </a:pPr>
                <a:r>
                  <a:rPr lang="en-US"/>
                  <a:t>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num>
                      <m:den>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𝑦</m:t>
                            </m:r>
                          </m:e>
                        </m:acc>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num>
                      <m:den>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den>
                    </m:f>
                    <m:r>
                      <a:rPr lang="en-US" b="0" i="1" smtClean="0">
                        <a:latin typeface="Cambria Math" panose="02040503050406030204" pitchFamily="18" charset="0"/>
                        <a:ea typeface="Cambria Math" panose="02040503050406030204" pitchFamily="18" charset="0"/>
                      </a:rPr>
                      <m:t>=−</m:t>
                    </m:r>
                    <m:r>
                      <a:rPr lang="en-US">
                        <a:latin typeface="Cambria Math" panose="02040503050406030204" pitchFamily="18" charset="0"/>
                      </a:rPr>
                      <m:t>1.223 </m:t>
                    </m:r>
                    <m:r>
                      <a:rPr lang="en-US" i="1">
                        <a:latin typeface="Cambria Math" panose="02040503050406030204" pitchFamily="18" charset="0"/>
                        <a:ea typeface="Cambria Math" panose="02040503050406030204" pitchFamily="18" charset="0"/>
                      </a:rPr>
                      <m:t>×0.148</m:t>
                    </m:r>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−0.18 </m:t>
                    </m:r>
                  </m:oMath>
                </a14:m>
                <a:r>
                  <a:rPr lang="en-US"/>
                  <a:t> </a:t>
                </a:r>
              </a:p>
            </p:txBody>
          </p:sp>
        </mc:Choice>
        <mc:Fallback xmlns="">
          <p:sp>
            <p:nvSpPr>
              <p:cNvPr id="3" name="Content Placeholder 2">
                <a:extLst>
                  <a:ext uri="{FF2B5EF4-FFF2-40B4-BE49-F238E27FC236}">
                    <a16:creationId xmlns:a16="http://schemas.microsoft.com/office/drawing/2014/main" id="{56F2FF7F-F3A2-A178-30AF-FCDECDE87F0D}"/>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3510074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42F5E-8417-2313-9026-0071E1DC86EC}"/>
              </a:ext>
            </a:extLst>
          </p:cNvPr>
          <p:cNvSpPr>
            <a:spLocks noGrp="1"/>
          </p:cNvSpPr>
          <p:nvPr>
            <p:ph type="title"/>
          </p:nvPr>
        </p:nvSpPr>
        <p:spPr/>
        <p:txBody>
          <a:bodyPr/>
          <a:lstStyle/>
          <a:p>
            <a:r>
              <a:rPr lang="en-US"/>
              <a:t>2. </a:t>
            </a:r>
            <a:r>
              <a:rPr lang="vi-VN" b="0" i="0">
                <a:solidFill>
                  <a:srgbClr val="232F3E"/>
                </a:solidFill>
                <a:effectLst/>
                <a:latin typeface="OpenSansBold"/>
              </a:rPr>
              <a:t>Mạng nơ-ron có công dụng gì?</a:t>
            </a:r>
            <a:br>
              <a:rPr lang="vi-VN" b="0" i="0">
                <a:solidFill>
                  <a:srgbClr val="232F3E"/>
                </a:solidFill>
                <a:effectLst/>
                <a:latin typeface="OpenSansBold"/>
              </a:rPr>
            </a:br>
            <a:endParaRPr lang="en-US"/>
          </a:p>
        </p:txBody>
      </p:sp>
      <p:sp>
        <p:nvSpPr>
          <p:cNvPr id="3" name="Content Placeholder 2">
            <a:extLst>
              <a:ext uri="{FF2B5EF4-FFF2-40B4-BE49-F238E27FC236}">
                <a16:creationId xmlns:a16="http://schemas.microsoft.com/office/drawing/2014/main" id="{0DC1D173-F08F-1EA6-67F5-B450350CCEA6}"/>
              </a:ext>
            </a:extLst>
          </p:cNvPr>
          <p:cNvSpPr>
            <a:spLocks noGrp="1"/>
          </p:cNvSpPr>
          <p:nvPr>
            <p:ph idx="1"/>
          </p:nvPr>
        </p:nvSpPr>
        <p:spPr/>
        <p:txBody>
          <a:bodyPr/>
          <a:lstStyle/>
          <a:p>
            <a:r>
              <a:rPr lang="en-US"/>
              <a:t>Xử lý ngôn ngữ tự nhiên (NLP)</a:t>
            </a:r>
          </a:p>
          <a:p>
            <a:r>
              <a:rPr lang="en-US"/>
              <a:t>Xử lý ảnh và nhận diện khuôn mặt</a:t>
            </a:r>
          </a:p>
          <a:p>
            <a:r>
              <a:rPr lang="en-US"/>
              <a:t>Dự đoán </a:t>
            </a:r>
          </a:p>
          <a:p>
            <a:r>
              <a:rPr lang="vi-VN"/>
              <a:t>Trí tuệ nhân tạo trong các trò chơi</a:t>
            </a:r>
            <a:endParaRPr lang="en-US"/>
          </a:p>
        </p:txBody>
      </p:sp>
    </p:spTree>
    <p:extLst>
      <p:ext uri="{BB962C8B-B14F-4D97-AF65-F5344CB8AC3E}">
        <p14:creationId xmlns:p14="http://schemas.microsoft.com/office/powerpoint/2010/main" val="1215616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5B4B-B1F4-71B1-BB92-4559BA1A5936}"/>
              </a:ext>
            </a:extLst>
          </p:cNvPr>
          <p:cNvSpPr>
            <a:spLocks noGrp="1"/>
          </p:cNvSpPr>
          <p:nvPr>
            <p:ph type="title"/>
          </p:nvPr>
        </p:nvSpPr>
        <p:spPr/>
        <p:txBody>
          <a:bodyPr/>
          <a:lstStyle/>
          <a:p>
            <a:r>
              <a:rPr lang="en-US"/>
              <a:t>6.3.4* Cách giải đạo hàm của các hàm trên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61241E-EE46-F708-80A9-40B6405CDA42}"/>
                  </a:ext>
                </a:extLst>
              </p:cNvPr>
              <p:cNvSpPr>
                <a:spLocks noGrp="1"/>
              </p:cNvSpPr>
              <p:nvPr>
                <p:ph idx="1"/>
              </p:nvPr>
            </p:nvSpPr>
            <p:spPr/>
            <p:txBody>
              <a:bodyPr/>
              <a:lstStyle/>
              <a:p>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den>
                    </m:f>
                  </m:oMath>
                </a14:m>
                <a:r>
                  <a:rPr lang="en-US"/>
                  <a:t>  Với hàm số L = -(y.log(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a:t>)  +  (1 - y).log(1 -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a:t>)</a:t>
                </a:r>
              </a:p>
              <a:p>
                <a:pPr>
                  <a:buFontTx/>
                  <a:buChar char="-"/>
                </a:pP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num>
                      <m:den>
                        <m:r>
                          <a:rPr lang="en-US"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𝑙𝑜𝑔</m:t>
                        </m:r>
                        <m:d>
                          <m:dPr>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oMath>
                </a14:m>
                <a:endParaRPr lang="en-US"/>
              </a:p>
              <a:p>
                <a:pPr>
                  <a:buFontTx/>
                  <a:buChar char="-"/>
                </a:pP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num>
                      <m:den>
                        <m:r>
                          <a:rPr lang="en-US"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d>
                      <m:dPr>
                        <m:ctrlPr>
                          <a:rPr lang="en-US" b="0" i="1" smtClean="0">
                            <a:latin typeface="Cambria Math" panose="02040503050406030204" pitchFamily="18" charset="0"/>
                          </a:rPr>
                        </m:ctrlPr>
                      </m:dPr>
                      <m:e>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𝑙𝑜𝑔</m:t>
                        </m:r>
                        <m:d>
                          <m:dPr>
                            <m:ctrlPr>
                              <a:rPr lang="en-US" b="0" i="1" smtClean="0">
                                <a:latin typeface="Cambria Math" panose="02040503050406030204" pitchFamily="18" charset="0"/>
                              </a:rPr>
                            </m:ctrlPr>
                          </m:dPr>
                          <m:e>
                            <m:r>
                              <a:rPr lang="en-US" b="0" i="1" smtClean="0">
                                <a:latin typeface="Cambria Math" panose="02040503050406030204" pitchFamily="18" charset="0"/>
                              </a:rPr>
                              <m:t>1 − </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r>
                      <a:rPr lang="en-US" b="0" i="1" smtClean="0">
                        <a:latin typeface="Cambria Math" panose="02040503050406030204" pitchFamily="18" charset="0"/>
                      </a:rPr>
                      <m:t>=(1−</m:t>
                    </m:r>
                    <m:r>
                      <a:rPr lang="en-US" b="0" i="1" smtClean="0">
                        <a:latin typeface="Cambria Math" panose="02040503050406030204" pitchFamily="18" charset="0"/>
                      </a:rPr>
                      <m:t>𝑦</m:t>
                    </m:r>
                    <m:r>
                      <a:rPr lang="en-US" b="0" i="1" smtClean="0">
                        <a:latin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1−</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oMath>
                </a14:m>
                <a:endParaRPr lang="en-US"/>
              </a:p>
              <a:p>
                <a:pPr>
                  <a:buFontTx/>
                  <a:buChar char="-"/>
                </a:pPr>
                <a:endParaRPr lang="en-US"/>
              </a:p>
              <a:p>
                <a:pPr marL="0" indent="0">
                  <a:buNone/>
                </a:pPr>
                <a:r>
                  <a:rPr lang="en-US">
                    <a:sym typeface="Wingdings" panose="05000000000000000000" pitchFamily="2" charset="2"/>
                  </a:rPr>
                  <a:t></a:t>
                </a:r>
                <a:r>
                  <a:rPr lang="en-US"/>
                  <a:t>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den>
                    </m:f>
                    <m:r>
                      <a:rPr lang="en-US" b="0" i="0"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𝑦</m:t>
                        </m:r>
                      </m:num>
                      <m:den>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den>
                    </m:f>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1 − </m:t>
                        </m:r>
                        <m:r>
                          <a:rPr lang="en-US" b="0" i="1" smtClean="0">
                            <a:latin typeface="Cambria Math" panose="02040503050406030204" pitchFamily="18" charset="0"/>
                            <a:ea typeface="Cambria Math" panose="02040503050406030204" pitchFamily="18" charset="0"/>
                          </a:rPr>
                          <m:t>𝑦</m:t>
                        </m:r>
                      </m:num>
                      <m:den>
                        <m:r>
                          <a:rPr lang="en-US" b="0" i="1" smtClean="0">
                            <a:latin typeface="Cambria Math" panose="02040503050406030204" pitchFamily="18" charset="0"/>
                            <a:ea typeface="Cambria Math" panose="02040503050406030204" pitchFamily="18" charset="0"/>
                          </a:rPr>
                          <m:t>1 −</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den>
                    </m:f>
                    <m:r>
                      <a:rPr lang="en-US" b="0" i="0"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0.817</m:t>
                        </m:r>
                      </m:den>
                    </m:f>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0</m:t>
                        </m:r>
                      </m:num>
                      <m:den>
                        <m:r>
                          <a:rPr lang="en-US" b="0" i="1" smtClean="0">
                            <a:latin typeface="Cambria Math" panose="02040503050406030204" pitchFamily="18" charset="0"/>
                            <a:ea typeface="Cambria Math" panose="02040503050406030204" pitchFamily="18" charset="0"/>
                          </a:rPr>
                          <m:t>0.183</m:t>
                        </m:r>
                      </m:den>
                    </m:f>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−1.223</m:t>
                    </m:r>
                  </m:oMath>
                </a14:m>
                <a:endParaRPr lang="en-US"/>
              </a:p>
            </p:txBody>
          </p:sp>
        </mc:Choice>
        <mc:Fallback xmlns="">
          <p:sp>
            <p:nvSpPr>
              <p:cNvPr id="3" name="Content Placeholder 2">
                <a:extLst>
                  <a:ext uri="{FF2B5EF4-FFF2-40B4-BE49-F238E27FC236}">
                    <a16:creationId xmlns:a16="http://schemas.microsoft.com/office/drawing/2014/main" id="{7161241E-EE46-F708-80A9-40B6405CDA42}"/>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12336681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F83C6-ABD1-2188-2162-5846284D2CB5}"/>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417992-5C76-C87B-527E-B56337100D88}"/>
                  </a:ext>
                </a:extLst>
              </p:cNvPr>
              <p:cNvSpPr>
                <a:spLocks noGrp="1"/>
              </p:cNvSpPr>
              <p:nvPr>
                <p:ph idx="1"/>
              </p:nvPr>
            </p:nvSpPr>
            <p:spPr/>
            <p:txBody>
              <a:bodyPr/>
              <a:lstStyle/>
              <a:p>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num>
                      <m:den>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den>
                    </m:f>
                    <m:r>
                      <a:rPr lang="en-US" b="0" i="0"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den>
                    </m:f>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m:t>
                        </m:r>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𝑍</m:t>
                            </m:r>
                          </m:sup>
                        </m:sSup>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−1×(1+</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𝑍</m:t>
                            </m:r>
                          </m:sup>
                        </m:sSup>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𝑍</m:t>
                        </m:r>
                      </m:den>
                    </m:f>
                  </m:oMath>
                </a14:m>
                <a:r>
                  <a:rPr lang="en-US">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(1+</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𝑍</m:t>
                        </m:r>
                      </m:sup>
                    </m:sSup>
                    <m:r>
                      <a:rPr lang="en-US" i="1">
                        <a:latin typeface="Cambria Math" panose="02040503050406030204" pitchFamily="18" charset="0"/>
                        <a:ea typeface="Cambria Math" panose="02040503050406030204" pitchFamily="18" charset="0"/>
                      </a:rPr>
                      <m:t>)</m:t>
                    </m:r>
                  </m:oMath>
                </a14:m>
                <a:r>
                  <a:rPr lang="en-US"/>
                  <a:t> </a:t>
                </a:r>
              </a:p>
              <a:p>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𝑍</m:t>
                        </m:r>
                      </m:den>
                    </m:f>
                  </m:oMath>
                </a14:m>
                <a:r>
                  <a:rPr lang="en-US">
                    <a:ea typeface="Cambria Math" panose="02040503050406030204" pitchFamily="18" charset="0"/>
                  </a:rPr>
                  <a:t> </a:t>
                </a:r>
                <a14:m>
                  <m:oMath xmlns:m="http://schemas.openxmlformats.org/officeDocument/2006/math">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𝑍</m:t>
                            </m:r>
                          </m:sup>
                        </m:sSup>
                      </m:e>
                    </m:d>
                    <m:r>
                      <a:rPr lang="en-US" b="0" i="0"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sup>
                    </m:sSup>
                  </m:oMath>
                </a14:m>
                <a:endParaRPr lang="en-US" b="0">
                  <a:ea typeface="Cambria Math" panose="02040503050406030204" pitchFamily="18" charset="0"/>
                </a:endParaRPr>
              </a:p>
              <a:p>
                <a:pPr marL="0" indent="0">
                  <a:buNone/>
                </a:pPr>
                <a:r>
                  <a:rPr lang="en-US">
                    <a:sym typeface="Wingdings" panose="05000000000000000000" pitchFamily="2" charset="2"/>
                  </a:rPr>
                  <a:t></a:t>
                </a:r>
                <a:r>
                  <a:rPr lang="en-US" b="0"/>
                  <a:t> </a:t>
                </a:r>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num>
                      <m:den>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den>
                    </m:f>
                    <m:r>
                      <a:rPr lang="en-US" b="0" i="0"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𝑍</m:t>
                            </m:r>
                          </m:sup>
                        </m:sSup>
                      </m:num>
                      <m:den>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𝑍</m:t>
                                </m:r>
                              </m:sup>
                            </m:sSup>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oMath>
                </a14:m>
                <a:r>
                  <a:rPr lang="en-US"/>
                  <a:t> x (1 -</a:t>
                </a:r>
                <a:r>
                  <a:rPr lang="en-US">
                    <a:ea typeface="Cambria Math" panose="02040503050406030204" pitchFamily="18" charset="0"/>
                  </a:rPr>
                  <a:t> </a:t>
                </a:r>
                <a14:m>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oMath>
                </a14:m>
                <a:r>
                  <a:rPr lang="en-US"/>
                  <a:t> ) = 0.817 x (1 – 0.817) </a:t>
                </a:r>
                <a:r>
                  <a:rPr lang="en-US">
                    <a:latin typeface="Cambria Math" panose="02040503050406030204" pitchFamily="18" charset="0"/>
                    <a:ea typeface="Cambria Math" panose="02040503050406030204" pitchFamily="18" charset="0"/>
                  </a:rPr>
                  <a:t>~</a:t>
                </a:r>
                <a:r>
                  <a:rPr lang="en-US"/>
                  <a:t> 0.148</a:t>
                </a:r>
              </a:p>
            </p:txBody>
          </p:sp>
        </mc:Choice>
        <mc:Fallback xmlns="">
          <p:sp>
            <p:nvSpPr>
              <p:cNvPr id="3" name="Content Placeholder 2">
                <a:extLst>
                  <a:ext uri="{FF2B5EF4-FFF2-40B4-BE49-F238E27FC236}">
                    <a16:creationId xmlns:a16="http://schemas.microsoft.com/office/drawing/2014/main" id="{4A417992-5C76-C87B-527E-B56337100D88}"/>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15828007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A254D-9D7B-87A3-519F-2A6C7DBF6887}"/>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02606E-95EA-DEB6-C8EE-1BFE5B755C31}"/>
                  </a:ext>
                </a:extLst>
              </p:cNvPr>
              <p:cNvSpPr>
                <a:spLocks noGrp="1"/>
              </p:cNvSpPr>
              <p:nvPr>
                <p:ph idx="1"/>
              </p:nvPr>
            </p:nvSpPr>
            <p:spPr/>
            <p:txBody>
              <a:bodyPr/>
              <a:lstStyle/>
              <a:p>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num>
                      <m:den>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𝑊</m:t>
                        </m:r>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𝑊</m:t>
                        </m:r>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oMath>
                </a14:m>
                <a:r>
                  <a:rPr lang="en-US"/>
                  <a:t> = [1,3,10]</a:t>
                </a:r>
              </a:p>
            </p:txBody>
          </p:sp>
        </mc:Choice>
        <mc:Fallback xmlns="">
          <p:sp>
            <p:nvSpPr>
              <p:cNvPr id="3" name="Content Placeholder 2">
                <a:extLst>
                  <a:ext uri="{FF2B5EF4-FFF2-40B4-BE49-F238E27FC236}">
                    <a16:creationId xmlns:a16="http://schemas.microsoft.com/office/drawing/2014/main" id="{8D02606E-95EA-DEB6-C8EE-1BFE5B755C31}"/>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48502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B800C-DAF0-77E2-7ECF-14D14F74FE1D}"/>
              </a:ext>
            </a:extLst>
          </p:cNvPr>
          <p:cNvSpPr>
            <a:spLocks noGrp="1"/>
          </p:cNvSpPr>
          <p:nvPr>
            <p:ph type="title"/>
          </p:nvPr>
        </p:nvSpPr>
        <p:spPr/>
        <p:txBody>
          <a:bodyPr/>
          <a:lstStyle/>
          <a:p>
            <a:r>
              <a:rPr lang="en-US"/>
              <a:t>6.3.5 Cập nhật bias và trọng số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9CD3928-8347-7DCE-1E5A-8F49FD16DA53}"/>
                  </a:ext>
                </a:extLst>
              </p:cNvPr>
              <p:cNvSpPr>
                <a:spLocks noGrp="1"/>
              </p:cNvSpPr>
              <p:nvPr>
                <p:ph idx="1"/>
              </p:nvPr>
            </p:nvSpPr>
            <p:spPr/>
            <p:txBody>
              <a:bodyPr/>
              <a:lstStyle/>
              <a:p>
                <a:r>
                  <a:rPr lang="en-US"/>
                  <a:t>Ta có công thức với a là learing rate</a:t>
                </a:r>
              </a:p>
              <a:p>
                <a:r>
                  <a:rPr lang="en-US"/>
                  <a:t>W = W – a x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num>
                      <m:den>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𝑊</m:t>
                        </m:r>
                      </m:den>
                    </m:f>
                  </m:oMath>
                </a14:m>
                <a:endParaRPr lang="en-US"/>
              </a:p>
              <a:p>
                <a:r>
                  <a:rPr lang="en-US"/>
                  <a:t>b = b - a x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num>
                      <m:den>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𝑊</m:t>
                        </m:r>
                      </m:den>
                    </m:f>
                  </m:oMath>
                </a14:m>
                <a:endParaRPr lang="en-US"/>
              </a:p>
              <a:p>
                <a:pPr marL="0" indent="0">
                  <a:buNone/>
                </a:pPr>
                <a:r>
                  <a:rPr lang="en-US"/>
                  <a:t>	W = </a:t>
                </a: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r>
                            <a:rPr lang="en-US" b="0" i="1" smtClean="0">
                              <a:latin typeface="Cambria Math" panose="02040503050406030204" pitchFamily="18" charset="0"/>
                            </a:rPr>
                            <m:t>.1</m:t>
                          </m:r>
                        </m:e>
                      </m:mr>
                      <m:mr>
                        <m:e>
                          <m:r>
                            <a:rPr lang="en-US" b="0" i="1" smtClean="0">
                              <a:latin typeface="Cambria Math" panose="02040503050406030204" pitchFamily="18" charset="0"/>
                            </a:rPr>
                            <m:t>0.1</m:t>
                          </m:r>
                        </m:e>
                      </m:mr>
                      <m:mr>
                        <m:e>
                          <m:r>
                            <a:rPr lang="en-US" b="0" i="1" smtClean="0">
                              <a:latin typeface="Cambria Math" panose="02040503050406030204" pitchFamily="18" charset="0"/>
                            </a:rPr>
                            <m:t>0.1</m:t>
                          </m:r>
                        </m:e>
                      </m:mr>
                    </m:m>
                    <m:r>
                      <a:rPr lang="en-US" b="0" i="0" smtClean="0">
                        <a:latin typeface="Cambria Math" panose="02040503050406030204" pitchFamily="18" charset="0"/>
                      </a:rPr>
                      <m:t>−0.1</m:t>
                    </m:r>
                    <m:r>
                      <a:rPr lang="en-US" b="0" i="1" smtClean="0">
                        <a:latin typeface="Cambria Math" panose="02040503050406030204" pitchFamily="18" charset="0"/>
                        <a:ea typeface="Cambria Math" panose="02040503050406030204" pitchFamily="18" charset="0"/>
                      </a:rPr>
                      <m:t>×</m:t>
                    </m:r>
                    <m:m>
                      <m:mPr>
                        <m:mcs>
                          <m:mc>
                            <m:mcPr>
                              <m:count m:val="1"/>
                              <m:mcJc m:val="center"/>
                            </m:mcPr>
                          </m:mc>
                        </m:mcs>
                        <m:ctrlPr>
                          <a:rPr lang="en-US" b="0" i="1" smtClean="0">
                            <a:latin typeface="Cambria Math" panose="02040503050406030204" pitchFamily="18" charset="0"/>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0.18</m:t>
                          </m:r>
                        </m:e>
                      </m:mr>
                      <m:mr>
                        <m:e>
                          <m:r>
                            <a:rPr lang="en-US" b="0" i="1" smtClean="0">
                              <a:latin typeface="Cambria Math" panose="02040503050406030204" pitchFamily="18" charset="0"/>
                              <a:ea typeface="Cambria Math" panose="02040503050406030204" pitchFamily="18" charset="0"/>
                            </a:rPr>
                            <m:t>−0.53</m:t>
                          </m:r>
                        </m:e>
                      </m:mr>
                      <m:mr>
                        <m:e>
                          <m:r>
                            <a:rPr lang="en-US" b="0" i="1" smtClean="0">
                              <a:latin typeface="Cambria Math" panose="02040503050406030204" pitchFamily="18" charset="0"/>
                              <a:ea typeface="Cambria Math" panose="02040503050406030204" pitchFamily="18" charset="0"/>
                            </a:rPr>
                            <m:t>−1.</m:t>
                          </m:r>
                        </m:e>
                      </m:mr>
                    </m:m>
                    <m:r>
                      <a:rPr lang="en-US" b="0" i="0" smtClean="0">
                        <a:latin typeface="Cambria Math" panose="02040503050406030204" pitchFamily="18" charset="0"/>
                        <a:ea typeface="Cambria Math" panose="02040503050406030204" pitchFamily="18" charset="0"/>
                      </a:rPr>
                      <m:t>= </m:t>
                    </m:r>
                    <m:m>
                      <m:mPr>
                        <m:mcs>
                          <m:mc>
                            <m:mcPr>
                              <m:count m:val="1"/>
                              <m:mcJc m:val="center"/>
                            </m:mcPr>
                          </m:mc>
                        </m:mcs>
                        <m:ctrlPr>
                          <a:rPr lang="en-US" b="0" i="1" smtClean="0">
                            <a:latin typeface="Cambria Math" panose="02040503050406030204" pitchFamily="18" charset="0"/>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.1018</m:t>
                          </m:r>
                        </m:e>
                      </m:mr>
                      <m:mr>
                        <m:e>
                          <m:r>
                            <a:rPr lang="en-US" b="0" i="1" smtClean="0">
                              <a:latin typeface="Cambria Math" panose="02040503050406030204" pitchFamily="18" charset="0"/>
                              <a:ea typeface="Cambria Math" panose="02040503050406030204" pitchFamily="18" charset="0"/>
                            </a:rPr>
                            <m:t>0.1053</m:t>
                          </m:r>
                        </m:e>
                      </m:mr>
                      <m:mr>
                        <m:e>
                          <m:r>
                            <a:rPr lang="en-US" b="0" i="1" smtClean="0">
                              <a:latin typeface="Cambria Math" panose="02040503050406030204" pitchFamily="18" charset="0"/>
                              <a:ea typeface="Cambria Math" panose="02040503050406030204" pitchFamily="18" charset="0"/>
                            </a:rPr>
                            <m:t>0.1177</m:t>
                          </m:r>
                        </m:e>
                      </m:mr>
                    </m:m>
                  </m:oMath>
                </a14:m>
                <a:endParaRPr lang="en-US"/>
              </a:p>
              <a:p>
                <a:pPr marL="0" indent="0">
                  <a:buNone/>
                </a:pPr>
                <a:r>
                  <a:rPr lang="en-US"/>
                  <a:t>	b = 0.1 – 0.01x(-0.18) = 0.1 + 0.0018 = 0.1018</a:t>
                </a:r>
              </a:p>
            </p:txBody>
          </p:sp>
        </mc:Choice>
        <mc:Fallback xmlns="">
          <p:sp>
            <p:nvSpPr>
              <p:cNvPr id="3" name="Content Placeholder 2">
                <a:extLst>
                  <a:ext uri="{FF2B5EF4-FFF2-40B4-BE49-F238E27FC236}">
                    <a16:creationId xmlns:a16="http://schemas.microsoft.com/office/drawing/2014/main" id="{C9CD3928-8347-7DCE-1E5A-8F49FD16DA53}"/>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41427143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2CB1-2427-58AE-D689-5CB771BAA0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3D8842-0BDE-2ACC-D6C3-AE646FD513E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195261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8128A-D824-AF71-630F-44E30E96B1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9802FB-1ABF-2A51-6AE5-7927C477D8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13822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6903A-35A5-BF57-A9B6-4FC9C63A21DE}"/>
              </a:ext>
            </a:extLst>
          </p:cNvPr>
          <p:cNvSpPr>
            <a:spLocks noGrp="1"/>
          </p:cNvSpPr>
          <p:nvPr>
            <p:ph type="title"/>
          </p:nvPr>
        </p:nvSpPr>
        <p:spPr/>
        <p:txBody>
          <a:bodyPr/>
          <a:lstStyle/>
          <a:p>
            <a:r>
              <a:rPr lang="en-US"/>
              <a:t>3. </a:t>
            </a:r>
            <a:r>
              <a:rPr lang="vi-VN" b="0" i="0">
                <a:solidFill>
                  <a:srgbClr val="232F3E"/>
                </a:solidFill>
                <a:effectLst/>
                <a:latin typeface="OpenSansBold"/>
              </a:rPr>
              <a:t>Mạng nơ-ron hoạt động như thế nào?</a:t>
            </a:r>
            <a:br>
              <a:rPr lang="vi-VN" b="0" i="0">
                <a:solidFill>
                  <a:srgbClr val="232F3E"/>
                </a:solidFill>
                <a:effectLst/>
                <a:latin typeface="OpenSansBold"/>
              </a:rPr>
            </a:br>
            <a:endParaRPr lang="en-US"/>
          </a:p>
        </p:txBody>
      </p:sp>
      <p:sp>
        <p:nvSpPr>
          <p:cNvPr id="3" name="Content Placeholder 2">
            <a:extLst>
              <a:ext uri="{FF2B5EF4-FFF2-40B4-BE49-F238E27FC236}">
                <a16:creationId xmlns:a16="http://schemas.microsoft.com/office/drawing/2014/main" id="{F3F7E5DA-AD64-7B34-4C40-784AD85DE493}"/>
              </a:ext>
            </a:extLst>
          </p:cNvPr>
          <p:cNvSpPr>
            <a:spLocks noGrp="1"/>
          </p:cNvSpPr>
          <p:nvPr>
            <p:ph idx="1"/>
          </p:nvPr>
        </p:nvSpPr>
        <p:spPr/>
        <p:txBody>
          <a:bodyPr/>
          <a:lstStyle/>
          <a:p>
            <a:pPr marL="0" indent="0" algn="ctr">
              <a:buNone/>
            </a:pPr>
            <a:endParaRPr lang="en-US"/>
          </a:p>
          <a:p>
            <a:pPr marL="0" indent="0" algn="ctr">
              <a:buNone/>
            </a:pPr>
            <a:endParaRPr lang="en-US"/>
          </a:p>
          <a:p>
            <a:pPr marL="0" indent="0" algn="ctr">
              <a:buNone/>
            </a:pPr>
            <a:endParaRPr lang="en-US"/>
          </a:p>
          <a:p>
            <a:pPr marL="0" indent="0" algn="ctr">
              <a:buNone/>
            </a:pPr>
            <a:r>
              <a:rPr lang="en-US"/>
              <a:t>Non-linear + Linear = Neuron</a:t>
            </a:r>
          </a:p>
        </p:txBody>
      </p:sp>
    </p:spTree>
    <p:extLst>
      <p:ext uri="{BB962C8B-B14F-4D97-AF65-F5344CB8AC3E}">
        <p14:creationId xmlns:p14="http://schemas.microsoft.com/office/powerpoint/2010/main" val="2107455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D680E-338F-58D9-C77B-1044211B247E}"/>
              </a:ext>
            </a:extLst>
          </p:cNvPr>
          <p:cNvSpPr>
            <a:spLocks noGrp="1"/>
          </p:cNvSpPr>
          <p:nvPr>
            <p:ph type="title"/>
          </p:nvPr>
        </p:nvSpPr>
        <p:spPr/>
        <p:txBody>
          <a:bodyPr/>
          <a:lstStyle/>
          <a:p>
            <a:r>
              <a:rPr lang="en-US"/>
              <a:t>Linear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1E9222-F61A-E622-C998-B5D9D7A82DFB}"/>
                  </a:ext>
                </a:extLst>
              </p:cNvPr>
              <p:cNvSpPr>
                <a:spLocks noGrp="1"/>
              </p:cNvSpPr>
              <p:nvPr>
                <p:ph idx="1"/>
              </p:nvPr>
            </p:nvSpPr>
            <p:spPr/>
            <p:txBody>
              <a:bodyPr>
                <a:normAutofit lnSpcReduction="10000"/>
              </a:bodyPr>
              <a:lstStyle/>
              <a:p>
                <a:r>
                  <a:rPr lang="en-US"/>
                  <a:t>Y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e>
                    </m:nary>
                  </m:oMath>
                </a14:m>
                <a:endParaRPr lang="en-US"/>
              </a:p>
              <a:p>
                <a:pPr marL="0" indent="0">
                  <a:buNone/>
                </a:pPr>
                <a:endParaRPr lang="en-US"/>
              </a:p>
              <a:p>
                <a:endParaRPr lang="en-US"/>
              </a:p>
              <a:p>
                <a:endParaRPr lang="en-US"/>
              </a:p>
              <a:p>
                <a:pPr>
                  <a:buFontTx/>
                  <a:buChar char="-"/>
                </a:pPr>
                <a:r>
                  <a:rPr lang="en-US"/>
                  <a:t>Y là output</a:t>
                </a:r>
              </a:p>
              <a:p>
                <a:pPr>
                  <a:buFontTx/>
                  <a:buChar char="-"/>
                </a:pPr>
                <a:r>
                  <a:rPr lang="en-US"/>
                  <a:t>W là trọng số </a:t>
                </a:r>
              </a:p>
              <a:p>
                <a:pPr>
                  <a:buFontTx/>
                  <a:buChar char="-"/>
                </a:pPr>
                <a:r>
                  <a:rPr lang="en-US"/>
                  <a:t>X input đầu vào</a:t>
                </a:r>
              </a:p>
              <a:p>
                <a:pPr>
                  <a:buFontTx/>
                  <a:buChar char="-"/>
                </a:pPr>
                <a:r>
                  <a:rPr lang="en-US"/>
                  <a:t>W0 trọng số</a:t>
                </a:r>
              </a:p>
              <a:p>
                <a:pPr marL="0" indent="0">
                  <a:buNone/>
                </a:pPr>
                <a:r>
                  <a:rPr lang="en-US">
                    <a:sym typeface="Wingdings" panose="05000000000000000000" pitchFamily="2" charset="2"/>
                  </a:rPr>
                  <a:t> Là hàm có mối quan hệ giữa x và y là bậc 1</a:t>
                </a:r>
                <a:endParaRPr lang="en-US"/>
              </a:p>
              <a:p>
                <a:endParaRPr lang="en-US"/>
              </a:p>
              <a:p>
                <a:endParaRPr lang="en-US"/>
              </a:p>
            </p:txBody>
          </p:sp>
        </mc:Choice>
        <mc:Fallback xmlns="">
          <p:sp>
            <p:nvSpPr>
              <p:cNvPr id="3" name="Content Placeholder 2">
                <a:extLst>
                  <a:ext uri="{FF2B5EF4-FFF2-40B4-BE49-F238E27FC236}">
                    <a16:creationId xmlns:a16="http://schemas.microsoft.com/office/drawing/2014/main" id="{7F1E9222-F61A-E622-C998-B5D9D7A82DFB}"/>
                  </a:ext>
                </a:extLst>
              </p:cNvPr>
              <p:cNvSpPr>
                <a:spLocks noGrp="1" noRot="1" noChangeAspect="1" noMove="1" noResize="1" noEditPoints="1" noAdjustHandles="1" noChangeArrowheads="1" noChangeShapeType="1" noTextEdit="1"/>
              </p:cNvSpPr>
              <p:nvPr>
                <p:ph idx="1"/>
              </p:nvPr>
            </p:nvSpPr>
            <p:spPr>
              <a:blipFill>
                <a:blip r:embed="rId2"/>
                <a:stretch>
                  <a:fillRect l="-1217" t="-3081" b="-280"/>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F9C38314-D432-B471-04F0-CBEAA4016274}"/>
              </a:ext>
            </a:extLst>
          </p:cNvPr>
          <p:cNvSpPr txBox="1"/>
          <p:nvPr/>
        </p:nvSpPr>
        <p:spPr>
          <a:xfrm>
            <a:off x="4276725" y="2352675"/>
            <a:ext cx="685800" cy="369332"/>
          </a:xfrm>
          <a:prstGeom prst="rect">
            <a:avLst/>
          </a:prstGeom>
          <a:noFill/>
        </p:spPr>
        <p:txBody>
          <a:bodyPr wrap="square" rtlCol="0">
            <a:spAutoFit/>
          </a:bodyPr>
          <a:lstStyle/>
          <a:p>
            <a:r>
              <a:rPr lang="en-US"/>
              <a:t>x1</a:t>
            </a:r>
          </a:p>
        </p:txBody>
      </p:sp>
      <p:sp>
        <p:nvSpPr>
          <p:cNvPr id="40" name="TextBox 39">
            <a:extLst>
              <a:ext uri="{FF2B5EF4-FFF2-40B4-BE49-F238E27FC236}">
                <a16:creationId xmlns:a16="http://schemas.microsoft.com/office/drawing/2014/main" id="{33493CBF-56C2-9341-E5CF-63035D7F6B0B}"/>
              </a:ext>
            </a:extLst>
          </p:cNvPr>
          <p:cNvSpPr txBox="1"/>
          <p:nvPr/>
        </p:nvSpPr>
        <p:spPr>
          <a:xfrm>
            <a:off x="4276725" y="2667516"/>
            <a:ext cx="762000" cy="369332"/>
          </a:xfrm>
          <a:prstGeom prst="rect">
            <a:avLst/>
          </a:prstGeom>
          <a:noFill/>
        </p:spPr>
        <p:txBody>
          <a:bodyPr wrap="square" rtlCol="0">
            <a:spAutoFit/>
          </a:bodyPr>
          <a:lstStyle/>
          <a:p>
            <a:r>
              <a:rPr lang="en-US"/>
              <a:t>x2</a:t>
            </a:r>
          </a:p>
        </p:txBody>
      </p:sp>
      <p:sp>
        <p:nvSpPr>
          <p:cNvPr id="41" name="TextBox 40">
            <a:extLst>
              <a:ext uri="{FF2B5EF4-FFF2-40B4-BE49-F238E27FC236}">
                <a16:creationId xmlns:a16="http://schemas.microsoft.com/office/drawing/2014/main" id="{E4ECB09F-CF44-44B0-14D4-12517B44EE46}"/>
              </a:ext>
            </a:extLst>
          </p:cNvPr>
          <p:cNvSpPr txBox="1"/>
          <p:nvPr/>
        </p:nvSpPr>
        <p:spPr>
          <a:xfrm>
            <a:off x="4276725" y="3401457"/>
            <a:ext cx="762000" cy="369332"/>
          </a:xfrm>
          <a:prstGeom prst="rect">
            <a:avLst/>
          </a:prstGeom>
          <a:noFill/>
        </p:spPr>
        <p:txBody>
          <a:bodyPr wrap="square" rtlCol="0">
            <a:spAutoFit/>
          </a:bodyPr>
          <a:lstStyle/>
          <a:p>
            <a:r>
              <a:rPr lang="en-US"/>
              <a:t>Xn1-1</a:t>
            </a:r>
          </a:p>
        </p:txBody>
      </p:sp>
      <p:sp>
        <p:nvSpPr>
          <p:cNvPr id="42" name="TextBox 41">
            <a:extLst>
              <a:ext uri="{FF2B5EF4-FFF2-40B4-BE49-F238E27FC236}">
                <a16:creationId xmlns:a16="http://schemas.microsoft.com/office/drawing/2014/main" id="{9FD2AB26-2467-B096-77B2-BCA5B99C162F}"/>
              </a:ext>
            </a:extLst>
          </p:cNvPr>
          <p:cNvSpPr txBox="1"/>
          <p:nvPr/>
        </p:nvSpPr>
        <p:spPr>
          <a:xfrm>
            <a:off x="4276725" y="3740428"/>
            <a:ext cx="571500" cy="369332"/>
          </a:xfrm>
          <a:prstGeom prst="rect">
            <a:avLst/>
          </a:prstGeom>
          <a:noFill/>
        </p:spPr>
        <p:txBody>
          <a:bodyPr wrap="square" rtlCol="0">
            <a:spAutoFit/>
          </a:bodyPr>
          <a:lstStyle/>
          <a:p>
            <a:r>
              <a:rPr lang="en-US"/>
              <a:t>xn</a:t>
            </a:r>
          </a:p>
        </p:txBody>
      </p:sp>
      <p:sp>
        <p:nvSpPr>
          <p:cNvPr id="43" name="TextBox 42">
            <a:extLst>
              <a:ext uri="{FF2B5EF4-FFF2-40B4-BE49-F238E27FC236}">
                <a16:creationId xmlns:a16="http://schemas.microsoft.com/office/drawing/2014/main" id="{754FCFFE-7679-4966-72B8-B9C35EA62C35}"/>
              </a:ext>
            </a:extLst>
          </p:cNvPr>
          <p:cNvSpPr txBox="1"/>
          <p:nvPr/>
        </p:nvSpPr>
        <p:spPr>
          <a:xfrm>
            <a:off x="4276725" y="2037834"/>
            <a:ext cx="571500" cy="369332"/>
          </a:xfrm>
          <a:prstGeom prst="rect">
            <a:avLst/>
          </a:prstGeom>
          <a:noFill/>
        </p:spPr>
        <p:txBody>
          <a:bodyPr wrap="square" rtlCol="0">
            <a:spAutoFit/>
          </a:bodyPr>
          <a:lstStyle/>
          <a:p>
            <a:r>
              <a:rPr lang="en-US"/>
              <a:t>1</a:t>
            </a:r>
          </a:p>
        </p:txBody>
      </p:sp>
      <mc:AlternateContent xmlns:mc="http://schemas.openxmlformats.org/markup-compatibility/2006" xmlns:p14="http://schemas.microsoft.com/office/powerpoint/2010/main">
        <mc:Choice Requires="p14">
          <p:contentPart p14:bwMode="auto" r:id="rId3">
            <p14:nvContentPartPr>
              <p14:cNvPr id="53" name="Ink 52">
                <a:extLst>
                  <a:ext uri="{FF2B5EF4-FFF2-40B4-BE49-F238E27FC236}">
                    <a16:creationId xmlns:a16="http://schemas.microsoft.com/office/drawing/2014/main" id="{712F6C1F-476E-5A9A-C4B0-FCD0483E5CEC}"/>
                  </a:ext>
                </a:extLst>
              </p14:cNvPr>
              <p14:cNvContentPartPr/>
              <p14:nvPr/>
            </p14:nvContentPartPr>
            <p14:xfrm>
              <a:off x="4629705" y="2880375"/>
              <a:ext cx="1555200" cy="191160"/>
            </p14:xfrm>
          </p:contentPart>
        </mc:Choice>
        <mc:Fallback xmlns="">
          <p:pic>
            <p:nvPicPr>
              <p:cNvPr id="53" name="Ink 52">
                <a:extLst>
                  <a:ext uri="{FF2B5EF4-FFF2-40B4-BE49-F238E27FC236}">
                    <a16:creationId xmlns:a16="http://schemas.microsoft.com/office/drawing/2014/main" id="{712F6C1F-476E-5A9A-C4B0-FCD0483E5CEC}"/>
                  </a:ext>
                </a:extLst>
              </p:cNvPr>
              <p:cNvPicPr/>
              <p:nvPr/>
            </p:nvPicPr>
            <p:blipFill>
              <a:blip r:embed="rId4"/>
              <a:stretch>
                <a:fillRect/>
              </a:stretch>
            </p:blipFill>
            <p:spPr>
              <a:xfrm>
                <a:off x="4620705" y="2871375"/>
                <a:ext cx="157284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4" name="Ink 53">
                <a:extLst>
                  <a:ext uri="{FF2B5EF4-FFF2-40B4-BE49-F238E27FC236}">
                    <a16:creationId xmlns:a16="http://schemas.microsoft.com/office/drawing/2014/main" id="{471A2280-0B26-5302-E548-093FD02186C4}"/>
                  </a:ext>
                </a:extLst>
              </p14:cNvPr>
              <p14:cNvContentPartPr/>
              <p14:nvPr/>
            </p14:nvContentPartPr>
            <p14:xfrm>
              <a:off x="4598745" y="2548095"/>
              <a:ext cx="1594080" cy="339120"/>
            </p14:xfrm>
          </p:contentPart>
        </mc:Choice>
        <mc:Fallback xmlns="">
          <p:pic>
            <p:nvPicPr>
              <p:cNvPr id="54" name="Ink 53">
                <a:extLst>
                  <a:ext uri="{FF2B5EF4-FFF2-40B4-BE49-F238E27FC236}">
                    <a16:creationId xmlns:a16="http://schemas.microsoft.com/office/drawing/2014/main" id="{471A2280-0B26-5302-E548-093FD02186C4}"/>
                  </a:ext>
                </a:extLst>
              </p:cNvPr>
              <p:cNvPicPr/>
              <p:nvPr/>
            </p:nvPicPr>
            <p:blipFill>
              <a:blip r:embed="rId6"/>
              <a:stretch>
                <a:fillRect/>
              </a:stretch>
            </p:blipFill>
            <p:spPr>
              <a:xfrm>
                <a:off x="4590105" y="2539455"/>
                <a:ext cx="1611720" cy="356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6" name="Ink 55">
                <a:extLst>
                  <a:ext uri="{FF2B5EF4-FFF2-40B4-BE49-F238E27FC236}">
                    <a16:creationId xmlns:a16="http://schemas.microsoft.com/office/drawing/2014/main" id="{6A461AE1-4448-5C93-3C45-3674C6259BDE}"/>
                  </a:ext>
                </a:extLst>
              </p14:cNvPr>
              <p14:cNvContentPartPr/>
              <p14:nvPr/>
            </p14:nvContentPartPr>
            <p14:xfrm>
              <a:off x="4605225" y="2282415"/>
              <a:ext cx="1687320" cy="297720"/>
            </p14:xfrm>
          </p:contentPart>
        </mc:Choice>
        <mc:Fallback xmlns="">
          <p:pic>
            <p:nvPicPr>
              <p:cNvPr id="56" name="Ink 55">
                <a:extLst>
                  <a:ext uri="{FF2B5EF4-FFF2-40B4-BE49-F238E27FC236}">
                    <a16:creationId xmlns:a16="http://schemas.microsoft.com/office/drawing/2014/main" id="{6A461AE1-4448-5C93-3C45-3674C6259BDE}"/>
                  </a:ext>
                </a:extLst>
              </p:cNvPr>
              <p:cNvPicPr/>
              <p:nvPr/>
            </p:nvPicPr>
            <p:blipFill>
              <a:blip r:embed="rId8"/>
              <a:stretch>
                <a:fillRect/>
              </a:stretch>
            </p:blipFill>
            <p:spPr>
              <a:xfrm>
                <a:off x="4596585" y="2273775"/>
                <a:ext cx="170496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9" name="Ink 58">
                <a:extLst>
                  <a:ext uri="{FF2B5EF4-FFF2-40B4-BE49-F238E27FC236}">
                    <a16:creationId xmlns:a16="http://schemas.microsoft.com/office/drawing/2014/main" id="{F251DC16-4310-6614-6CA8-34F8900A8477}"/>
                  </a:ext>
                </a:extLst>
              </p14:cNvPr>
              <p14:cNvContentPartPr/>
              <p14:nvPr/>
            </p14:nvContentPartPr>
            <p14:xfrm>
              <a:off x="4981785" y="3277815"/>
              <a:ext cx="1378440" cy="343800"/>
            </p14:xfrm>
          </p:contentPart>
        </mc:Choice>
        <mc:Fallback xmlns="">
          <p:pic>
            <p:nvPicPr>
              <p:cNvPr id="59" name="Ink 58">
                <a:extLst>
                  <a:ext uri="{FF2B5EF4-FFF2-40B4-BE49-F238E27FC236}">
                    <a16:creationId xmlns:a16="http://schemas.microsoft.com/office/drawing/2014/main" id="{F251DC16-4310-6614-6CA8-34F8900A8477}"/>
                  </a:ext>
                </a:extLst>
              </p:cNvPr>
              <p:cNvPicPr/>
              <p:nvPr/>
            </p:nvPicPr>
            <p:blipFill>
              <a:blip r:embed="rId10"/>
              <a:stretch>
                <a:fillRect/>
              </a:stretch>
            </p:blipFill>
            <p:spPr>
              <a:xfrm>
                <a:off x="4973145" y="3269175"/>
                <a:ext cx="139608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0" name="Ink 59">
                <a:extLst>
                  <a:ext uri="{FF2B5EF4-FFF2-40B4-BE49-F238E27FC236}">
                    <a16:creationId xmlns:a16="http://schemas.microsoft.com/office/drawing/2014/main" id="{8BF39A1B-3626-2D5A-37D6-6EB5F4ABFDBB}"/>
                  </a:ext>
                </a:extLst>
              </p14:cNvPr>
              <p14:cNvContentPartPr/>
              <p14:nvPr/>
            </p14:nvContentPartPr>
            <p14:xfrm>
              <a:off x="4701705" y="3318495"/>
              <a:ext cx="1558080" cy="661680"/>
            </p14:xfrm>
          </p:contentPart>
        </mc:Choice>
        <mc:Fallback xmlns="">
          <p:pic>
            <p:nvPicPr>
              <p:cNvPr id="60" name="Ink 59">
                <a:extLst>
                  <a:ext uri="{FF2B5EF4-FFF2-40B4-BE49-F238E27FC236}">
                    <a16:creationId xmlns:a16="http://schemas.microsoft.com/office/drawing/2014/main" id="{8BF39A1B-3626-2D5A-37D6-6EB5F4ABFDBB}"/>
                  </a:ext>
                </a:extLst>
              </p:cNvPr>
              <p:cNvPicPr/>
              <p:nvPr/>
            </p:nvPicPr>
            <p:blipFill>
              <a:blip r:embed="rId12"/>
              <a:stretch>
                <a:fillRect/>
              </a:stretch>
            </p:blipFill>
            <p:spPr>
              <a:xfrm>
                <a:off x="4692705" y="3309855"/>
                <a:ext cx="1575720" cy="679320"/>
              </a:xfrm>
              <a:prstGeom prst="rect">
                <a:avLst/>
              </a:prstGeom>
            </p:spPr>
          </p:pic>
        </mc:Fallback>
      </mc:AlternateContent>
      <p:grpSp>
        <p:nvGrpSpPr>
          <p:cNvPr id="64" name="Group 63">
            <a:extLst>
              <a:ext uri="{FF2B5EF4-FFF2-40B4-BE49-F238E27FC236}">
                <a16:creationId xmlns:a16="http://schemas.microsoft.com/office/drawing/2014/main" id="{35A1806B-BE1B-CEC1-32A7-8E46946DBE6A}"/>
              </a:ext>
            </a:extLst>
          </p:cNvPr>
          <p:cNvGrpSpPr/>
          <p:nvPr/>
        </p:nvGrpSpPr>
        <p:grpSpPr>
          <a:xfrm>
            <a:off x="6218745" y="2541615"/>
            <a:ext cx="603360" cy="678600"/>
            <a:chOff x="6218745" y="2541615"/>
            <a:chExt cx="603360" cy="678600"/>
          </a:xfrm>
        </p:grpSpPr>
        <mc:AlternateContent xmlns:mc="http://schemas.openxmlformats.org/markup-compatibility/2006" xmlns:p14="http://schemas.microsoft.com/office/powerpoint/2010/main">
          <mc:Choice Requires="p14">
            <p:contentPart p14:bwMode="auto" r:id="rId13">
              <p14:nvContentPartPr>
                <p14:cNvPr id="61" name="Ink 60">
                  <a:extLst>
                    <a:ext uri="{FF2B5EF4-FFF2-40B4-BE49-F238E27FC236}">
                      <a16:creationId xmlns:a16="http://schemas.microsoft.com/office/drawing/2014/main" id="{5A9A6281-0B0E-AAD9-2902-5CC0999BA73B}"/>
                    </a:ext>
                  </a:extLst>
                </p14:cNvPr>
                <p14:cNvContentPartPr/>
                <p14:nvPr/>
              </p14:nvContentPartPr>
              <p14:xfrm>
                <a:off x="6218745" y="2541615"/>
                <a:ext cx="603360" cy="678600"/>
              </p14:xfrm>
            </p:contentPart>
          </mc:Choice>
          <mc:Fallback xmlns="">
            <p:pic>
              <p:nvPicPr>
                <p:cNvPr id="61" name="Ink 60">
                  <a:extLst>
                    <a:ext uri="{FF2B5EF4-FFF2-40B4-BE49-F238E27FC236}">
                      <a16:creationId xmlns:a16="http://schemas.microsoft.com/office/drawing/2014/main" id="{5A9A6281-0B0E-AAD9-2902-5CC0999BA73B}"/>
                    </a:ext>
                  </a:extLst>
                </p:cNvPr>
                <p:cNvPicPr/>
                <p:nvPr/>
              </p:nvPicPr>
              <p:blipFill>
                <a:blip r:embed="rId14"/>
                <a:stretch>
                  <a:fillRect/>
                </a:stretch>
              </p:blipFill>
              <p:spPr>
                <a:xfrm>
                  <a:off x="6209745" y="2532615"/>
                  <a:ext cx="621000" cy="696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2" name="Ink 61">
                  <a:extLst>
                    <a:ext uri="{FF2B5EF4-FFF2-40B4-BE49-F238E27FC236}">
                      <a16:creationId xmlns:a16="http://schemas.microsoft.com/office/drawing/2014/main" id="{0ED98E4C-2659-6EFA-4D5A-D30F6BB269EE}"/>
                    </a:ext>
                  </a:extLst>
                </p14:cNvPr>
                <p14:cNvContentPartPr/>
                <p14:nvPr/>
              </p14:nvContentPartPr>
              <p14:xfrm>
                <a:off x="6523305" y="2742855"/>
                <a:ext cx="30240" cy="229320"/>
              </p14:xfrm>
            </p:contentPart>
          </mc:Choice>
          <mc:Fallback xmlns="">
            <p:pic>
              <p:nvPicPr>
                <p:cNvPr id="62" name="Ink 61">
                  <a:extLst>
                    <a:ext uri="{FF2B5EF4-FFF2-40B4-BE49-F238E27FC236}">
                      <a16:creationId xmlns:a16="http://schemas.microsoft.com/office/drawing/2014/main" id="{0ED98E4C-2659-6EFA-4D5A-D30F6BB269EE}"/>
                    </a:ext>
                  </a:extLst>
                </p:cNvPr>
                <p:cNvPicPr/>
                <p:nvPr/>
              </p:nvPicPr>
              <p:blipFill>
                <a:blip r:embed="rId16"/>
                <a:stretch>
                  <a:fillRect/>
                </a:stretch>
              </p:blipFill>
              <p:spPr>
                <a:xfrm>
                  <a:off x="6514665" y="2734215"/>
                  <a:ext cx="4788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3" name="Ink 62">
                  <a:extLst>
                    <a:ext uri="{FF2B5EF4-FFF2-40B4-BE49-F238E27FC236}">
                      <a16:creationId xmlns:a16="http://schemas.microsoft.com/office/drawing/2014/main" id="{0F6A11E6-74FD-B0A8-F263-69C8151F243E}"/>
                    </a:ext>
                  </a:extLst>
                </p14:cNvPr>
                <p14:cNvContentPartPr/>
                <p14:nvPr/>
              </p14:nvContentPartPr>
              <p14:xfrm>
                <a:off x="6315225" y="2828535"/>
                <a:ext cx="299160" cy="38880"/>
              </p14:xfrm>
            </p:contentPart>
          </mc:Choice>
          <mc:Fallback xmlns="">
            <p:pic>
              <p:nvPicPr>
                <p:cNvPr id="63" name="Ink 62">
                  <a:extLst>
                    <a:ext uri="{FF2B5EF4-FFF2-40B4-BE49-F238E27FC236}">
                      <a16:creationId xmlns:a16="http://schemas.microsoft.com/office/drawing/2014/main" id="{0F6A11E6-74FD-B0A8-F263-69C8151F243E}"/>
                    </a:ext>
                  </a:extLst>
                </p:cNvPr>
                <p:cNvPicPr/>
                <p:nvPr/>
              </p:nvPicPr>
              <p:blipFill>
                <a:blip r:embed="rId18"/>
                <a:stretch>
                  <a:fillRect/>
                </a:stretch>
              </p:blipFill>
              <p:spPr>
                <a:xfrm>
                  <a:off x="6306225" y="2819895"/>
                  <a:ext cx="316800" cy="56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
            <p14:nvContentPartPr>
              <p14:cNvPr id="65" name="Ink 64">
                <a:extLst>
                  <a:ext uri="{FF2B5EF4-FFF2-40B4-BE49-F238E27FC236}">
                    <a16:creationId xmlns:a16="http://schemas.microsoft.com/office/drawing/2014/main" id="{3B173BB4-445A-4FAF-8D3E-CF4A8832527D}"/>
                  </a:ext>
                </a:extLst>
              </p14:cNvPr>
              <p14:cNvContentPartPr/>
              <p14:nvPr/>
            </p14:nvContentPartPr>
            <p14:xfrm>
              <a:off x="6830025" y="2888655"/>
              <a:ext cx="1346760" cy="23760"/>
            </p14:xfrm>
          </p:contentPart>
        </mc:Choice>
        <mc:Fallback xmlns="">
          <p:pic>
            <p:nvPicPr>
              <p:cNvPr id="65" name="Ink 64">
                <a:extLst>
                  <a:ext uri="{FF2B5EF4-FFF2-40B4-BE49-F238E27FC236}">
                    <a16:creationId xmlns:a16="http://schemas.microsoft.com/office/drawing/2014/main" id="{3B173BB4-445A-4FAF-8D3E-CF4A8832527D}"/>
                  </a:ext>
                </a:extLst>
              </p:cNvPr>
              <p:cNvPicPr/>
              <p:nvPr/>
            </p:nvPicPr>
            <p:blipFill>
              <a:blip r:embed="rId20"/>
              <a:stretch>
                <a:fillRect/>
              </a:stretch>
            </p:blipFill>
            <p:spPr>
              <a:xfrm>
                <a:off x="6821385" y="2880015"/>
                <a:ext cx="1364400" cy="41400"/>
              </a:xfrm>
              <a:prstGeom prst="rect">
                <a:avLst/>
              </a:prstGeom>
            </p:spPr>
          </p:pic>
        </mc:Fallback>
      </mc:AlternateContent>
      <p:grpSp>
        <p:nvGrpSpPr>
          <p:cNvPr id="68" name="Group 67">
            <a:extLst>
              <a:ext uri="{FF2B5EF4-FFF2-40B4-BE49-F238E27FC236}">
                <a16:creationId xmlns:a16="http://schemas.microsoft.com/office/drawing/2014/main" id="{2FAADAB8-FCC7-938D-123F-7FC2EC3C88F7}"/>
              </a:ext>
            </a:extLst>
          </p:cNvPr>
          <p:cNvGrpSpPr/>
          <p:nvPr/>
        </p:nvGrpSpPr>
        <p:grpSpPr>
          <a:xfrm>
            <a:off x="8091105" y="2628735"/>
            <a:ext cx="624600" cy="740160"/>
            <a:chOff x="8091105" y="2628735"/>
            <a:chExt cx="624600" cy="740160"/>
          </a:xfrm>
        </p:grpSpPr>
        <mc:AlternateContent xmlns:mc="http://schemas.openxmlformats.org/markup-compatibility/2006" xmlns:p14="http://schemas.microsoft.com/office/powerpoint/2010/main">
          <mc:Choice Requires="p14">
            <p:contentPart p14:bwMode="auto" r:id="rId21">
              <p14:nvContentPartPr>
                <p14:cNvPr id="66" name="Ink 65">
                  <a:extLst>
                    <a:ext uri="{FF2B5EF4-FFF2-40B4-BE49-F238E27FC236}">
                      <a16:creationId xmlns:a16="http://schemas.microsoft.com/office/drawing/2014/main" id="{3982D4CB-0195-1051-AA6C-6699B75A5F8E}"/>
                    </a:ext>
                  </a:extLst>
                </p14:cNvPr>
                <p14:cNvContentPartPr/>
                <p14:nvPr/>
              </p14:nvContentPartPr>
              <p14:xfrm>
                <a:off x="8238705" y="2628735"/>
                <a:ext cx="231840" cy="322560"/>
              </p14:xfrm>
            </p:contentPart>
          </mc:Choice>
          <mc:Fallback xmlns="">
            <p:pic>
              <p:nvPicPr>
                <p:cNvPr id="66" name="Ink 65">
                  <a:extLst>
                    <a:ext uri="{FF2B5EF4-FFF2-40B4-BE49-F238E27FC236}">
                      <a16:creationId xmlns:a16="http://schemas.microsoft.com/office/drawing/2014/main" id="{3982D4CB-0195-1051-AA6C-6699B75A5F8E}"/>
                    </a:ext>
                  </a:extLst>
                </p:cNvPr>
                <p:cNvPicPr/>
                <p:nvPr/>
              </p:nvPicPr>
              <p:blipFill>
                <a:blip r:embed="rId22"/>
                <a:stretch>
                  <a:fillRect/>
                </a:stretch>
              </p:blipFill>
              <p:spPr>
                <a:xfrm>
                  <a:off x="8232585" y="2622615"/>
                  <a:ext cx="24408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7" name="Ink 66">
                  <a:extLst>
                    <a:ext uri="{FF2B5EF4-FFF2-40B4-BE49-F238E27FC236}">
                      <a16:creationId xmlns:a16="http://schemas.microsoft.com/office/drawing/2014/main" id="{5A209ADE-A055-C971-A2E6-1C3AA959C0DA}"/>
                    </a:ext>
                  </a:extLst>
                </p14:cNvPr>
                <p14:cNvContentPartPr/>
                <p14:nvPr/>
              </p14:nvContentPartPr>
              <p14:xfrm>
                <a:off x="8091105" y="2676255"/>
                <a:ext cx="624600" cy="692640"/>
              </p14:xfrm>
            </p:contentPart>
          </mc:Choice>
          <mc:Fallback xmlns="">
            <p:pic>
              <p:nvPicPr>
                <p:cNvPr id="67" name="Ink 66">
                  <a:extLst>
                    <a:ext uri="{FF2B5EF4-FFF2-40B4-BE49-F238E27FC236}">
                      <a16:creationId xmlns:a16="http://schemas.microsoft.com/office/drawing/2014/main" id="{5A209ADE-A055-C971-A2E6-1C3AA959C0DA}"/>
                    </a:ext>
                  </a:extLst>
                </p:cNvPr>
                <p:cNvPicPr/>
                <p:nvPr/>
              </p:nvPicPr>
              <p:blipFill>
                <a:blip r:embed="rId24"/>
                <a:stretch>
                  <a:fillRect/>
                </a:stretch>
              </p:blipFill>
              <p:spPr>
                <a:xfrm>
                  <a:off x="8084985" y="2670135"/>
                  <a:ext cx="636840" cy="704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
            <p14:nvContentPartPr>
              <p14:cNvPr id="69" name="Ink 68">
                <a:extLst>
                  <a:ext uri="{FF2B5EF4-FFF2-40B4-BE49-F238E27FC236}">
                    <a16:creationId xmlns:a16="http://schemas.microsoft.com/office/drawing/2014/main" id="{9FEE7A31-D118-A04B-8052-D67283F2F1BA}"/>
                  </a:ext>
                </a:extLst>
              </p14:cNvPr>
              <p14:cNvContentPartPr/>
              <p14:nvPr/>
            </p14:nvContentPartPr>
            <p14:xfrm>
              <a:off x="1800105" y="2323815"/>
              <a:ext cx="360" cy="360"/>
            </p14:xfrm>
          </p:contentPart>
        </mc:Choice>
        <mc:Fallback xmlns="">
          <p:pic>
            <p:nvPicPr>
              <p:cNvPr id="69" name="Ink 68">
                <a:extLst>
                  <a:ext uri="{FF2B5EF4-FFF2-40B4-BE49-F238E27FC236}">
                    <a16:creationId xmlns:a16="http://schemas.microsoft.com/office/drawing/2014/main" id="{9FEE7A31-D118-A04B-8052-D67283F2F1BA}"/>
                  </a:ext>
                </a:extLst>
              </p:cNvPr>
              <p:cNvPicPr/>
              <p:nvPr/>
            </p:nvPicPr>
            <p:blipFill>
              <a:blip r:embed="rId26"/>
              <a:stretch>
                <a:fillRect/>
              </a:stretch>
            </p:blipFill>
            <p:spPr>
              <a:xfrm>
                <a:off x="1793985" y="231769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0" name="Ink 69">
                <a:extLst>
                  <a:ext uri="{FF2B5EF4-FFF2-40B4-BE49-F238E27FC236}">
                    <a16:creationId xmlns:a16="http://schemas.microsoft.com/office/drawing/2014/main" id="{8D53B812-9C42-CBA3-A898-8B166E07E076}"/>
                  </a:ext>
                </a:extLst>
              </p14:cNvPr>
              <p14:cNvContentPartPr/>
              <p14:nvPr/>
            </p14:nvContentPartPr>
            <p14:xfrm>
              <a:off x="2323905" y="1371255"/>
              <a:ext cx="360" cy="360"/>
            </p14:xfrm>
          </p:contentPart>
        </mc:Choice>
        <mc:Fallback xmlns="">
          <p:pic>
            <p:nvPicPr>
              <p:cNvPr id="70" name="Ink 69">
                <a:extLst>
                  <a:ext uri="{FF2B5EF4-FFF2-40B4-BE49-F238E27FC236}">
                    <a16:creationId xmlns:a16="http://schemas.microsoft.com/office/drawing/2014/main" id="{8D53B812-9C42-CBA3-A898-8B166E07E076}"/>
                  </a:ext>
                </a:extLst>
              </p:cNvPr>
              <p:cNvPicPr/>
              <p:nvPr/>
            </p:nvPicPr>
            <p:blipFill>
              <a:blip r:embed="rId26"/>
              <a:stretch>
                <a:fillRect/>
              </a:stretch>
            </p:blipFill>
            <p:spPr>
              <a:xfrm>
                <a:off x="2317785" y="136513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1" name="Ink 70">
                <a:extLst>
                  <a:ext uri="{FF2B5EF4-FFF2-40B4-BE49-F238E27FC236}">
                    <a16:creationId xmlns:a16="http://schemas.microsoft.com/office/drawing/2014/main" id="{BB7ABA40-BF02-B6EE-D0E6-5996295757F4}"/>
                  </a:ext>
                </a:extLst>
              </p14:cNvPr>
              <p14:cNvContentPartPr/>
              <p14:nvPr/>
            </p14:nvContentPartPr>
            <p14:xfrm>
              <a:off x="3381225" y="1000095"/>
              <a:ext cx="360" cy="360"/>
            </p14:xfrm>
          </p:contentPart>
        </mc:Choice>
        <mc:Fallback xmlns="">
          <p:pic>
            <p:nvPicPr>
              <p:cNvPr id="71" name="Ink 70">
                <a:extLst>
                  <a:ext uri="{FF2B5EF4-FFF2-40B4-BE49-F238E27FC236}">
                    <a16:creationId xmlns:a16="http://schemas.microsoft.com/office/drawing/2014/main" id="{BB7ABA40-BF02-B6EE-D0E6-5996295757F4}"/>
                  </a:ext>
                </a:extLst>
              </p:cNvPr>
              <p:cNvPicPr/>
              <p:nvPr/>
            </p:nvPicPr>
            <p:blipFill>
              <a:blip r:embed="rId26"/>
              <a:stretch>
                <a:fillRect/>
              </a:stretch>
            </p:blipFill>
            <p:spPr>
              <a:xfrm>
                <a:off x="3375105" y="993975"/>
                <a:ext cx="12600" cy="12600"/>
              </a:xfrm>
              <a:prstGeom prst="rect">
                <a:avLst/>
              </a:prstGeom>
            </p:spPr>
          </p:pic>
        </mc:Fallback>
      </mc:AlternateContent>
      <p:grpSp>
        <p:nvGrpSpPr>
          <p:cNvPr id="74" name="Group 73">
            <a:extLst>
              <a:ext uri="{FF2B5EF4-FFF2-40B4-BE49-F238E27FC236}">
                <a16:creationId xmlns:a16="http://schemas.microsoft.com/office/drawing/2014/main" id="{0718465D-651B-4932-55AB-A6239A98D751}"/>
              </a:ext>
            </a:extLst>
          </p:cNvPr>
          <p:cNvGrpSpPr/>
          <p:nvPr/>
        </p:nvGrpSpPr>
        <p:grpSpPr>
          <a:xfrm>
            <a:off x="2619105" y="5533935"/>
            <a:ext cx="381600" cy="47880"/>
            <a:chOff x="2619105" y="5533935"/>
            <a:chExt cx="381600" cy="47880"/>
          </a:xfrm>
        </p:grpSpPr>
        <mc:AlternateContent xmlns:mc="http://schemas.openxmlformats.org/markup-compatibility/2006" xmlns:p14="http://schemas.microsoft.com/office/powerpoint/2010/main">
          <mc:Choice Requires="p14">
            <p:contentPart p14:bwMode="auto" r:id="rId29">
              <p14:nvContentPartPr>
                <p14:cNvPr id="72" name="Ink 71">
                  <a:extLst>
                    <a:ext uri="{FF2B5EF4-FFF2-40B4-BE49-F238E27FC236}">
                      <a16:creationId xmlns:a16="http://schemas.microsoft.com/office/drawing/2014/main" id="{BB26535B-5879-079A-2067-9E0FFC1AC546}"/>
                    </a:ext>
                  </a:extLst>
                </p14:cNvPr>
                <p14:cNvContentPartPr/>
                <p14:nvPr/>
              </p14:nvContentPartPr>
              <p14:xfrm>
                <a:off x="2619105" y="5533935"/>
                <a:ext cx="360" cy="360"/>
              </p14:xfrm>
            </p:contentPart>
          </mc:Choice>
          <mc:Fallback xmlns="">
            <p:pic>
              <p:nvPicPr>
                <p:cNvPr id="72" name="Ink 71">
                  <a:extLst>
                    <a:ext uri="{FF2B5EF4-FFF2-40B4-BE49-F238E27FC236}">
                      <a16:creationId xmlns:a16="http://schemas.microsoft.com/office/drawing/2014/main" id="{BB26535B-5879-079A-2067-9E0FFC1AC546}"/>
                    </a:ext>
                  </a:extLst>
                </p:cNvPr>
                <p:cNvPicPr/>
                <p:nvPr/>
              </p:nvPicPr>
              <p:blipFill>
                <a:blip r:embed="rId26"/>
                <a:stretch>
                  <a:fillRect/>
                </a:stretch>
              </p:blipFill>
              <p:spPr>
                <a:xfrm>
                  <a:off x="2612985" y="552781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73" name="Ink 72">
                  <a:extLst>
                    <a:ext uri="{FF2B5EF4-FFF2-40B4-BE49-F238E27FC236}">
                      <a16:creationId xmlns:a16="http://schemas.microsoft.com/office/drawing/2014/main" id="{7D683FD6-DAC3-6908-2048-8C41C6B8A83F}"/>
                    </a:ext>
                  </a:extLst>
                </p14:cNvPr>
                <p14:cNvContentPartPr/>
                <p14:nvPr/>
              </p14:nvContentPartPr>
              <p14:xfrm>
                <a:off x="3000345" y="5581455"/>
                <a:ext cx="360" cy="360"/>
              </p14:xfrm>
            </p:contentPart>
          </mc:Choice>
          <mc:Fallback xmlns="">
            <p:pic>
              <p:nvPicPr>
                <p:cNvPr id="73" name="Ink 72">
                  <a:extLst>
                    <a:ext uri="{FF2B5EF4-FFF2-40B4-BE49-F238E27FC236}">
                      <a16:creationId xmlns:a16="http://schemas.microsoft.com/office/drawing/2014/main" id="{7D683FD6-DAC3-6908-2048-8C41C6B8A83F}"/>
                    </a:ext>
                  </a:extLst>
                </p:cNvPr>
                <p:cNvPicPr/>
                <p:nvPr/>
              </p:nvPicPr>
              <p:blipFill>
                <a:blip r:embed="rId26"/>
                <a:stretch>
                  <a:fillRect/>
                </a:stretch>
              </p:blipFill>
              <p:spPr>
                <a:xfrm>
                  <a:off x="2994225" y="5575335"/>
                  <a:ext cx="12600" cy="12600"/>
                </a:xfrm>
                <a:prstGeom prst="rect">
                  <a:avLst/>
                </a:prstGeom>
              </p:spPr>
            </p:pic>
          </mc:Fallback>
        </mc:AlternateContent>
      </p:grpSp>
    </p:spTree>
    <p:extLst>
      <p:ext uri="{BB962C8B-B14F-4D97-AF65-F5344CB8AC3E}">
        <p14:creationId xmlns:p14="http://schemas.microsoft.com/office/powerpoint/2010/main" val="4215098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F5A86-B207-3AA0-056C-886137AE7583}"/>
              </a:ext>
            </a:extLst>
          </p:cNvPr>
          <p:cNvSpPr>
            <a:spLocks noGrp="1"/>
          </p:cNvSpPr>
          <p:nvPr>
            <p:ph type="title"/>
          </p:nvPr>
        </p:nvSpPr>
        <p:spPr/>
        <p:txBody>
          <a:bodyPr/>
          <a:lstStyle/>
          <a:p>
            <a:r>
              <a:rPr lang="en-US"/>
              <a:t>Non-Linear function</a:t>
            </a:r>
          </a:p>
        </p:txBody>
      </p:sp>
      <p:sp>
        <p:nvSpPr>
          <p:cNvPr id="3" name="Content Placeholder 2">
            <a:extLst>
              <a:ext uri="{FF2B5EF4-FFF2-40B4-BE49-F238E27FC236}">
                <a16:creationId xmlns:a16="http://schemas.microsoft.com/office/drawing/2014/main" id="{78465A99-115D-36D5-FA33-E330A32DAE16}"/>
              </a:ext>
            </a:extLst>
          </p:cNvPr>
          <p:cNvSpPr>
            <a:spLocks noGrp="1"/>
          </p:cNvSpPr>
          <p:nvPr>
            <p:ph idx="1"/>
          </p:nvPr>
        </p:nvSpPr>
        <p:spPr/>
        <p:txBody>
          <a:bodyPr/>
          <a:lstStyle/>
          <a:p>
            <a:r>
              <a:rPr lang="en-US"/>
              <a:t>Là hàm số mà mối quan hệ giữa x và y không phải bậc 1</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D0FC4D3-A4B8-6C84-5AB4-B88DD28AAA4B}"/>
                  </a:ext>
                </a:extLst>
              </p14:cNvPr>
              <p14:cNvContentPartPr/>
              <p14:nvPr/>
            </p14:nvContentPartPr>
            <p14:xfrm>
              <a:off x="3228552" y="2432376"/>
              <a:ext cx="360" cy="2900160"/>
            </p14:xfrm>
          </p:contentPart>
        </mc:Choice>
        <mc:Fallback xmlns="">
          <p:pic>
            <p:nvPicPr>
              <p:cNvPr id="4" name="Ink 3">
                <a:extLst>
                  <a:ext uri="{FF2B5EF4-FFF2-40B4-BE49-F238E27FC236}">
                    <a16:creationId xmlns:a16="http://schemas.microsoft.com/office/drawing/2014/main" id="{7D0FC4D3-A4B8-6C84-5AB4-B88DD28AAA4B}"/>
                  </a:ext>
                </a:extLst>
              </p:cNvPr>
              <p:cNvPicPr/>
              <p:nvPr/>
            </p:nvPicPr>
            <p:blipFill>
              <a:blip r:embed="rId3"/>
              <a:stretch>
                <a:fillRect/>
              </a:stretch>
            </p:blipFill>
            <p:spPr>
              <a:xfrm>
                <a:off x="3219552" y="2423376"/>
                <a:ext cx="18000" cy="2917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EF10574-3E20-A475-3CA6-243CDAFFFB93}"/>
                  </a:ext>
                </a:extLst>
              </p14:cNvPr>
              <p14:cNvContentPartPr/>
              <p14:nvPr/>
            </p14:nvContentPartPr>
            <p14:xfrm>
              <a:off x="3236832" y="5320296"/>
              <a:ext cx="3170880" cy="360"/>
            </p14:xfrm>
          </p:contentPart>
        </mc:Choice>
        <mc:Fallback xmlns="">
          <p:pic>
            <p:nvPicPr>
              <p:cNvPr id="5" name="Ink 4">
                <a:extLst>
                  <a:ext uri="{FF2B5EF4-FFF2-40B4-BE49-F238E27FC236}">
                    <a16:creationId xmlns:a16="http://schemas.microsoft.com/office/drawing/2014/main" id="{CEF10574-3E20-A475-3CA6-243CDAFFFB93}"/>
                  </a:ext>
                </a:extLst>
              </p:cNvPr>
              <p:cNvPicPr/>
              <p:nvPr/>
            </p:nvPicPr>
            <p:blipFill>
              <a:blip r:embed="rId5"/>
              <a:stretch>
                <a:fillRect/>
              </a:stretch>
            </p:blipFill>
            <p:spPr>
              <a:xfrm>
                <a:off x="3228192" y="5311656"/>
                <a:ext cx="31885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B1BA2642-9B59-D695-7653-759A22D1B6E7}"/>
                  </a:ext>
                </a:extLst>
              </p14:cNvPr>
              <p14:cNvContentPartPr/>
              <p14:nvPr/>
            </p14:nvContentPartPr>
            <p14:xfrm>
              <a:off x="3346632" y="2611656"/>
              <a:ext cx="3847680" cy="2573280"/>
            </p14:xfrm>
          </p:contentPart>
        </mc:Choice>
        <mc:Fallback xmlns="">
          <p:pic>
            <p:nvPicPr>
              <p:cNvPr id="7" name="Ink 6">
                <a:extLst>
                  <a:ext uri="{FF2B5EF4-FFF2-40B4-BE49-F238E27FC236}">
                    <a16:creationId xmlns:a16="http://schemas.microsoft.com/office/drawing/2014/main" id="{B1BA2642-9B59-D695-7653-759A22D1B6E7}"/>
                  </a:ext>
                </a:extLst>
              </p:cNvPr>
              <p:cNvPicPr/>
              <p:nvPr/>
            </p:nvPicPr>
            <p:blipFill>
              <a:blip r:embed="rId7"/>
              <a:stretch>
                <a:fillRect/>
              </a:stretch>
            </p:blipFill>
            <p:spPr>
              <a:xfrm>
                <a:off x="3337992" y="2603016"/>
                <a:ext cx="3865320" cy="2590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A5A3CB95-917B-E631-47CA-40A630693310}"/>
                  </a:ext>
                </a:extLst>
              </p14:cNvPr>
              <p14:cNvContentPartPr/>
              <p14:nvPr/>
            </p14:nvContentPartPr>
            <p14:xfrm>
              <a:off x="2596752" y="1051416"/>
              <a:ext cx="360" cy="360"/>
            </p14:xfrm>
          </p:contentPart>
        </mc:Choice>
        <mc:Fallback xmlns="">
          <p:pic>
            <p:nvPicPr>
              <p:cNvPr id="8" name="Ink 7">
                <a:extLst>
                  <a:ext uri="{FF2B5EF4-FFF2-40B4-BE49-F238E27FC236}">
                    <a16:creationId xmlns:a16="http://schemas.microsoft.com/office/drawing/2014/main" id="{A5A3CB95-917B-E631-47CA-40A630693310}"/>
                  </a:ext>
                </a:extLst>
              </p:cNvPr>
              <p:cNvPicPr/>
              <p:nvPr/>
            </p:nvPicPr>
            <p:blipFill>
              <a:blip r:embed="rId9"/>
              <a:stretch>
                <a:fillRect/>
              </a:stretch>
            </p:blipFill>
            <p:spPr>
              <a:xfrm>
                <a:off x="2587752" y="104277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791E086E-3655-4D6D-D87B-616B5F4604EF}"/>
                  </a:ext>
                </a:extLst>
              </p14:cNvPr>
              <p14:cNvContentPartPr/>
              <p14:nvPr/>
            </p14:nvContentPartPr>
            <p14:xfrm>
              <a:off x="2057112" y="2167056"/>
              <a:ext cx="360" cy="360"/>
            </p14:xfrm>
          </p:contentPart>
        </mc:Choice>
        <mc:Fallback xmlns="">
          <p:pic>
            <p:nvPicPr>
              <p:cNvPr id="9" name="Ink 8">
                <a:extLst>
                  <a:ext uri="{FF2B5EF4-FFF2-40B4-BE49-F238E27FC236}">
                    <a16:creationId xmlns:a16="http://schemas.microsoft.com/office/drawing/2014/main" id="{791E086E-3655-4D6D-D87B-616B5F4604EF}"/>
                  </a:ext>
                </a:extLst>
              </p:cNvPr>
              <p:cNvPicPr/>
              <p:nvPr/>
            </p:nvPicPr>
            <p:blipFill>
              <a:blip r:embed="rId9"/>
              <a:stretch>
                <a:fillRect/>
              </a:stretch>
            </p:blipFill>
            <p:spPr>
              <a:xfrm>
                <a:off x="2048472" y="215805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3450C845-1677-EDA4-7005-AB79DECC748A}"/>
                  </a:ext>
                </a:extLst>
              </p14:cNvPr>
              <p14:cNvContentPartPr/>
              <p14:nvPr/>
            </p14:nvContentPartPr>
            <p14:xfrm>
              <a:off x="2951352" y="5385456"/>
              <a:ext cx="287640" cy="351360"/>
            </p14:xfrm>
          </p:contentPart>
        </mc:Choice>
        <mc:Fallback xmlns="">
          <p:pic>
            <p:nvPicPr>
              <p:cNvPr id="10" name="Ink 9">
                <a:extLst>
                  <a:ext uri="{FF2B5EF4-FFF2-40B4-BE49-F238E27FC236}">
                    <a16:creationId xmlns:a16="http://schemas.microsoft.com/office/drawing/2014/main" id="{3450C845-1677-EDA4-7005-AB79DECC748A}"/>
                  </a:ext>
                </a:extLst>
              </p:cNvPr>
              <p:cNvPicPr/>
              <p:nvPr/>
            </p:nvPicPr>
            <p:blipFill>
              <a:blip r:embed="rId12"/>
              <a:stretch>
                <a:fillRect/>
              </a:stretch>
            </p:blipFill>
            <p:spPr>
              <a:xfrm>
                <a:off x="2945232" y="5379336"/>
                <a:ext cx="299880" cy="363600"/>
              </a:xfrm>
              <a:prstGeom prst="rect">
                <a:avLst/>
              </a:prstGeom>
            </p:spPr>
          </p:pic>
        </mc:Fallback>
      </mc:AlternateContent>
      <p:grpSp>
        <p:nvGrpSpPr>
          <p:cNvPr id="14" name="Group 13">
            <a:extLst>
              <a:ext uri="{FF2B5EF4-FFF2-40B4-BE49-F238E27FC236}">
                <a16:creationId xmlns:a16="http://schemas.microsoft.com/office/drawing/2014/main" id="{F2640AA8-1960-7229-3B14-DA1AFB5A5711}"/>
              </a:ext>
            </a:extLst>
          </p:cNvPr>
          <p:cNvGrpSpPr/>
          <p:nvPr/>
        </p:nvGrpSpPr>
        <p:grpSpPr>
          <a:xfrm>
            <a:off x="6036552" y="5129496"/>
            <a:ext cx="495000" cy="660240"/>
            <a:chOff x="6036552" y="5129496"/>
            <a:chExt cx="495000" cy="660240"/>
          </a:xfrm>
        </p:grpSpPr>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FBE80BB6-E36A-7270-5760-BD07D39CE7B5}"/>
                    </a:ext>
                  </a:extLst>
                </p14:cNvPr>
                <p14:cNvContentPartPr/>
                <p14:nvPr/>
              </p14:nvContentPartPr>
              <p14:xfrm>
                <a:off x="6114672" y="5596056"/>
                <a:ext cx="152280" cy="193680"/>
              </p14:xfrm>
            </p:contentPart>
          </mc:Choice>
          <mc:Fallback xmlns="">
            <p:pic>
              <p:nvPicPr>
                <p:cNvPr id="11" name="Ink 10">
                  <a:extLst>
                    <a:ext uri="{FF2B5EF4-FFF2-40B4-BE49-F238E27FC236}">
                      <a16:creationId xmlns:a16="http://schemas.microsoft.com/office/drawing/2014/main" id="{FBE80BB6-E36A-7270-5760-BD07D39CE7B5}"/>
                    </a:ext>
                  </a:extLst>
                </p:cNvPr>
                <p:cNvPicPr/>
                <p:nvPr/>
              </p:nvPicPr>
              <p:blipFill>
                <a:blip r:embed="rId14"/>
                <a:stretch>
                  <a:fillRect/>
                </a:stretch>
              </p:blipFill>
              <p:spPr>
                <a:xfrm>
                  <a:off x="6108552" y="5589936"/>
                  <a:ext cx="16452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BDD04BE9-9273-4038-9435-FAF72FCFC089}"/>
                    </a:ext>
                  </a:extLst>
                </p14:cNvPr>
                <p14:cNvContentPartPr/>
                <p14:nvPr/>
              </p14:nvContentPartPr>
              <p14:xfrm>
                <a:off x="6281712" y="5583816"/>
                <a:ext cx="233280" cy="196200"/>
              </p14:xfrm>
            </p:contentPart>
          </mc:Choice>
          <mc:Fallback xmlns="">
            <p:pic>
              <p:nvPicPr>
                <p:cNvPr id="12" name="Ink 11">
                  <a:extLst>
                    <a:ext uri="{FF2B5EF4-FFF2-40B4-BE49-F238E27FC236}">
                      <a16:creationId xmlns:a16="http://schemas.microsoft.com/office/drawing/2014/main" id="{BDD04BE9-9273-4038-9435-FAF72FCFC089}"/>
                    </a:ext>
                  </a:extLst>
                </p:cNvPr>
                <p:cNvPicPr/>
                <p:nvPr/>
              </p:nvPicPr>
              <p:blipFill>
                <a:blip r:embed="rId16"/>
                <a:stretch>
                  <a:fillRect/>
                </a:stretch>
              </p:blipFill>
              <p:spPr>
                <a:xfrm>
                  <a:off x="6275592" y="5577696"/>
                  <a:ext cx="24552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AAC87ED7-E9ED-D9B3-04A2-C677DAC58715}"/>
                    </a:ext>
                  </a:extLst>
                </p14:cNvPr>
                <p14:cNvContentPartPr/>
                <p14:nvPr/>
              </p14:nvContentPartPr>
              <p14:xfrm>
                <a:off x="6036552" y="5129496"/>
                <a:ext cx="495000" cy="549720"/>
              </p14:xfrm>
            </p:contentPart>
          </mc:Choice>
          <mc:Fallback xmlns="">
            <p:pic>
              <p:nvPicPr>
                <p:cNvPr id="13" name="Ink 12">
                  <a:extLst>
                    <a:ext uri="{FF2B5EF4-FFF2-40B4-BE49-F238E27FC236}">
                      <a16:creationId xmlns:a16="http://schemas.microsoft.com/office/drawing/2014/main" id="{AAC87ED7-E9ED-D9B3-04A2-C677DAC58715}"/>
                    </a:ext>
                  </a:extLst>
                </p:cNvPr>
                <p:cNvPicPr/>
                <p:nvPr/>
              </p:nvPicPr>
              <p:blipFill>
                <a:blip r:embed="rId18"/>
                <a:stretch>
                  <a:fillRect/>
                </a:stretch>
              </p:blipFill>
              <p:spPr>
                <a:xfrm>
                  <a:off x="6030432" y="5123376"/>
                  <a:ext cx="507240" cy="561960"/>
                </a:xfrm>
                <a:prstGeom prst="rect">
                  <a:avLst/>
                </a:prstGeom>
              </p:spPr>
            </p:pic>
          </mc:Fallback>
        </mc:AlternateContent>
      </p:grpSp>
      <p:grpSp>
        <p:nvGrpSpPr>
          <p:cNvPr id="17" name="Group 16">
            <a:extLst>
              <a:ext uri="{FF2B5EF4-FFF2-40B4-BE49-F238E27FC236}">
                <a16:creationId xmlns:a16="http://schemas.microsoft.com/office/drawing/2014/main" id="{7D939A50-3B98-8511-4EF6-DD02AC3D7D53}"/>
              </a:ext>
            </a:extLst>
          </p:cNvPr>
          <p:cNvGrpSpPr/>
          <p:nvPr/>
        </p:nvGrpSpPr>
        <p:grpSpPr>
          <a:xfrm>
            <a:off x="2094552" y="2344176"/>
            <a:ext cx="1277640" cy="1108080"/>
            <a:chOff x="2094552" y="2344176"/>
            <a:chExt cx="1277640" cy="1108080"/>
          </a:xfrm>
        </p:grpSpPr>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4FD84285-8937-10FC-1610-9FDCE020400B}"/>
                    </a:ext>
                  </a:extLst>
                </p14:cNvPr>
                <p14:cNvContentPartPr/>
                <p14:nvPr/>
              </p14:nvContentPartPr>
              <p14:xfrm>
                <a:off x="3008592" y="2446056"/>
                <a:ext cx="363600" cy="114480"/>
              </p14:xfrm>
            </p:contentPart>
          </mc:Choice>
          <mc:Fallback xmlns="">
            <p:pic>
              <p:nvPicPr>
                <p:cNvPr id="15" name="Ink 14">
                  <a:extLst>
                    <a:ext uri="{FF2B5EF4-FFF2-40B4-BE49-F238E27FC236}">
                      <a16:creationId xmlns:a16="http://schemas.microsoft.com/office/drawing/2014/main" id="{4FD84285-8937-10FC-1610-9FDCE020400B}"/>
                    </a:ext>
                  </a:extLst>
                </p:cNvPr>
                <p:cNvPicPr/>
                <p:nvPr/>
              </p:nvPicPr>
              <p:blipFill>
                <a:blip r:embed="rId20"/>
                <a:stretch>
                  <a:fillRect/>
                </a:stretch>
              </p:blipFill>
              <p:spPr>
                <a:xfrm>
                  <a:off x="3002112" y="2439936"/>
                  <a:ext cx="37584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Ink 15">
                  <a:extLst>
                    <a:ext uri="{FF2B5EF4-FFF2-40B4-BE49-F238E27FC236}">
                      <a16:creationId xmlns:a16="http://schemas.microsoft.com/office/drawing/2014/main" id="{5EBD4009-C9F8-6262-D7C8-149C76BF39D9}"/>
                    </a:ext>
                  </a:extLst>
                </p14:cNvPr>
                <p14:cNvContentPartPr/>
                <p14:nvPr/>
              </p14:nvContentPartPr>
              <p14:xfrm>
                <a:off x="2094552" y="2344176"/>
                <a:ext cx="1267560" cy="1108080"/>
              </p14:xfrm>
            </p:contentPart>
          </mc:Choice>
          <mc:Fallback xmlns="">
            <p:pic>
              <p:nvPicPr>
                <p:cNvPr id="16" name="Ink 15">
                  <a:extLst>
                    <a:ext uri="{FF2B5EF4-FFF2-40B4-BE49-F238E27FC236}">
                      <a16:creationId xmlns:a16="http://schemas.microsoft.com/office/drawing/2014/main" id="{5EBD4009-C9F8-6262-D7C8-149C76BF39D9}"/>
                    </a:ext>
                  </a:extLst>
                </p:cNvPr>
                <p:cNvPicPr/>
                <p:nvPr/>
              </p:nvPicPr>
              <p:blipFill>
                <a:blip r:embed="rId22"/>
                <a:stretch>
                  <a:fillRect/>
                </a:stretch>
              </p:blipFill>
              <p:spPr>
                <a:xfrm>
                  <a:off x="2088432" y="2338056"/>
                  <a:ext cx="1279800" cy="1120320"/>
                </a:xfrm>
                <a:prstGeom prst="rect">
                  <a:avLst/>
                </a:prstGeom>
              </p:spPr>
            </p:pic>
          </mc:Fallback>
        </mc:AlternateContent>
      </p:grpSp>
    </p:spTree>
    <p:extLst>
      <p:ext uri="{BB962C8B-B14F-4D97-AF65-F5344CB8AC3E}">
        <p14:creationId xmlns:p14="http://schemas.microsoft.com/office/powerpoint/2010/main" val="3446218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9CDA6-9D0A-60C2-FAD0-05924EBA192F}"/>
              </a:ext>
            </a:extLst>
          </p:cNvPr>
          <p:cNvSpPr>
            <a:spLocks noGrp="1"/>
          </p:cNvSpPr>
          <p:nvPr>
            <p:ph type="title"/>
          </p:nvPr>
        </p:nvSpPr>
        <p:spPr/>
        <p:txBody>
          <a:bodyPr/>
          <a:lstStyle/>
          <a:p>
            <a:r>
              <a:rPr lang="en-US"/>
              <a:t> 3.1 Cấu trúc của mảng nơ ron </a:t>
            </a:r>
          </a:p>
        </p:txBody>
      </p:sp>
      <p:pic>
        <p:nvPicPr>
          <p:cNvPr id="6" name="Content Placeholder 5" descr="A diagram of a nerve cell&#10;&#10;Description automatically generated">
            <a:extLst>
              <a:ext uri="{FF2B5EF4-FFF2-40B4-BE49-F238E27FC236}">
                <a16:creationId xmlns:a16="http://schemas.microsoft.com/office/drawing/2014/main" id="{A1CD1498-02CD-C8D8-1F53-D66A800D3D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8862" y="2243931"/>
            <a:ext cx="7534275" cy="3514725"/>
          </a:xfr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E5FFA07-731F-CD33-8801-C8933D14440E}"/>
                  </a:ext>
                </a:extLst>
              </p14:cNvPr>
              <p14:cNvContentPartPr/>
              <p14:nvPr/>
            </p14:nvContentPartPr>
            <p14:xfrm>
              <a:off x="2212632" y="1051776"/>
              <a:ext cx="360" cy="360"/>
            </p14:xfrm>
          </p:contentPart>
        </mc:Choice>
        <mc:Fallback xmlns="">
          <p:pic>
            <p:nvPicPr>
              <p:cNvPr id="4" name="Ink 3">
                <a:extLst>
                  <a:ext uri="{FF2B5EF4-FFF2-40B4-BE49-F238E27FC236}">
                    <a16:creationId xmlns:a16="http://schemas.microsoft.com/office/drawing/2014/main" id="{3E5FFA07-731F-CD33-8801-C8933D14440E}"/>
                  </a:ext>
                </a:extLst>
              </p:cNvPr>
              <p:cNvPicPr/>
              <p:nvPr/>
            </p:nvPicPr>
            <p:blipFill>
              <a:blip r:embed="rId4"/>
              <a:stretch>
                <a:fillRect/>
              </a:stretch>
            </p:blipFill>
            <p:spPr>
              <a:xfrm>
                <a:off x="2206512" y="1045296"/>
                <a:ext cx="12600" cy="12600"/>
              </a:xfrm>
              <a:prstGeom prst="rect">
                <a:avLst/>
              </a:prstGeom>
            </p:spPr>
          </p:pic>
        </mc:Fallback>
      </mc:AlternateContent>
    </p:spTree>
    <p:extLst>
      <p:ext uri="{BB962C8B-B14F-4D97-AF65-F5344CB8AC3E}">
        <p14:creationId xmlns:p14="http://schemas.microsoft.com/office/powerpoint/2010/main" val="3642788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09A6A-360A-84E4-1B54-32237AFF3A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6AB25A-C96D-B5E9-BD30-690584D14BE4}"/>
              </a:ext>
            </a:extLst>
          </p:cNvPr>
          <p:cNvSpPr>
            <a:spLocks noGrp="1"/>
          </p:cNvSpPr>
          <p:nvPr>
            <p:ph idx="1"/>
          </p:nvPr>
        </p:nvSpPr>
        <p:spPr/>
        <p:txBody>
          <a:bodyPr/>
          <a:lstStyle/>
          <a:p>
            <a:r>
              <a:rPr lang="en-US"/>
              <a:t> Thân nơ ron diễn ra hoạt động chính, tính toán tìm kiếm các trọng số, cộng hàm kích hoạt, bias đưa ra đầu ra</a:t>
            </a:r>
          </a:p>
          <a:p>
            <a:r>
              <a:rPr lang="en-US"/>
              <a:t>Các sợi nhánh : input đầu vào </a:t>
            </a:r>
          </a:p>
          <a:p>
            <a:r>
              <a:rPr lang="en-US"/>
              <a:t>Sợi trục đưa ra giá trị đầu ra là y</a:t>
            </a:r>
          </a:p>
          <a:p>
            <a:r>
              <a:rPr lang="en-US"/>
              <a:t>Vùng Synapse : Các trọng số</a:t>
            </a:r>
          </a:p>
          <a:p>
            <a:endParaRPr lang="en-US"/>
          </a:p>
        </p:txBody>
      </p:sp>
    </p:spTree>
    <p:extLst>
      <p:ext uri="{BB962C8B-B14F-4D97-AF65-F5344CB8AC3E}">
        <p14:creationId xmlns:p14="http://schemas.microsoft.com/office/powerpoint/2010/main" val="3207719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70D98-887C-630D-8910-323C0137E5E9}"/>
              </a:ext>
            </a:extLst>
          </p:cNvPr>
          <p:cNvSpPr>
            <a:spLocks noGrp="1"/>
          </p:cNvSpPr>
          <p:nvPr>
            <p:ph type="title"/>
          </p:nvPr>
        </p:nvSpPr>
        <p:spPr/>
        <p:txBody>
          <a:bodyPr/>
          <a:lstStyle/>
          <a:p>
            <a:r>
              <a:rPr lang="en-US"/>
              <a:t>3.2 Thân nơ ron</a:t>
            </a:r>
          </a:p>
        </p:txBody>
      </p:sp>
      <p:sp>
        <p:nvSpPr>
          <p:cNvPr id="3" name="Content Placeholder 2">
            <a:extLst>
              <a:ext uri="{FF2B5EF4-FFF2-40B4-BE49-F238E27FC236}">
                <a16:creationId xmlns:a16="http://schemas.microsoft.com/office/drawing/2014/main" id="{A3C234E3-24F8-D4D5-66DF-EA24ED566DB1}"/>
              </a:ext>
            </a:extLst>
          </p:cNvPr>
          <p:cNvSpPr>
            <a:spLocks noGrp="1"/>
          </p:cNvSpPr>
          <p:nvPr>
            <p:ph idx="1"/>
          </p:nvPr>
        </p:nvSpPr>
        <p:spPr/>
        <p:txBody>
          <a:bodyPr/>
          <a:lstStyle/>
          <a:p>
            <a:r>
              <a:rPr lang="en-US"/>
              <a:t>Nơi chứa của linear và non-linear function</a:t>
            </a:r>
          </a:p>
          <a:p>
            <a:pPr marL="0" indent="0">
              <a:buNone/>
            </a:pPr>
            <a:r>
              <a:rPr lang="en-US"/>
              <a:t>*Mô tả các hoạt động:</a:t>
            </a:r>
          </a:p>
          <a:p>
            <a:pPr>
              <a:buFontTx/>
              <a:buChar char="-"/>
            </a:pPr>
            <a:r>
              <a:rPr lang="en-US"/>
              <a:t>Sử dụng phép tính tuyến tính tạo ra giá trị tổng hợp</a:t>
            </a:r>
          </a:p>
          <a:p>
            <a:pPr>
              <a:buFontTx/>
              <a:buChar char="-"/>
            </a:pPr>
            <a:r>
              <a:rPr lang="en-US"/>
              <a:t>Sử dụng các hàm kích hoạt phi tuyến (Sigmoid, Tanh,..) để tạo ra mối quan hệ phi tuyến </a:t>
            </a:r>
          </a:p>
          <a:p>
            <a:pPr>
              <a:buFontTx/>
              <a:buChar char="-"/>
            </a:pPr>
            <a:endParaRPr lang="en-US"/>
          </a:p>
          <a:p>
            <a:pPr marL="0" indent="0">
              <a:buNone/>
            </a:pPr>
            <a:r>
              <a:rPr lang="en-US"/>
              <a:t>*Tại sao lại có quy trình này : thứ nhất sử dụng tuyến tính để đưa ra giá trị, kết hợp phi tuyến mới tạo ra kết quả hay học được các bài toán phức tạp và khó</a:t>
            </a:r>
          </a:p>
          <a:p>
            <a:endParaRPr lang="en-US"/>
          </a:p>
        </p:txBody>
      </p:sp>
    </p:spTree>
    <p:extLst>
      <p:ext uri="{BB962C8B-B14F-4D97-AF65-F5344CB8AC3E}">
        <p14:creationId xmlns:p14="http://schemas.microsoft.com/office/powerpoint/2010/main" val="3230673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525</TotalTime>
  <Words>1500</Words>
  <Application>Microsoft Office PowerPoint</Application>
  <PresentationFormat>Widescreen</PresentationFormat>
  <Paragraphs>194</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OpenSansBold</vt:lpstr>
      <vt:lpstr>Aptos</vt:lpstr>
      <vt:lpstr>Aptos Display</vt:lpstr>
      <vt:lpstr>Arial</vt:lpstr>
      <vt:lpstr>Cambria Math</vt:lpstr>
      <vt:lpstr>Wingdings</vt:lpstr>
      <vt:lpstr>Office Theme</vt:lpstr>
      <vt:lpstr>Neural network</vt:lpstr>
      <vt:lpstr>1. Neural network là gì</vt:lpstr>
      <vt:lpstr>2. Mạng nơ-ron có công dụng gì? </vt:lpstr>
      <vt:lpstr>3. Mạng nơ-ron hoạt động như thế nào? </vt:lpstr>
      <vt:lpstr>Linear Function</vt:lpstr>
      <vt:lpstr>Non-Linear function</vt:lpstr>
      <vt:lpstr> 3.1 Cấu trúc của mảng nơ ron </vt:lpstr>
      <vt:lpstr>PowerPoint Presentation</vt:lpstr>
      <vt:lpstr>3.2 Thân nơ ron</vt:lpstr>
      <vt:lpstr>VD:</vt:lpstr>
      <vt:lpstr>4. Kiến trúc tổng quát</vt:lpstr>
      <vt:lpstr>4.1 Cấu trúc cơ bản</vt:lpstr>
      <vt:lpstr>4.2 Quy trình hoạt động</vt:lpstr>
      <vt:lpstr>4.2.1 Lan truyền xuôi (Forward propagation)</vt:lpstr>
      <vt:lpstr>4.2.2 Tính toán hàm mất mát(loss function)</vt:lpstr>
      <vt:lpstr>4.2.3 Lan truyền ngược(Backward Propagation)</vt:lpstr>
      <vt:lpstr>4.2.4 Cập nhật trọng số và bias</vt:lpstr>
      <vt:lpstr>5. Các loại mạng nơ ron</vt:lpstr>
      <vt:lpstr>5.1 Mạng Hồi tiếp Convolutional (FNN)</vt:lpstr>
      <vt:lpstr>5.2 Mạng nơ ron convolutional</vt:lpstr>
      <vt:lpstr>5.3 Long short – Term Memory Networks</vt:lpstr>
      <vt:lpstr>6. Ví dụ thực hành bằng tay(logistic regression)</vt:lpstr>
      <vt:lpstr>6.1 Cấu trúc</vt:lpstr>
      <vt:lpstr>6.2 Hàm kích hoạt</vt:lpstr>
      <vt:lpstr>6.3 Tính toán </vt:lpstr>
      <vt:lpstr>6.3.1 Khởi tạo trọng số và bias</vt:lpstr>
      <vt:lpstr>6.3.2 Lan truyền tiến(forward propagation)</vt:lpstr>
      <vt:lpstr>6.3.3 Tính toán hàm mất mát (loss function)</vt:lpstr>
      <vt:lpstr>6.3.4 Lan truyền ngược(Backward propagation)</vt:lpstr>
      <vt:lpstr>6.3.4* Cách giải đạo hàm của các hàm trên</vt:lpstr>
      <vt:lpstr>PowerPoint Presentation</vt:lpstr>
      <vt:lpstr>PowerPoint Presentation</vt:lpstr>
      <vt:lpstr>6.3.5 Cập nhật bias và trọng số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Huy Tran Gia</dc:creator>
  <cp:lastModifiedBy>Huy Tran Gia</cp:lastModifiedBy>
  <cp:revision>5</cp:revision>
  <dcterms:created xsi:type="dcterms:W3CDTF">2024-11-12T10:33:29Z</dcterms:created>
  <dcterms:modified xsi:type="dcterms:W3CDTF">2024-11-17T02:49:09Z</dcterms:modified>
</cp:coreProperties>
</file>