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77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02/06/2018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02/06/2018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/>
              <a:t>Item 1</a:t>
            </a:r>
          </a:p>
          <a:p>
            <a:pPr lvl="1"/>
            <a:r>
              <a:rPr lang="fr-FR" dirty="0"/>
              <a:t>Sous - item 1.1</a:t>
            </a:r>
          </a:p>
          <a:p>
            <a:pPr lvl="1"/>
            <a:endParaRPr lang="fr-FR" dirty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736304" y="6429862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Soutenance de stage NOM Prénom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107504" y="6462721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Page </a:t>
            </a:r>
            <a:fld id="{6AF8A896-0154-4ADC-8206-0B747D25ED3B}" type="slidenum">
              <a:rPr lang="fr-FR" sz="1100" i="1" smtClean="0"/>
              <a:t>‹N°›</a:t>
            </a:fld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165304"/>
            <a:ext cx="1368152" cy="50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3278078" y="3861049"/>
            <a:ext cx="5614402" cy="13455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/>
              <a:t>Bureau d’Études</a:t>
            </a:r>
          </a:p>
          <a:p>
            <a:r>
              <a:rPr lang="fr-FR" sz="3600" dirty="0"/>
              <a:t>de Graphes</a:t>
            </a:r>
          </a:p>
          <a:p>
            <a:endParaRPr lang="fr-FR" sz="2500" dirty="0"/>
          </a:p>
          <a:p>
            <a:r>
              <a:rPr lang="fr-FR" sz="1500" b="0" dirty="0"/>
              <a:t>Présentation du 07 juin 2018</a:t>
            </a:r>
          </a:p>
          <a:p>
            <a:pPr algn="l"/>
            <a:endParaRPr lang="fr-FR" sz="2800" dirty="0"/>
          </a:p>
        </p:txBody>
      </p:sp>
      <p:sp>
        <p:nvSpPr>
          <p:cNvPr id="3" name="Titre 17"/>
          <p:cNvSpPr txBox="1">
            <a:spLocks/>
          </p:cNvSpPr>
          <p:nvPr/>
        </p:nvSpPr>
        <p:spPr>
          <a:xfrm>
            <a:off x="3995936" y="5301208"/>
            <a:ext cx="5491219" cy="86409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fr-FR" sz="2400" dirty="0">
                <a:solidFill>
                  <a:srgbClr val="B2B2B2"/>
                </a:solidFill>
              </a:rPr>
              <a:t>Rémi GASCOU - Lina MHIRI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573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Titre de la diapo</a:t>
            </a:r>
          </a:p>
        </p:txBody>
      </p: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Rémi GASCOU – Lina MHIRI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13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Rémi GASCOU – Lina MHIRI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698991"/>
      </p:ext>
    </p:extLst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29</Words>
  <Application>Microsoft Office PowerPoint</Application>
  <PresentationFormat>Affichage à l'écran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Institution</vt:lpstr>
      <vt:lpstr>Présentation PowerPoint</vt:lpstr>
      <vt:lpstr>Présentation PowerPoint</vt:lpstr>
      <vt:lpstr>Rémi GASCOU – Lina MHIRI</vt:lpstr>
      <vt:lpstr>Rémi GASCOU – Lina MHIRI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Remi Gascou</cp:lastModifiedBy>
  <cp:revision>115</cp:revision>
  <dcterms:created xsi:type="dcterms:W3CDTF">2012-05-04T07:41:45Z</dcterms:created>
  <dcterms:modified xsi:type="dcterms:W3CDTF">2018-06-02T14:13:09Z</dcterms:modified>
</cp:coreProperties>
</file>