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933"/>
  </p:normalViewPr>
  <p:slideViewPr>
    <p:cSldViewPr snapToGrid="0" snapToObjects="1">
      <p:cViewPr>
        <p:scale>
          <a:sx n="97" d="100"/>
          <a:sy n="97" d="100"/>
        </p:scale>
        <p:origin x="1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073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cs.uml.edu/~zlu/DrivingBA/Server/showLog.php" TargetMode="External"/><Relationship Id="rId4" Type="http://schemas.openxmlformats.org/officeDocument/2006/relationships/hyperlink" Target="http://weblab.cs.uml.edu/~zlu/DrivingBA/Server/analyse.ph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cs.uml.edu/~zlu/DrivingBA/Server/showLog.php" TargetMode="External"/><Relationship Id="rId4" Type="http://schemas.openxmlformats.org/officeDocument/2006/relationships/hyperlink" Target="http://weblab.cs.uml.edu/~zlu/DrivingBA/Server/analyse.ph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8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7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77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[picture]: OBD    [picture]: a phone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feature for OBD and Phone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[picture]: about all feature we can get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get a large amount of data, but what is useful for driving behavior analysis.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0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Citation: Good and Bad behavior website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→ Behavior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5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on server and return a report to user’ phone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system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information: Route, location, gas and so 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for report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74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data: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http://weblab.cs.uml.edu/~zlu/DrivingBA/Server/showLog.php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report: 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http://weblab.cs.uml.edu/~zlu/DrivingBA/Server/analyse.php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6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data: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http://weblab.cs.uml.edu/~zlu/DrivingBA/Server/showLog.php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report: 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http://weblab.cs.uml.edu/~zlu/DrivingBA/Server/analyse.php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app: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24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7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230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303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3465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440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738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1574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21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943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3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58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611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294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3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185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370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0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81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DerP381ssE" TargetMode="External"/><Relationship Id="rId4" Type="http://schemas.openxmlformats.org/officeDocument/2006/relationships/hyperlink" Target="http://weblab.cs.uml.edu/~zlu/DrivingBA/Server/analyse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-346237" y="1122362"/>
            <a:ext cx="11473543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Ubiquitous Computing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5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Behavior Analysis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Yufeng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Yuan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Cheng Zhang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Zhaoqian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25948" y="168092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Spring 2016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Big Picture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accuracy data analysis algorithm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calculating driving behavior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auto health report(Machine Learning Algorithm)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Could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u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seful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insurance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company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77334" y="2915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Project Purpose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xfrm>
            <a:off x="677334" y="174977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dirty="0"/>
              <a:t>This system will collect data </a:t>
            </a:r>
            <a:r>
              <a:rPr lang="en-US" sz="3200" dirty="0" smtClean="0"/>
              <a:t>from </a:t>
            </a:r>
            <a:r>
              <a:rPr lang="en-US" sz="3200" dirty="0"/>
              <a:t>OBD reader, google map, phone sensors, to analyze </a:t>
            </a:r>
            <a:r>
              <a:rPr lang="en-US" altLang="zh-CN" sz="3200" dirty="0" smtClean="0"/>
              <a:t>if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driver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drives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auto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appropriately</a:t>
            </a:r>
            <a:r>
              <a:rPr lang="en-US" sz="3200" dirty="0" smtClean="0"/>
              <a:t>. </a:t>
            </a:r>
            <a:endParaRPr lang="zh-CN" alt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Then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system</a:t>
            </a:r>
            <a:r>
              <a:rPr lang="en-US" sz="3200" dirty="0" smtClean="0"/>
              <a:t> </a:t>
            </a:r>
            <a:r>
              <a:rPr lang="en-US" sz="3200" dirty="0"/>
              <a:t>will gives a report to </a:t>
            </a:r>
            <a:r>
              <a:rPr lang="en-US" altLang="zh-CN" sz="3200" dirty="0" smtClean="0"/>
              <a:t>user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about </a:t>
            </a:r>
            <a:r>
              <a:rPr lang="en-US" sz="3200" dirty="0"/>
              <a:t>their driving behaviors, and which part of driving behavior should be corrected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94" y="498699"/>
            <a:ext cx="2661350" cy="26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144" y="4378525"/>
            <a:ext cx="2309100" cy="2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193" y="498700"/>
            <a:ext cx="2661351" cy="327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 rot="-7123440">
            <a:off x="733008" y="3965540"/>
            <a:ext cx="2984451" cy="1902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0224" y="3742799"/>
            <a:ext cx="416725" cy="635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-3579538">
            <a:off x="4279050" y="4419730"/>
            <a:ext cx="1798886" cy="20154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7956" y="4031075"/>
            <a:ext cx="416724" cy="4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443169" y="0"/>
            <a:ext cx="2185200" cy="6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2400" dirty="0"/>
              <a:t>W</a:t>
            </a:r>
            <a:r>
              <a:rPr lang="en-US" sz="2400" dirty="0" smtClean="0"/>
              <a:t>eb </a:t>
            </a:r>
            <a:r>
              <a:rPr lang="en-US" altLang="zh-CN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109" name="Shape 109"/>
          <p:cNvSpPr txBox="1"/>
          <p:nvPr/>
        </p:nvSpPr>
        <p:spPr>
          <a:xfrm>
            <a:off x="518194" y="163425"/>
            <a:ext cx="1546500" cy="6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OBD2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02844" y="1417000"/>
            <a:ext cx="1911150" cy="1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8149394" y="2336425"/>
            <a:ext cx="1601100" cy="134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9947969" y="907675"/>
            <a:ext cx="1361400" cy="4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2400" dirty="0"/>
              <a:t>R</a:t>
            </a:r>
            <a:r>
              <a:rPr lang="en-US" sz="2400" dirty="0" smtClean="0"/>
              <a:t>eport</a:t>
            </a:r>
            <a:endParaRPr lang="en-US" sz="2400" dirty="0"/>
          </a:p>
        </p:txBody>
      </p:sp>
      <p:sp>
        <p:nvSpPr>
          <p:cNvPr id="113" name="Shape 113"/>
          <p:cNvSpPr txBox="1"/>
          <p:nvPr/>
        </p:nvSpPr>
        <p:spPr>
          <a:xfrm>
            <a:off x="7258544" y="3496225"/>
            <a:ext cx="2492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smtClean="0"/>
              <a:t>Apach</a:t>
            </a:r>
            <a:r>
              <a:rPr lang="en-US" altLang="zh-CN" sz="2400" smtClean="0"/>
              <a:t>e</a:t>
            </a:r>
            <a:endParaRPr lang="en-US"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PHP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HTML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Google Map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64082" y="316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Calibri"/>
              </a:rPr>
              <a:t>Data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664082" y="1637700"/>
            <a:ext cx="10037219" cy="4347358"/>
            <a:chOff x="259985" y="0"/>
            <a:chExt cx="10037219" cy="4347358"/>
          </a:xfrm>
        </p:grpSpPr>
        <p:sp>
          <p:nvSpPr>
            <p:cNvPr id="121" name="Shape 121"/>
            <p:cNvSpPr/>
            <p:nvPr/>
          </p:nvSpPr>
          <p:spPr>
            <a:xfrm>
              <a:off x="259985" y="1245928"/>
              <a:ext cx="358201" cy="35820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59985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59985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118100" tIns="78725" rIns="118100" bIns="78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OBD2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59985" y="208088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01299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601299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RPM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59985" y="291583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01299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601299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Driving</a:t>
              </a:r>
              <a:r>
                <a:rPr lang="zh-CN" altLang="en-US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altLang="zh-CN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uration</a:t>
              </a:r>
              <a:endPara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59985" y="3750787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01299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601299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Lots of engine data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5379696" y="1245928"/>
              <a:ext cx="358201" cy="35820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79696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379696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118100" tIns="78725" rIns="118100" bIns="78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Phone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5379696" y="208088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721012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721012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5379696" y="291583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721012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5721012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map </a:t>
              </a:r>
              <a:r>
                <a:rPr lang="en-US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</a:t>
              </a:r>
              <a:r>
                <a:rPr lang="en-US" altLang="zh-CN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ormation</a:t>
              </a:r>
              <a:endPara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379696" y="3750787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721012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5762603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2800" dirty="0"/>
                <a:t>accelerometer</a:t>
              </a:r>
              <a:endParaRPr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Shape 145"/>
          <p:cNvSpPr txBox="1"/>
          <p:nvPr/>
        </p:nvSpPr>
        <p:spPr>
          <a:xfrm>
            <a:off x="1448449" y="2819858"/>
            <a:ext cx="4534500" cy="834900"/>
          </a:xfrm>
          <a:prstGeom prst="rect">
            <a:avLst/>
          </a:prstGeom>
          <a:noFill/>
          <a:ln>
            <a:noFill/>
          </a:ln>
        </p:spPr>
        <p:txBody>
          <a:bodyPr lIns="177800" tIns="177800" rIns="177800" bIns="1778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59212" y="2819858"/>
            <a:ext cx="4534500" cy="834900"/>
          </a:xfrm>
          <a:prstGeom prst="rect">
            <a:avLst/>
          </a:prstGeom>
          <a:noFill/>
          <a:ln>
            <a:noFill/>
          </a:ln>
        </p:spPr>
        <p:txBody>
          <a:bodyPr lIns="177800" tIns="177800" rIns="177800" bIns="1778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24325" y="26504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624325" y="1719608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zh-C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971550" lvl="1" indent="-514350"/>
            <a:r>
              <a:rPr lang="en-US" altLang="zh-CN" dirty="0"/>
              <a:t>Driving</a:t>
            </a:r>
            <a:r>
              <a:rPr lang="zh-CN" altLang="en-US" dirty="0"/>
              <a:t> </a:t>
            </a:r>
            <a:r>
              <a:rPr lang="en-US" dirty="0"/>
              <a:t>Speed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dirty="0"/>
              <a:t>limit speed information from google map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Speed too high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/>
            <a:r>
              <a:rPr lang="en-US" altLang="zh-CN" dirty="0"/>
              <a:t>E</a:t>
            </a:r>
            <a:r>
              <a:rPr lang="en-US" dirty="0"/>
              <a:t>ngine </a:t>
            </a:r>
            <a:r>
              <a:rPr lang="en-US" altLang="zh-CN" dirty="0"/>
              <a:t>s</a:t>
            </a:r>
            <a:r>
              <a:rPr lang="en-US" dirty="0"/>
              <a:t>tart and </a:t>
            </a:r>
            <a:r>
              <a:rPr lang="en-US" sz="2000" dirty="0"/>
              <a:t>stop time </a:t>
            </a:r>
            <a:endParaRPr lang="zh-CN" altLang="en-US" sz="2000" dirty="0" smtClean="0"/>
          </a:p>
          <a:p>
            <a:pPr marL="457200" lvl="1" indent="0">
              <a:buNone/>
            </a:pPr>
            <a:r>
              <a:rPr lang="zh-CN" altLang="en-US" sz="2000" dirty="0"/>
              <a:t>	</a:t>
            </a:r>
            <a:r>
              <a:rPr lang="en-US" dirty="0" smtClean="0"/>
              <a:t>→</a:t>
            </a:r>
            <a:r>
              <a:rPr lang="zh-CN" altLang="en-US" dirty="0" smtClean="0"/>
              <a:t> </a:t>
            </a:r>
            <a:r>
              <a:rPr lang="en-US" dirty="0"/>
              <a:t>Long time driving</a:t>
            </a:r>
            <a:r>
              <a:rPr lang="zh-CN" altLang="en-US" dirty="0"/>
              <a:t> </a:t>
            </a:r>
            <a:r>
              <a:rPr lang="en-US" altLang="zh-CN" dirty="0"/>
              <a:t>reminder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/>
            <a:r>
              <a:rPr lang="en-US" altLang="zh-CN" dirty="0" smtClean="0"/>
              <a:t>S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peed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lang="zh-CN" altLang="en-US" dirty="0" smtClean="0"/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(4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dirty="0" smtClean="0"/>
              <a:t>→ Rush </a:t>
            </a:r>
            <a:r>
              <a:rPr lang="en-US" dirty="0"/>
              <a:t>acceleration</a:t>
            </a:r>
            <a:r>
              <a:rPr lang="en-US" sz="2000" dirty="0"/>
              <a:t> and </a:t>
            </a:r>
            <a:r>
              <a:rPr lang="en-US" dirty="0"/>
              <a:t>hard</a:t>
            </a:r>
            <a:r>
              <a:rPr lang="en-US" sz="2000" dirty="0"/>
              <a:t> break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/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high(30</a:t>
            </a:r>
            <a:r>
              <a:rPr lang="zh-CN" altLang="en-US" dirty="0"/>
              <a:t> </a:t>
            </a:r>
            <a:r>
              <a:rPr lang="en-US" altLang="zh-CN" dirty="0"/>
              <a:t>miles)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bearing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 smtClean="0"/>
              <a:t>75</a:t>
            </a:r>
            <a:r>
              <a:rPr lang="zh-CN" altLang="en-US" dirty="0" smtClean="0"/>
              <a:t> </a:t>
            </a:r>
            <a:r>
              <a:rPr lang="en-US" altLang="zh-CN" dirty="0"/>
              <a:t>degrees</a:t>
            </a:r>
            <a:endParaRPr lang="en-US" dirty="0"/>
          </a:p>
          <a:p>
            <a:pPr marL="457200" lvl="1" indent="0">
              <a:buNone/>
            </a:pPr>
            <a:r>
              <a:rPr lang="zh-CN" altLang="en-US" dirty="0" smtClean="0"/>
              <a:t>	</a:t>
            </a:r>
            <a:r>
              <a:rPr lang="en-US" dirty="0" smtClean="0"/>
              <a:t>→</a:t>
            </a:r>
            <a:r>
              <a:rPr lang="zh-CN" altLang="en-US" dirty="0" smtClean="0"/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too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558064" y="23853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idx="1"/>
          </p:nvPr>
        </p:nvSpPr>
        <p:spPr>
          <a:xfrm>
            <a:off x="558064" y="1511826"/>
            <a:ext cx="10515599" cy="5346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dirty="0" smtClean="0"/>
              <a:t>Driving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route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showing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google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map</a:t>
            </a:r>
            <a:endParaRPr lang="en-US" altLang="zh-CN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Max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speed,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800" dirty="0" err="1"/>
              <a:t>A</a:t>
            </a:r>
            <a:r>
              <a:rPr lang="en-US" altLang="zh-CN" sz="2800" b="0" i="0" u="none" strike="noStrike" cap="none" dirty="0" err="1" smtClean="0">
                <a:solidFill>
                  <a:schemeClr val="dk1"/>
                </a:solidFill>
                <a:sym typeface="Calibri"/>
              </a:rPr>
              <a:t>vg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speed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dirty="0" smtClean="0"/>
              <a:t>Full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stop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count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Hard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break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count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Over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acceleration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sym typeface="Calibri"/>
              </a:rPr>
              <a:t>count</a:t>
            </a:r>
            <a:endParaRPr lang="en-US" altLang="zh-CN" sz="2800" dirty="0"/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/>
              <a:t>Driving </a:t>
            </a:r>
            <a:r>
              <a:rPr lang="en-US" sz="2800" dirty="0"/>
              <a:t>suggestion(TBD</a:t>
            </a:r>
            <a:r>
              <a:rPr lang="en-US" sz="2800" dirty="0" smtClean="0"/>
              <a:t>)</a:t>
            </a:r>
          </a:p>
          <a:p>
            <a:pPr marL="2286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dirty="0"/>
              <a:t>Over</a:t>
            </a:r>
            <a:r>
              <a:rPr lang="zh-CN" altLang="en-US" sz="2800" dirty="0"/>
              <a:t> </a:t>
            </a:r>
            <a:r>
              <a:rPr lang="en-US" altLang="zh-CN" sz="2800" dirty="0"/>
              <a:t>speed</a:t>
            </a:r>
            <a:r>
              <a:rPr lang="zh-CN" altLang="en-US" sz="2800" dirty="0"/>
              <a:t> </a:t>
            </a:r>
            <a:r>
              <a:rPr lang="en-US" altLang="zh-CN" sz="2800" dirty="0"/>
              <a:t>limit</a:t>
            </a:r>
            <a:r>
              <a:rPr lang="zh-CN" altLang="en-US" sz="2800" dirty="0"/>
              <a:t> </a:t>
            </a:r>
            <a:r>
              <a:rPr lang="en-US" altLang="zh-CN" sz="2800" dirty="0"/>
              <a:t>count</a:t>
            </a:r>
            <a:r>
              <a:rPr lang="zh-CN" altLang="en-US" sz="2800" dirty="0"/>
              <a:t> </a:t>
            </a:r>
            <a:r>
              <a:rPr lang="en-US" altLang="zh-CN" sz="2800" dirty="0"/>
              <a:t>(TBD)</a:t>
            </a:r>
            <a:endParaRPr lang="zh-CN" altLang="en-US" sz="2800" dirty="0"/>
          </a:p>
          <a:p>
            <a:pPr marL="2286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dirty="0" smtClean="0"/>
              <a:t>Remind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gas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station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restaurant</a:t>
            </a:r>
            <a:r>
              <a:rPr lang="zh-CN" altLang="en-US" sz="2800" dirty="0"/>
              <a:t> </a:t>
            </a:r>
            <a:r>
              <a:rPr lang="en-US" altLang="zh-CN" sz="2800" dirty="0"/>
              <a:t>closed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car</a:t>
            </a:r>
            <a:r>
              <a:rPr lang="zh-CN" altLang="en-US" sz="2800" dirty="0"/>
              <a:t> </a:t>
            </a:r>
            <a:r>
              <a:rPr lang="en-US" altLang="zh-CN" sz="2800" dirty="0"/>
              <a:t>(TBD)</a:t>
            </a:r>
            <a:endParaRPr lang="en-US" sz="2800" dirty="0"/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83" y="463999"/>
            <a:ext cx="9856856" cy="5927433"/>
          </a:xfrm>
          <a:prstGeom prst="rect">
            <a:avLst/>
          </a:prstGeom>
        </p:spPr>
      </p:pic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41" y="596187"/>
            <a:ext cx="3328520" cy="5916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36" y="596187"/>
            <a:ext cx="3335130" cy="5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2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Video Demo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84568" y="1930400"/>
            <a:ext cx="8596668" cy="3880773"/>
          </a:xfrm>
        </p:spPr>
        <p:txBody>
          <a:bodyPr/>
          <a:lstStyle/>
          <a:p>
            <a:pPr marL="177800" indent="0">
              <a:buNone/>
            </a:pPr>
            <a:r>
              <a:rPr lang="en-US" dirty="0">
                <a:hlinkClick r:id="rId3"/>
              </a:rPr>
              <a:t>https://youtu.be/IDerP381ssE</a:t>
            </a:r>
            <a:endParaRPr lang="en-US" dirty="0"/>
          </a:p>
          <a:p>
            <a:pPr marL="177800" indent="0">
              <a:buNone/>
            </a:pPr>
            <a:endParaRPr lang="en-US" dirty="0" smtClean="0"/>
          </a:p>
          <a:p>
            <a:pPr lvl="0" indent="-228600">
              <a:spcBef>
                <a:spcPts val="0"/>
              </a:spcBef>
              <a:buNone/>
            </a:pPr>
            <a:endParaRPr lang="en-US" dirty="0" smtClean="0"/>
          </a:p>
          <a:p>
            <a:pPr lvl="0" indent="-228600">
              <a:spcBef>
                <a:spcPts val="0"/>
              </a:spcBef>
              <a:buNone/>
            </a:pPr>
            <a:endParaRPr lang="en-US" dirty="0" smtClean="0"/>
          </a:p>
          <a:p>
            <a:pPr lvl="0" indent="-22860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Online Report</a:t>
            </a:r>
          </a:p>
          <a:p>
            <a:pPr lvl="0" indent="-22860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u="sng" dirty="0" smtClean="0">
              <a:solidFill>
                <a:schemeClr val="hlink"/>
              </a:solidFill>
              <a:hlinkClick r:id="rId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 http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://weblab.cs.uml.edu/~zlu/DrivingBA/Server/analyse.php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01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959</TotalTime>
  <Words>317</Words>
  <Application>Microsoft Macintosh PowerPoint</Application>
  <PresentationFormat>Widescreen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Trebuchet MS</vt:lpstr>
      <vt:lpstr>Wingdings 3</vt:lpstr>
      <vt:lpstr>华文新魏</vt:lpstr>
      <vt:lpstr>Arial</vt:lpstr>
      <vt:lpstr>Facet</vt:lpstr>
      <vt:lpstr>Ubiquitous Computing  Driving Behavior Analysis</vt:lpstr>
      <vt:lpstr>Project Purpose</vt:lpstr>
      <vt:lpstr>PowerPoint Presentation</vt:lpstr>
      <vt:lpstr>Data</vt:lpstr>
      <vt:lpstr>Analysis</vt:lpstr>
      <vt:lpstr>Report</vt:lpstr>
      <vt:lpstr>Demo</vt:lpstr>
      <vt:lpstr>Demo</vt:lpstr>
      <vt:lpstr>Video Demo</vt:lpstr>
      <vt:lpstr>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Ubiquitous Compute Spring 2016  Driving Behavior Analysis</dc:title>
  <cp:lastModifiedBy>Cheng Zhang</cp:lastModifiedBy>
  <cp:revision>35</cp:revision>
  <dcterms:modified xsi:type="dcterms:W3CDTF">2016-05-01T17:51:49Z</dcterms:modified>
</cp:coreProperties>
</file>