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58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0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0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4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13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37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3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8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02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44DE-80A5-9B42-9989-E089B68B8A6A}" type="datetimeFigureOut">
              <a:rPr kumimoji="1" lang="ja-JP" altLang="en-US" smtClean="0"/>
              <a:t>2016/7/22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D2DC-0882-F848-8E56-D4F78DCDD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7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1Day</a:t>
            </a:r>
            <a:r>
              <a:rPr kumimoji="1" lang="ja-JP" altLang="en-US" dirty="0" smtClean="0"/>
              <a:t>サマーインターン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プログラミング体験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705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8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13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9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ドローンの制御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27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86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午前中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プログラミング体験準備</a:t>
            </a:r>
            <a:r>
              <a:rPr lang="en-US" altLang="ja-JP" dirty="0" smtClean="0"/>
              <a:t>(1h)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午後</a:t>
            </a:r>
            <a:r>
              <a:rPr kumimoji="1" lang="en-US" altLang="ja-JP" dirty="0" smtClean="0"/>
              <a:t> : 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アプリの実装</a:t>
            </a:r>
            <a:r>
              <a:rPr lang="en-US" altLang="ja-JP" dirty="0" smtClean="0"/>
              <a:t>(1.5h)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      PC</a:t>
            </a:r>
            <a:r>
              <a:rPr kumimoji="1" lang="ja-JP" altLang="en-US" dirty="0" smtClean="0"/>
              <a:t>からドローン操作</a:t>
            </a:r>
            <a:r>
              <a:rPr kumimoji="1" lang="en-US" altLang="ja-JP" dirty="0" smtClean="0"/>
              <a:t>(0.5h)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08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 Studio</a:t>
            </a:r>
            <a:r>
              <a:rPr kumimoji="1"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473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23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04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9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8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1408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57</Words>
  <Application>Microsoft Macintosh PowerPoint</Application>
  <PresentationFormat>ワイド画面</PresentationFormat>
  <Paragraphs>17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Yu Gothic</vt:lpstr>
      <vt:lpstr>Yu Gothic Light</vt:lpstr>
      <vt:lpstr>Arial</vt:lpstr>
      <vt:lpstr>ホワイト</vt:lpstr>
      <vt:lpstr>1Dayサマーインターン プログラミング体験</vt:lpstr>
      <vt:lpstr>自己紹介</vt:lpstr>
      <vt:lpstr>今日やること</vt:lpstr>
      <vt:lpstr>Android Studioの説明</vt:lpstr>
      <vt:lpstr>デモ</vt:lpstr>
      <vt:lpstr>練習問題1</vt:lpstr>
      <vt:lpstr>練習問題2</vt:lpstr>
      <vt:lpstr>練習問題3</vt:lpstr>
      <vt:lpstr>問題1</vt:lpstr>
      <vt:lpstr>問題2</vt:lpstr>
      <vt:lpstr>問題3</vt:lpstr>
      <vt:lpstr>問題4</vt:lpstr>
      <vt:lpstr>ドローンの制御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1Dayサマーインターン プログラミング体験</dc:title>
  <dc:creator>海野竜也</dc:creator>
  <cp:lastModifiedBy>海野竜也</cp:lastModifiedBy>
  <cp:revision>4</cp:revision>
  <dcterms:created xsi:type="dcterms:W3CDTF">2016-07-22T01:12:19Z</dcterms:created>
  <dcterms:modified xsi:type="dcterms:W3CDTF">2016-07-22T08:06:35Z</dcterms:modified>
</cp:coreProperties>
</file>