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3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4" r:id="rId19"/>
    <p:sldId id="275" r:id="rId20"/>
    <p:sldId id="271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9"/>
    <p:restoredTop sz="94662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59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93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643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053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2440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454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554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400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6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3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52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8849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5293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1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805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04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B244DE-80A5-9B42-9989-E089B68B8A6A}" type="datetimeFigureOut">
              <a:rPr kumimoji="1" lang="ja-JP" altLang="en-US" smtClean="0"/>
              <a:t>2016/7/26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93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  <p:sldLayoutId id="2147484035" r:id="rId12"/>
    <p:sldLayoutId id="2147484036" r:id="rId13"/>
    <p:sldLayoutId id="2147484037" r:id="rId14"/>
    <p:sldLayoutId id="2147484038" r:id="rId15"/>
    <p:sldLayoutId id="2147484039" r:id="rId16"/>
    <p:sldLayoutId id="214748404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1</a:t>
            </a:r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Day</a:t>
            </a:r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サマーインターン</a:t>
            </a:r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プログラミング体験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705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練習問題</a:t>
            </a: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3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84311" y="1362857"/>
            <a:ext cx="10018712" cy="1436613"/>
          </a:xfrm>
        </p:spPr>
        <p:txBody>
          <a:bodyPr anchor="t">
            <a:normAutofit fontScale="92500"/>
          </a:bodyPr>
          <a:lstStyle/>
          <a:p>
            <a:pPr marL="0" marR="0" lvl="0" indent="0" algn="ctr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赤い車で四角形、</a:t>
            </a:r>
            <a:endParaRPr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0" marR="0" lvl="0" indent="0" algn="ctr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青い車で三角形を描こう</a:t>
            </a:r>
            <a:endParaRPr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322" y="0"/>
            <a:ext cx="37966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5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問題</a:t>
            </a:r>
            <a:r>
              <a:rPr lang="en-US" altLang="ja-JP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1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84313" y="1616076"/>
            <a:ext cx="10018712" cy="940858"/>
          </a:xfrm>
        </p:spPr>
        <p:txBody>
          <a:bodyPr anchor="t"/>
          <a:lstStyle/>
          <a:p>
            <a:pPr marL="0" marR="0" lvl="0" indent="0" algn="ctr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円を書いてみよう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380" y="0"/>
            <a:ext cx="3739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5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問題</a:t>
            </a:r>
            <a:r>
              <a:rPr lang="en-US" altLang="ja-JP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2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34147" y="1707247"/>
            <a:ext cx="10018712" cy="1858644"/>
          </a:xfrm>
        </p:spPr>
        <p:txBody>
          <a:bodyPr anchor="t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横並びに三角形、四角形、</a:t>
            </a:r>
            <a:endParaRPr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0" marR="0" lvl="0" indent="0" algn="ctr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五角形を</a:t>
            </a:r>
            <a:r>
              <a:rPr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1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台の車で描いてみよう</a:t>
            </a:r>
            <a:endParaRPr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393" y="0"/>
            <a:ext cx="3697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5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問題</a:t>
            </a: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3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84313" y="1616076"/>
            <a:ext cx="10018712" cy="932392"/>
          </a:xfrm>
        </p:spPr>
        <p:txBody>
          <a:bodyPr anchor="t"/>
          <a:lstStyle/>
          <a:p>
            <a:pPr marL="0" marR="0" lvl="0" indent="0" algn="ctr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星を描いてみよう</a:t>
            </a:r>
            <a:endParaRPr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561" y="0"/>
            <a:ext cx="37274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06508" y="2260602"/>
            <a:ext cx="10018713" cy="1871134"/>
          </a:xfrm>
        </p:spPr>
        <p:txBody>
          <a:bodyPr>
            <a:normAutofit/>
          </a:bodyPr>
          <a:lstStyle/>
          <a:p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自由に描画してみよう</a:t>
            </a:r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!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944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ドローン制御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84313" y="1616075"/>
            <a:ext cx="10018712" cy="4175125"/>
          </a:xfrm>
        </p:spPr>
        <p:txBody>
          <a:bodyPr anchor="t"/>
          <a:lstStyle/>
          <a:p>
            <a:pPr algn="just">
              <a:lnSpc>
                <a:spcPct val="200000"/>
              </a:lnSpc>
            </a:pPr>
            <a:r>
              <a:rPr lang="en-US" altLang="ja-JP" dirty="0" err="1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Node.js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のライブラリの</a:t>
            </a:r>
            <a:r>
              <a:rPr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node-bebop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を使用</a:t>
            </a:r>
            <a:endParaRPr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algn="just">
              <a:lnSpc>
                <a:spcPct val="150000"/>
              </a:lnSpc>
            </a:pPr>
            <a:r>
              <a:rPr lang="en-US" altLang="ja-JP" dirty="0" err="1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Wifi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で同じネットワークに入り、</a:t>
            </a:r>
            <a:r>
              <a:rPr lang="en-US" altLang="ja-JP" dirty="0" err="1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N</a:t>
            </a:r>
            <a:r>
              <a:rPr lang="en-US" altLang="ja-JP" dirty="0" err="1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ode.js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でドローンに命令を送っている</a:t>
            </a:r>
            <a:endParaRPr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algn="just">
              <a:lnSpc>
                <a:spcPct val="150000"/>
              </a:lnSpc>
            </a:pP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ドローンの細かい制御はライブラリがやってくれている。</a:t>
            </a:r>
            <a:endParaRPr lang="en-US" altLang="ja-JP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65777" y="1871133"/>
            <a:ext cx="10018713" cy="2523067"/>
          </a:xfrm>
        </p:spPr>
        <p:txBody>
          <a:bodyPr/>
          <a:lstStyle/>
          <a:p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実際にドローンを制御してみよう！</a:t>
            </a:r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kumimoji="1" lang="ja-JP" altLang="en-US" b="1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活動限界は</a:t>
            </a:r>
            <a:r>
              <a:rPr kumimoji="1" lang="en-US" altLang="ja-JP" b="1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22</a:t>
            </a:r>
            <a:r>
              <a:rPr kumimoji="1" lang="ja-JP" altLang="en-US" b="1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分</a:t>
            </a:r>
            <a:r>
              <a:rPr kumimoji="1" lang="en-US" altLang="ja-JP" b="1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!!</a:t>
            </a:r>
            <a:endParaRPr kumimoji="1" lang="ja-JP" altLang="en-US" b="1" dirty="0">
              <a:solidFill>
                <a:srgbClr val="FF000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58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AR</a:t>
            </a:r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体験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636713" y="1752599"/>
            <a:ext cx="10018712" cy="417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AR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とは拡張現実といって、コンピューターを利用し、現実の風景に重ね合わせて表示する技術</a:t>
            </a:r>
            <a:endParaRPr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algn="just">
              <a:lnSpc>
                <a:spcPct val="200000"/>
              </a:lnSpc>
            </a:pPr>
            <a:r>
              <a:rPr lang="en-US" altLang="ja-JP" dirty="0" err="1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ARToolKit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というライブラリを使用</a:t>
            </a:r>
            <a:endParaRPr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algn="just">
              <a:lnSpc>
                <a:spcPct val="200000"/>
              </a:lnSpc>
            </a:pPr>
            <a:r>
              <a:rPr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AR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は難しい技術だが、素晴らしいライブラリが難しいところをすべてやってくれている</a:t>
            </a:r>
            <a:endParaRPr lang="en-US" altLang="ja-JP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61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99643" y="2302933"/>
            <a:ext cx="10018713" cy="1752599"/>
          </a:xfrm>
        </p:spPr>
        <p:txBody>
          <a:bodyPr/>
          <a:lstStyle/>
          <a:p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~ </a:t>
            </a:r>
            <a:r>
              <a:rPr kumimoji="1" lang="en-US" altLang="ja-JP" b="1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Xcode</a:t>
            </a:r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の説明</a:t>
            </a:r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~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78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3D</a:t>
            </a:r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オブジェクトを変えてみよう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636713" y="1752599"/>
            <a:ext cx="10018712" cy="417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US" altLang="ja-JP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1789113" y="1904999"/>
            <a:ext cx="5801660" cy="417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ja-JP" sz="2000" dirty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m</a:t>
            </a:r>
            <a:r>
              <a:rPr lang="en-US" altLang="ja-JP" sz="20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odels</a:t>
            </a:r>
            <a:r>
              <a:rPr lang="ja-JP" altLang="en-US" sz="20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のフォルダに入っている、</a:t>
            </a:r>
            <a:r>
              <a:rPr lang="en-US" altLang="ja-JP" sz="20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.</a:t>
            </a:r>
            <a:r>
              <a:rPr lang="en-US" altLang="ja-JP" sz="2000" dirty="0" err="1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obj</a:t>
            </a:r>
            <a:r>
              <a:rPr lang="ja-JP" altLang="en-US" sz="20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という拡張子のファイルが</a:t>
            </a:r>
            <a:r>
              <a:rPr lang="en-US" altLang="ja-JP" sz="20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3D</a:t>
            </a:r>
            <a:r>
              <a:rPr lang="ja-JP" altLang="en-US" sz="20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モデルのファイル</a:t>
            </a:r>
            <a:endParaRPr lang="en-US" altLang="ja-JP" sz="2000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algn="just">
              <a:lnSpc>
                <a:spcPct val="150000"/>
              </a:lnSpc>
            </a:pPr>
            <a:endParaRPr lang="en-US" altLang="ja-JP" sz="2000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algn="just">
              <a:lnSpc>
                <a:spcPct val="150000"/>
              </a:lnSpc>
            </a:pPr>
            <a:endParaRPr lang="en-US" altLang="ja-JP" sz="2000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algn="just">
              <a:lnSpc>
                <a:spcPct val="150000"/>
              </a:lnSpc>
            </a:pPr>
            <a:r>
              <a:rPr lang="en-US" altLang="ja-JP" sz="2000" dirty="0" err="1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models.dat</a:t>
            </a:r>
            <a:r>
              <a:rPr lang="ja-JP" altLang="en-US" sz="20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の</a:t>
            </a:r>
            <a:r>
              <a:rPr lang="en-US" altLang="ja-JP" sz="20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3</a:t>
            </a:r>
            <a:r>
              <a:rPr lang="ja-JP" altLang="en-US" sz="20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行めに書かれている</a:t>
            </a:r>
            <a:r>
              <a:rPr lang="en-US" altLang="ja-JP" sz="20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models/</a:t>
            </a:r>
            <a:r>
              <a:rPr lang="ja-JP" altLang="en-US" sz="20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・・・の</a:t>
            </a:r>
            <a:r>
              <a:rPr lang="en-US" altLang="ja-JP" sz="20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models</a:t>
            </a:r>
            <a:r>
              <a:rPr lang="ja-JP" altLang="en-US" sz="20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以下を表示させたい</a:t>
            </a:r>
            <a:r>
              <a:rPr lang="en-US" altLang="ja-JP" sz="20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3D</a:t>
            </a:r>
            <a:r>
              <a:rPr lang="ja-JP" altLang="en-US" sz="20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オブジェクトに書き換える</a:t>
            </a:r>
            <a:endParaRPr lang="en-US" altLang="ja-JP" sz="2000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938" y="1928120"/>
            <a:ext cx="2886706" cy="106177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444" y="4215941"/>
            <a:ext cx="29972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9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自己紹介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12248" y="1475182"/>
            <a:ext cx="10018713" cy="417534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名前　　桃井</a:t>
            </a:r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 </a:t>
            </a: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裕二</a:t>
            </a:r>
            <a:endParaRPr kumimoji="1"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出身地　群馬県</a:t>
            </a:r>
            <a:endParaRPr kumimoji="1"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出身校　</a:t>
            </a:r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HAL</a:t>
            </a: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東京ゲーム制作学科</a:t>
            </a:r>
            <a:endParaRPr kumimoji="1"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86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23444" y="1803400"/>
            <a:ext cx="10018713" cy="3149601"/>
          </a:xfrm>
        </p:spPr>
        <p:txBody>
          <a:bodyPr/>
          <a:lstStyle/>
          <a:p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本日の内容は以上です。</a:t>
            </a:r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来年４月に会えるのを楽しみにしています</a:t>
            </a:r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!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864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自己紹介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69000" y="1632792"/>
            <a:ext cx="5999690" cy="4175342"/>
          </a:xfrm>
        </p:spPr>
        <p:txBody>
          <a:bodyPr anchor="t"/>
          <a:lstStyle/>
          <a:p>
            <a:pPr algn="just">
              <a:lnSpc>
                <a:spcPct val="200000"/>
              </a:lnSpc>
            </a:pP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名前</a:t>
            </a:r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 : 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海野竜也</a:t>
            </a:r>
            <a:endParaRPr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出身地</a:t>
            </a:r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 : </a:t>
            </a: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茨城県</a:t>
            </a:r>
            <a:endParaRPr kumimoji="1"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>
              <a:lnSpc>
                <a:spcPct val="200000"/>
              </a:lnSpc>
            </a:pP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出身校</a:t>
            </a:r>
            <a:r>
              <a:rPr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 : 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専修大学ネットワーク情報学部</a:t>
            </a:r>
            <a:endParaRPr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入社</a:t>
            </a:r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 : 2016</a:t>
            </a: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年</a:t>
            </a:r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4</a:t>
            </a: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月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098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今日やること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56934" y="1752599"/>
            <a:ext cx="8509000" cy="4175342"/>
          </a:xfrm>
        </p:spPr>
        <p:txBody>
          <a:bodyPr anchor="t"/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11:00 ~ 12:00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　</a:t>
            </a:r>
            <a:r>
              <a:rPr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Android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アプリでお絵かき</a:t>
            </a:r>
            <a:endParaRPr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12:00 ~ 13:00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　お昼休憩</a:t>
            </a:r>
            <a:endParaRPr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13:00 ~ 14:00</a:t>
            </a: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　</a:t>
            </a:r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Android</a:t>
            </a: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アプリでお絵かき</a:t>
            </a:r>
            <a:endParaRPr kumimoji="1"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14:00 ~ 14:30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　</a:t>
            </a:r>
            <a:r>
              <a:rPr lang="en-US" altLang="ja-JP" dirty="0" err="1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Node.js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を使用したドローン制御</a:t>
            </a:r>
            <a:endParaRPr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14:30 ~ 15:00</a:t>
            </a: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　</a:t>
            </a:r>
            <a:r>
              <a:rPr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iOS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アプリで</a:t>
            </a:r>
            <a:r>
              <a:rPr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AR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体験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113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55710" y="2429934"/>
            <a:ext cx="10018713" cy="1752599"/>
          </a:xfrm>
        </p:spPr>
        <p:txBody>
          <a:bodyPr/>
          <a:lstStyle/>
          <a:p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~ Android Studio</a:t>
            </a:r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の説明</a:t>
            </a:r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~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095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お絵かきアプリの説明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84313" y="1616075"/>
            <a:ext cx="10018712" cy="4175125"/>
          </a:xfrm>
        </p:spPr>
        <p:txBody>
          <a:bodyPr anchor="t"/>
          <a:lstStyle/>
          <a:p>
            <a:pPr algn="just">
              <a:lnSpc>
                <a:spcPct val="200000"/>
              </a:lnSpc>
            </a:pPr>
            <a:r>
              <a:rPr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Player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クラスのオブジェクトに対して、命令を送るとその通りの動きをする。</a:t>
            </a:r>
            <a:endParaRPr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algn="just">
              <a:lnSpc>
                <a:spcPct val="200000"/>
              </a:lnSpc>
            </a:pPr>
            <a:r>
              <a:rPr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Player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クラスには幾つかのメソッドがあり、それらを使うことで画面上に描画をすることができる。</a:t>
            </a:r>
            <a:endParaRPr lang="en-US" altLang="ja-JP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003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55710" y="2311401"/>
            <a:ext cx="10018713" cy="1752599"/>
          </a:xfrm>
        </p:spPr>
        <p:txBody>
          <a:bodyPr/>
          <a:lstStyle/>
          <a:p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~ </a:t>
            </a:r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こんなことができます</a:t>
            </a: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~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922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練習問題</a:t>
            </a: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1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84313" y="1616076"/>
            <a:ext cx="10018712" cy="1017058"/>
          </a:xfrm>
        </p:spPr>
        <p:txBody>
          <a:bodyPr anchor="t"/>
          <a:lstStyle/>
          <a:p>
            <a:pPr marL="0" marR="0" lvl="0" indent="0" algn="ctr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線を引いてみよう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322" y="0"/>
            <a:ext cx="37966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0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練習問題</a:t>
            </a:r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2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84313" y="1616077"/>
            <a:ext cx="10018712" cy="1025524"/>
          </a:xfrm>
        </p:spPr>
        <p:txBody>
          <a:bodyPr anchor="t"/>
          <a:lstStyle/>
          <a:p>
            <a:pPr marL="0" marR="0" lvl="0" indent="0" algn="ctr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S</a:t>
            </a: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字を描いてみよう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322" y="0"/>
            <a:ext cx="37966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8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545</TotalTime>
  <Words>309</Words>
  <Application>Microsoft Macintosh PowerPoint</Application>
  <PresentationFormat>ワイド画面</PresentationFormat>
  <Paragraphs>52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Corbel</vt:lpstr>
      <vt:lpstr>HGｺﾞｼｯｸM</vt:lpstr>
      <vt:lpstr>Hiragino Kaku Gothic Pro W3</vt:lpstr>
      <vt:lpstr>Hiragino Kaku Gothic Pro W6</vt:lpstr>
      <vt:lpstr>Arial</vt:lpstr>
      <vt:lpstr>視差</vt:lpstr>
      <vt:lpstr>1Dayサマーインターン プログラミング体験</vt:lpstr>
      <vt:lpstr>自己紹介</vt:lpstr>
      <vt:lpstr>自己紹介</vt:lpstr>
      <vt:lpstr>今日やること</vt:lpstr>
      <vt:lpstr>~ Android Studioの説明 ~</vt:lpstr>
      <vt:lpstr>お絵かきアプリの説明</vt:lpstr>
      <vt:lpstr>~ こんなことができます ~</vt:lpstr>
      <vt:lpstr>練習問題1</vt:lpstr>
      <vt:lpstr>練習問題2</vt:lpstr>
      <vt:lpstr>練習問題3</vt:lpstr>
      <vt:lpstr>問題1</vt:lpstr>
      <vt:lpstr>問題2</vt:lpstr>
      <vt:lpstr>問題3</vt:lpstr>
      <vt:lpstr>自由に描画してみよう!</vt:lpstr>
      <vt:lpstr>ドローン制御</vt:lpstr>
      <vt:lpstr>実際にドローンを制御してみよう！  活動限界は22分!!</vt:lpstr>
      <vt:lpstr>AR体験</vt:lpstr>
      <vt:lpstr>~ Xcodeの説明 ~</vt:lpstr>
      <vt:lpstr>3Dオブジェクトを変えてみよう</vt:lpstr>
      <vt:lpstr>本日の内容は以上です。  来年４月に会えるのを楽しみにしています!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1Dayサマーインターン プログラミング体験</dc:title>
  <dc:creator>海野竜也</dc:creator>
  <cp:lastModifiedBy>桃井裕二</cp:lastModifiedBy>
  <cp:revision>18</cp:revision>
  <dcterms:created xsi:type="dcterms:W3CDTF">2016-07-22T01:12:19Z</dcterms:created>
  <dcterms:modified xsi:type="dcterms:W3CDTF">2016-07-26T00:39:16Z</dcterms:modified>
</cp:coreProperties>
</file>