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3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9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4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05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44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45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5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00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6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5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84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29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0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B244DE-80A5-9B42-9989-E089B68B8A6A}" type="datetimeFigureOut">
              <a:rPr kumimoji="1" lang="ja-JP" altLang="en-US" smtClean="0"/>
              <a:t>2016/7/29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3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Day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サマーインターン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プログラミング体験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0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3(10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565356"/>
            <a:ext cx="10018712" cy="1436613"/>
          </a:xfrm>
        </p:spPr>
        <p:txBody>
          <a:bodyPr anchor="t"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赤い車で四角形、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青い車で三角形を描こう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41" y="0"/>
            <a:ext cx="379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1(15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894012"/>
            <a:ext cx="10018712" cy="940858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円を書いてみよう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569" y="0"/>
            <a:ext cx="373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2(20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9095" y="2596595"/>
            <a:ext cx="10018712" cy="1858644"/>
          </a:xfrm>
        </p:spPr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横並びに三角形、四角形、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五角形を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台の車で描いてみよう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12" y="0"/>
            <a:ext cx="3697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3(20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392689"/>
            <a:ext cx="10018712" cy="932392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星を描いてみよう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63" y="0"/>
            <a:ext cx="3727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6508" y="2260602"/>
            <a:ext cx="10018713" cy="1871134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自由に描画してみよう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4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ドローン制御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5"/>
            <a:ext cx="10018712" cy="4175125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のライブラリの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node-bebop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を使用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Wifi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で同じネットワークに入り、</a:t>
            </a:r>
            <a:r>
              <a:rPr lang="en-US" altLang="ja-JP" dirty="0" err="1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</a:t>
            </a: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でドローンに命令を送っている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ドローンの細かい制御はライブラリがやってくれている。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先ほどのお絵かきアプリと同様にドローン制御のオブジェクトに命令を送るとその通りの動きをする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5777" y="1871133"/>
            <a:ext cx="10018713" cy="2523067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実際にドローンを制御してみよう！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活動限界は</a:t>
            </a:r>
            <a:r>
              <a:rPr kumimoji="1" lang="en-US" altLang="ja-JP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22</a:t>
            </a:r>
            <a:r>
              <a:rPr kumimoji="1" lang="ja-JP" altLang="en-US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kumimoji="1" lang="en-US" altLang="ja-JP" b="1" dirty="0" smtClean="0">
                <a:solidFill>
                  <a:srgbClr val="FF0000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!!</a:t>
            </a:r>
            <a:endParaRPr kumimoji="1" lang="ja-JP" altLang="en-US" b="1" dirty="0">
              <a:solidFill>
                <a:srgbClr val="FF0000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8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AR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体験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36713" y="1752599"/>
            <a:ext cx="10018712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とは拡張現実といって、コンピューターを利用し、現実の風景に重ね合わせて表示する技術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ARToolKit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というライブラリを使用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は難しい技術だが、素晴らしいライブラリが難しいところをすべてやってくれている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1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99643" y="2302933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</a:t>
            </a:r>
            <a:r>
              <a:rPr kumimoji="1" lang="en-US" altLang="ja-JP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Xcode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の説明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7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3D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オブジェクトを変えてみよう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36713" y="1752599"/>
            <a:ext cx="10018712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89113" y="1904999"/>
            <a:ext cx="5801660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ja-JP" sz="2000" dirty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odels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のフォルダに入っている、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.</a:t>
            </a:r>
            <a:r>
              <a:rPr lang="en-US" altLang="ja-JP" sz="2000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obj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という拡張子のファイルが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3D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モデルのファイル</a:t>
            </a: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endParaRPr lang="en-US" altLang="ja-JP" sz="20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150000"/>
              </a:lnSpc>
            </a:pPr>
            <a:r>
              <a:rPr lang="en-US" altLang="ja-JP" sz="2000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models.dat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行めに書かれている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models/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・・・の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models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以下を表示させたい</a:t>
            </a:r>
            <a:r>
              <a:rPr lang="en-US" altLang="ja-JP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3D</a:t>
            </a:r>
            <a:r>
              <a:rPr lang="ja-JP" altLang="en-US" sz="20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オブジェクトに書き換える</a:t>
            </a:r>
            <a:endParaRPr lang="en-US" altLang="ja-JP" sz="20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38" y="1928120"/>
            <a:ext cx="2886706" cy="10617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44" y="4215941"/>
            <a:ext cx="2997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自己紹介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1731" y="1423977"/>
            <a:ext cx="10018713" cy="417534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名前　　桃井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裕二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出身地　群馬県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出身校　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HAL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東京ゲーム制作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学科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入社　　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2016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04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月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4" y="1863970"/>
            <a:ext cx="4943034" cy="32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3444" y="1803400"/>
            <a:ext cx="10018713" cy="3149601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本日の内容は以上です。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来年４月に会えるのを楽しみにしています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!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6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自己紹介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9000" y="1632792"/>
            <a:ext cx="5999690" cy="4175342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名前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海野竜也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出身地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茨城県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出身校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専修大学ネットワーク情報学部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入社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: 2016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年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4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月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60" y="1994944"/>
            <a:ext cx="1841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プログラミング体験スケジュール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56934" y="1752599"/>
            <a:ext cx="8509000" cy="4175342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11:00 ~ 12:00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Android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アプリでお絵かき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12:00 ~ 13:30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お昼休憩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14:00 ~ 14:45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Android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アプリでお絵かき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14:45 ~ 15:30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Node.js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を使用したドローン制御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15:30 ~ 16:00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iOS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アプリで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AR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体験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1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5710" y="2429934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Android Studio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の説明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09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お絵かきアプリの説明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3" y="1616075"/>
            <a:ext cx="10018712" cy="4175125"/>
          </a:xfrm>
        </p:spPr>
        <p:txBody>
          <a:bodyPr anchor="t"/>
          <a:lstStyle/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Player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クラスのオブジェクトに対して、命令を送るとその通りの動きをする。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pPr algn="just">
              <a:lnSpc>
                <a:spcPct val="200000"/>
              </a:lnSpc>
            </a:pP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Player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クラスには幾つかのメソッドがあり、それらを使うことで画面上に描画をすることができる。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0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5710" y="2311401"/>
            <a:ext cx="10018713" cy="1752599"/>
          </a:xfrm>
        </p:spPr>
        <p:txBody>
          <a:bodyPr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 </a:t>
            </a:r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こんなことができます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~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2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920471"/>
            <a:ext cx="10018712" cy="1017058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線を引いてみよう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41" y="0"/>
            <a:ext cx="379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algn="l"/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練習問題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2(10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分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3041780"/>
            <a:ext cx="10018712" cy="1025524"/>
          </a:xfrm>
        </p:spPr>
        <p:txBody>
          <a:bodyPr anchor="t"/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S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字を描いてみよう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6" y="0"/>
            <a:ext cx="3796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613</TotalTime>
  <Words>342</Words>
  <Application>Microsoft Macintosh PowerPoint</Application>
  <PresentationFormat>ワイド画面</PresentationFormat>
  <Paragraphs>54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Arial</vt:lpstr>
      <vt:lpstr>Corbel</vt:lpstr>
      <vt:lpstr>HGｺﾞｼｯｸM</vt:lpstr>
      <vt:lpstr>Hiragino Kaku Gothic Pro W3</vt:lpstr>
      <vt:lpstr>Hiragino Kaku Gothic Pro W6</vt:lpstr>
      <vt:lpstr>視差</vt:lpstr>
      <vt:lpstr>1Dayサマーインターン プログラミング体験</vt:lpstr>
      <vt:lpstr>自己紹介</vt:lpstr>
      <vt:lpstr>自己紹介</vt:lpstr>
      <vt:lpstr>プログラミング体験スケジュール</vt:lpstr>
      <vt:lpstr>~ Android Studioの説明 ~</vt:lpstr>
      <vt:lpstr>お絵かきアプリの説明</vt:lpstr>
      <vt:lpstr>~ こんなことができます ~</vt:lpstr>
      <vt:lpstr>練習問題1</vt:lpstr>
      <vt:lpstr>練習問題2(10分)</vt:lpstr>
      <vt:lpstr>練習問題3(10分)</vt:lpstr>
      <vt:lpstr>問題1(15分)</vt:lpstr>
      <vt:lpstr>問題2(20分)</vt:lpstr>
      <vt:lpstr>問題3(20分)</vt:lpstr>
      <vt:lpstr>自由に描画してみよう!</vt:lpstr>
      <vt:lpstr>ドローン制御</vt:lpstr>
      <vt:lpstr>実際にドローンを制御してみよう！  活動限界は22分!!</vt:lpstr>
      <vt:lpstr>AR体験</vt:lpstr>
      <vt:lpstr>~ Xcodeの説明 ~</vt:lpstr>
      <vt:lpstr>3Dオブジェクトを変えてみよう</vt:lpstr>
      <vt:lpstr>本日の内容は以上です。  来年４月に会えるのを楽しみにしています!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1Dayサマーインターン プログラミング体験</dc:title>
  <dc:creator>海野竜也</dc:creator>
  <cp:lastModifiedBy>桃井裕二</cp:lastModifiedBy>
  <cp:revision>24</cp:revision>
  <dcterms:created xsi:type="dcterms:W3CDTF">2016-07-22T01:12:19Z</dcterms:created>
  <dcterms:modified xsi:type="dcterms:W3CDTF">2016-07-29T02:30:26Z</dcterms:modified>
</cp:coreProperties>
</file>