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9" r:id="rId4"/>
    <p:sldId id="257" r:id="rId5"/>
    <p:sldId id="264" r:id="rId6"/>
    <p:sldId id="261" r:id="rId7"/>
    <p:sldId id="260" r:id="rId8"/>
    <p:sldId id="262" r:id="rId9"/>
    <p:sldId id="263"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2"/>
  </p:normalViewPr>
  <p:slideViewPr>
    <p:cSldViewPr snapToGrid="0" snapToObjects="1">
      <p:cViewPr varScale="1">
        <p:scale>
          <a:sx n="91" d="100"/>
          <a:sy n="91" d="100"/>
        </p:scale>
        <p:origin x="8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397872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976383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40874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2143867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2846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786541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284587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619257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566933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68174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196726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53304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39457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3902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5421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9614357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5740402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ctr"/>
            <a:r>
              <a:rPr kumimoji="1" lang="en-US" altLang="ja-JP" b="1" dirty="0" err="1" smtClean="0">
                <a:latin typeface="Hiragino Kaku Gothic Pro W6" charset="-128"/>
                <a:ea typeface="Hiragino Kaku Gothic Pro W6" charset="-128"/>
                <a:cs typeface="Hiragino Kaku Gothic Pro W6" charset="-128"/>
              </a:rPr>
              <a:t>MyCanvas</a:t>
            </a:r>
            <a:endParaRPr kumimoji="1" lang="ja-JP" altLang="en-US" b="1" dirty="0">
              <a:latin typeface="Hiragino Kaku Gothic Pro W6" charset="-128"/>
              <a:ea typeface="Hiragino Kaku Gothic Pro W6" charset="-128"/>
              <a:cs typeface="Hiragino Kaku Gothic Pro W6" charset="-128"/>
            </a:endParaRPr>
          </a:p>
        </p:txBody>
      </p:sp>
      <p:sp>
        <p:nvSpPr>
          <p:cNvPr id="3" name="サブタイトル 2"/>
          <p:cNvSpPr>
            <a:spLocks noGrp="1"/>
          </p:cNvSpPr>
          <p:nvPr>
            <p:ph type="subTitle" idx="1"/>
          </p:nvPr>
        </p:nvSpPr>
        <p:spPr/>
        <p:txBody>
          <a:bodyPr>
            <a:noAutofit/>
          </a:bodyPr>
          <a:lstStyle/>
          <a:p>
            <a:pPr algn="ctr"/>
            <a:r>
              <a:rPr kumimoji="1" lang="en-US" altLang="ja-JP" sz="2400" dirty="0" smtClean="0">
                <a:latin typeface="Hiragino Kaku Gothic Pro W3" charset="-128"/>
                <a:ea typeface="Hiragino Kaku Gothic Pro W3" charset="-128"/>
                <a:cs typeface="Hiragino Kaku Gothic Pro W3" charset="-128"/>
              </a:rPr>
              <a:t>Team</a:t>
            </a:r>
            <a:r>
              <a:rPr kumimoji="1" lang="ja-JP" altLang="en-US" sz="2400" dirty="0" smtClean="0">
                <a:latin typeface="Hiragino Kaku Gothic Pro W3" charset="-128"/>
                <a:ea typeface="Hiragino Kaku Gothic Pro W3" charset="-128"/>
                <a:cs typeface="Hiragino Kaku Gothic Pro W3" charset="-128"/>
              </a:rPr>
              <a:t> </a:t>
            </a:r>
            <a:r>
              <a:rPr kumimoji="1" lang="en-US" altLang="ja-JP" sz="2400" dirty="0" smtClean="0">
                <a:latin typeface="Hiragino Kaku Gothic Pro W3" charset="-128"/>
                <a:ea typeface="Hiragino Kaku Gothic Pro W3" charset="-128"/>
                <a:cs typeface="Hiragino Kaku Gothic Pro W3" charset="-128"/>
              </a:rPr>
              <a:t>CSS</a:t>
            </a:r>
          </a:p>
          <a:p>
            <a:pPr algn="ctr"/>
            <a:r>
              <a:rPr lang="ja-JP" altLang="en-US" sz="2400" dirty="0" smtClean="0">
                <a:latin typeface="Hiragino Kaku Gothic Pro W3" charset="-128"/>
                <a:ea typeface="Hiragino Kaku Gothic Pro W3" charset="-128"/>
                <a:cs typeface="Hiragino Kaku Gothic Pro W3" charset="-128"/>
              </a:rPr>
              <a:t>メンバー</a:t>
            </a:r>
            <a:endParaRPr lang="en-US" altLang="ja-JP" sz="2400" dirty="0" smtClean="0">
              <a:latin typeface="Hiragino Kaku Gothic Pro W3" charset="-128"/>
              <a:ea typeface="Hiragino Kaku Gothic Pro W3" charset="-128"/>
              <a:cs typeface="Hiragino Kaku Gothic Pro W3" charset="-128"/>
            </a:endParaRPr>
          </a:p>
          <a:p>
            <a:pPr algn="ctr"/>
            <a:r>
              <a:rPr kumimoji="1" lang="ja-JP" altLang="en-US" sz="2400" dirty="0" smtClean="0">
                <a:latin typeface="Hiragino Kaku Gothic Pro W3" charset="-128"/>
                <a:ea typeface="Hiragino Kaku Gothic Pro W3" charset="-128"/>
                <a:cs typeface="Hiragino Kaku Gothic Pro W3" charset="-128"/>
              </a:rPr>
              <a:t>海野</a:t>
            </a:r>
            <a:r>
              <a:rPr kumimoji="1" lang="en-US" altLang="ja-JP" sz="2400" dirty="0" smtClean="0">
                <a:latin typeface="Hiragino Kaku Gothic Pro W3" charset="-128"/>
                <a:ea typeface="Hiragino Kaku Gothic Pro W3" charset="-128"/>
                <a:cs typeface="Hiragino Kaku Gothic Pro W3" charset="-128"/>
              </a:rPr>
              <a:t> </a:t>
            </a:r>
            <a:r>
              <a:rPr kumimoji="1" lang="ja-JP" altLang="en-US" sz="2400" dirty="0" smtClean="0">
                <a:latin typeface="Hiragino Kaku Gothic Pro W3" charset="-128"/>
                <a:ea typeface="Hiragino Kaku Gothic Pro W3" charset="-128"/>
                <a:cs typeface="Hiragino Kaku Gothic Pro W3" charset="-128"/>
              </a:rPr>
              <a:t>竜也</a:t>
            </a:r>
            <a:r>
              <a:rPr lang="ja-JP" altLang="en-US" sz="2400" dirty="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奥寺</a:t>
            </a: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政貴　桃井</a:t>
            </a: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裕二</a:t>
            </a:r>
            <a:endParaRPr kumimoji="1" lang="en-US" altLang="ja-JP" sz="2400" dirty="0" smtClean="0">
              <a:latin typeface="Hiragino Kaku Gothic Pro W3" charset="-128"/>
              <a:ea typeface="Hiragino Kaku Gothic Pro W3" charset="-128"/>
              <a:cs typeface="Hiragino Kaku Gothic Pro W3" charset="-128"/>
            </a:endParaRPr>
          </a:p>
        </p:txBody>
      </p:sp>
      <p:sp>
        <p:nvSpPr>
          <p:cNvPr id="4" name="テキスト ボックス 3"/>
          <p:cNvSpPr txBox="1"/>
          <p:nvPr/>
        </p:nvSpPr>
        <p:spPr>
          <a:xfrm>
            <a:off x="-576775" y="1322363"/>
            <a:ext cx="184731"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118672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企画背景</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pPr>
              <a:lnSpc>
                <a:spcPct val="150000"/>
              </a:lnSpc>
            </a:pPr>
            <a:r>
              <a:rPr lang="ja-JP" altLang="en-US" sz="2400" dirty="0">
                <a:latin typeface="Hiragino Kaku Gothic Pro W3" charset="-128"/>
                <a:ea typeface="Hiragino Kaku Gothic Pro W3" charset="-128"/>
                <a:cs typeface="Hiragino Kaku Gothic Pro W3" charset="-128"/>
              </a:rPr>
              <a:t>実用的なものを</a:t>
            </a:r>
            <a:r>
              <a:rPr lang="ja-JP" altLang="en-US" sz="2400" dirty="0" smtClean="0">
                <a:latin typeface="Hiragino Kaku Gothic Pro W3" charset="-128"/>
                <a:ea typeface="Hiragino Kaku Gothic Pro W3" charset="-128"/>
                <a:cs typeface="Hiragino Kaku Gothic Pro W3" charset="-128"/>
              </a:rPr>
              <a:t>作りたい</a:t>
            </a:r>
            <a:endParaRPr lang="en-US" altLang="ja-JP" sz="2400" dirty="0">
              <a:latin typeface="Hiragino Kaku Gothic Pro W3" charset="-128"/>
              <a:ea typeface="Hiragino Kaku Gothic Pro W3" charset="-128"/>
              <a:cs typeface="Hiragino Kaku Gothic Pro W3" charset="-128"/>
            </a:endParaRPr>
          </a:p>
          <a:p>
            <a:pPr>
              <a:lnSpc>
                <a:spcPct val="150000"/>
              </a:lnSpc>
            </a:pPr>
            <a:r>
              <a:rPr lang="en-US" altLang="ja-JP" sz="2400" dirty="0">
                <a:latin typeface="Hiragino Kaku Gothic Pro W3" charset="-128"/>
                <a:ea typeface="Hiragino Kaku Gothic Pro W3" charset="-128"/>
                <a:cs typeface="Hiragino Kaku Gothic Pro W3" charset="-128"/>
              </a:rPr>
              <a:t>web</a:t>
            </a:r>
            <a:r>
              <a:rPr lang="ja-JP" altLang="en-US" sz="2400" dirty="0">
                <a:latin typeface="Hiragino Kaku Gothic Pro W3" charset="-128"/>
                <a:ea typeface="Hiragino Kaku Gothic Pro W3" charset="-128"/>
                <a:cs typeface="Hiragino Kaku Gothic Pro W3" charset="-128"/>
              </a:rPr>
              <a:t>上で手軽に配色を試せるサービスがあると</a:t>
            </a:r>
            <a:r>
              <a:rPr lang="ja-JP" altLang="en-US" sz="2400" dirty="0" smtClean="0">
                <a:latin typeface="Hiragino Kaku Gothic Pro W3" charset="-128"/>
                <a:ea typeface="Hiragino Kaku Gothic Pro W3" charset="-128"/>
                <a:cs typeface="Hiragino Kaku Gothic Pro W3" charset="-128"/>
              </a:rPr>
              <a:t>便利</a:t>
            </a:r>
            <a:endParaRPr lang="ja-JP" altLang="en-US" sz="2400"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2145345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ターゲット</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pPr>
              <a:lnSpc>
                <a:spcPct val="150000"/>
              </a:lnSpc>
            </a:pPr>
            <a:r>
              <a:rPr kumimoji="1" lang="en-US" altLang="ja-JP" sz="2400" dirty="0" smtClean="0">
                <a:latin typeface="Hiragino Kaku Gothic Pro W3" charset="-128"/>
                <a:ea typeface="Hiragino Kaku Gothic Pro W3" charset="-128"/>
                <a:cs typeface="Hiragino Kaku Gothic Pro W3" charset="-128"/>
              </a:rPr>
              <a:t>Web</a:t>
            </a:r>
            <a:r>
              <a:rPr kumimoji="1" lang="ja-JP" altLang="en-US" sz="2400" dirty="0" smtClean="0">
                <a:latin typeface="Hiragino Kaku Gothic Pro W3" charset="-128"/>
                <a:ea typeface="Hiragino Kaku Gothic Pro W3" charset="-128"/>
                <a:cs typeface="Hiragino Kaku Gothic Pro W3" charset="-128"/>
              </a:rPr>
              <a:t>のデザインが苦手なエンジニアやクリエイター</a:t>
            </a:r>
            <a:endParaRPr kumimoji="1" lang="en-US" altLang="ja-JP" sz="2400" dirty="0" smtClean="0">
              <a:latin typeface="Hiragino Kaku Gothic Pro W3" charset="-128"/>
              <a:ea typeface="Hiragino Kaku Gothic Pro W3" charset="-128"/>
              <a:cs typeface="Hiragino Kaku Gothic Pro W3" charset="-128"/>
            </a:endParaRPr>
          </a:p>
          <a:p>
            <a:pPr>
              <a:lnSpc>
                <a:spcPct val="150000"/>
              </a:lnSpc>
            </a:pPr>
            <a:r>
              <a:rPr kumimoji="1" lang="ja-JP" altLang="en-US" sz="2400" dirty="0" smtClean="0">
                <a:latin typeface="Hiragino Kaku Gothic Pro W3" charset="-128"/>
                <a:ea typeface="Hiragino Kaku Gothic Pro W3" charset="-128"/>
                <a:cs typeface="Hiragino Kaku Gothic Pro W3" charset="-128"/>
              </a:rPr>
              <a:t>どんなデザインがあるのか気になる人</a:t>
            </a:r>
            <a:endParaRPr kumimoji="1" lang="ja-JP" altLang="en-US" sz="2400"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895269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コンセプト</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pPr>
              <a:lnSpc>
                <a:spcPct val="150000"/>
              </a:lnSpc>
            </a:pPr>
            <a:r>
              <a:rPr lang="en-US" altLang="ja-JP" sz="2400" dirty="0" smtClean="0">
                <a:latin typeface="Hiragino Kaku Gothic Pro W3" charset="-128"/>
                <a:ea typeface="Hiragino Kaku Gothic Pro W3" charset="-128"/>
                <a:cs typeface="Hiragino Kaku Gothic Pro W3" charset="-128"/>
              </a:rPr>
              <a:t>WEB</a:t>
            </a:r>
            <a:r>
              <a:rPr lang="ja-JP" altLang="en-US" sz="2400" dirty="0">
                <a:latin typeface="Hiragino Kaku Gothic Pro W3" charset="-128"/>
                <a:ea typeface="Hiragino Kaku Gothic Pro W3" charset="-128"/>
                <a:cs typeface="Hiragino Kaku Gothic Pro W3" charset="-128"/>
              </a:rPr>
              <a:t>デザインをサポートするための</a:t>
            </a:r>
            <a:r>
              <a:rPr lang="ja-JP" altLang="en-US" sz="2400" dirty="0" smtClean="0">
                <a:latin typeface="Hiragino Kaku Gothic Pro W3" charset="-128"/>
                <a:ea typeface="Hiragino Kaku Gothic Pro W3" charset="-128"/>
                <a:cs typeface="Hiragino Kaku Gothic Pro W3" charset="-128"/>
              </a:rPr>
              <a:t>サービス。</a:t>
            </a:r>
            <a:endParaRPr lang="ja-JP" altLang="en-US" sz="2400" dirty="0">
              <a:latin typeface="Hiragino Kaku Gothic Pro W3" charset="-128"/>
              <a:ea typeface="Hiragino Kaku Gothic Pro W3" charset="-128"/>
              <a:cs typeface="Hiragino Kaku Gothic Pro W3" charset="-128"/>
            </a:endParaRPr>
          </a:p>
          <a:p>
            <a:pPr>
              <a:lnSpc>
                <a:spcPct val="150000"/>
              </a:lnSpc>
            </a:pPr>
            <a:r>
              <a:rPr lang="en-US" altLang="ja-JP" sz="2400" dirty="0" smtClean="0">
                <a:latin typeface="Hiragino Kaku Gothic Pro W3" charset="-128"/>
                <a:ea typeface="Hiragino Kaku Gothic Pro W3" charset="-128"/>
                <a:cs typeface="Hiragino Kaku Gothic Pro W3" charset="-128"/>
              </a:rPr>
              <a:t>HTML</a:t>
            </a:r>
            <a:r>
              <a:rPr lang="ja-JP" altLang="en-US" sz="2400" dirty="0" smtClean="0">
                <a:latin typeface="Hiragino Kaku Gothic Pro W3" charset="-128"/>
                <a:ea typeface="Hiragino Kaku Gothic Pro W3" charset="-128"/>
                <a:cs typeface="Hiragino Kaku Gothic Pro W3" charset="-128"/>
              </a:rPr>
              <a:t>に対してデザインをしてダウンロードしたり、デザインした</a:t>
            </a:r>
            <a:r>
              <a:rPr lang="en-US" altLang="ja-JP" sz="2400" dirty="0" smtClean="0">
                <a:latin typeface="Hiragino Kaku Gothic Pro W3" charset="-128"/>
                <a:ea typeface="Hiragino Kaku Gothic Pro W3" charset="-128"/>
                <a:cs typeface="Hiragino Kaku Gothic Pro W3" charset="-128"/>
              </a:rPr>
              <a:t>HTML</a:t>
            </a:r>
            <a:r>
              <a:rPr lang="ja-JP" altLang="en-US" sz="2400" dirty="0" smtClean="0">
                <a:latin typeface="Hiragino Kaku Gothic Pro W3" charset="-128"/>
                <a:ea typeface="Hiragino Kaku Gothic Pro W3" charset="-128"/>
                <a:cs typeface="Hiragino Kaku Gothic Pro W3" charset="-128"/>
              </a:rPr>
              <a:t>を公開したり。他の人が公開した</a:t>
            </a:r>
            <a:r>
              <a:rPr lang="en-US" altLang="ja-JP" sz="2400" dirty="0" smtClean="0">
                <a:latin typeface="Hiragino Kaku Gothic Pro W3" charset="-128"/>
                <a:ea typeface="Hiragino Kaku Gothic Pro W3" charset="-128"/>
                <a:cs typeface="Hiragino Kaku Gothic Pro W3" charset="-128"/>
              </a:rPr>
              <a:t>HTML</a:t>
            </a:r>
            <a:r>
              <a:rPr lang="ja-JP" altLang="en-US" sz="2400" dirty="0" smtClean="0">
                <a:latin typeface="Hiragino Kaku Gothic Pro W3" charset="-128"/>
                <a:ea typeface="Hiragino Kaku Gothic Pro W3" charset="-128"/>
                <a:cs typeface="Hiragino Kaku Gothic Pro W3" charset="-128"/>
              </a:rPr>
              <a:t>を編集したり、ダウンロードすることができる。</a:t>
            </a:r>
            <a:endParaRPr kumimoji="1" lang="ja-JP" altLang="en-US" sz="2400"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73702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この</a:t>
            </a:r>
            <a:r>
              <a:rPr kumimoji="1" lang="en-US" altLang="ja-JP" b="1" dirty="0" smtClean="0">
                <a:latin typeface="Hiragino Kaku Gothic Pro W6" charset="-128"/>
                <a:ea typeface="Hiragino Kaku Gothic Pro W6" charset="-128"/>
                <a:cs typeface="Hiragino Kaku Gothic Pro W6" charset="-128"/>
              </a:rPr>
              <a:t>WEB</a:t>
            </a:r>
            <a:r>
              <a:rPr kumimoji="1" lang="ja-JP" altLang="en-US" b="1" dirty="0" smtClean="0">
                <a:latin typeface="Hiragino Kaku Gothic Pro W6" charset="-128"/>
                <a:ea typeface="Hiragino Kaku Gothic Pro W6" charset="-128"/>
                <a:cs typeface="Hiragino Kaku Gothic Pro W6" charset="-128"/>
              </a:rPr>
              <a:t>アプリで出来ること</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pPr marL="0" indent="0">
              <a:buNone/>
            </a:pPr>
            <a:r>
              <a:rPr lang="en-US" altLang="ja-JP" sz="2400" dirty="0" smtClean="0">
                <a:latin typeface="Hiragino Kaku Gothic Pro W3" charset="-128"/>
                <a:ea typeface="Hiragino Kaku Gothic Pro W3" charset="-128"/>
                <a:cs typeface="Hiragino Kaku Gothic Pro W3" charset="-128"/>
              </a:rPr>
              <a:t>HTML</a:t>
            </a:r>
            <a:endParaRPr lang="en-US" altLang="ja-JP" sz="2400" dirty="0">
              <a:latin typeface="Hiragino Kaku Gothic Pro W3" charset="-128"/>
              <a:ea typeface="Hiragino Kaku Gothic Pro W3" charset="-128"/>
              <a:cs typeface="Hiragino Kaku Gothic Pro W3" charset="-128"/>
            </a:endParaRPr>
          </a:p>
          <a:p>
            <a:pPr marL="0" indent="0">
              <a:buNone/>
            </a:pP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アップロード</a:t>
            </a:r>
            <a:endParaRPr lang="en-US" altLang="ja-JP" sz="2400" dirty="0">
              <a:latin typeface="Hiragino Kaku Gothic Pro W3" charset="-128"/>
              <a:ea typeface="Hiragino Kaku Gothic Pro W3" charset="-128"/>
              <a:cs typeface="Hiragino Kaku Gothic Pro W3" charset="-128"/>
            </a:endParaRPr>
          </a:p>
          <a:p>
            <a:pPr marL="0" indent="0">
              <a:buNone/>
            </a:pP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デザイン</a:t>
            </a:r>
            <a:endParaRPr lang="en-US" altLang="ja-JP" sz="2400" dirty="0">
              <a:latin typeface="Hiragino Kaku Gothic Pro W3" charset="-128"/>
              <a:ea typeface="Hiragino Kaku Gothic Pro W3" charset="-128"/>
              <a:cs typeface="Hiragino Kaku Gothic Pro W3" charset="-128"/>
            </a:endParaRPr>
          </a:p>
          <a:p>
            <a:pPr marL="0" indent="0">
              <a:buNone/>
            </a:pP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保存</a:t>
            </a:r>
            <a:endParaRPr lang="en-US" altLang="ja-JP" sz="2400" dirty="0">
              <a:latin typeface="Hiragino Kaku Gothic Pro W3" charset="-128"/>
              <a:ea typeface="Hiragino Kaku Gothic Pro W3" charset="-128"/>
              <a:cs typeface="Hiragino Kaku Gothic Pro W3" charset="-128"/>
            </a:endParaRPr>
          </a:p>
          <a:p>
            <a:pPr marL="0" indent="0">
              <a:buNone/>
            </a:pP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ダウンロード</a:t>
            </a:r>
            <a:endParaRPr lang="en-US" altLang="ja-JP" sz="2400" dirty="0">
              <a:latin typeface="Hiragino Kaku Gothic Pro W3" charset="-128"/>
              <a:ea typeface="Hiragino Kaku Gothic Pro W3" charset="-128"/>
              <a:cs typeface="Hiragino Kaku Gothic Pro W3" charset="-128"/>
            </a:endParaRPr>
          </a:p>
          <a:p>
            <a:pPr marL="0" indent="0">
              <a:buNone/>
            </a:pPr>
            <a:endParaRPr kumimoji="1" lang="en-US" altLang="ja-JP" sz="2400" dirty="0" smtClean="0">
              <a:latin typeface="Hiragino Kaku Gothic Pro W3" charset="-128"/>
              <a:ea typeface="Hiragino Kaku Gothic Pro W3" charset="-128"/>
              <a:cs typeface="Hiragino Kaku Gothic Pro W3" charset="-128"/>
            </a:endParaRPr>
          </a:p>
          <a:p>
            <a:pPr marL="0" indent="0">
              <a:buNone/>
            </a:pPr>
            <a:r>
              <a:rPr kumimoji="1" lang="ja-JP" altLang="en-US" sz="2400" dirty="0" smtClean="0">
                <a:latin typeface="Hiragino Kaku Gothic Pro W3" charset="-128"/>
                <a:ea typeface="Hiragino Kaku Gothic Pro W3" charset="-128"/>
                <a:cs typeface="Hiragino Kaku Gothic Pro W3" charset="-128"/>
              </a:rPr>
              <a:t>会員登録することで画像が保存でき、編集時に使用可能に</a:t>
            </a:r>
            <a:endParaRPr kumimoji="1" lang="ja-JP" altLang="en-US" sz="2400"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700388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担当箇所</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pPr>
              <a:lnSpc>
                <a:spcPct val="150000"/>
              </a:lnSpc>
            </a:pPr>
            <a:r>
              <a:rPr kumimoji="1" lang="ja-JP" altLang="en-US" sz="2400" dirty="0" smtClean="0">
                <a:latin typeface="Hiragino Kaku Gothic Pro W3" charset="-128"/>
                <a:ea typeface="Hiragino Kaku Gothic Pro W3" charset="-128"/>
                <a:cs typeface="Hiragino Kaku Gothic Pro W3" charset="-128"/>
              </a:rPr>
              <a:t>海野</a:t>
            </a:r>
            <a:r>
              <a:rPr kumimoji="1" lang="en-US" altLang="ja-JP" sz="2400" dirty="0" smtClean="0">
                <a:latin typeface="Hiragino Kaku Gothic Pro W3" charset="-128"/>
                <a:ea typeface="Hiragino Kaku Gothic Pro W3" charset="-128"/>
                <a:cs typeface="Hiragino Kaku Gothic Pro W3" charset="-128"/>
              </a:rPr>
              <a:t> -</a:t>
            </a:r>
            <a:r>
              <a:rPr kumimoji="1" lang="ja-JP" altLang="en-US" sz="2400" dirty="0" smtClean="0">
                <a:latin typeface="Hiragino Kaku Gothic Pro W3" charset="-128"/>
                <a:ea typeface="Hiragino Kaku Gothic Pro W3" charset="-128"/>
                <a:cs typeface="Hiragino Kaku Gothic Pro W3" charset="-128"/>
              </a:rPr>
              <a:t>フロントサイド</a:t>
            </a:r>
            <a:endParaRPr lang="en-US" altLang="ja-JP" sz="2400" dirty="0">
              <a:latin typeface="Hiragino Kaku Gothic Pro W3" charset="-128"/>
              <a:ea typeface="Hiragino Kaku Gothic Pro W3" charset="-128"/>
              <a:cs typeface="Hiragino Kaku Gothic Pro W3" charset="-128"/>
            </a:endParaRPr>
          </a:p>
          <a:p>
            <a:pPr>
              <a:lnSpc>
                <a:spcPct val="150000"/>
              </a:lnSpc>
            </a:pPr>
            <a:r>
              <a:rPr kumimoji="1" lang="ja-JP" altLang="en-US" sz="2400" dirty="0" smtClean="0">
                <a:latin typeface="Hiragino Kaku Gothic Pro W3" charset="-128"/>
                <a:ea typeface="Hiragino Kaku Gothic Pro W3" charset="-128"/>
                <a:cs typeface="Hiragino Kaku Gothic Pro W3" charset="-128"/>
              </a:rPr>
              <a:t>奥寺</a:t>
            </a:r>
            <a:r>
              <a:rPr lang="en-US" altLang="ja-JP" sz="2400" dirty="0">
                <a:latin typeface="Hiragino Kaku Gothic Pro W3" charset="-128"/>
                <a:ea typeface="Hiragino Kaku Gothic Pro W3" charset="-128"/>
                <a:cs typeface="Hiragino Kaku Gothic Pro W3" charset="-128"/>
              </a:rPr>
              <a:t> </a:t>
            </a:r>
            <a:r>
              <a:rPr lang="en-US" altLang="ja-JP" sz="2400" dirty="0" smtClean="0">
                <a:latin typeface="Hiragino Kaku Gothic Pro W3" charset="-128"/>
                <a:ea typeface="Hiragino Kaku Gothic Pro W3" charset="-128"/>
                <a:cs typeface="Hiragino Kaku Gothic Pro W3" charset="-128"/>
              </a:rPr>
              <a:t>-</a:t>
            </a:r>
            <a:r>
              <a:rPr lang="ja-JP" altLang="en-US" sz="2400" dirty="0" smtClean="0">
                <a:latin typeface="Hiragino Kaku Gothic Pro W3" charset="-128"/>
                <a:ea typeface="Hiragino Kaku Gothic Pro W3" charset="-128"/>
                <a:cs typeface="Hiragino Kaku Gothic Pro W3" charset="-128"/>
              </a:rPr>
              <a:t>サーバーサイド</a:t>
            </a:r>
            <a:endParaRPr lang="en-US" altLang="ja-JP" sz="2400" dirty="0" smtClean="0">
              <a:latin typeface="Hiragino Kaku Gothic Pro W3" charset="-128"/>
              <a:ea typeface="Hiragino Kaku Gothic Pro W3" charset="-128"/>
              <a:cs typeface="Hiragino Kaku Gothic Pro W3" charset="-128"/>
            </a:endParaRPr>
          </a:p>
          <a:p>
            <a:pPr>
              <a:lnSpc>
                <a:spcPct val="150000"/>
              </a:lnSpc>
            </a:pPr>
            <a:r>
              <a:rPr kumimoji="1" lang="ja-JP" altLang="en-US" sz="2400" dirty="0" smtClean="0">
                <a:latin typeface="Hiragino Kaku Gothic Pro W3" charset="-128"/>
                <a:ea typeface="Hiragino Kaku Gothic Pro W3" charset="-128"/>
                <a:cs typeface="Hiragino Kaku Gothic Pro W3" charset="-128"/>
              </a:rPr>
              <a:t>桃井</a:t>
            </a:r>
            <a:r>
              <a:rPr kumimoji="1" lang="en-US" altLang="ja-JP" sz="2400" dirty="0" smtClean="0">
                <a:latin typeface="Hiragino Kaku Gothic Pro W3" charset="-128"/>
                <a:ea typeface="Hiragino Kaku Gothic Pro W3" charset="-128"/>
                <a:cs typeface="Hiragino Kaku Gothic Pro W3" charset="-128"/>
              </a:rPr>
              <a:t> -</a:t>
            </a:r>
            <a:r>
              <a:rPr kumimoji="1" lang="ja-JP" altLang="en-US" sz="2400" dirty="0" smtClean="0">
                <a:latin typeface="Hiragino Kaku Gothic Pro W3" charset="-128"/>
                <a:ea typeface="Hiragino Kaku Gothic Pro W3" charset="-128"/>
                <a:cs typeface="Hiragino Kaku Gothic Pro W3" charset="-128"/>
              </a:rPr>
              <a:t>フロントサイド</a:t>
            </a:r>
            <a:endParaRPr kumimoji="1" lang="en-US" altLang="ja-JP" sz="2400" dirty="0" smtClean="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927007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1251" y="598538"/>
            <a:ext cx="10515600" cy="836369"/>
          </a:xfrm>
        </p:spPr>
        <p:txBody>
          <a:bodyPr/>
          <a:lstStyle/>
          <a:p>
            <a:r>
              <a:rPr kumimoji="1" lang="ja-JP" altLang="en-US" b="1" dirty="0" smtClean="0">
                <a:latin typeface="Hiragino Kaku Gothic Pro W6" charset="-128"/>
                <a:ea typeface="Hiragino Kaku Gothic Pro W6" charset="-128"/>
                <a:cs typeface="Hiragino Kaku Gothic Pro W6" charset="-128"/>
              </a:rPr>
              <a:t>開発するにあたって苦労した点</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a:xfrm>
            <a:off x="838200" y="1783421"/>
            <a:ext cx="10515600" cy="4687717"/>
          </a:xfrm>
        </p:spPr>
        <p:txBody>
          <a:bodyPr>
            <a:normAutofit/>
          </a:bodyPr>
          <a:lstStyle/>
          <a:p>
            <a:r>
              <a:rPr kumimoji="1" lang="ja-JP" altLang="en-US" sz="2400" dirty="0" smtClean="0">
                <a:latin typeface="Hiragino Kaku Gothic Pro W3" charset="-128"/>
                <a:ea typeface="Hiragino Kaku Gothic Pro W3" charset="-128"/>
                <a:cs typeface="Hiragino Kaku Gothic Pro W3" charset="-128"/>
              </a:rPr>
              <a:t>海野</a:t>
            </a:r>
            <a:endParaRPr lang="en-US" altLang="ja-JP" sz="2400" dirty="0">
              <a:latin typeface="Hiragino Kaku Gothic Pro W3" charset="-128"/>
              <a:ea typeface="Hiragino Kaku Gothic Pro W3" charset="-128"/>
              <a:cs typeface="Hiragino Kaku Gothic Pro W3" charset="-128"/>
            </a:endParaRPr>
          </a:p>
          <a:p>
            <a:endParaRPr kumimoji="1" lang="en-US" altLang="ja-JP" sz="2400" dirty="0" smtClean="0">
              <a:latin typeface="Hiragino Kaku Gothic Pro W3" charset="-128"/>
              <a:ea typeface="Hiragino Kaku Gothic Pro W3" charset="-128"/>
              <a:cs typeface="Hiragino Kaku Gothic Pro W3" charset="-128"/>
            </a:endParaRPr>
          </a:p>
          <a:p>
            <a:endParaRPr lang="en-US" altLang="ja-JP" sz="2400" dirty="0">
              <a:latin typeface="Hiragino Kaku Gothic Pro W3" charset="-128"/>
              <a:ea typeface="Hiragino Kaku Gothic Pro W3" charset="-128"/>
              <a:cs typeface="Hiragino Kaku Gothic Pro W3" charset="-128"/>
            </a:endParaRPr>
          </a:p>
          <a:p>
            <a:r>
              <a:rPr kumimoji="1" lang="ja-JP" altLang="en-US" sz="2400" dirty="0" smtClean="0">
                <a:latin typeface="Hiragino Kaku Gothic Pro W3" charset="-128"/>
                <a:ea typeface="Hiragino Kaku Gothic Pro W3" charset="-128"/>
                <a:cs typeface="Hiragino Kaku Gothic Pro W3" charset="-128"/>
              </a:rPr>
              <a:t>奥寺</a:t>
            </a:r>
            <a:endParaRPr kumimoji="1" lang="en-US" altLang="ja-JP" sz="2400" dirty="0" smtClean="0">
              <a:latin typeface="Hiragino Kaku Gothic Pro W3" charset="-128"/>
              <a:ea typeface="Hiragino Kaku Gothic Pro W3" charset="-128"/>
              <a:cs typeface="Hiragino Kaku Gothic Pro W3" charset="-128"/>
            </a:endParaRPr>
          </a:p>
          <a:p>
            <a:endParaRPr lang="en-US" altLang="ja-JP" sz="2400" dirty="0">
              <a:latin typeface="Hiragino Kaku Gothic Pro W3" charset="-128"/>
              <a:ea typeface="Hiragino Kaku Gothic Pro W3" charset="-128"/>
              <a:cs typeface="Hiragino Kaku Gothic Pro W3" charset="-128"/>
            </a:endParaRPr>
          </a:p>
          <a:p>
            <a:endParaRPr kumimoji="1" lang="en-US" altLang="ja-JP" sz="2400" dirty="0" smtClean="0">
              <a:latin typeface="Hiragino Kaku Gothic Pro W3" charset="-128"/>
              <a:ea typeface="Hiragino Kaku Gothic Pro W3" charset="-128"/>
              <a:cs typeface="Hiragino Kaku Gothic Pro W3" charset="-128"/>
            </a:endParaRPr>
          </a:p>
          <a:p>
            <a:r>
              <a:rPr lang="ja-JP" altLang="en-US" sz="2400" dirty="0" smtClean="0">
                <a:latin typeface="Hiragino Kaku Gothic Pro W3" charset="-128"/>
                <a:ea typeface="Hiragino Kaku Gothic Pro W3" charset="-128"/>
                <a:cs typeface="Hiragino Kaku Gothic Pro W3" charset="-128"/>
              </a:rPr>
              <a:t>桃井</a:t>
            </a:r>
            <a:endParaRPr lang="en-US" altLang="ja-JP" sz="2400" dirty="0" smtClean="0">
              <a:latin typeface="Hiragino Kaku Gothic Pro W3" charset="-128"/>
              <a:ea typeface="Hiragino Kaku Gothic Pro W3" charset="-128"/>
              <a:cs typeface="Hiragino Kaku Gothic Pro W3" charset="-128"/>
            </a:endParaRPr>
          </a:p>
          <a:p>
            <a:pPr marL="0" indent="0">
              <a:buNone/>
            </a:pP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メイン機能の仕様変更の回数が多く書き直しに時間を取られてた事</a:t>
            </a:r>
            <a:r>
              <a:rPr lang="ja-JP" altLang="en-US" sz="2400" dirty="0" smtClean="0">
                <a:latin typeface="Hiragino Kaku Gothic Pro W3" charset="-128"/>
                <a:ea typeface="Hiragino Kaku Gothic Pro W3" charset="-128"/>
                <a:cs typeface="Hiragino Kaku Gothic Pro W3" charset="-128"/>
              </a:rPr>
              <a:t>。</a:t>
            </a:r>
            <a:endParaRPr lang="en-US" altLang="ja-JP" sz="2400" dirty="0" smtClean="0">
              <a:latin typeface="Hiragino Kaku Gothic Pro W3" charset="-128"/>
              <a:ea typeface="Hiragino Kaku Gothic Pro W3" charset="-128"/>
              <a:cs typeface="Hiragino Kaku Gothic Pro W3" charset="-128"/>
            </a:endParaRPr>
          </a:p>
          <a:p>
            <a:pPr marL="0" indent="0">
              <a:buNone/>
            </a:pPr>
            <a:r>
              <a:rPr lang="en-US" altLang="ja-JP" sz="2400" dirty="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ログ出力をクリップしたメソッドを作らなかった事。</a:t>
            </a:r>
            <a:endParaRPr lang="en-US" altLang="ja-JP" sz="2400" dirty="0" smtClean="0">
              <a:latin typeface="Hiragino Kaku Gothic Pro W3" charset="-128"/>
              <a:ea typeface="Hiragino Kaku Gothic Pro W3" charset="-128"/>
              <a:cs typeface="Hiragino Kaku Gothic Pro W3" charset="-128"/>
            </a:endParaRPr>
          </a:p>
          <a:p>
            <a:endParaRPr kumimoji="1" lang="en-US" altLang="ja-JP" dirty="0">
              <a:latin typeface="Hiragino Kaku Gothic Pro W3" charset="-128"/>
              <a:ea typeface="Hiragino Kaku Gothic Pro W3" charset="-128"/>
              <a:cs typeface="Hiragino Kaku Gothic Pro W3" charset="-128"/>
            </a:endParaRPr>
          </a:p>
          <a:p>
            <a:endParaRPr kumimoji="1" lang="ja-JP" altLang="en-US"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1426999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開発で工夫した点</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r>
              <a:rPr kumimoji="1" lang="ja-JP" altLang="en-US" sz="2400" dirty="0" smtClean="0">
                <a:latin typeface="Hiragino Kaku Gothic Pro W3" charset="-128"/>
                <a:ea typeface="Hiragino Kaku Gothic Pro W3" charset="-128"/>
                <a:cs typeface="Hiragino Kaku Gothic Pro W3" charset="-128"/>
              </a:rPr>
              <a:t>開発コストが足りなくなる事が予測できたので開発予定期間の前から開発に着手していた。</a:t>
            </a:r>
            <a:endParaRPr kumimoji="1" lang="ja-JP" altLang="en-US" sz="2400"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684258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今後の展望</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endParaRPr kumimoji="1" lang="ja-JP" altLang="en-US" sz="2400"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1450074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161</TotalTime>
  <Words>147</Words>
  <Application>Microsoft Macintosh PowerPoint</Application>
  <PresentationFormat>ワイド画面</PresentationFormat>
  <Paragraphs>38</Paragraphs>
  <Slides>9</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Hiragino Kaku Gothic Pro W3</vt:lpstr>
      <vt:lpstr>Hiragino Kaku Gothic Pro W6</vt:lpstr>
      <vt:lpstr>Trebuchet MS</vt:lpstr>
      <vt:lpstr>Wingdings 3</vt:lpstr>
      <vt:lpstr>メイリオ</vt:lpstr>
      <vt:lpstr>Arial</vt:lpstr>
      <vt:lpstr>ファセット</vt:lpstr>
      <vt:lpstr>MyCanvas</vt:lpstr>
      <vt:lpstr>企画背景</vt:lpstr>
      <vt:lpstr>ターゲット</vt:lpstr>
      <vt:lpstr>コンセプト</vt:lpstr>
      <vt:lpstr>このWEBアプリで出来ること</vt:lpstr>
      <vt:lpstr>担当箇所</vt:lpstr>
      <vt:lpstr>開発するにあたって苦労した点</vt:lpstr>
      <vt:lpstr>開発で工夫した点</vt:lpstr>
      <vt:lpstr>今後の展望</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MyCanvas</dc:title>
  <dc:creator>桃井裕二</dc:creator>
  <cp:lastModifiedBy>桃井裕二</cp:lastModifiedBy>
  <cp:revision>17</cp:revision>
  <dcterms:created xsi:type="dcterms:W3CDTF">2016-06-27T04:59:05Z</dcterms:created>
  <dcterms:modified xsi:type="dcterms:W3CDTF">2016-06-28T08:01:45Z</dcterms:modified>
</cp:coreProperties>
</file>