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59" r:id="rId4"/>
    <p:sldId id="257" r:id="rId5"/>
    <p:sldId id="264" r:id="rId6"/>
    <p:sldId id="261" r:id="rId7"/>
    <p:sldId id="260" r:id="rId8"/>
    <p:sldId id="262" r:id="rId9"/>
    <p:sldId id="263"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62"/>
  </p:normalViewPr>
  <p:slideViewPr>
    <p:cSldViewPr snapToGrid="0" snapToObjects="1">
      <p:cViewPr varScale="1">
        <p:scale>
          <a:sx n="91" d="100"/>
          <a:sy n="91" d="100"/>
        </p:scale>
        <p:origin x="8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1397872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1976383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40874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2143867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02846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1786541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284587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619257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566933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68174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1196726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53304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394571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139026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154211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19614357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1A8CBF7-404D-F54F-A93F-289B36D1F088}" type="datetimeFigureOut">
              <a:rPr kumimoji="1" lang="ja-JP" altLang="en-US" smtClean="0"/>
              <a:t>2016/6/28</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5740402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pPr algn="ctr"/>
            <a:r>
              <a:rPr kumimoji="1" lang="en-US" altLang="ja-JP" b="1" dirty="0" err="1" smtClean="0">
                <a:latin typeface="Hiragino Kaku Gothic Pro W6" charset="-128"/>
                <a:ea typeface="Hiragino Kaku Gothic Pro W6" charset="-128"/>
                <a:cs typeface="Hiragino Kaku Gothic Pro W6" charset="-128"/>
              </a:rPr>
              <a:t>MyCanvas</a:t>
            </a:r>
            <a:endParaRPr kumimoji="1" lang="ja-JP" altLang="en-US" b="1" dirty="0">
              <a:latin typeface="Hiragino Kaku Gothic Pro W6" charset="-128"/>
              <a:ea typeface="Hiragino Kaku Gothic Pro W6" charset="-128"/>
              <a:cs typeface="Hiragino Kaku Gothic Pro W6" charset="-128"/>
            </a:endParaRPr>
          </a:p>
        </p:txBody>
      </p:sp>
      <p:sp>
        <p:nvSpPr>
          <p:cNvPr id="3" name="サブタイトル 2"/>
          <p:cNvSpPr>
            <a:spLocks noGrp="1"/>
          </p:cNvSpPr>
          <p:nvPr>
            <p:ph type="subTitle" idx="1"/>
          </p:nvPr>
        </p:nvSpPr>
        <p:spPr/>
        <p:txBody>
          <a:bodyPr>
            <a:noAutofit/>
          </a:bodyPr>
          <a:lstStyle/>
          <a:p>
            <a:pPr algn="ctr"/>
            <a:r>
              <a:rPr kumimoji="1" lang="en-US" altLang="ja-JP" sz="2400" dirty="0" smtClean="0">
                <a:latin typeface="Hiragino Kaku Gothic Pro W3" charset="-128"/>
                <a:ea typeface="Hiragino Kaku Gothic Pro W3" charset="-128"/>
                <a:cs typeface="Hiragino Kaku Gothic Pro W3" charset="-128"/>
              </a:rPr>
              <a:t>Team</a:t>
            </a:r>
            <a:r>
              <a:rPr kumimoji="1" lang="ja-JP" altLang="en-US" sz="2400" dirty="0" smtClean="0">
                <a:latin typeface="Hiragino Kaku Gothic Pro W3" charset="-128"/>
                <a:ea typeface="Hiragino Kaku Gothic Pro W3" charset="-128"/>
                <a:cs typeface="Hiragino Kaku Gothic Pro W3" charset="-128"/>
              </a:rPr>
              <a:t> </a:t>
            </a:r>
            <a:r>
              <a:rPr kumimoji="1" lang="en-US" altLang="ja-JP" sz="2400" dirty="0" smtClean="0">
                <a:latin typeface="Hiragino Kaku Gothic Pro W3" charset="-128"/>
                <a:ea typeface="Hiragino Kaku Gothic Pro W3" charset="-128"/>
                <a:cs typeface="Hiragino Kaku Gothic Pro W3" charset="-128"/>
              </a:rPr>
              <a:t>CSS</a:t>
            </a:r>
          </a:p>
          <a:p>
            <a:pPr algn="ctr"/>
            <a:r>
              <a:rPr lang="ja-JP" altLang="en-US" sz="2400" dirty="0" smtClean="0">
                <a:latin typeface="Hiragino Kaku Gothic Pro W3" charset="-128"/>
                <a:ea typeface="Hiragino Kaku Gothic Pro W3" charset="-128"/>
                <a:cs typeface="Hiragino Kaku Gothic Pro W3" charset="-128"/>
              </a:rPr>
              <a:t>メンバー</a:t>
            </a:r>
            <a:endParaRPr lang="en-US" altLang="ja-JP" sz="2400" dirty="0" smtClean="0">
              <a:latin typeface="Hiragino Kaku Gothic Pro W3" charset="-128"/>
              <a:ea typeface="Hiragino Kaku Gothic Pro W3" charset="-128"/>
              <a:cs typeface="Hiragino Kaku Gothic Pro W3" charset="-128"/>
            </a:endParaRPr>
          </a:p>
          <a:p>
            <a:pPr algn="ctr"/>
            <a:r>
              <a:rPr kumimoji="1" lang="ja-JP" altLang="en-US" sz="2400" dirty="0" smtClean="0">
                <a:latin typeface="Hiragino Kaku Gothic Pro W3" charset="-128"/>
                <a:ea typeface="Hiragino Kaku Gothic Pro W3" charset="-128"/>
                <a:cs typeface="Hiragino Kaku Gothic Pro W3" charset="-128"/>
              </a:rPr>
              <a:t>海野</a:t>
            </a:r>
            <a:r>
              <a:rPr kumimoji="1" lang="en-US" altLang="ja-JP" sz="2400" dirty="0" smtClean="0">
                <a:latin typeface="Hiragino Kaku Gothic Pro W3" charset="-128"/>
                <a:ea typeface="Hiragino Kaku Gothic Pro W3" charset="-128"/>
                <a:cs typeface="Hiragino Kaku Gothic Pro W3" charset="-128"/>
              </a:rPr>
              <a:t> </a:t>
            </a:r>
            <a:r>
              <a:rPr kumimoji="1" lang="ja-JP" altLang="en-US" sz="2400" dirty="0" smtClean="0">
                <a:latin typeface="Hiragino Kaku Gothic Pro W3" charset="-128"/>
                <a:ea typeface="Hiragino Kaku Gothic Pro W3" charset="-128"/>
                <a:cs typeface="Hiragino Kaku Gothic Pro W3" charset="-128"/>
              </a:rPr>
              <a:t>竜也</a:t>
            </a:r>
            <a:r>
              <a:rPr lang="ja-JP" altLang="en-US" sz="2400" dirty="0">
                <a:latin typeface="Hiragino Kaku Gothic Pro W3" charset="-128"/>
                <a:ea typeface="Hiragino Kaku Gothic Pro W3" charset="-128"/>
                <a:cs typeface="Hiragino Kaku Gothic Pro W3" charset="-128"/>
              </a:rPr>
              <a:t>　</a:t>
            </a:r>
            <a:r>
              <a:rPr lang="ja-JP" altLang="en-US" sz="2400" dirty="0" smtClean="0">
                <a:latin typeface="Hiragino Kaku Gothic Pro W3" charset="-128"/>
                <a:ea typeface="Hiragino Kaku Gothic Pro W3" charset="-128"/>
                <a:cs typeface="Hiragino Kaku Gothic Pro W3" charset="-128"/>
              </a:rPr>
              <a:t>奥寺</a:t>
            </a:r>
            <a:r>
              <a:rPr lang="en-US" altLang="ja-JP" sz="2400" dirty="0" smtClean="0">
                <a:latin typeface="Hiragino Kaku Gothic Pro W3" charset="-128"/>
                <a:ea typeface="Hiragino Kaku Gothic Pro W3" charset="-128"/>
                <a:cs typeface="Hiragino Kaku Gothic Pro W3" charset="-128"/>
              </a:rPr>
              <a:t> </a:t>
            </a:r>
            <a:r>
              <a:rPr lang="ja-JP" altLang="en-US" sz="2400" dirty="0" smtClean="0">
                <a:latin typeface="Hiragino Kaku Gothic Pro W3" charset="-128"/>
                <a:ea typeface="Hiragino Kaku Gothic Pro W3" charset="-128"/>
                <a:cs typeface="Hiragino Kaku Gothic Pro W3" charset="-128"/>
              </a:rPr>
              <a:t>政貴　桃井</a:t>
            </a:r>
            <a:r>
              <a:rPr lang="en-US" altLang="ja-JP" sz="2400" dirty="0" smtClean="0">
                <a:latin typeface="Hiragino Kaku Gothic Pro W3" charset="-128"/>
                <a:ea typeface="Hiragino Kaku Gothic Pro W3" charset="-128"/>
                <a:cs typeface="Hiragino Kaku Gothic Pro W3" charset="-128"/>
              </a:rPr>
              <a:t> </a:t>
            </a:r>
            <a:r>
              <a:rPr lang="ja-JP" altLang="en-US" sz="2400" dirty="0" smtClean="0">
                <a:latin typeface="Hiragino Kaku Gothic Pro W3" charset="-128"/>
                <a:ea typeface="Hiragino Kaku Gothic Pro W3" charset="-128"/>
                <a:cs typeface="Hiragino Kaku Gothic Pro W3" charset="-128"/>
              </a:rPr>
              <a:t>裕二</a:t>
            </a:r>
            <a:endParaRPr kumimoji="1" lang="en-US" altLang="ja-JP" sz="2400" dirty="0" smtClean="0">
              <a:latin typeface="Hiragino Kaku Gothic Pro W3" charset="-128"/>
              <a:ea typeface="Hiragino Kaku Gothic Pro W3" charset="-128"/>
              <a:cs typeface="Hiragino Kaku Gothic Pro W3" charset="-128"/>
            </a:endParaRPr>
          </a:p>
        </p:txBody>
      </p:sp>
      <p:sp>
        <p:nvSpPr>
          <p:cNvPr id="4" name="テキスト ボックス 3"/>
          <p:cNvSpPr txBox="1"/>
          <p:nvPr/>
        </p:nvSpPr>
        <p:spPr>
          <a:xfrm>
            <a:off x="-576775" y="1322363"/>
            <a:ext cx="184731" cy="369332"/>
          </a:xfrm>
          <a:prstGeom prst="rect">
            <a:avLst/>
          </a:prstGeom>
          <a:noFill/>
        </p:spPr>
        <p:txBody>
          <a:bodyPr wrap="none" rtlCol="0">
            <a:spAutoFit/>
          </a:bodyPr>
          <a:lstStyle/>
          <a:p>
            <a:endParaRPr kumimoji="1" lang="ja-JP" altLang="en-US"/>
          </a:p>
        </p:txBody>
      </p:sp>
    </p:spTree>
    <p:extLst>
      <p:ext uri="{BB962C8B-B14F-4D97-AF65-F5344CB8AC3E}">
        <p14:creationId xmlns:p14="http://schemas.microsoft.com/office/powerpoint/2010/main" val="1186721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Hiragino Kaku Gothic Pro W6" charset="-128"/>
                <a:ea typeface="Hiragino Kaku Gothic Pro W6" charset="-128"/>
                <a:cs typeface="Hiragino Kaku Gothic Pro W6" charset="-128"/>
              </a:rPr>
              <a:t>企画背景</a:t>
            </a:r>
            <a:endParaRPr kumimoji="1" lang="ja-JP" altLang="en-US" b="1" dirty="0">
              <a:latin typeface="Hiragino Kaku Gothic Pro W6" charset="-128"/>
              <a:ea typeface="Hiragino Kaku Gothic Pro W6" charset="-128"/>
              <a:cs typeface="Hiragino Kaku Gothic Pro W6" charset="-128"/>
            </a:endParaRPr>
          </a:p>
        </p:txBody>
      </p:sp>
      <p:sp>
        <p:nvSpPr>
          <p:cNvPr id="3" name="コンテンツ プレースホルダー 2"/>
          <p:cNvSpPr>
            <a:spLocks noGrp="1"/>
          </p:cNvSpPr>
          <p:nvPr>
            <p:ph idx="1"/>
          </p:nvPr>
        </p:nvSpPr>
        <p:spPr/>
        <p:txBody>
          <a:bodyPr>
            <a:normAutofit/>
          </a:bodyPr>
          <a:lstStyle/>
          <a:p>
            <a:pPr>
              <a:lnSpc>
                <a:spcPct val="150000"/>
              </a:lnSpc>
            </a:pPr>
            <a:r>
              <a:rPr lang="ja-JP" altLang="en-US" sz="2400" dirty="0">
                <a:latin typeface="Hiragino Kaku Gothic Pro W3" charset="-128"/>
                <a:ea typeface="Hiragino Kaku Gothic Pro W3" charset="-128"/>
                <a:cs typeface="Hiragino Kaku Gothic Pro W3" charset="-128"/>
              </a:rPr>
              <a:t>実用的なものを</a:t>
            </a:r>
            <a:r>
              <a:rPr lang="ja-JP" altLang="en-US" sz="2400" dirty="0" smtClean="0">
                <a:latin typeface="Hiragino Kaku Gothic Pro W3" charset="-128"/>
                <a:ea typeface="Hiragino Kaku Gothic Pro W3" charset="-128"/>
                <a:cs typeface="Hiragino Kaku Gothic Pro W3" charset="-128"/>
              </a:rPr>
              <a:t>作りたい</a:t>
            </a:r>
            <a:endParaRPr lang="en-US" altLang="ja-JP" sz="2400" dirty="0">
              <a:latin typeface="Hiragino Kaku Gothic Pro W3" charset="-128"/>
              <a:ea typeface="Hiragino Kaku Gothic Pro W3" charset="-128"/>
              <a:cs typeface="Hiragino Kaku Gothic Pro W3" charset="-128"/>
            </a:endParaRPr>
          </a:p>
          <a:p>
            <a:pPr>
              <a:lnSpc>
                <a:spcPct val="150000"/>
              </a:lnSpc>
            </a:pPr>
            <a:r>
              <a:rPr lang="en-US" altLang="ja-JP" sz="2400" dirty="0">
                <a:latin typeface="Hiragino Kaku Gothic Pro W3" charset="-128"/>
                <a:ea typeface="Hiragino Kaku Gothic Pro W3" charset="-128"/>
                <a:cs typeface="Hiragino Kaku Gothic Pro W3" charset="-128"/>
              </a:rPr>
              <a:t>web</a:t>
            </a:r>
            <a:r>
              <a:rPr lang="ja-JP" altLang="en-US" sz="2400" dirty="0">
                <a:latin typeface="Hiragino Kaku Gothic Pro W3" charset="-128"/>
                <a:ea typeface="Hiragino Kaku Gothic Pro W3" charset="-128"/>
                <a:cs typeface="Hiragino Kaku Gothic Pro W3" charset="-128"/>
              </a:rPr>
              <a:t>上で手軽に配色を試せるサービスがあると</a:t>
            </a:r>
            <a:r>
              <a:rPr lang="ja-JP" altLang="en-US" sz="2400" dirty="0" smtClean="0">
                <a:latin typeface="Hiragino Kaku Gothic Pro W3" charset="-128"/>
                <a:ea typeface="Hiragino Kaku Gothic Pro W3" charset="-128"/>
                <a:cs typeface="Hiragino Kaku Gothic Pro W3" charset="-128"/>
              </a:rPr>
              <a:t>便利</a:t>
            </a:r>
            <a:endParaRPr lang="ja-JP" altLang="en-US" sz="2400" dirty="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2145345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Hiragino Kaku Gothic Pro W6" charset="-128"/>
                <a:ea typeface="Hiragino Kaku Gothic Pro W6" charset="-128"/>
                <a:cs typeface="Hiragino Kaku Gothic Pro W6" charset="-128"/>
              </a:rPr>
              <a:t>ターゲット</a:t>
            </a:r>
            <a:endParaRPr kumimoji="1" lang="ja-JP" altLang="en-US" b="1" dirty="0">
              <a:latin typeface="Hiragino Kaku Gothic Pro W6" charset="-128"/>
              <a:ea typeface="Hiragino Kaku Gothic Pro W6" charset="-128"/>
              <a:cs typeface="Hiragino Kaku Gothic Pro W6" charset="-128"/>
            </a:endParaRPr>
          </a:p>
        </p:txBody>
      </p:sp>
      <p:sp>
        <p:nvSpPr>
          <p:cNvPr id="3" name="コンテンツ プレースホルダー 2"/>
          <p:cNvSpPr>
            <a:spLocks noGrp="1"/>
          </p:cNvSpPr>
          <p:nvPr>
            <p:ph idx="1"/>
          </p:nvPr>
        </p:nvSpPr>
        <p:spPr/>
        <p:txBody>
          <a:bodyPr>
            <a:normAutofit/>
          </a:bodyPr>
          <a:lstStyle/>
          <a:p>
            <a:pPr>
              <a:lnSpc>
                <a:spcPct val="150000"/>
              </a:lnSpc>
            </a:pPr>
            <a:r>
              <a:rPr kumimoji="1" lang="en-US" altLang="ja-JP" sz="2400" dirty="0" smtClean="0">
                <a:latin typeface="Hiragino Kaku Gothic Pro W3" charset="-128"/>
                <a:ea typeface="Hiragino Kaku Gothic Pro W3" charset="-128"/>
                <a:cs typeface="Hiragino Kaku Gothic Pro W3" charset="-128"/>
              </a:rPr>
              <a:t>Web</a:t>
            </a:r>
            <a:r>
              <a:rPr kumimoji="1" lang="ja-JP" altLang="en-US" sz="2400" dirty="0" smtClean="0">
                <a:latin typeface="Hiragino Kaku Gothic Pro W3" charset="-128"/>
                <a:ea typeface="Hiragino Kaku Gothic Pro W3" charset="-128"/>
                <a:cs typeface="Hiragino Kaku Gothic Pro W3" charset="-128"/>
              </a:rPr>
              <a:t>のデザインが苦手なエンジニアやクリエイター</a:t>
            </a:r>
            <a:endParaRPr kumimoji="1" lang="en-US" altLang="ja-JP" sz="2400" dirty="0" smtClean="0">
              <a:latin typeface="Hiragino Kaku Gothic Pro W3" charset="-128"/>
              <a:ea typeface="Hiragino Kaku Gothic Pro W3" charset="-128"/>
              <a:cs typeface="Hiragino Kaku Gothic Pro W3" charset="-128"/>
            </a:endParaRPr>
          </a:p>
          <a:p>
            <a:pPr>
              <a:lnSpc>
                <a:spcPct val="150000"/>
              </a:lnSpc>
            </a:pPr>
            <a:r>
              <a:rPr kumimoji="1" lang="ja-JP" altLang="en-US" sz="2400" dirty="0" smtClean="0">
                <a:latin typeface="Hiragino Kaku Gothic Pro W3" charset="-128"/>
                <a:ea typeface="Hiragino Kaku Gothic Pro W3" charset="-128"/>
                <a:cs typeface="Hiragino Kaku Gothic Pro W3" charset="-128"/>
              </a:rPr>
              <a:t>どんなデザインがあるのか気になる人</a:t>
            </a:r>
            <a:endParaRPr kumimoji="1" lang="ja-JP" altLang="en-US" sz="2400" dirty="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895269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Hiragino Kaku Gothic Pro W6" charset="-128"/>
                <a:ea typeface="Hiragino Kaku Gothic Pro W6" charset="-128"/>
                <a:cs typeface="Hiragino Kaku Gothic Pro W6" charset="-128"/>
              </a:rPr>
              <a:t>コンセプト</a:t>
            </a:r>
            <a:endParaRPr kumimoji="1" lang="ja-JP" altLang="en-US" b="1" dirty="0">
              <a:latin typeface="Hiragino Kaku Gothic Pro W6" charset="-128"/>
              <a:ea typeface="Hiragino Kaku Gothic Pro W6" charset="-128"/>
              <a:cs typeface="Hiragino Kaku Gothic Pro W6" charset="-128"/>
            </a:endParaRPr>
          </a:p>
        </p:txBody>
      </p:sp>
      <p:sp>
        <p:nvSpPr>
          <p:cNvPr id="3" name="コンテンツ プレースホルダー 2"/>
          <p:cNvSpPr>
            <a:spLocks noGrp="1"/>
          </p:cNvSpPr>
          <p:nvPr>
            <p:ph idx="1"/>
          </p:nvPr>
        </p:nvSpPr>
        <p:spPr/>
        <p:txBody>
          <a:bodyPr>
            <a:normAutofit/>
          </a:bodyPr>
          <a:lstStyle/>
          <a:p>
            <a:pPr>
              <a:lnSpc>
                <a:spcPct val="150000"/>
              </a:lnSpc>
            </a:pPr>
            <a:r>
              <a:rPr lang="en-US" altLang="ja-JP" sz="2400" dirty="0" smtClean="0">
                <a:latin typeface="Hiragino Kaku Gothic Pro W3" charset="-128"/>
                <a:ea typeface="Hiragino Kaku Gothic Pro W3" charset="-128"/>
                <a:cs typeface="Hiragino Kaku Gothic Pro W3" charset="-128"/>
              </a:rPr>
              <a:t>WEB</a:t>
            </a:r>
            <a:r>
              <a:rPr lang="ja-JP" altLang="en-US" sz="2400" dirty="0">
                <a:latin typeface="Hiragino Kaku Gothic Pro W3" charset="-128"/>
                <a:ea typeface="Hiragino Kaku Gothic Pro W3" charset="-128"/>
                <a:cs typeface="Hiragino Kaku Gothic Pro W3" charset="-128"/>
              </a:rPr>
              <a:t>デザインをサポートするための</a:t>
            </a:r>
            <a:r>
              <a:rPr lang="ja-JP" altLang="en-US" sz="2400" dirty="0" smtClean="0">
                <a:latin typeface="Hiragino Kaku Gothic Pro W3" charset="-128"/>
                <a:ea typeface="Hiragino Kaku Gothic Pro W3" charset="-128"/>
                <a:cs typeface="Hiragino Kaku Gothic Pro W3" charset="-128"/>
              </a:rPr>
              <a:t>サービス。</a:t>
            </a:r>
            <a:endParaRPr lang="ja-JP" altLang="en-US" sz="2400" dirty="0">
              <a:latin typeface="Hiragino Kaku Gothic Pro W3" charset="-128"/>
              <a:ea typeface="Hiragino Kaku Gothic Pro W3" charset="-128"/>
              <a:cs typeface="Hiragino Kaku Gothic Pro W3" charset="-128"/>
            </a:endParaRPr>
          </a:p>
          <a:p>
            <a:pPr>
              <a:lnSpc>
                <a:spcPct val="150000"/>
              </a:lnSpc>
            </a:pPr>
            <a:r>
              <a:rPr lang="en-US" altLang="ja-JP" sz="2400" dirty="0" smtClean="0">
                <a:latin typeface="Hiragino Kaku Gothic Pro W3" charset="-128"/>
                <a:ea typeface="Hiragino Kaku Gothic Pro W3" charset="-128"/>
                <a:cs typeface="Hiragino Kaku Gothic Pro W3" charset="-128"/>
              </a:rPr>
              <a:t>HTML</a:t>
            </a:r>
            <a:r>
              <a:rPr lang="ja-JP" altLang="en-US" sz="2400" dirty="0" smtClean="0">
                <a:latin typeface="Hiragino Kaku Gothic Pro W3" charset="-128"/>
                <a:ea typeface="Hiragino Kaku Gothic Pro W3" charset="-128"/>
                <a:cs typeface="Hiragino Kaku Gothic Pro W3" charset="-128"/>
              </a:rPr>
              <a:t>に対してデザインをしてダウンロードしたり、デザインした</a:t>
            </a:r>
            <a:r>
              <a:rPr lang="en-US" altLang="ja-JP" sz="2400" dirty="0" smtClean="0">
                <a:latin typeface="Hiragino Kaku Gothic Pro W3" charset="-128"/>
                <a:ea typeface="Hiragino Kaku Gothic Pro W3" charset="-128"/>
                <a:cs typeface="Hiragino Kaku Gothic Pro W3" charset="-128"/>
              </a:rPr>
              <a:t>HTML</a:t>
            </a:r>
            <a:r>
              <a:rPr lang="ja-JP" altLang="en-US" sz="2400" dirty="0" smtClean="0">
                <a:latin typeface="Hiragino Kaku Gothic Pro W3" charset="-128"/>
                <a:ea typeface="Hiragino Kaku Gothic Pro W3" charset="-128"/>
                <a:cs typeface="Hiragino Kaku Gothic Pro W3" charset="-128"/>
              </a:rPr>
              <a:t>を公開したり。他の人が公開した</a:t>
            </a:r>
            <a:r>
              <a:rPr lang="en-US" altLang="ja-JP" sz="2400" dirty="0" smtClean="0">
                <a:latin typeface="Hiragino Kaku Gothic Pro W3" charset="-128"/>
                <a:ea typeface="Hiragino Kaku Gothic Pro W3" charset="-128"/>
                <a:cs typeface="Hiragino Kaku Gothic Pro W3" charset="-128"/>
              </a:rPr>
              <a:t>HTML</a:t>
            </a:r>
            <a:r>
              <a:rPr lang="ja-JP" altLang="en-US" sz="2400" dirty="0" smtClean="0">
                <a:latin typeface="Hiragino Kaku Gothic Pro W3" charset="-128"/>
                <a:ea typeface="Hiragino Kaku Gothic Pro W3" charset="-128"/>
                <a:cs typeface="Hiragino Kaku Gothic Pro W3" charset="-128"/>
              </a:rPr>
              <a:t>を編集したり、ダウンロードすることができる。</a:t>
            </a:r>
            <a:endParaRPr kumimoji="1" lang="ja-JP" altLang="en-US" sz="2400" dirty="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737026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Hiragino Kaku Gothic Pro W6" charset="-128"/>
                <a:ea typeface="Hiragino Kaku Gothic Pro W6" charset="-128"/>
                <a:cs typeface="Hiragino Kaku Gothic Pro W6" charset="-128"/>
              </a:rPr>
              <a:t>この</a:t>
            </a:r>
            <a:r>
              <a:rPr kumimoji="1" lang="en-US" altLang="ja-JP" b="1" dirty="0" smtClean="0">
                <a:latin typeface="Hiragino Kaku Gothic Pro W6" charset="-128"/>
                <a:ea typeface="Hiragino Kaku Gothic Pro W6" charset="-128"/>
                <a:cs typeface="Hiragino Kaku Gothic Pro W6" charset="-128"/>
              </a:rPr>
              <a:t>WEB</a:t>
            </a:r>
            <a:r>
              <a:rPr kumimoji="1" lang="ja-JP" altLang="en-US" b="1" dirty="0" smtClean="0">
                <a:latin typeface="Hiragino Kaku Gothic Pro W6" charset="-128"/>
                <a:ea typeface="Hiragino Kaku Gothic Pro W6" charset="-128"/>
                <a:cs typeface="Hiragino Kaku Gothic Pro W6" charset="-128"/>
              </a:rPr>
              <a:t>アプリで出来ること</a:t>
            </a:r>
            <a:endParaRPr kumimoji="1" lang="ja-JP" altLang="en-US" b="1" dirty="0">
              <a:latin typeface="Hiragino Kaku Gothic Pro W6" charset="-128"/>
              <a:ea typeface="Hiragino Kaku Gothic Pro W6" charset="-128"/>
              <a:cs typeface="Hiragino Kaku Gothic Pro W6" charset="-128"/>
            </a:endParaRPr>
          </a:p>
        </p:txBody>
      </p:sp>
      <p:sp>
        <p:nvSpPr>
          <p:cNvPr id="3" name="コンテンツ プレースホルダー 2"/>
          <p:cNvSpPr>
            <a:spLocks noGrp="1"/>
          </p:cNvSpPr>
          <p:nvPr>
            <p:ph idx="1"/>
          </p:nvPr>
        </p:nvSpPr>
        <p:spPr/>
        <p:txBody>
          <a:bodyPr>
            <a:normAutofit/>
          </a:bodyPr>
          <a:lstStyle/>
          <a:p>
            <a:pPr marL="0" indent="0">
              <a:buNone/>
            </a:pPr>
            <a:r>
              <a:rPr lang="en-US" altLang="ja-JP" sz="2400" dirty="0" smtClean="0">
                <a:latin typeface="Hiragino Kaku Gothic Pro W3" charset="-128"/>
                <a:ea typeface="Hiragino Kaku Gothic Pro W3" charset="-128"/>
                <a:cs typeface="Hiragino Kaku Gothic Pro W3" charset="-128"/>
              </a:rPr>
              <a:t>HTML</a:t>
            </a:r>
            <a:endParaRPr lang="en-US" altLang="ja-JP" sz="2400" dirty="0">
              <a:latin typeface="Hiragino Kaku Gothic Pro W3" charset="-128"/>
              <a:ea typeface="Hiragino Kaku Gothic Pro W3" charset="-128"/>
              <a:cs typeface="Hiragino Kaku Gothic Pro W3" charset="-128"/>
            </a:endParaRPr>
          </a:p>
          <a:p>
            <a:pPr marL="0" indent="0">
              <a:buNone/>
            </a:pPr>
            <a:r>
              <a:rPr lang="en-US" altLang="ja-JP" sz="2400" dirty="0" smtClean="0">
                <a:latin typeface="Hiragino Kaku Gothic Pro W3" charset="-128"/>
                <a:ea typeface="Hiragino Kaku Gothic Pro W3" charset="-128"/>
                <a:cs typeface="Hiragino Kaku Gothic Pro W3" charset="-128"/>
              </a:rPr>
              <a:t>	</a:t>
            </a:r>
            <a:r>
              <a:rPr lang="ja-JP" altLang="en-US" sz="2400" dirty="0" smtClean="0">
                <a:latin typeface="Hiragino Kaku Gothic Pro W3" charset="-128"/>
                <a:ea typeface="Hiragino Kaku Gothic Pro W3" charset="-128"/>
                <a:cs typeface="Hiragino Kaku Gothic Pro W3" charset="-128"/>
              </a:rPr>
              <a:t>アップロード</a:t>
            </a:r>
            <a:endParaRPr lang="en-US" altLang="ja-JP" sz="2400" dirty="0">
              <a:latin typeface="Hiragino Kaku Gothic Pro W3" charset="-128"/>
              <a:ea typeface="Hiragino Kaku Gothic Pro W3" charset="-128"/>
              <a:cs typeface="Hiragino Kaku Gothic Pro W3" charset="-128"/>
            </a:endParaRPr>
          </a:p>
          <a:p>
            <a:pPr marL="0" indent="0">
              <a:buNone/>
            </a:pPr>
            <a:r>
              <a:rPr lang="en-US" altLang="ja-JP" sz="2400" dirty="0" smtClean="0">
                <a:latin typeface="Hiragino Kaku Gothic Pro W3" charset="-128"/>
                <a:ea typeface="Hiragino Kaku Gothic Pro W3" charset="-128"/>
                <a:cs typeface="Hiragino Kaku Gothic Pro W3" charset="-128"/>
              </a:rPr>
              <a:t>	</a:t>
            </a:r>
            <a:r>
              <a:rPr lang="ja-JP" altLang="en-US" sz="2400" dirty="0" smtClean="0">
                <a:latin typeface="Hiragino Kaku Gothic Pro W3" charset="-128"/>
                <a:ea typeface="Hiragino Kaku Gothic Pro W3" charset="-128"/>
                <a:cs typeface="Hiragino Kaku Gothic Pro W3" charset="-128"/>
              </a:rPr>
              <a:t>デザイン</a:t>
            </a:r>
            <a:endParaRPr lang="en-US" altLang="ja-JP" sz="2400" dirty="0">
              <a:latin typeface="Hiragino Kaku Gothic Pro W3" charset="-128"/>
              <a:ea typeface="Hiragino Kaku Gothic Pro W3" charset="-128"/>
              <a:cs typeface="Hiragino Kaku Gothic Pro W3" charset="-128"/>
            </a:endParaRPr>
          </a:p>
          <a:p>
            <a:pPr marL="0" indent="0">
              <a:buNone/>
            </a:pPr>
            <a:r>
              <a:rPr lang="en-US" altLang="ja-JP" sz="2400" dirty="0" smtClean="0">
                <a:latin typeface="Hiragino Kaku Gothic Pro W3" charset="-128"/>
                <a:ea typeface="Hiragino Kaku Gothic Pro W3" charset="-128"/>
                <a:cs typeface="Hiragino Kaku Gothic Pro W3" charset="-128"/>
              </a:rPr>
              <a:t>	</a:t>
            </a:r>
            <a:r>
              <a:rPr lang="ja-JP" altLang="en-US" sz="2400" dirty="0" smtClean="0">
                <a:latin typeface="Hiragino Kaku Gothic Pro W3" charset="-128"/>
                <a:ea typeface="Hiragino Kaku Gothic Pro W3" charset="-128"/>
                <a:cs typeface="Hiragino Kaku Gothic Pro W3" charset="-128"/>
              </a:rPr>
              <a:t>保存</a:t>
            </a:r>
            <a:endParaRPr lang="en-US" altLang="ja-JP" sz="2400" dirty="0">
              <a:latin typeface="Hiragino Kaku Gothic Pro W3" charset="-128"/>
              <a:ea typeface="Hiragino Kaku Gothic Pro W3" charset="-128"/>
              <a:cs typeface="Hiragino Kaku Gothic Pro W3" charset="-128"/>
            </a:endParaRPr>
          </a:p>
          <a:p>
            <a:pPr marL="0" indent="0">
              <a:buNone/>
            </a:pPr>
            <a:r>
              <a:rPr lang="en-US" altLang="ja-JP" sz="2400" dirty="0" smtClean="0">
                <a:latin typeface="Hiragino Kaku Gothic Pro W3" charset="-128"/>
                <a:ea typeface="Hiragino Kaku Gothic Pro W3" charset="-128"/>
                <a:cs typeface="Hiragino Kaku Gothic Pro W3" charset="-128"/>
              </a:rPr>
              <a:t>	</a:t>
            </a:r>
            <a:r>
              <a:rPr lang="ja-JP" altLang="en-US" sz="2400" dirty="0" smtClean="0">
                <a:latin typeface="Hiragino Kaku Gothic Pro W3" charset="-128"/>
                <a:ea typeface="Hiragino Kaku Gothic Pro W3" charset="-128"/>
                <a:cs typeface="Hiragino Kaku Gothic Pro W3" charset="-128"/>
              </a:rPr>
              <a:t>ダウンロード</a:t>
            </a:r>
            <a:endParaRPr lang="en-US" altLang="ja-JP" sz="2400" dirty="0">
              <a:latin typeface="Hiragino Kaku Gothic Pro W3" charset="-128"/>
              <a:ea typeface="Hiragino Kaku Gothic Pro W3" charset="-128"/>
              <a:cs typeface="Hiragino Kaku Gothic Pro W3" charset="-128"/>
            </a:endParaRPr>
          </a:p>
          <a:p>
            <a:pPr marL="0" indent="0">
              <a:buNone/>
            </a:pPr>
            <a:endParaRPr kumimoji="1" lang="en-US" altLang="ja-JP" sz="2400" dirty="0" smtClean="0">
              <a:latin typeface="Hiragino Kaku Gothic Pro W3" charset="-128"/>
              <a:ea typeface="Hiragino Kaku Gothic Pro W3" charset="-128"/>
              <a:cs typeface="Hiragino Kaku Gothic Pro W3" charset="-128"/>
            </a:endParaRPr>
          </a:p>
          <a:p>
            <a:pPr marL="0" indent="0">
              <a:buNone/>
            </a:pPr>
            <a:r>
              <a:rPr kumimoji="1" lang="ja-JP" altLang="en-US" sz="2400" dirty="0" smtClean="0">
                <a:latin typeface="Hiragino Kaku Gothic Pro W3" charset="-128"/>
                <a:ea typeface="Hiragino Kaku Gothic Pro W3" charset="-128"/>
                <a:cs typeface="Hiragino Kaku Gothic Pro W3" charset="-128"/>
              </a:rPr>
              <a:t>会員登録することで画像が保存でき、編集時に使用可能に</a:t>
            </a:r>
            <a:endParaRPr kumimoji="1" lang="ja-JP" altLang="en-US" sz="2400" dirty="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7003883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Hiragino Kaku Gothic Pro W6" charset="-128"/>
                <a:ea typeface="Hiragino Kaku Gothic Pro W6" charset="-128"/>
                <a:cs typeface="Hiragino Kaku Gothic Pro W6" charset="-128"/>
              </a:rPr>
              <a:t>担当箇所</a:t>
            </a:r>
            <a:endParaRPr kumimoji="1" lang="ja-JP" altLang="en-US" b="1" dirty="0">
              <a:latin typeface="Hiragino Kaku Gothic Pro W6" charset="-128"/>
              <a:ea typeface="Hiragino Kaku Gothic Pro W6" charset="-128"/>
              <a:cs typeface="Hiragino Kaku Gothic Pro W6" charset="-128"/>
            </a:endParaRPr>
          </a:p>
        </p:txBody>
      </p:sp>
      <p:sp>
        <p:nvSpPr>
          <p:cNvPr id="3" name="コンテンツ プレースホルダー 2"/>
          <p:cNvSpPr>
            <a:spLocks noGrp="1"/>
          </p:cNvSpPr>
          <p:nvPr>
            <p:ph idx="1"/>
          </p:nvPr>
        </p:nvSpPr>
        <p:spPr/>
        <p:txBody>
          <a:bodyPr>
            <a:normAutofit/>
          </a:bodyPr>
          <a:lstStyle/>
          <a:p>
            <a:pPr>
              <a:lnSpc>
                <a:spcPct val="150000"/>
              </a:lnSpc>
            </a:pPr>
            <a:r>
              <a:rPr kumimoji="1" lang="ja-JP" altLang="en-US" sz="2400" dirty="0" smtClean="0">
                <a:latin typeface="Hiragino Kaku Gothic Pro W3" charset="-128"/>
                <a:ea typeface="Hiragino Kaku Gothic Pro W3" charset="-128"/>
                <a:cs typeface="Hiragino Kaku Gothic Pro W3" charset="-128"/>
              </a:rPr>
              <a:t>海野</a:t>
            </a:r>
            <a:r>
              <a:rPr kumimoji="1" lang="en-US" altLang="ja-JP" sz="2400" dirty="0" smtClean="0">
                <a:latin typeface="Hiragino Kaku Gothic Pro W3" charset="-128"/>
                <a:ea typeface="Hiragino Kaku Gothic Pro W3" charset="-128"/>
                <a:cs typeface="Hiragino Kaku Gothic Pro W3" charset="-128"/>
              </a:rPr>
              <a:t> -</a:t>
            </a:r>
            <a:r>
              <a:rPr kumimoji="1" lang="ja-JP" altLang="en-US" sz="2400" dirty="0" smtClean="0">
                <a:latin typeface="Hiragino Kaku Gothic Pro W3" charset="-128"/>
                <a:ea typeface="Hiragino Kaku Gothic Pro W3" charset="-128"/>
                <a:cs typeface="Hiragino Kaku Gothic Pro W3" charset="-128"/>
              </a:rPr>
              <a:t>フロントサイド</a:t>
            </a:r>
            <a:endParaRPr lang="en-US" altLang="ja-JP" sz="2400" dirty="0">
              <a:latin typeface="Hiragino Kaku Gothic Pro W3" charset="-128"/>
              <a:ea typeface="Hiragino Kaku Gothic Pro W3" charset="-128"/>
              <a:cs typeface="Hiragino Kaku Gothic Pro W3" charset="-128"/>
            </a:endParaRPr>
          </a:p>
          <a:p>
            <a:pPr>
              <a:lnSpc>
                <a:spcPct val="150000"/>
              </a:lnSpc>
            </a:pPr>
            <a:r>
              <a:rPr kumimoji="1" lang="ja-JP" altLang="en-US" sz="2400" dirty="0" smtClean="0">
                <a:latin typeface="Hiragino Kaku Gothic Pro W3" charset="-128"/>
                <a:ea typeface="Hiragino Kaku Gothic Pro W3" charset="-128"/>
                <a:cs typeface="Hiragino Kaku Gothic Pro W3" charset="-128"/>
              </a:rPr>
              <a:t>奥寺</a:t>
            </a:r>
            <a:r>
              <a:rPr lang="en-US" altLang="ja-JP" sz="2400" dirty="0">
                <a:latin typeface="Hiragino Kaku Gothic Pro W3" charset="-128"/>
                <a:ea typeface="Hiragino Kaku Gothic Pro W3" charset="-128"/>
                <a:cs typeface="Hiragino Kaku Gothic Pro W3" charset="-128"/>
              </a:rPr>
              <a:t> </a:t>
            </a:r>
            <a:r>
              <a:rPr lang="en-US" altLang="ja-JP" sz="2400" dirty="0" smtClean="0">
                <a:latin typeface="Hiragino Kaku Gothic Pro W3" charset="-128"/>
                <a:ea typeface="Hiragino Kaku Gothic Pro W3" charset="-128"/>
                <a:cs typeface="Hiragino Kaku Gothic Pro W3" charset="-128"/>
              </a:rPr>
              <a:t>-</a:t>
            </a:r>
            <a:r>
              <a:rPr lang="ja-JP" altLang="en-US" sz="2400" dirty="0" smtClean="0">
                <a:latin typeface="Hiragino Kaku Gothic Pro W3" charset="-128"/>
                <a:ea typeface="Hiragino Kaku Gothic Pro W3" charset="-128"/>
                <a:cs typeface="Hiragino Kaku Gothic Pro W3" charset="-128"/>
              </a:rPr>
              <a:t>サーバーサイド</a:t>
            </a:r>
            <a:endParaRPr lang="en-US" altLang="ja-JP" sz="2400" dirty="0" smtClean="0">
              <a:latin typeface="Hiragino Kaku Gothic Pro W3" charset="-128"/>
              <a:ea typeface="Hiragino Kaku Gothic Pro W3" charset="-128"/>
              <a:cs typeface="Hiragino Kaku Gothic Pro W3" charset="-128"/>
            </a:endParaRPr>
          </a:p>
          <a:p>
            <a:pPr>
              <a:lnSpc>
                <a:spcPct val="150000"/>
              </a:lnSpc>
            </a:pPr>
            <a:r>
              <a:rPr kumimoji="1" lang="ja-JP" altLang="en-US" sz="2400" dirty="0" smtClean="0">
                <a:latin typeface="Hiragino Kaku Gothic Pro W3" charset="-128"/>
                <a:ea typeface="Hiragino Kaku Gothic Pro W3" charset="-128"/>
                <a:cs typeface="Hiragino Kaku Gothic Pro W3" charset="-128"/>
              </a:rPr>
              <a:t>桃井</a:t>
            </a:r>
            <a:r>
              <a:rPr kumimoji="1" lang="en-US" altLang="ja-JP" sz="2400" dirty="0" smtClean="0">
                <a:latin typeface="Hiragino Kaku Gothic Pro W3" charset="-128"/>
                <a:ea typeface="Hiragino Kaku Gothic Pro W3" charset="-128"/>
                <a:cs typeface="Hiragino Kaku Gothic Pro W3" charset="-128"/>
              </a:rPr>
              <a:t> -</a:t>
            </a:r>
            <a:r>
              <a:rPr kumimoji="1" lang="ja-JP" altLang="en-US" sz="2400" dirty="0" smtClean="0">
                <a:latin typeface="Hiragino Kaku Gothic Pro W3" charset="-128"/>
                <a:ea typeface="Hiragino Kaku Gothic Pro W3" charset="-128"/>
                <a:cs typeface="Hiragino Kaku Gothic Pro W3" charset="-128"/>
              </a:rPr>
              <a:t>フロントサイド</a:t>
            </a:r>
            <a:endParaRPr kumimoji="1" lang="en-US" altLang="ja-JP" sz="2400" dirty="0" smtClean="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927007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76504"/>
            <a:ext cx="10515600" cy="1325563"/>
          </a:xfrm>
        </p:spPr>
        <p:txBody>
          <a:bodyPr/>
          <a:lstStyle/>
          <a:p>
            <a:r>
              <a:rPr kumimoji="1" lang="ja-JP" altLang="en-US" b="1" dirty="0" smtClean="0">
                <a:latin typeface="Hiragino Kaku Gothic Pro W6" charset="-128"/>
                <a:ea typeface="Hiragino Kaku Gothic Pro W6" charset="-128"/>
                <a:cs typeface="Hiragino Kaku Gothic Pro W6" charset="-128"/>
              </a:rPr>
              <a:t>開発するにあたって苦労した点</a:t>
            </a:r>
            <a:endParaRPr kumimoji="1" lang="ja-JP" altLang="en-US" b="1" dirty="0">
              <a:latin typeface="Hiragino Kaku Gothic Pro W6" charset="-128"/>
              <a:ea typeface="Hiragino Kaku Gothic Pro W6" charset="-128"/>
              <a:cs typeface="Hiragino Kaku Gothic Pro W6" charset="-128"/>
            </a:endParaRPr>
          </a:p>
        </p:txBody>
      </p:sp>
      <p:sp>
        <p:nvSpPr>
          <p:cNvPr id="3" name="コンテンツ プレースホルダー 2"/>
          <p:cNvSpPr>
            <a:spLocks noGrp="1"/>
          </p:cNvSpPr>
          <p:nvPr>
            <p:ph idx="1"/>
          </p:nvPr>
        </p:nvSpPr>
        <p:spPr>
          <a:xfrm>
            <a:off x="838200" y="1502067"/>
            <a:ext cx="10515600" cy="4687717"/>
          </a:xfrm>
        </p:spPr>
        <p:txBody>
          <a:bodyPr>
            <a:normAutofit/>
          </a:bodyPr>
          <a:lstStyle/>
          <a:p>
            <a:r>
              <a:rPr kumimoji="1" lang="ja-JP" altLang="en-US" sz="2400" dirty="0" smtClean="0">
                <a:latin typeface="Hiragino Kaku Gothic Pro W3" charset="-128"/>
                <a:ea typeface="Hiragino Kaku Gothic Pro W3" charset="-128"/>
                <a:cs typeface="Hiragino Kaku Gothic Pro W3" charset="-128"/>
              </a:rPr>
              <a:t>海野</a:t>
            </a:r>
            <a:endParaRPr lang="en-US" altLang="ja-JP" sz="2400" dirty="0">
              <a:latin typeface="Hiragino Kaku Gothic Pro W3" charset="-128"/>
              <a:ea typeface="Hiragino Kaku Gothic Pro W3" charset="-128"/>
              <a:cs typeface="Hiragino Kaku Gothic Pro W3" charset="-128"/>
            </a:endParaRPr>
          </a:p>
          <a:p>
            <a:endParaRPr kumimoji="1" lang="en-US" altLang="ja-JP" sz="2400" dirty="0" smtClean="0">
              <a:latin typeface="Hiragino Kaku Gothic Pro W3" charset="-128"/>
              <a:ea typeface="Hiragino Kaku Gothic Pro W3" charset="-128"/>
              <a:cs typeface="Hiragino Kaku Gothic Pro W3" charset="-128"/>
            </a:endParaRPr>
          </a:p>
          <a:p>
            <a:endParaRPr lang="en-US" altLang="ja-JP" sz="2400" dirty="0">
              <a:latin typeface="Hiragino Kaku Gothic Pro W3" charset="-128"/>
              <a:ea typeface="Hiragino Kaku Gothic Pro W3" charset="-128"/>
              <a:cs typeface="Hiragino Kaku Gothic Pro W3" charset="-128"/>
            </a:endParaRPr>
          </a:p>
          <a:p>
            <a:r>
              <a:rPr kumimoji="1" lang="ja-JP" altLang="en-US" sz="2400" dirty="0" smtClean="0">
                <a:latin typeface="Hiragino Kaku Gothic Pro W3" charset="-128"/>
                <a:ea typeface="Hiragino Kaku Gothic Pro W3" charset="-128"/>
                <a:cs typeface="Hiragino Kaku Gothic Pro W3" charset="-128"/>
              </a:rPr>
              <a:t>奥寺</a:t>
            </a:r>
            <a:endParaRPr kumimoji="1" lang="en-US" altLang="ja-JP" sz="2400" dirty="0" smtClean="0">
              <a:latin typeface="Hiragino Kaku Gothic Pro W3" charset="-128"/>
              <a:ea typeface="Hiragino Kaku Gothic Pro W3" charset="-128"/>
              <a:cs typeface="Hiragino Kaku Gothic Pro W3" charset="-128"/>
            </a:endParaRPr>
          </a:p>
          <a:p>
            <a:endParaRPr lang="en-US" altLang="ja-JP" sz="2400" dirty="0">
              <a:latin typeface="Hiragino Kaku Gothic Pro W3" charset="-128"/>
              <a:ea typeface="Hiragino Kaku Gothic Pro W3" charset="-128"/>
              <a:cs typeface="Hiragino Kaku Gothic Pro W3" charset="-128"/>
            </a:endParaRPr>
          </a:p>
          <a:p>
            <a:endParaRPr kumimoji="1" lang="en-US" altLang="ja-JP" sz="2400" dirty="0" smtClean="0">
              <a:latin typeface="Hiragino Kaku Gothic Pro W3" charset="-128"/>
              <a:ea typeface="Hiragino Kaku Gothic Pro W3" charset="-128"/>
              <a:cs typeface="Hiragino Kaku Gothic Pro W3" charset="-128"/>
            </a:endParaRPr>
          </a:p>
          <a:p>
            <a:r>
              <a:rPr lang="ja-JP" altLang="en-US" sz="2400" dirty="0" smtClean="0">
                <a:latin typeface="Hiragino Kaku Gothic Pro W3" charset="-128"/>
                <a:ea typeface="Hiragino Kaku Gothic Pro W3" charset="-128"/>
                <a:cs typeface="Hiragino Kaku Gothic Pro W3" charset="-128"/>
              </a:rPr>
              <a:t>桃井</a:t>
            </a:r>
            <a:endParaRPr lang="en-US" altLang="ja-JP" sz="2400" dirty="0" smtClean="0">
              <a:latin typeface="Hiragino Kaku Gothic Pro W3" charset="-128"/>
              <a:ea typeface="Hiragino Kaku Gothic Pro W3" charset="-128"/>
              <a:cs typeface="Hiragino Kaku Gothic Pro W3" charset="-128"/>
            </a:endParaRPr>
          </a:p>
          <a:p>
            <a:pPr marL="0" indent="0">
              <a:buNone/>
            </a:pPr>
            <a:r>
              <a:rPr lang="en-US" altLang="ja-JP" sz="2400" dirty="0" smtClean="0">
                <a:latin typeface="Hiragino Kaku Gothic Pro W3" charset="-128"/>
                <a:ea typeface="Hiragino Kaku Gothic Pro W3" charset="-128"/>
                <a:cs typeface="Hiragino Kaku Gothic Pro W3" charset="-128"/>
              </a:rPr>
              <a:t>	</a:t>
            </a:r>
            <a:r>
              <a:rPr lang="ja-JP" altLang="en-US" sz="2400" dirty="0" smtClean="0">
                <a:latin typeface="Hiragino Kaku Gothic Pro W3" charset="-128"/>
                <a:ea typeface="Hiragino Kaku Gothic Pro W3" charset="-128"/>
                <a:cs typeface="Hiragino Kaku Gothic Pro W3" charset="-128"/>
              </a:rPr>
              <a:t>メイン機能の仕様変更の回数が多く書き直しに時間を取られてた事。</a:t>
            </a:r>
            <a:endParaRPr lang="en-US" altLang="ja-JP" sz="2400" dirty="0" smtClean="0">
              <a:latin typeface="Hiragino Kaku Gothic Pro W3" charset="-128"/>
              <a:ea typeface="Hiragino Kaku Gothic Pro W3" charset="-128"/>
              <a:cs typeface="Hiragino Kaku Gothic Pro W3" charset="-128"/>
            </a:endParaRPr>
          </a:p>
          <a:p>
            <a:endParaRPr kumimoji="1" lang="en-US" altLang="ja-JP" dirty="0">
              <a:latin typeface="Hiragino Kaku Gothic Pro W3" charset="-128"/>
              <a:ea typeface="Hiragino Kaku Gothic Pro W3" charset="-128"/>
              <a:cs typeface="Hiragino Kaku Gothic Pro W3" charset="-128"/>
            </a:endParaRPr>
          </a:p>
          <a:p>
            <a:endParaRPr kumimoji="1" lang="ja-JP" altLang="en-US" dirty="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1426999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Hiragino Kaku Gothic Pro W6" charset="-128"/>
                <a:ea typeface="Hiragino Kaku Gothic Pro W6" charset="-128"/>
                <a:cs typeface="Hiragino Kaku Gothic Pro W6" charset="-128"/>
              </a:rPr>
              <a:t>開発で工夫した点</a:t>
            </a:r>
            <a:endParaRPr kumimoji="1" lang="ja-JP" altLang="en-US" b="1" dirty="0">
              <a:latin typeface="Hiragino Kaku Gothic Pro W6" charset="-128"/>
              <a:ea typeface="Hiragino Kaku Gothic Pro W6" charset="-128"/>
              <a:cs typeface="Hiragino Kaku Gothic Pro W6" charset="-128"/>
            </a:endParaRPr>
          </a:p>
        </p:txBody>
      </p:sp>
      <p:sp>
        <p:nvSpPr>
          <p:cNvPr id="3" name="コンテンツ プレースホルダー 2"/>
          <p:cNvSpPr>
            <a:spLocks noGrp="1"/>
          </p:cNvSpPr>
          <p:nvPr>
            <p:ph idx="1"/>
          </p:nvPr>
        </p:nvSpPr>
        <p:spPr/>
        <p:txBody>
          <a:bodyPr>
            <a:normAutofit/>
          </a:bodyPr>
          <a:lstStyle/>
          <a:p>
            <a:r>
              <a:rPr kumimoji="1" lang="ja-JP" altLang="en-US" sz="2400" dirty="0" smtClean="0">
                <a:latin typeface="Hiragino Kaku Gothic Pro W3" charset="-128"/>
                <a:ea typeface="Hiragino Kaku Gothic Pro W3" charset="-128"/>
                <a:cs typeface="Hiragino Kaku Gothic Pro W3" charset="-128"/>
              </a:rPr>
              <a:t>開発コストが足りなくなる事が予測できたので開発予定期間の前から開発に着手していた。</a:t>
            </a:r>
            <a:endParaRPr kumimoji="1" lang="ja-JP" altLang="en-US" sz="2400" dirty="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6842582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Hiragino Kaku Gothic Pro W6" charset="-128"/>
                <a:ea typeface="Hiragino Kaku Gothic Pro W6" charset="-128"/>
                <a:cs typeface="Hiragino Kaku Gothic Pro W6" charset="-128"/>
              </a:rPr>
              <a:t>今後の展望</a:t>
            </a:r>
            <a:endParaRPr kumimoji="1" lang="ja-JP" altLang="en-US" b="1" dirty="0">
              <a:latin typeface="Hiragino Kaku Gothic Pro W6" charset="-128"/>
              <a:ea typeface="Hiragino Kaku Gothic Pro W6" charset="-128"/>
              <a:cs typeface="Hiragino Kaku Gothic Pro W6" charset="-128"/>
            </a:endParaRPr>
          </a:p>
        </p:txBody>
      </p:sp>
      <p:sp>
        <p:nvSpPr>
          <p:cNvPr id="3" name="コンテンツ プレースホルダー 2"/>
          <p:cNvSpPr>
            <a:spLocks noGrp="1"/>
          </p:cNvSpPr>
          <p:nvPr>
            <p:ph idx="1"/>
          </p:nvPr>
        </p:nvSpPr>
        <p:spPr/>
        <p:txBody>
          <a:bodyPr>
            <a:normAutofit/>
          </a:bodyPr>
          <a:lstStyle/>
          <a:p>
            <a:endParaRPr kumimoji="1" lang="ja-JP" altLang="en-US" sz="2400" dirty="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1450074479"/>
      </p:ext>
    </p:extLst>
  </p:cSld>
  <p:clrMapOvr>
    <a:masterClrMapping/>
  </p:clrMapOvr>
  <p:timing>
    <p:tnLst>
      <p:par>
        <p:cTn id="1" dur="indefinite" restart="never" nodeType="tmRoot"/>
      </p:par>
    </p:tnLst>
  </p:timing>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156</TotalTime>
  <Words>147</Words>
  <Application>Microsoft Macintosh PowerPoint</Application>
  <PresentationFormat>ワイド画面</PresentationFormat>
  <Paragraphs>37</Paragraphs>
  <Slides>9</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9</vt:i4>
      </vt:variant>
    </vt:vector>
  </HeadingPairs>
  <TitlesOfParts>
    <vt:vector size="16" baseType="lpstr">
      <vt:lpstr>Hiragino Kaku Gothic Pro W3</vt:lpstr>
      <vt:lpstr>Hiragino Kaku Gothic Pro W6</vt:lpstr>
      <vt:lpstr>Trebuchet MS</vt:lpstr>
      <vt:lpstr>Wingdings 3</vt:lpstr>
      <vt:lpstr>メイリオ</vt:lpstr>
      <vt:lpstr>Arial</vt:lpstr>
      <vt:lpstr>ファセット</vt:lpstr>
      <vt:lpstr>MyCanvas</vt:lpstr>
      <vt:lpstr>企画背景</vt:lpstr>
      <vt:lpstr>ターゲット</vt:lpstr>
      <vt:lpstr>コンセプト</vt:lpstr>
      <vt:lpstr>このWEBアプリで出来ること</vt:lpstr>
      <vt:lpstr>担当箇所</vt:lpstr>
      <vt:lpstr>開発するにあたって苦労した点</vt:lpstr>
      <vt:lpstr>開発で工夫した点</vt:lpstr>
      <vt:lpstr>今後の展望</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MyCanvas</dc:title>
  <dc:creator>桃井裕二</dc:creator>
  <cp:lastModifiedBy>桃井裕二</cp:lastModifiedBy>
  <cp:revision>15</cp:revision>
  <dcterms:created xsi:type="dcterms:W3CDTF">2016-06-27T04:59:05Z</dcterms:created>
  <dcterms:modified xsi:type="dcterms:W3CDTF">2016-06-28T04:01:43Z</dcterms:modified>
</cp:coreProperties>
</file>