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11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1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34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1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1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8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3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CBF7-404D-F54F-A93F-289B36D1F088}" type="datetimeFigureOut">
              <a:rPr kumimoji="1" lang="ja-JP" altLang="en-US" smtClean="0"/>
              <a:t>2016/6/27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97BC-E241-E944-B653-93E33A0B6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MyCanvas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Team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CSS</a:t>
            </a:r>
          </a:p>
          <a:p>
            <a:r>
              <a:rPr lang="ja-JP" altLang="en-US" dirty="0" smtClean="0"/>
              <a:t>メンバー</a:t>
            </a:r>
            <a:endParaRPr lang="en-US" altLang="ja-JP" dirty="0" smtClean="0"/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海野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竜也</a:t>
            </a:r>
            <a:r>
              <a:rPr lang="ja-JP" altLang="en-US" dirty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　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奥寺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政貴　桃井</a:t>
            </a:r>
            <a:r>
              <a:rPr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 </a:t>
            </a:r>
            <a:r>
              <a:rPr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裕二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7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コンセプト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/>
              <a:t>デザインをサポートするためのサービスです。</a:t>
            </a:r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に対してデザインをしてダウンロードしたり、デザインした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を公開したり。他の人が公開した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を編集したり、ダウンロードすることができる。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0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ターゲット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Web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のデザインが苦手なエンジニアやクリエイター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どんなデザインがあるのか気になる人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52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企画背景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34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開発するにあたって苦労した点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9952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</Words>
  <Application>Microsoft Macintosh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Hiragino Kaku Gothic Pro W3</vt:lpstr>
      <vt:lpstr>Yu Gothic</vt:lpstr>
      <vt:lpstr>Yu Gothic Light</vt:lpstr>
      <vt:lpstr>Arial</vt:lpstr>
      <vt:lpstr>ホワイト</vt:lpstr>
      <vt:lpstr>MyCanvas</vt:lpstr>
      <vt:lpstr>コンセプト</vt:lpstr>
      <vt:lpstr>ターゲット</vt:lpstr>
      <vt:lpstr>企画背景</vt:lpstr>
      <vt:lpstr>開発するにあたって苦労した点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MyCanvas</dc:title>
  <dc:creator>桃井裕二</dc:creator>
  <cp:lastModifiedBy>桃井裕二</cp:lastModifiedBy>
  <cp:revision>3</cp:revision>
  <dcterms:created xsi:type="dcterms:W3CDTF">2016-06-27T04:59:05Z</dcterms:created>
  <dcterms:modified xsi:type="dcterms:W3CDTF">2016-06-27T05:38:58Z</dcterms:modified>
</cp:coreProperties>
</file>